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7"/>
  </p:notesMasterIdLst>
  <p:handoutMasterIdLst>
    <p:handoutMasterId r:id="rId18"/>
  </p:handoutMasterIdLst>
  <p:sldIdLst>
    <p:sldId id="2147375204" r:id="rId6"/>
    <p:sldId id="456" r:id="rId7"/>
    <p:sldId id="2147375214" r:id="rId8"/>
    <p:sldId id="2147375198" r:id="rId9"/>
    <p:sldId id="355" r:id="rId10"/>
    <p:sldId id="2147375217" r:id="rId11"/>
    <p:sldId id="2147375205" r:id="rId12"/>
    <p:sldId id="2147375206" r:id="rId13"/>
    <p:sldId id="2147375207" r:id="rId14"/>
    <p:sldId id="2147375216" r:id="rId15"/>
    <p:sldId id="141169539" r:id="rId16"/>
  </p:sldIdLst>
  <p:sldSz cx="9144000" cy="5143500" type="screen16x9"/>
  <p:notesSz cx="6858000" cy="9945688"/>
  <p:defaultTextStyle>
    <a:defPPr>
      <a:defRPr lang="en-US"/>
    </a:defPPr>
    <a:lvl1pPr marL="0" indent="0" algn="l" defTabSz="685800" rtl="0" eaLnBrk="1" latinLnBrk="0" hangingPunct="1">
      <a:lnSpc>
        <a:spcPct val="100000"/>
      </a:lnSpc>
      <a:spcBef>
        <a:spcPts val="200"/>
      </a:spcBef>
      <a:spcAft>
        <a:spcPts val="100"/>
      </a:spcAft>
      <a:buFontTx/>
      <a:buNone/>
      <a:defRPr sz="1800" kern="1200" baseline="0">
        <a:solidFill>
          <a:schemeClr val="tx1"/>
        </a:solidFill>
        <a:latin typeface="+mn-lt"/>
        <a:ea typeface="+mn-ea"/>
        <a:cs typeface="Segoe UI" panose="020B0502040204020203" pitchFamily="34" charset="0"/>
      </a:defRPr>
    </a:lvl1pPr>
    <a:lvl2pPr marL="172641" indent="-172641" algn="l" defTabSz="685800" rtl="0" eaLnBrk="1" latinLnBrk="0" hangingPunct="1">
      <a:lnSpc>
        <a:spcPct val="100000"/>
      </a:lnSpc>
      <a:spcBef>
        <a:spcPts val="150"/>
      </a:spcBef>
      <a:spcAft>
        <a:spcPts val="100"/>
      </a:spcAft>
      <a:buClr>
        <a:schemeClr val="bg2"/>
      </a:buClr>
      <a:buFont typeface="Arial" panose="020B0604020202020204" pitchFamily="34" charset="0"/>
      <a:buChar char="•"/>
      <a:defRPr sz="1600" kern="1200">
        <a:solidFill>
          <a:schemeClr val="tx1"/>
        </a:solidFill>
        <a:latin typeface="+mn-lt"/>
        <a:ea typeface="+mn-ea"/>
        <a:cs typeface="Segoe UI Light" panose="020B0502040204020203" pitchFamily="34" charset="0"/>
      </a:defRPr>
    </a:lvl2pPr>
    <a:lvl3pPr marL="345281" indent="-172641" algn="l" defTabSz="685800" rtl="0" eaLnBrk="1" latinLnBrk="0" hangingPunct="1">
      <a:lnSpc>
        <a:spcPct val="100000"/>
      </a:lnSpc>
      <a:spcBef>
        <a:spcPts val="150"/>
      </a:spcBef>
      <a:spcAft>
        <a:spcPts val="100"/>
      </a:spcAft>
      <a:buClr>
        <a:schemeClr val="accent2"/>
      </a:buClr>
      <a:buFont typeface="Arial" panose="020B0604020202020204" pitchFamily="34" charset="0"/>
      <a:buChar char="•"/>
      <a:tabLst>
        <a:tab pos="600075" algn="l"/>
      </a:tabLst>
      <a:defRPr sz="1400" kern="1200">
        <a:solidFill>
          <a:schemeClr val="tx1"/>
        </a:solidFill>
        <a:latin typeface="+mn-lt"/>
        <a:ea typeface="+mn-ea"/>
        <a:cs typeface="Segoe UI Light" panose="020B0502040204020203" pitchFamily="34" charset="0"/>
      </a:defRPr>
    </a:lvl3pPr>
    <a:lvl4pPr marL="513160" indent="-167879" algn="l" defTabSz="685800" rtl="0" eaLnBrk="1" latinLnBrk="0" hangingPunct="1">
      <a:lnSpc>
        <a:spcPct val="100000"/>
      </a:lnSpc>
      <a:spcBef>
        <a:spcPts val="150"/>
      </a:spcBef>
      <a:spcAft>
        <a:spcPts val="100"/>
      </a:spcAft>
      <a:buClr>
        <a:schemeClr val="accent2">
          <a:lumMod val="60000"/>
          <a:lumOff val="40000"/>
        </a:schemeClr>
      </a:buClr>
      <a:buFont typeface="Arial" panose="020B0604020202020204" pitchFamily="34" charset="0"/>
      <a:buChar char="•"/>
      <a:defRPr sz="1200" kern="1200">
        <a:solidFill>
          <a:schemeClr val="tx1"/>
        </a:solidFill>
        <a:latin typeface="+mn-lt"/>
        <a:ea typeface="+mn-ea"/>
        <a:cs typeface="Segoe UI Light" panose="020B0502040204020203" pitchFamily="34" charset="0"/>
      </a:defRPr>
    </a:lvl4pPr>
    <a:lvl5pPr marL="0" indent="0" algn="l" defTabSz="685800" rtl="0" eaLnBrk="1" latinLnBrk="0" hangingPunct="1">
      <a:lnSpc>
        <a:spcPct val="100000"/>
      </a:lnSpc>
      <a:spcBef>
        <a:spcPts val="300"/>
      </a:spcBef>
      <a:spcAft>
        <a:spcPts val="450"/>
      </a:spcAft>
      <a:buFontTx/>
      <a:buNone/>
      <a:defRPr sz="1800" kern="1200">
        <a:solidFill>
          <a:schemeClr val="tx1"/>
        </a:solidFill>
        <a:latin typeface="+mn-lt"/>
        <a:ea typeface="+mn-ea"/>
        <a:cs typeface="Segoe UI" panose="020B0502040204020203" pitchFamily="34" charset="0"/>
      </a:defRPr>
    </a:lvl5pPr>
    <a:lvl6pPr marL="631825" indent="-115888" algn="l" defTabSz="685800" rtl="0" eaLnBrk="1" latinLnBrk="0" hangingPunct="1">
      <a:lnSpc>
        <a:spcPct val="90000"/>
      </a:lnSpc>
      <a:spcBef>
        <a:spcPts val="375"/>
      </a:spcBef>
      <a:buClr>
        <a:schemeClr val="accent2"/>
      </a:buClr>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8" pos="5616" userDrawn="1">
          <p15:clr>
            <a:srgbClr val="A4A3A4"/>
          </p15:clr>
        </p15:guide>
        <p15:guide id="9"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Lebeth" initials="TL" lastIdx="11" clrIdx="0">
    <p:extLst>
      <p:ext uri="{19B8F6BF-5375-455C-9EA6-DF929625EA0E}">
        <p15:presenceInfo xmlns:p15="http://schemas.microsoft.com/office/powerpoint/2012/main" userId="S-1-5-21-3022334900-2212182829-3100331482-111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42D69"/>
    <a:srgbClr val="3DB5E2"/>
    <a:srgbClr val="3296D5"/>
    <a:srgbClr val="7CA420"/>
    <a:srgbClr val="7BA41F"/>
    <a:srgbClr val="4969AD"/>
    <a:srgbClr val="A1A1A0"/>
    <a:srgbClr val="CC7343"/>
    <a:srgbClr val="BDBD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2" autoAdjust="0"/>
    <p:restoredTop sz="94598" autoAdjust="0"/>
  </p:normalViewPr>
  <p:slideViewPr>
    <p:cSldViewPr snapToGrid="0" showGuides="1">
      <p:cViewPr varScale="1">
        <p:scale>
          <a:sx n="99" d="100"/>
          <a:sy n="99" d="100"/>
        </p:scale>
        <p:origin x="1022" y="82"/>
      </p:cViewPr>
      <p:guideLst>
        <p:guide pos="5616"/>
        <p:guide orient="horz" pos="162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151" d="100"/>
          <a:sy n="151" d="100"/>
        </p:scale>
        <p:origin x="4445"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D289FF18-DB21-4FA9-96A7-FF8091AA4987}" type="datetimeFigureOut">
              <a:rPr lang="en-US" smtClean="0"/>
              <a:t>11/8/2022</a:t>
            </a:fld>
            <a:endParaRPr lang="en-US"/>
          </a:p>
        </p:txBody>
      </p:sp>
      <p:sp>
        <p:nvSpPr>
          <p:cNvPr id="4" name="Footer Placeholder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85DC2D5A-B832-4080-A432-C04B1C748974}" type="slidenum">
              <a:rPr lang="en-US" smtClean="0"/>
              <a:t>‹#›</a:t>
            </a:fld>
            <a:endParaRPr lang="en-US"/>
          </a:p>
        </p:txBody>
      </p:sp>
    </p:spTree>
    <p:extLst>
      <p:ext uri="{BB962C8B-B14F-4D97-AF65-F5344CB8AC3E}">
        <p14:creationId xmlns:p14="http://schemas.microsoft.com/office/powerpoint/2010/main" val="3383330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554B4EB4-9DE8-46F6-8C53-1E9FA581A8C2}" type="datetimeFigureOut">
              <a:rPr lang="en-US" smtClean="0"/>
              <a:t>11/8/2022</a:t>
            </a:fld>
            <a:endParaRPr lang="en-US"/>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CC00D764-3679-4ABF-9EF8-0BBB04133716}" type="slidenum">
              <a:rPr lang="en-US" smtClean="0"/>
              <a:t>‹#›</a:t>
            </a:fld>
            <a:endParaRPr lang="en-US"/>
          </a:p>
        </p:txBody>
      </p:sp>
    </p:spTree>
    <p:extLst>
      <p:ext uri="{BB962C8B-B14F-4D97-AF65-F5344CB8AC3E}">
        <p14:creationId xmlns:p14="http://schemas.microsoft.com/office/powerpoint/2010/main" val="370813884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00D764-3679-4ABF-9EF8-0BBB04133716}" type="slidenum">
              <a:rPr lang="en-US" smtClean="0"/>
              <a:t>1</a:t>
            </a:fld>
            <a:endParaRPr lang="en-US" dirty="0"/>
          </a:p>
        </p:txBody>
      </p:sp>
    </p:spTree>
    <p:extLst>
      <p:ext uri="{BB962C8B-B14F-4D97-AF65-F5344CB8AC3E}">
        <p14:creationId xmlns:p14="http://schemas.microsoft.com/office/powerpoint/2010/main" val="3848054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C00D764-3679-4ABF-9EF8-0BBB04133716}" type="slidenum">
              <a:rPr lang="en-US" smtClean="0"/>
              <a:t>11</a:t>
            </a:fld>
            <a:endParaRPr lang="en-US"/>
          </a:p>
        </p:txBody>
      </p:sp>
    </p:spTree>
    <p:extLst>
      <p:ext uri="{BB962C8B-B14F-4D97-AF65-F5344CB8AC3E}">
        <p14:creationId xmlns:p14="http://schemas.microsoft.com/office/powerpoint/2010/main" val="1671521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on that global piece - As you can see we have facilities and presence across the globe, this is important to assist our customers and be able to provide front line best in class 24/7/365 service and localised support. </a:t>
            </a:r>
          </a:p>
          <a:p>
            <a:endParaRPr lang="en-GB" dirty="0"/>
          </a:p>
          <a:p>
            <a:r>
              <a:rPr lang="en-GB" dirty="0"/>
              <a:t>For example our Enterprise cloud and financial customers are spread all over yet demand the very best and closest attention which we are able to meet.</a:t>
            </a:r>
          </a:p>
        </p:txBody>
      </p:sp>
      <p:sp>
        <p:nvSpPr>
          <p:cNvPr id="4" name="Slide Number Placeholder 3"/>
          <p:cNvSpPr>
            <a:spLocks noGrp="1"/>
          </p:cNvSpPr>
          <p:nvPr>
            <p:ph type="sldNum" sz="quarter" idx="5"/>
          </p:nvPr>
        </p:nvSpPr>
        <p:spPr/>
        <p:txBody>
          <a:bodyPr/>
          <a:lstStyle/>
          <a:p>
            <a:fld id="{CC00D764-3679-4ABF-9EF8-0BBB04133716}" type="slidenum">
              <a:rPr lang="en-US" smtClean="0"/>
              <a:t>2</a:t>
            </a:fld>
            <a:endParaRPr lang="en-US"/>
          </a:p>
        </p:txBody>
      </p:sp>
    </p:spTree>
    <p:extLst>
      <p:ext uri="{BB962C8B-B14F-4D97-AF65-F5344CB8AC3E}">
        <p14:creationId xmlns:p14="http://schemas.microsoft.com/office/powerpoint/2010/main" val="2469941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lets next take a look at the market trends </a:t>
            </a:r>
          </a:p>
          <a:p>
            <a:endParaRPr lang="en-GB" dirty="0"/>
          </a:p>
          <a:p>
            <a:r>
              <a:rPr lang="en-GB" dirty="0"/>
              <a:t>Regulators</a:t>
            </a:r>
          </a:p>
          <a:p>
            <a:r>
              <a:rPr lang="en-GB" dirty="0"/>
              <a:t>here in the financial space you can see here of the likes of </a:t>
            </a:r>
          </a:p>
          <a:p>
            <a:r>
              <a:rPr lang="en-GB" dirty="0"/>
              <a:t>ESMA – European Securities &amp; Markets Authority</a:t>
            </a:r>
          </a:p>
          <a:p>
            <a:r>
              <a:rPr lang="en-GB" dirty="0"/>
              <a:t>FINRA</a:t>
            </a:r>
          </a:p>
          <a:p>
            <a:r>
              <a:rPr lang="en-GB" dirty="0"/>
              <a:t>SEBI – India</a:t>
            </a:r>
          </a:p>
          <a:p>
            <a:endParaRPr lang="en-GB" dirty="0"/>
          </a:p>
          <a:p>
            <a:r>
              <a:rPr lang="en-GB" dirty="0"/>
              <a:t>What is happening is that regionally financial transaction regulation is now well established – ultimately each body has similar goals so are aligned in the main and increasingly are enforcing. Enterprise infrastructure as often global so essentially looks to standardise their infrastructure.</a:t>
            </a:r>
          </a:p>
          <a:p>
            <a:r>
              <a:rPr lang="en-GB" dirty="0"/>
              <a:t>  </a:t>
            </a:r>
          </a:p>
          <a:p>
            <a:r>
              <a:rPr lang="en-GB" dirty="0"/>
              <a:t>Regulation</a:t>
            </a:r>
          </a:p>
          <a:p>
            <a:r>
              <a:rPr lang="en-GB" dirty="0"/>
              <a:t>Here in Europe we are currently up to MIFID2 – essentially for timing this mandates the need for microsecond accuracy, 100 microsecond UTC traceability on the clients, 5 year+ data storage and flexible reporting. There was a MIFID1 in the noughties there will be a MIFID3 in the 2020s</a:t>
            </a:r>
          </a:p>
          <a:p>
            <a:endParaRPr lang="en-GB" dirty="0"/>
          </a:p>
          <a:p>
            <a:r>
              <a:rPr lang="en-GB" dirty="0"/>
              <a:t>so far we are seeing the next focus to Fairness, additional data transparency and increased local and centralised DBs – further increasing the demands for timestamping and synchronisation. </a:t>
            </a:r>
          </a:p>
          <a:p>
            <a:r>
              <a:rPr lang="en-GB" dirty="0"/>
              <a:t>Interestingly in Europe ESMA is also going to shortly be the regulator for MICA bringing crypto and elements of blockchain within regulation.</a:t>
            </a:r>
          </a:p>
          <a:p>
            <a:endParaRPr lang="en-GB" dirty="0"/>
          </a:p>
          <a:p>
            <a:r>
              <a:rPr lang="en-GB" dirty="0"/>
              <a:t>Sync Drivers</a:t>
            </a:r>
          </a:p>
          <a:p>
            <a:r>
              <a:rPr lang="en-GB" dirty="0"/>
              <a:t>So from the sync perspective there is increasingly a move to ever resilient Timing – this phrase </a:t>
            </a:r>
            <a:r>
              <a:rPr lang="en-GB" dirty="0" err="1"/>
              <a:t>aPNT</a:t>
            </a:r>
            <a:r>
              <a:rPr lang="en-GB" dirty="0"/>
              <a:t> – assured Position Navigation and Timing is often used and we provide the critical T element.</a:t>
            </a:r>
          </a:p>
          <a:p>
            <a:r>
              <a:rPr lang="en-GB" dirty="0"/>
              <a:t>This additional movement has already started in the US with their Exec order 13905 in 2020 mandating the need for critical industry to build in resiliency beyond only using GNSS satellite timing signals.</a:t>
            </a:r>
          </a:p>
          <a:p>
            <a:r>
              <a:rPr lang="en-GB" dirty="0"/>
              <a:t>Currently the European Commission as well as the post Brexit UK Gov and the IEEE are all working to release their </a:t>
            </a:r>
            <a:r>
              <a:rPr lang="en-GB" dirty="0" err="1"/>
              <a:t>aPNT</a:t>
            </a:r>
            <a:r>
              <a:rPr lang="en-GB" dirty="0"/>
              <a:t> strategies and likely regulation.</a:t>
            </a:r>
          </a:p>
          <a:p>
            <a:endParaRPr lang="en-GB" dirty="0"/>
          </a:p>
          <a:p>
            <a:r>
              <a:rPr lang="en-GB" dirty="0"/>
              <a:t>DC growth and cloud adoption post covid post GDPR increasing effects</a:t>
            </a:r>
          </a:p>
          <a:p>
            <a:endParaRPr lang="en-GB" dirty="0"/>
          </a:p>
          <a:p>
            <a:r>
              <a:rPr lang="en-GB" dirty="0"/>
              <a:t>Ageing, upgrading, expansion</a:t>
            </a:r>
          </a:p>
        </p:txBody>
      </p:sp>
      <p:sp>
        <p:nvSpPr>
          <p:cNvPr id="4" name="Slide Number Placeholder 3"/>
          <p:cNvSpPr>
            <a:spLocks noGrp="1"/>
          </p:cNvSpPr>
          <p:nvPr>
            <p:ph type="sldNum" sz="quarter" idx="5"/>
          </p:nvPr>
        </p:nvSpPr>
        <p:spPr/>
        <p:txBody>
          <a:bodyPr/>
          <a:lstStyle/>
          <a:p>
            <a:fld id="{CC00D764-3679-4ABF-9EF8-0BBB04133716}" type="slidenum">
              <a:rPr lang="en-US" smtClean="0"/>
              <a:t>4</a:t>
            </a:fld>
            <a:endParaRPr lang="en-US"/>
          </a:p>
        </p:txBody>
      </p:sp>
    </p:spTree>
    <p:extLst>
      <p:ext uri="{BB962C8B-B14F-4D97-AF65-F5344CB8AC3E}">
        <p14:creationId xmlns:p14="http://schemas.microsoft.com/office/powerpoint/2010/main" val="2215501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PNT services are key to many critical infrastructures. Geolocation is obviously an essential information with transportation e.g. for navigation but also security in air travel. And time is required with many industries, enterprises but also networks. Mobile networks require precise time to syn their base stations, utilities need accurate time at any substation to localize failures in </a:t>
            </a:r>
            <a:r>
              <a:rPr lang="en-US" dirty="0" err="1"/>
              <a:t>realtime</a:t>
            </a:r>
            <a:r>
              <a:rPr lang="en-US" dirty="0"/>
              <a:t> and data centers need to efficiently synchronize data this requires a means to separate latest data from older records.</a:t>
            </a:r>
          </a:p>
          <a:p>
            <a:endParaRPr lang="en-US" dirty="0"/>
          </a:p>
          <a:p>
            <a:r>
              <a:rPr lang="en-US" dirty="0"/>
              <a:t>All of those critical infrastructures require precise PNT and as we have seen before, that time is fundament to this services. However, GNSS signals come from very far away, it is like looking at a 25W light bulb from a distance of almost 40tkm. What can happen, if this signal gets </a:t>
            </a:r>
            <a:r>
              <a:rPr lang="en-US" dirty="0" err="1"/>
              <a:t>detoriated</a:t>
            </a:r>
            <a:r>
              <a:rPr lang="en-US" dirty="0"/>
              <a:t>?</a:t>
            </a:r>
          </a:p>
        </p:txBody>
      </p:sp>
      <p:sp>
        <p:nvSpPr>
          <p:cNvPr id="4" name="Slide Number Placeholder 3"/>
          <p:cNvSpPr>
            <a:spLocks noGrp="1"/>
          </p:cNvSpPr>
          <p:nvPr>
            <p:ph type="sldNum" sz="quarter" idx="5"/>
          </p:nvPr>
        </p:nvSpPr>
        <p:spPr/>
        <p:txBody>
          <a:bodyPr/>
          <a:lstStyle/>
          <a:p>
            <a:fld id="{CC00D764-3679-4ABF-9EF8-0BBB04133716}" type="slidenum">
              <a:rPr lang="en-US" smtClean="0"/>
              <a:t>5</a:t>
            </a:fld>
            <a:endParaRPr lang="en-US"/>
          </a:p>
        </p:txBody>
      </p:sp>
    </p:spTree>
    <p:extLst>
      <p:ext uri="{BB962C8B-B14F-4D97-AF65-F5344CB8AC3E}">
        <p14:creationId xmlns:p14="http://schemas.microsoft.com/office/powerpoint/2010/main" val="4210521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lets next take a look at the market trends </a:t>
            </a:r>
          </a:p>
          <a:p>
            <a:endParaRPr lang="en-GB" dirty="0"/>
          </a:p>
          <a:p>
            <a:r>
              <a:rPr lang="en-GB" dirty="0"/>
              <a:t>Regulators</a:t>
            </a:r>
          </a:p>
          <a:p>
            <a:r>
              <a:rPr lang="en-GB" dirty="0"/>
              <a:t>here in the financial space you can see here of the likes of </a:t>
            </a:r>
          </a:p>
          <a:p>
            <a:r>
              <a:rPr lang="en-GB" dirty="0"/>
              <a:t>ESMA – European Securities &amp; Markets Authority</a:t>
            </a:r>
          </a:p>
          <a:p>
            <a:r>
              <a:rPr lang="en-GB" dirty="0"/>
              <a:t>FINRA</a:t>
            </a:r>
          </a:p>
          <a:p>
            <a:r>
              <a:rPr lang="en-GB" dirty="0"/>
              <a:t>SEBI – India</a:t>
            </a:r>
          </a:p>
          <a:p>
            <a:endParaRPr lang="en-GB" dirty="0"/>
          </a:p>
          <a:p>
            <a:r>
              <a:rPr lang="en-GB" dirty="0"/>
              <a:t>What is happening is that regionally financial transaction regulation is now well established – ultimately each body has similar goals so are aligned in the main and increasingly are enforcing. Enterprise infrastructure as often global so essentially looks to standardise their infrastructure.</a:t>
            </a:r>
          </a:p>
          <a:p>
            <a:r>
              <a:rPr lang="en-GB" dirty="0"/>
              <a:t>  </a:t>
            </a:r>
          </a:p>
          <a:p>
            <a:r>
              <a:rPr lang="en-GB" dirty="0"/>
              <a:t>Regulation</a:t>
            </a:r>
          </a:p>
          <a:p>
            <a:r>
              <a:rPr lang="en-GB" dirty="0"/>
              <a:t>Here in Europe we are currently up to MIFID2 – essentially for timing this mandates the need for microsecond accuracy, 100 microsecond UTC traceability on the clients, 5 year+ data storage and flexible reporting. There was a MIFID1 in the noughties there will be a MIFID3 in the 2020s</a:t>
            </a:r>
          </a:p>
          <a:p>
            <a:endParaRPr lang="en-GB" dirty="0"/>
          </a:p>
          <a:p>
            <a:r>
              <a:rPr lang="en-GB" dirty="0"/>
              <a:t>so far we are seeing the next focus to Fairness, additional data transparency and increased local and centralised DBs – further increasing the demands for timestamping and synchronisation. </a:t>
            </a:r>
          </a:p>
          <a:p>
            <a:r>
              <a:rPr lang="en-GB" dirty="0"/>
              <a:t>Interestingly in Europe ESMA is also going to shortly be the regulator for MICA bringing crypto and elements of blockchain within regulation.</a:t>
            </a:r>
          </a:p>
          <a:p>
            <a:endParaRPr lang="en-GB" dirty="0"/>
          </a:p>
          <a:p>
            <a:r>
              <a:rPr lang="en-GB" dirty="0"/>
              <a:t>Sync Drivers</a:t>
            </a:r>
          </a:p>
          <a:p>
            <a:r>
              <a:rPr lang="en-GB" dirty="0"/>
              <a:t>So from the sync perspective there is increasingly a move to ever resilient Timing – this phrase </a:t>
            </a:r>
            <a:r>
              <a:rPr lang="en-GB" dirty="0" err="1"/>
              <a:t>aPNT</a:t>
            </a:r>
            <a:r>
              <a:rPr lang="en-GB" dirty="0"/>
              <a:t> – assured Position Navigation and Timing is often used and we provide the critical T element.</a:t>
            </a:r>
          </a:p>
          <a:p>
            <a:r>
              <a:rPr lang="en-GB" dirty="0"/>
              <a:t>This additional movement has already started in the US with their Exec order 13905 in 2020 mandating the need for critical industry to build in resiliency beyond only using GNSS satellite timing signals.</a:t>
            </a:r>
          </a:p>
          <a:p>
            <a:r>
              <a:rPr lang="en-GB" dirty="0"/>
              <a:t>Currently the European Commission as well as the post Brexit UK Gov and the IEEE are all working to release their </a:t>
            </a:r>
            <a:r>
              <a:rPr lang="en-GB" dirty="0" err="1"/>
              <a:t>aPNT</a:t>
            </a:r>
            <a:r>
              <a:rPr lang="en-GB" dirty="0"/>
              <a:t> strategies and likely regulation.</a:t>
            </a:r>
          </a:p>
          <a:p>
            <a:endParaRPr lang="en-GB" dirty="0"/>
          </a:p>
          <a:p>
            <a:r>
              <a:rPr lang="en-GB" dirty="0"/>
              <a:t>DC growth and cloud adoption post covid post GDPR increasing effects</a:t>
            </a:r>
          </a:p>
          <a:p>
            <a:endParaRPr lang="en-GB" dirty="0"/>
          </a:p>
          <a:p>
            <a:r>
              <a:rPr lang="en-GB" dirty="0"/>
              <a:t>Ageing, upgrading, expansion</a:t>
            </a:r>
          </a:p>
        </p:txBody>
      </p:sp>
      <p:sp>
        <p:nvSpPr>
          <p:cNvPr id="4" name="Slide Number Placeholder 3"/>
          <p:cNvSpPr>
            <a:spLocks noGrp="1"/>
          </p:cNvSpPr>
          <p:nvPr>
            <p:ph type="sldNum" sz="quarter" idx="5"/>
          </p:nvPr>
        </p:nvSpPr>
        <p:spPr/>
        <p:txBody>
          <a:bodyPr/>
          <a:lstStyle/>
          <a:p>
            <a:fld id="{CC00D764-3679-4ABF-9EF8-0BBB04133716}" type="slidenum">
              <a:rPr lang="en-US" smtClean="0"/>
              <a:t>6</a:t>
            </a:fld>
            <a:endParaRPr lang="en-US"/>
          </a:p>
        </p:txBody>
      </p:sp>
    </p:spTree>
    <p:extLst>
      <p:ext uri="{BB962C8B-B14F-4D97-AF65-F5344CB8AC3E}">
        <p14:creationId xmlns:p14="http://schemas.microsoft.com/office/powerpoint/2010/main" val="3885873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I want to take a look across time at the evolution in finance</a:t>
            </a:r>
          </a:p>
          <a:p>
            <a:endParaRPr lang="en-GB" dirty="0"/>
          </a:p>
          <a:p>
            <a:r>
              <a:rPr lang="en-GB" dirty="0"/>
              <a:t>10-15 years ago Financials would have had more basic Network Tim Protocol - NTP timeservers, exchanges would have used older 1PPS frequency for their trading, some GPS or ‘internet time’ even was used.  </a:t>
            </a:r>
          </a:p>
        </p:txBody>
      </p:sp>
      <p:sp>
        <p:nvSpPr>
          <p:cNvPr id="4" name="Slide Number Placeholder 3"/>
          <p:cNvSpPr>
            <a:spLocks noGrp="1"/>
          </p:cNvSpPr>
          <p:nvPr>
            <p:ph type="sldNum" sz="quarter" idx="5"/>
          </p:nvPr>
        </p:nvSpPr>
        <p:spPr/>
        <p:txBody>
          <a:bodyPr/>
          <a:lstStyle/>
          <a:p>
            <a:fld id="{CC00D764-3679-4ABF-9EF8-0BBB04133716}" type="slidenum">
              <a:rPr lang="en-US" smtClean="0"/>
              <a:t>7</a:t>
            </a:fld>
            <a:endParaRPr lang="en-US"/>
          </a:p>
        </p:txBody>
      </p:sp>
    </p:spTree>
    <p:extLst>
      <p:ext uri="{BB962C8B-B14F-4D97-AF65-F5344CB8AC3E}">
        <p14:creationId xmlns:p14="http://schemas.microsoft.com/office/powerpoint/2010/main" val="4250369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5-10 years ago NTP use turned to the more accurate and traceable PTP (precision time protocol)</a:t>
            </a:r>
          </a:p>
          <a:p>
            <a:r>
              <a:rPr lang="en-GB" dirty="0" err="1"/>
              <a:t>Multiconstellation</a:t>
            </a:r>
            <a:r>
              <a:rPr lang="en-GB" dirty="0"/>
              <a:t> GNSS not just the US GPS was adopted to see more satellites and mostly in house infrastructure was built out, redundancy and interconnectivity was added and regulation really raised the game on traceability, accuracy and reporting.</a:t>
            </a:r>
          </a:p>
          <a:p>
            <a:endParaRPr lang="en-GB" dirty="0"/>
          </a:p>
          <a:p>
            <a:r>
              <a:rPr lang="en-GB" dirty="0"/>
              <a:t>However it was also at this time that Cloud / DC / </a:t>
            </a:r>
            <a:r>
              <a:rPr lang="en-GB" dirty="0" err="1"/>
              <a:t>Hyperscalers</a:t>
            </a:r>
            <a:r>
              <a:rPr lang="en-GB" dirty="0"/>
              <a:t> had huge growth and adoption taking on some of the hosting in this space</a:t>
            </a:r>
          </a:p>
        </p:txBody>
      </p:sp>
      <p:sp>
        <p:nvSpPr>
          <p:cNvPr id="4" name="Slide Number Placeholder 3"/>
          <p:cNvSpPr>
            <a:spLocks noGrp="1"/>
          </p:cNvSpPr>
          <p:nvPr>
            <p:ph type="sldNum" sz="quarter" idx="5"/>
          </p:nvPr>
        </p:nvSpPr>
        <p:spPr/>
        <p:txBody>
          <a:bodyPr/>
          <a:lstStyle/>
          <a:p>
            <a:fld id="{CC00D764-3679-4ABF-9EF8-0BBB04133716}" type="slidenum">
              <a:rPr lang="en-US" smtClean="0"/>
              <a:t>8</a:t>
            </a:fld>
            <a:endParaRPr lang="en-US"/>
          </a:p>
        </p:txBody>
      </p:sp>
    </p:spTree>
    <p:extLst>
      <p:ext uri="{BB962C8B-B14F-4D97-AF65-F5344CB8AC3E}">
        <p14:creationId xmlns:p14="http://schemas.microsoft.com/office/powerpoint/2010/main" val="2399857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where we come to more recent times. Where resiliency as well as connectivity comes down a fibre, and where networks and hosting are king. </a:t>
            </a:r>
          </a:p>
          <a:p>
            <a:endParaRPr lang="en-GB" dirty="0"/>
          </a:p>
          <a:p>
            <a:r>
              <a:rPr lang="en-GB" dirty="0"/>
              <a:t>Time as a Service – </a:t>
            </a:r>
            <a:r>
              <a:rPr lang="en-GB" dirty="0" err="1"/>
              <a:t>TaaS</a:t>
            </a:r>
            <a:r>
              <a:rPr lang="en-GB" dirty="0"/>
              <a:t> for short. </a:t>
            </a:r>
          </a:p>
          <a:p>
            <a:endParaRPr lang="en-GB" dirty="0"/>
          </a:p>
          <a:p>
            <a:r>
              <a:rPr lang="en-GB" dirty="0"/>
              <a:t>External </a:t>
            </a:r>
            <a:r>
              <a:rPr lang="en-GB" dirty="0" err="1"/>
              <a:t>TaaS</a:t>
            </a:r>
            <a:r>
              <a:rPr lang="en-GB" dirty="0"/>
              <a:t> Increasingly Financials look to an external time feed, this can be from a Telco or ISP thus reducing their own infrastructure overhead and engineering </a:t>
            </a:r>
            <a:r>
              <a:rPr lang="en-GB"/>
              <a:t>, metrology labs</a:t>
            </a:r>
            <a:endParaRPr lang="en-GB" dirty="0"/>
          </a:p>
          <a:p>
            <a:endParaRPr lang="en-GB" dirty="0"/>
          </a:p>
          <a:p>
            <a:r>
              <a:rPr lang="en-GB" dirty="0"/>
              <a:t>and/or they shift the bulk out into the hosted cloud, the </a:t>
            </a:r>
            <a:r>
              <a:rPr lang="en-GB" dirty="0" err="1"/>
              <a:t>hyperscalers</a:t>
            </a:r>
            <a:r>
              <a:rPr lang="en-GB" dirty="0"/>
              <a:t> who themselves setup a resilient timing infrastructure and then offer </a:t>
            </a:r>
            <a:r>
              <a:rPr lang="en-GB" dirty="0" err="1"/>
              <a:t>TaaS</a:t>
            </a:r>
            <a:r>
              <a:rPr lang="en-GB" dirty="0"/>
              <a:t> internally, effectively as a utility spurred on by ever increasing regulation, resiliency demands, security and infrastructure overheads</a:t>
            </a:r>
          </a:p>
        </p:txBody>
      </p:sp>
      <p:sp>
        <p:nvSpPr>
          <p:cNvPr id="4" name="Slide Number Placeholder 3"/>
          <p:cNvSpPr>
            <a:spLocks noGrp="1"/>
          </p:cNvSpPr>
          <p:nvPr>
            <p:ph type="sldNum" sz="quarter" idx="5"/>
          </p:nvPr>
        </p:nvSpPr>
        <p:spPr/>
        <p:txBody>
          <a:bodyPr/>
          <a:lstStyle/>
          <a:p>
            <a:fld id="{CC00D764-3679-4ABF-9EF8-0BBB04133716}" type="slidenum">
              <a:rPr lang="en-US" smtClean="0"/>
              <a:t>9</a:t>
            </a:fld>
            <a:endParaRPr lang="en-US"/>
          </a:p>
        </p:txBody>
      </p:sp>
    </p:spTree>
    <p:extLst>
      <p:ext uri="{BB962C8B-B14F-4D97-AF65-F5344CB8AC3E}">
        <p14:creationId xmlns:p14="http://schemas.microsoft.com/office/powerpoint/2010/main" val="4249669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where we come to more recent times. Where resiliency as well as connectivity comes down a fibre, and where networks and hosting are king. </a:t>
            </a:r>
          </a:p>
          <a:p>
            <a:endParaRPr lang="en-GB" dirty="0"/>
          </a:p>
          <a:p>
            <a:r>
              <a:rPr lang="en-GB" dirty="0"/>
              <a:t>Time as a Service – </a:t>
            </a:r>
            <a:r>
              <a:rPr lang="en-GB" dirty="0" err="1"/>
              <a:t>TaaS</a:t>
            </a:r>
            <a:r>
              <a:rPr lang="en-GB" dirty="0"/>
              <a:t> for short. </a:t>
            </a:r>
          </a:p>
          <a:p>
            <a:endParaRPr lang="en-GB" dirty="0"/>
          </a:p>
          <a:p>
            <a:r>
              <a:rPr lang="en-GB" dirty="0"/>
              <a:t>External </a:t>
            </a:r>
            <a:r>
              <a:rPr lang="en-GB" dirty="0" err="1"/>
              <a:t>TaaS</a:t>
            </a:r>
            <a:r>
              <a:rPr lang="en-GB" dirty="0"/>
              <a:t> Increasingly Financials look to an external time feed, this can be from a Telco or ISP thus reducing their own infrastructure overhead and engineering </a:t>
            </a:r>
            <a:r>
              <a:rPr lang="en-GB"/>
              <a:t>, metrology labs</a:t>
            </a:r>
            <a:endParaRPr lang="en-GB" dirty="0"/>
          </a:p>
          <a:p>
            <a:endParaRPr lang="en-GB" dirty="0"/>
          </a:p>
          <a:p>
            <a:r>
              <a:rPr lang="en-GB" dirty="0"/>
              <a:t>and/or they shift the bulk out into the hosted cloud, the </a:t>
            </a:r>
            <a:r>
              <a:rPr lang="en-GB" dirty="0" err="1"/>
              <a:t>hyperscalers</a:t>
            </a:r>
            <a:r>
              <a:rPr lang="en-GB" dirty="0"/>
              <a:t> who themselves setup a resilient timing infrastructure and then offer </a:t>
            </a:r>
            <a:r>
              <a:rPr lang="en-GB" dirty="0" err="1"/>
              <a:t>TaaS</a:t>
            </a:r>
            <a:r>
              <a:rPr lang="en-GB" dirty="0"/>
              <a:t> internally, effectively as a utility spurred on by ever increasing regulation, resiliency demands, security and infrastructure overheads</a:t>
            </a:r>
          </a:p>
        </p:txBody>
      </p:sp>
      <p:sp>
        <p:nvSpPr>
          <p:cNvPr id="4" name="Slide Number Placeholder 3"/>
          <p:cNvSpPr>
            <a:spLocks noGrp="1"/>
          </p:cNvSpPr>
          <p:nvPr>
            <p:ph type="sldNum" sz="quarter" idx="5"/>
          </p:nvPr>
        </p:nvSpPr>
        <p:spPr/>
        <p:txBody>
          <a:bodyPr/>
          <a:lstStyle/>
          <a:p>
            <a:fld id="{CC00D764-3679-4ABF-9EF8-0BBB04133716}" type="slidenum">
              <a:rPr lang="en-US" smtClean="0"/>
              <a:t>10</a:t>
            </a:fld>
            <a:endParaRPr lang="en-US"/>
          </a:p>
        </p:txBody>
      </p:sp>
    </p:spTree>
    <p:extLst>
      <p:ext uri="{BB962C8B-B14F-4D97-AF65-F5344CB8AC3E}">
        <p14:creationId xmlns:p14="http://schemas.microsoft.com/office/powerpoint/2010/main" val="1061138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3" Type="http://schemas.openxmlformats.org/officeDocument/2006/relationships/hyperlink" Target="https://www.youtube.com/user/ADVAOptical" TargetMode="External"/><Relationship Id="rId18" Type="http://schemas.openxmlformats.org/officeDocument/2006/relationships/image" Target="../media/image15.svg"/><Relationship Id="rId26" Type="http://schemas.openxmlformats.org/officeDocument/2006/relationships/image" Target="../media/image20.png"/><Relationship Id="rId3" Type="http://schemas.openxmlformats.org/officeDocument/2006/relationships/image" Target="../media/image5.svg"/><Relationship Id="rId21" Type="http://schemas.openxmlformats.org/officeDocument/2006/relationships/image" Target="../media/image17.svg"/><Relationship Id="rId34" Type="http://schemas.openxmlformats.org/officeDocument/2006/relationships/image" Target="../media/image3.emf"/><Relationship Id="rId7" Type="http://schemas.openxmlformats.org/officeDocument/2006/relationships/hyperlink" Target="https://www.linkedin.com/company/adva-optical-networking" TargetMode="External"/><Relationship Id="rId12" Type="http://schemas.openxmlformats.org/officeDocument/2006/relationships/image" Target="../media/image11.svg"/><Relationship Id="rId17" Type="http://schemas.openxmlformats.org/officeDocument/2006/relationships/image" Target="../media/image14.png"/><Relationship Id="rId25" Type="http://schemas.openxmlformats.org/officeDocument/2006/relationships/hyperlink" Target="https://soundcloud.com/thenetworks" TargetMode="External"/><Relationship Id="rId33" Type="http://schemas.openxmlformats.org/officeDocument/2006/relationships/image" Target="../media/image25.svg"/><Relationship Id="rId2" Type="http://schemas.openxmlformats.org/officeDocument/2006/relationships/image" Target="../media/image4.png"/><Relationship Id="rId16" Type="http://schemas.openxmlformats.org/officeDocument/2006/relationships/hyperlink" Target="https://advaopticalnews.tumblr.com/" TargetMode="External"/><Relationship Id="rId20" Type="http://schemas.openxmlformats.org/officeDocument/2006/relationships/image" Target="../media/image16.png"/><Relationship Id="rId29"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0.png"/><Relationship Id="rId24" Type="http://schemas.openxmlformats.org/officeDocument/2006/relationships/image" Target="../media/image19.svg"/><Relationship Id="rId32" Type="http://schemas.openxmlformats.org/officeDocument/2006/relationships/image" Target="../media/image24.png"/><Relationship Id="rId5" Type="http://schemas.openxmlformats.org/officeDocument/2006/relationships/image" Target="../media/image6.png"/><Relationship Id="rId15" Type="http://schemas.openxmlformats.org/officeDocument/2006/relationships/image" Target="../media/image13.svg"/><Relationship Id="rId23" Type="http://schemas.openxmlformats.org/officeDocument/2006/relationships/image" Target="../media/image18.png"/><Relationship Id="rId28" Type="http://schemas.openxmlformats.org/officeDocument/2006/relationships/hyperlink" Target="https://www.blog.adva.com/" TargetMode="External"/><Relationship Id="rId10" Type="http://schemas.openxmlformats.org/officeDocument/2006/relationships/hyperlink" Target="https://www.slideshare.net/ADVAOpticalNetworking" TargetMode="External"/><Relationship Id="rId19" Type="http://schemas.openxmlformats.org/officeDocument/2006/relationships/hyperlink" Target="https://twitter.com/ADVAOpticalNews" TargetMode="External"/><Relationship Id="rId31" Type="http://schemas.openxmlformats.org/officeDocument/2006/relationships/hyperlink" Target="https://podcasts.apple.com/gb/podcast/the-net-works/id1482774691" TargetMode="External"/><Relationship Id="rId4" Type="http://schemas.openxmlformats.org/officeDocument/2006/relationships/hyperlink" Target="https://www.facebook.com/ADVAOpticalNetworking/?ref=ts" TargetMode="External"/><Relationship Id="rId9" Type="http://schemas.openxmlformats.org/officeDocument/2006/relationships/image" Target="../media/image9.svg"/><Relationship Id="rId14" Type="http://schemas.openxmlformats.org/officeDocument/2006/relationships/image" Target="../media/image12.png"/><Relationship Id="rId22" Type="http://schemas.openxmlformats.org/officeDocument/2006/relationships/hyperlink" Target="https://www.adva.com/en/press-feed" TargetMode="External"/><Relationship Id="rId27" Type="http://schemas.openxmlformats.org/officeDocument/2006/relationships/image" Target="../media/image21.svg"/><Relationship Id="rId30" Type="http://schemas.openxmlformats.org/officeDocument/2006/relationships/image" Target="../media/image23.svg"/><Relationship Id="rId8"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4" name="Picture Placeholder 73">
            <a:extLst>
              <a:ext uri="{FF2B5EF4-FFF2-40B4-BE49-F238E27FC236}">
                <a16:creationId xmlns:a16="http://schemas.microsoft.com/office/drawing/2014/main" id="{7429F309-17ED-495B-9C13-409F8B1DB4A2}"/>
              </a:ext>
            </a:extLst>
          </p:cNvPr>
          <p:cNvSpPr>
            <a:spLocks noGrp="1"/>
          </p:cNvSpPr>
          <p:nvPr>
            <p:ph type="pic" sz="quarter" idx="13"/>
          </p:nvPr>
        </p:nvSpPr>
        <p:spPr>
          <a:xfrm>
            <a:off x="0" y="1"/>
            <a:ext cx="9144000" cy="3203684"/>
          </a:xfrm>
          <a:solidFill>
            <a:schemeClr val="bg2"/>
          </a:solidFill>
        </p:spPr>
        <p:txBody>
          <a:bodyPr/>
          <a:lstStyle/>
          <a:p>
            <a:r>
              <a:rPr lang="en-US"/>
              <a:t>Click icon to add picture</a:t>
            </a:r>
          </a:p>
        </p:txBody>
      </p:sp>
      <p:sp>
        <p:nvSpPr>
          <p:cNvPr id="2" name="Title 1"/>
          <p:cNvSpPr>
            <a:spLocks noGrp="1"/>
          </p:cNvSpPr>
          <p:nvPr>
            <p:ph type="ctrTitle" hasCustomPrompt="1"/>
          </p:nvPr>
        </p:nvSpPr>
        <p:spPr>
          <a:xfrm>
            <a:off x="224228" y="3479249"/>
            <a:ext cx="7425141" cy="515034"/>
          </a:xfrm>
        </p:spPr>
        <p:txBody>
          <a:bodyPr lIns="0" anchor="b" anchorCtr="0">
            <a:normAutofit/>
          </a:bodyPr>
          <a:lstStyle>
            <a:lvl1pPr algn="l">
              <a:defRPr sz="2800">
                <a:solidFill>
                  <a:schemeClr val="tx1">
                    <a:lumMod val="75000"/>
                    <a:lumOff val="25000"/>
                  </a:schemeClr>
                </a:solidFill>
                <a:latin typeface="+mj-lt"/>
                <a:ea typeface="Source Sans Pro Semibold" panose="020B0603030403020204" pitchFamily="34" charset="0"/>
                <a:cs typeface="Segoe UI Semibold" panose="020B0702040204020203" pitchFamily="34" charset="0"/>
              </a:defRPr>
            </a:lvl1pPr>
          </a:lstStyle>
          <a:p>
            <a:r>
              <a:rPr lang="en-US" dirty="0"/>
              <a:t>Presentation Title</a:t>
            </a:r>
          </a:p>
        </p:txBody>
      </p:sp>
      <p:sp>
        <p:nvSpPr>
          <p:cNvPr id="5" name="Text Placeholder 4"/>
          <p:cNvSpPr>
            <a:spLocks noGrp="1"/>
          </p:cNvSpPr>
          <p:nvPr>
            <p:ph type="body" sz="quarter" idx="10" hasCustomPrompt="1"/>
          </p:nvPr>
        </p:nvSpPr>
        <p:spPr>
          <a:xfrm>
            <a:off x="224228" y="4594914"/>
            <a:ext cx="5069681" cy="203886"/>
          </a:xfrm>
          <a:prstGeom prst="rect">
            <a:avLst/>
          </a:prstGeom>
        </p:spPr>
        <p:txBody>
          <a:bodyPr lIns="0" tIns="0" rIns="0" bIns="0">
            <a:normAutofit/>
          </a:bodyPr>
          <a:lstStyle>
            <a:lvl1pPr>
              <a:defRPr sz="1400">
                <a:solidFill>
                  <a:schemeClr val="tx1"/>
                </a:solidFill>
                <a:latin typeface="+mn-lt"/>
              </a:defRPr>
            </a:lvl1pPr>
          </a:lstStyle>
          <a:p>
            <a:pPr lvl="0"/>
            <a:r>
              <a:rPr lang="en-US" dirty="0"/>
              <a:t>Date, Presenter name</a:t>
            </a:r>
          </a:p>
        </p:txBody>
      </p:sp>
      <p:sp>
        <p:nvSpPr>
          <p:cNvPr id="9" name="Text Placeholder 8"/>
          <p:cNvSpPr>
            <a:spLocks noGrp="1"/>
          </p:cNvSpPr>
          <p:nvPr>
            <p:ph type="body" sz="quarter" idx="12" hasCustomPrompt="1"/>
          </p:nvPr>
        </p:nvSpPr>
        <p:spPr>
          <a:xfrm>
            <a:off x="224228" y="4052166"/>
            <a:ext cx="7412441" cy="332457"/>
          </a:xfrm>
          <a:prstGeom prst="rect">
            <a:avLst/>
          </a:prstGeom>
        </p:spPr>
        <p:txBody>
          <a:bodyPr lIns="0" tIns="0" rIns="0" bIns="0" anchor="ctr">
            <a:normAutofit/>
          </a:bodyPr>
          <a:lstStyle>
            <a:lvl1pPr>
              <a:defRPr sz="2000">
                <a:solidFill>
                  <a:schemeClr val="tx1"/>
                </a:solidFill>
                <a:latin typeface="+mn-lt"/>
                <a:cs typeface="Segoe UI" panose="020B0502040204020203" pitchFamily="34" charset="0"/>
              </a:defRPr>
            </a:lvl1pPr>
          </a:lstStyle>
          <a:p>
            <a:pPr lvl="0"/>
            <a:r>
              <a:rPr lang="en-US" dirty="0"/>
              <a:t>Subtitle</a:t>
            </a:r>
          </a:p>
        </p:txBody>
      </p:sp>
      <p:sp>
        <p:nvSpPr>
          <p:cNvPr id="3" name="Graphic 12">
            <a:extLst>
              <a:ext uri="{FF2B5EF4-FFF2-40B4-BE49-F238E27FC236}">
                <a16:creationId xmlns:a16="http://schemas.microsoft.com/office/drawing/2014/main" id="{E47BAED8-36BA-47A0-83D1-BD2040B46A02}"/>
              </a:ext>
            </a:extLst>
          </p:cNvPr>
          <p:cNvSpPr/>
          <p:nvPr/>
        </p:nvSpPr>
        <p:spPr>
          <a:xfrm>
            <a:off x="0" y="3260121"/>
            <a:ext cx="6301164" cy="111833"/>
          </a:xfrm>
          <a:custGeom>
            <a:avLst/>
            <a:gdLst>
              <a:gd name="connsiteX0" fmla="*/ 6260951 w 6301164"/>
              <a:gd name="connsiteY0" fmla="*/ 1899 h 111833"/>
              <a:gd name="connsiteX1" fmla="*/ 6191963 w 6301164"/>
              <a:gd name="connsiteY1" fmla="*/ 40948 h 111833"/>
              <a:gd name="connsiteX2" fmla="*/ 6190661 w 6301164"/>
              <a:gd name="connsiteY2" fmla="*/ 47456 h 111833"/>
              <a:gd name="connsiteX3" fmla="*/ 0 w 6301164"/>
              <a:gd name="connsiteY3" fmla="*/ 47456 h 111833"/>
              <a:gd name="connsiteX4" fmla="*/ 0 w 6301164"/>
              <a:gd name="connsiteY4" fmla="*/ 64378 h 111833"/>
              <a:gd name="connsiteX5" fmla="*/ 6189360 w 6301164"/>
              <a:gd name="connsiteY5" fmla="*/ 64378 h 111833"/>
              <a:gd name="connsiteX6" fmla="*/ 6229711 w 6301164"/>
              <a:gd name="connsiteY6" fmla="*/ 109935 h 111833"/>
              <a:gd name="connsiteX7" fmla="*/ 6298699 w 6301164"/>
              <a:gd name="connsiteY7" fmla="*/ 70886 h 111833"/>
              <a:gd name="connsiteX8" fmla="*/ 6260951 w 6301164"/>
              <a:gd name="connsiteY8" fmla="*/ 1899 h 1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1164" h="111833">
                <a:moveTo>
                  <a:pt x="6260951" y="1899"/>
                </a:moveTo>
                <a:cubicBezTo>
                  <a:pt x="6231013" y="-5911"/>
                  <a:pt x="6199773" y="11010"/>
                  <a:pt x="6191963" y="40948"/>
                </a:cubicBezTo>
                <a:cubicBezTo>
                  <a:pt x="6191963" y="43551"/>
                  <a:pt x="6190661" y="44853"/>
                  <a:pt x="6190661" y="47456"/>
                </a:cubicBezTo>
                <a:lnTo>
                  <a:pt x="0" y="47456"/>
                </a:lnTo>
                <a:lnTo>
                  <a:pt x="0" y="64378"/>
                </a:lnTo>
                <a:lnTo>
                  <a:pt x="6189360" y="64378"/>
                </a:lnTo>
                <a:cubicBezTo>
                  <a:pt x="6193265" y="85204"/>
                  <a:pt x="6207583" y="103427"/>
                  <a:pt x="6229711" y="109935"/>
                </a:cubicBezTo>
                <a:cubicBezTo>
                  <a:pt x="6259649" y="117745"/>
                  <a:pt x="6290889" y="100824"/>
                  <a:pt x="6298699" y="70886"/>
                </a:cubicBezTo>
                <a:cubicBezTo>
                  <a:pt x="6307810" y="40948"/>
                  <a:pt x="6290889" y="9708"/>
                  <a:pt x="6260951" y="1899"/>
                </a:cubicBezTo>
                <a:close/>
              </a:path>
            </a:pathLst>
          </a:custGeom>
          <a:solidFill>
            <a:schemeClr val="accent3">
              <a:lumMod val="75000"/>
            </a:schemeClr>
          </a:solidFill>
          <a:ln w="13008" cap="flat">
            <a:noFill/>
            <a:prstDash val="solid"/>
            <a:miter/>
          </a:ln>
        </p:spPr>
        <p:txBody>
          <a:bodyPr rtlCol="0" anchor="ctr"/>
          <a:lstStyle/>
          <a:p>
            <a:endParaRPr lang="en-US"/>
          </a:p>
        </p:txBody>
      </p:sp>
      <p:pic>
        <p:nvPicPr>
          <p:cNvPr id="8" name="Picture 7">
            <a:extLst>
              <a:ext uri="{FF2B5EF4-FFF2-40B4-BE49-F238E27FC236}">
                <a16:creationId xmlns:a16="http://schemas.microsoft.com/office/drawing/2014/main" id="{754A8731-188A-4914-B7AE-40DF69DBD0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7544" y="4883809"/>
            <a:ext cx="1167856" cy="205123"/>
          </a:xfrm>
          <a:prstGeom prst="rect">
            <a:avLst/>
          </a:prstGeom>
        </p:spPr>
      </p:pic>
    </p:spTree>
    <p:extLst>
      <p:ext uri="{BB962C8B-B14F-4D97-AF65-F5344CB8AC3E}">
        <p14:creationId xmlns:p14="http://schemas.microsoft.com/office/powerpoint/2010/main" val="2506822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 full picture header bar">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B3030DF2-2C2E-47A4-8DA6-01291C5B8F79}"/>
              </a:ext>
            </a:extLst>
          </p:cNvPr>
          <p:cNvSpPr>
            <a:spLocks noGrp="1"/>
          </p:cNvSpPr>
          <p:nvPr>
            <p:ph type="pic" sz="quarter" idx="13"/>
          </p:nvPr>
        </p:nvSpPr>
        <p:spPr>
          <a:xfrm>
            <a:off x="0" y="0"/>
            <a:ext cx="9144000" cy="5143500"/>
          </a:xfrm>
          <a:prstGeom prst="rect">
            <a:avLst/>
          </a:prstGeom>
          <a:noFill/>
        </p:spPr>
        <p:txBody>
          <a:bodyPr/>
          <a:lstStyle/>
          <a:p>
            <a:r>
              <a:rPr lang="en-US"/>
              <a:t>Click icon to add picture</a:t>
            </a:r>
            <a:endParaRPr lang="en-US" dirty="0"/>
          </a:p>
        </p:txBody>
      </p:sp>
      <p:sp>
        <p:nvSpPr>
          <p:cNvPr id="11" name="TextBox 10">
            <a:extLst>
              <a:ext uri="{FF2B5EF4-FFF2-40B4-BE49-F238E27FC236}">
                <a16:creationId xmlns:a16="http://schemas.microsoft.com/office/drawing/2014/main" id="{A8A34545-E778-4D6B-829C-6D2E6587F231}"/>
              </a:ext>
            </a:extLst>
          </p:cNvPr>
          <p:cNvSpPr txBox="1"/>
          <p:nvPr/>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chemeClr val="bg1"/>
                </a:solidFill>
                <a:latin typeface="Segoe UI Light" panose="020B0502040204020203" pitchFamily="34" charset="0"/>
                <a:ea typeface="Source Sans Pro Light" panose="020B0403030403020204" pitchFamily="34" charset="0"/>
                <a:cs typeface="Segoe UI Light" panose="020B0502040204020203" pitchFamily="34" charset="0"/>
              </a:rPr>
              <a:t>© 2022 ADVA. All rights reserved. Confidential.</a:t>
            </a:r>
          </a:p>
        </p:txBody>
      </p:sp>
      <p:sp>
        <p:nvSpPr>
          <p:cNvPr id="8" name="Text Placeholder 7">
            <a:extLst>
              <a:ext uri="{FF2B5EF4-FFF2-40B4-BE49-F238E27FC236}">
                <a16:creationId xmlns:a16="http://schemas.microsoft.com/office/drawing/2014/main" id="{66FA1386-FBED-47E0-8A5C-A94637BCEF9A}"/>
              </a:ext>
            </a:extLst>
          </p:cNvPr>
          <p:cNvSpPr>
            <a:spLocks noGrp="1"/>
          </p:cNvSpPr>
          <p:nvPr>
            <p:ph type="body" sz="quarter" idx="15"/>
          </p:nvPr>
        </p:nvSpPr>
        <p:spPr>
          <a:xfrm>
            <a:off x="0" y="3665764"/>
            <a:ext cx="9144000" cy="1134836"/>
          </a:xfrm>
          <a:solidFill>
            <a:schemeClr val="bg1">
              <a:alpha val="89000"/>
            </a:schemeClr>
          </a:solidFill>
        </p:spPr>
        <p:txBody>
          <a:bodyPr/>
          <a:lstStyle>
            <a:lvl1pPr>
              <a:defRPr sz="100">
                <a:noFill/>
              </a:defRPr>
            </a:lvl1pPr>
          </a:lstStyle>
          <a:p>
            <a:pPr lvl="0"/>
            <a:r>
              <a:rPr lang="en-US"/>
              <a:t>Click to edit Master text styles</a:t>
            </a:r>
          </a:p>
        </p:txBody>
      </p:sp>
      <p:sp>
        <p:nvSpPr>
          <p:cNvPr id="27" name="Text Placeholder 8">
            <a:extLst>
              <a:ext uri="{FF2B5EF4-FFF2-40B4-BE49-F238E27FC236}">
                <a16:creationId xmlns:a16="http://schemas.microsoft.com/office/drawing/2014/main" id="{01196760-8A4C-4EE0-B379-474F902CA26E}"/>
              </a:ext>
            </a:extLst>
          </p:cNvPr>
          <p:cNvSpPr>
            <a:spLocks noGrp="1"/>
          </p:cNvSpPr>
          <p:nvPr>
            <p:ph type="body" sz="quarter" idx="12" hasCustomPrompt="1"/>
          </p:nvPr>
        </p:nvSpPr>
        <p:spPr>
          <a:xfrm>
            <a:off x="215999" y="4257675"/>
            <a:ext cx="7434000" cy="542925"/>
          </a:xfrm>
          <a:prstGeom prst="rect">
            <a:avLst/>
          </a:prstGeom>
        </p:spPr>
        <p:txBody>
          <a:bodyPr lIns="91440" tIns="0" rIns="0" bIns="0" anchor="ctr">
            <a:normAutofit/>
          </a:bodyPr>
          <a:lstStyle>
            <a:lvl1pPr>
              <a:defRPr sz="2400">
                <a:latin typeface="+mn-lt"/>
                <a:cs typeface="Segoe UI" panose="020B0502040204020203" pitchFamily="34" charset="0"/>
              </a:defRPr>
            </a:lvl1pPr>
          </a:lstStyle>
          <a:p>
            <a:pPr lvl="0"/>
            <a:r>
              <a:rPr lang="en-US" dirty="0"/>
              <a:t>Subtitle</a:t>
            </a:r>
          </a:p>
        </p:txBody>
      </p:sp>
      <p:sp>
        <p:nvSpPr>
          <p:cNvPr id="24" name="Title 1">
            <a:extLst>
              <a:ext uri="{FF2B5EF4-FFF2-40B4-BE49-F238E27FC236}">
                <a16:creationId xmlns:a16="http://schemas.microsoft.com/office/drawing/2014/main" id="{9E47C77C-0AFE-455E-A653-D24E1D4CB8BB}"/>
              </a:ext>
            </a:extLst>
          </p:cNvPr>
          <p:cNvSpPr>
            <a:spLocks noGrp="1"/>
          </p:cNvSpPr>
          <p:nvPr>
            <p:ph type="ctrTitle" hasCustomPrompt="1"/>
          </p:nvPr>
        </p:nvSpPr>
        <p:spPr>
          <a:xfrm>
            <a:off x="215999" y="3671944"/>
            <a:ext cx="7434000" cy="515034"/>
          </a:xfrm>
        </p:spPr>
        <p:txBody>
          <a:bodyPr lIns="91440" anchor="b" anchorCtr="0">
            <a:normAutofit/>
          </a:bodyPr>
          <a:lstStyle>
            <a:lvl1pPr algn="l">
              <a:defRPr sz="3200" baseline="0">
                <a:solidFill>
                  <a:schemeClr val="tx1">
                    <a:lumMod val="75000"/>
                    <a:lumOff val="25000"/>
                  </a:schemeClr>
                </a:solidFill>
                <a:latin typeface="+mj-lt"/>
                <a:ea typeface="Source Sans Pro Semibold" panose="020B0603030403020204" pitchFamily="34" charset="0"/>
                <a:cs typeface="Segoe UI Semibold" panose="020B0702040204020203" pitchFamily="34" charset="0"/>
              </a:defRPr>
            </a:lvl1pPr>
          </a:lstStyle>
          <a:p>
            <a:r>
              <a:rPr lang="en-US" dirty="0"/>
              <a:t>Chapter Title</a:t>
            </a:r>
          </a:p>
        </p:txBody>
      </p:sp>
      <p:sp>
        <p:nvSpPr>
          <p:cNvPr id="16" name="Text Placeholder 7">
            <a:extLst>
              <a:ext uri="{FF2B5EF4-FFF2-40B4-BE49-F238E27FC236}">
                <a16:creationId xmlns:a16="http://schemas.microsoft.com/office/drawing/2014/main" id="{AC3D3D48-F409-4219-B49B-AD727B860796}"/>
              </a:ext>
            </a:extLst>
          </p:cNvPr>
          <p:cNvSpPr>
            <a:spLocks noGrp="1"/>
          </p:cNvSpPr>
          <p:nvPr>
            <p:ph type="body" sz="quarter" idx="16"/>
          </p:nvPr>
        </p:nvSpPr>
        <p:spPr>
          <a:xfrm>
            <a:off x="0" y="3603812"/>
            <a:ext cx="9144000" cy="18000"/>
          </a:xfrm>
          <a:solidFill>
            <a:schemeClr val="bg1">
              <a:alpha val="89000"/>
            </a:schemeClr>
          </a:solidFill>
        </p:spPr>
        <p:txBody>
          <a:bodyPr/>
          <a:lstStyle>
            <a:lvl1pPr>
              <a:defRPr sz="100">
                <a:noFill/>
              </a:defRPr>
            </a:lvl1pPr>
          </a:lstStyle>
          <a:p>
            <a:pPr lvl="0"/>
            <a:r>
              <a:rPr lang="en-US"/>
              <a:t>Click to edit Master text styles</a:t>
            </a:r>
          </a:p>
        </p:txBody>
      </p:sp>
      <p:sp>
        <p:nvSpPr>
          <p:cNvPr id="10" name="Text Placeholder 7">
            <a:extLst>
              <a:ext uri="{FF2B5EF4-FFF2-40B4-BE49-F238E27FC236}">
                <a16:creationId xmlns:a16="http://schemas.microsoft.com/office/drawing/2014/main" id="{3C1A5CE2-2072-4AD4-A3E1-0D94C47E5CFE}"/>
              </a:ext>
            </a:extLst>
          </p:cNvPr>
          <p:cNvSpPr>
            <a:spLocks noGrp="1"/>
          </p:cNvSpPr>
          <p:nvPr>
            <p:ph type="body" sz="quarter" idx="17"/>
          </p:nvPr>
        </p:nvSpPr>
        <p:spPr>
          <a:xfrm>
            <a:off x="0" y="4844552"/>
            <a:ext cx="9144000" cy="18000"/>
          </a:xfrm>
          <a:solidFill>
            <a:schemeClr val="bg1">
              <a:alpha val="89000"/>
            </a:schemeClr>
          </a:solidFill>
        </p:spPr>
        <p:txBody>
          <a:bodyPr/>
          <a:lstStyle>
            <a:lvl1pPr>
              <a:defRPr sz="100">
                <a:noFill/>
              </a:defRPr>
            </a:lvl1pPr>
          </a:lstStyle>
          <a:p>
            <a:pPr lvl="0"/>
            <a:r>
              <a:rPr lang="en-US"/>
              <a:t>Click to edit Master text styles</a:t>
            </a:r>
          </a:p>
        </p:txBody>
      </p:sp>
      <p:pic>
        <p:nvPicPr>
          <p:cNvPr id="12" name="Picture 11">
            <a:extLst>
              <a:ext uri="{FF2B5EF4-FFF2-40B4-BE49-F238E27FC236}">
                <a16:creationId xmlns:a16="http://schemas.microsoft.com/office/drawing/2014/main" id="{2B30A545-D52D-44EF-9286-6BEF25D7B4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48289" y="4883809"/>
            <a:ext cx="1166365" cy="205123"/>
          </a:xfrm>
          <a:prstGeom prst="rect">
            <a:avLst/>
          </a:prstGeom>
        </p:spPr>
      </p:pic>
    </p:spTree>
    <p:extLst>
      <p:ext uri="{BB962C8B-B14F-4D97-AF65-F5344CB8AC3E}">
        <p14:creationId xmlns:p14="http://schemas.microsoft.com/office/powerpoint/2010/main" val="32088273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hapter round pictu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244E77-AC55-4D6C-B6D7-470C715986C6}"/>
              </a:ext>
            </a:extLst>
          </p:cNvPr>
          <p:cNvSpPr/>
          <p:nvPr/>
        </p:nvSpPr>
        <p:spPr>
          <a:xfrm>
            <a:off x="0" y="0"/>
            <a:ext cx="9144000" cy="5143500"/>
          </a:xfrm>
          <a:prstGeom prst="rect">
            <a:avLst/>
          </a:prstGeom>
          <a:solidFill>
            <a:schemeClr val="tx1">
              <a:lumMod val="85000"/>
              <a:lumOff val="15000"/>
            </a:schemeClr>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34" name="Freeform: Shape 33">
            <a:extLst>
              <a:ext uri="{FF2B5EF4-FFF2-40B4-BE49-F238E27FC236}">
                <a16:creationId xmlns:a16="http://schemas.microsoft.com/office/drawing/2014/main" id="{6811F5B8-2D76-4E40-AB0D-9CB8559BCBF8}"/>
              </a:ext>
            </a:extLst>
          </p:cNvPr>
          <p:cNvSpPr/>
          <p:nvPr/>
        </p:nvSpPr>
        <p:spPr>
          <a:xfrm>
            <a:off x="-8118" y="0"/>
            <a:ext cx="5333785" cy="5143500"/>
          </a:xfrm>
          <a:custGeom>
            <a:avLst/>
            <a:gdLst>
              <a:gd name="connsiteX0" fmla="*/ 0 w 5333785"/>
              <a:gd name="connsiteY0" fmla="*/ 0 h 5143500"/>
              <a:gd name="connsiteX1" fmla="*/ 5257078 w 5333785"/>
              <a:gd name="connsiteY1" fmla="*/ 0 h 5143500"/>
              <a:gd name="connsiteX2" fmla="*/ 5281520 w 5333785"/>
              <a:gd name="connsiteY2" fmla="*/ 143933 h 5143500"/>
              <a:gd name="connsiteX3" fmla="*/ 5333785 w 5333785"/>
              <a:gd name="connsiteY3" fmla="*/ 870357 h 5143500"/>
              <a:gd name="connsiteX4" fmla="*/ 2959912 w 5333785"/>
              <a:gd name="connsiteY4" fmla="*/ 5064644 h 5143500"/>
              <a:gd name="connsiteX5" fmla="*/ 2813500 w 5333785"/>
              <a:gd name="connsiteY5" fmla="*/ 5143500 h 5143500"/>
              <a:gd name="connsiteX6" fmla="*/ 0 w 533378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3785" h="5143500">
                <a:moveTo>
                  <a:pt x="0" y="0"/>
                </a:moveTo>
                <a:lnTo>
                  <a:pt x="5257078" y="0"/>
                </a:lnTo>
                <a:lnTo>
                  <a:pt x="5281520" y="143933"/>
                </a:lnTo>
                <a:cubicBezTo>
                  <a:pt x="5315936" y="380792"/>
                  <a:pt x="5333785" y="623382"/>
                  <a:pt x="5333785" y="870357"/>
                </a:cubicBezTo>
                <a:cubicBezTo>
                  <a:pt x="5333785" y="2681506"/>
                  <a:pt x="4373898" y="4256895"/>
                  <a:pt x="2959912" y="5064644"/>
                </a:cubicBezTo>
                <a:lnTo>
                  <a:pt x="2813500" y="5143500"/>
                </a:lnTo>
                <a:lnTo>
                  <a:pt x="0" y="5143500"/>
                </a:lnTo>
                <a:close/>
              </a:path>
            </a:pathLst>
          </a:custGeom>
          <a:solidFill>
            <a:schemeClr val="bg1">
              <a:lumMod val="85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1" name="TextBox 10">
            <a:extLst>
              <a:ext uri="{FF2B5EF4-FFF2-40B4-BE49-F238E27FC236}">
                <a16:creationId xmlns:a16="http://schemas.microsoft.com/office/drawing/2014/main" id="{A8A34545-E778-4D6B-829C-6D2E6587F231}"/>
              </a:ext>
            </a:extLst>
          </p:cNvPr>
          <p:cNvSpPr txBox="1"/>
          <p:nvPr/>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chemeClr val="bg1"/>
                </a:solidFill>
                <a:latin typeface="Segoe UI Light" panose="020B0502040204020203" pitchFamily="34" charset="0"/>
                <a:ea typeface="Source Sans Pro Light" panose="020B0403030403020204" pitchFamily="34" charset="0"/>
                <a:cs typeface="Segoe UI Light" panose="020B0502040204020203" pitchFamily="34" charset="0"/>
              </a:rPr>
              <a:t>© 2022 ADVA. All rights reserved. Confidential.</a:t>
            </a:r>
          </a:p>
        </p:txBody>
      </p:sp>
      <p:sp>
        <p:nvSpPr>
          <p:cNvPr id="19" name="Title 1">
            <a:extLst>
              <a:ext uri="{FF2B5EF4-FFF2-40B4-BE49-F238E27FC236}">
                <a16:creationId xmlns:a16="http://schemas.microsoft.com/office/drawing/2014/main" id="{04F0F735-88FF-4290-A0BA-D7470FB02754}"/>
              </a:ext>
            </a:extLst>
          </p:cNvPr>
          <p:cNvSpPr>
            <a:spLocks noGrp="1"/>
          </p:cNvSpPr>
          <p:nvPr>
            <p:ph type="ctrTitle" hasCustomPrompt="1"/>
          </p:nvPr>
        </p:nvSpPr>
        <p:spPr>
          <a:xfrm>
            <a:off x="1497671" y="3271894"/>
            <a:ext cx="7412441" cy="515034"/>
          </a:xfrm>
        </p:spPr>
        <p:txBody>
          <a:bodyPr lIns="91440" anchor="b" anchorCtr="0">
            <a:normAutofit/>
          </a:bodyPr>
          <a:lstStyle>
            <a:lvl1pPr algn="r">
              <a:defRPr sz="3200" baseline="0">
                <a:solidFill>
                  <a:schemeClr val="bg1"/>
                </a:solidFill>
                <a:latin typeface="+mj-lt"/>
                <a:ea typeface="Source Sans Pro Semibold" panose="020B0603030403020204" pitchFamily="34" charset="0"/>
                <a:cs typeface="Segoe UI Semibold" panose="020B0702040204020203" pitchFamily="34" charset="0"/>
              </a:defRPr>
            </a:lvl1pPr>
          </a:lstStyle>
          <a:p>
            <a:r>
              <a:rPr lang="en-US" dirty="0"/>
              <a:t>Chapter Title</a:t>
            </a:r>
          </a:p>
        </p:txBody>
      </p:sp>
      <p:sp>
        <p:nvSpPr>
          <p:cNvPr id="20" name="Text Placeholder 8">
            <a:extLst>
              <a:ext uri="{FF2B5EF4-FFF2-40B4-BE49-F238E27FC236}">
                <a16:creationId xmlns:a16="http://schemas.microsoft.com/office/drawing/2014/main" id="{457E71C2-88B6-4CF2-9EAB-6C3A5B7AE591}"/>
              </a:ext>
            </a:extLst>
          </p:cNvPr>
          <p:cNvSpPr>
            <a:spLocks noGrp="1"/>
          </p:cNvSpPr>
          <p:nvPr>
            <p:ph type="body" sz="quarter" idx="12" hasCustomPrompt="1"/>
          </p:nvPr>
        </p:nvSpPr>
        <p:spPr>
          <a:xfrm>
            <a:off x="1507331" y="3857625"/>
            <a:ext cx="7408069" cy="542925"/>
          </a:xfrm>
          <a:prstGeom prst="rect">
            <a:avLst/>
          </a:prstGeom>
        </p:spPr>
        <p:txBody>
          <a:bodyPr lIns="91440" tIns="0" rIns="0" bIns="0" anchor="ctr">
            <a:normAutofit/>
          </a:bodyPr>
          <a:lstStyle>
            <a:lvl1pPr algn="r">
              <a:defRPr sz="2400">
                <a:solidFill>
                  <a:schemeClr val="bg1"/>
                </a:solidFill>
                <a:latin typeface="+mn-lt"/>
                <a:cs typeface="Segoe UI" panose="020B0502040204020203" pitchFamily="34" charset="0"/>
              </a:defRPr>
            </a:lvl1pPr>
          </a:lstStyle>
          <a:p>
            <a:pPr lvl="0"/>
            <a:r>
              <a:rPr lang="en-US" dirty="0"/>
              <a:t>Subtitle</a:t>
            </a:r>
          </a:p>
        </p:txBody>
      </p:sp>
      <p:sp>
        <p:nvSpPr>
          <p:cNvPr id="36" name="Picture Placeholder 35">
            <a:extLst>
              <a:ext uri="{FF2B5EF4-FFF2-40B4-BE49-F238E27FC236}">
                <a16:creationId xmlns:a16="http://schemas.microsoft.com/office/drawing/2014/main" id="{79AB57FB-72F0-4FC8-8F70-B84929CE3C34}"/>
              </a:ext>
            </a:extLst>
          </p:cNvPr>
          <p:cNvSpPr>
            <a:spLocks noGrp="1"/>
          </p:cNvSpPr>
          <p:nvPr>
            <p:ph type="pic" sz="quarter" idx="13"/>
          </p:nvPr>
        </p:nvSpPr>
        <p:spPr>
          <a:xfrm>
            <a:off x="-8118" y="0"/>
            <a:ext cx="5117785" cy="5143500"/>
          </a:xfrm>
          <a:custGeom>
            <a:avLst/>
            <a:gdLst>
              <a:gd name="connsiteX0" fmla="*/ 0 w 5117785"/>
              <a:gd name="connsiteY0" fmla="*/ 0 h 5143500"/>
              <a:gd name="connsiteX1" fmla="*/ 5038070 w 5117785"/>
              <a:gd name="connsiteY1" fmla="*/ 0 h 5143500"/>
              <a:gd name="connsiteX2" fmla="*/ 5068009 w 5117785"/>
              <a:gd name="connsiteY2" fmla="*/ 176751 h 5143500"/>
              <a:gd name="connsiteX3" fmla="*/ 5117785 w 5117785"/>
              <a:gd name="connsiteY3" fmla="*/ 870357 h 5143500"/>
              <a:gd name="connsiteX4" fmla="*/ 2479324 w 5117785"/>
              <a:gd name="connsiteY4" fmla="*/ 5066949 h 5143500"/>
              <a:gd name="connsiteX5" fmla="*/ 2295169 w 5117785"/>
              <a:gd name="connsiteY5" fmla="*/ 5143500 h 5143500"/>
              <a:gd name="connsiteX6" fmla="*/ 0 w 511778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785" h="5143500">
                <a:moveTo>
                  <a:pt x="0" y="0"/>
                </a:moveTo>
                <a:lnTo>
                  <a:pt x="5038070" y="0"/>
                </a:lnTo>
                <a:lnTo>
                  <a:pt x="5068009" y="176751"/>
                </a:lnTo>
                <a:cubicBezTo>
                  <a:pt x="5100786" y="402908"/>
                  <a:pt x="5117785" y="634540"/>
                  <a:pt x="5117785" y="870357"/>
                </a:cubicBezTo>
                <a:cubicBezTo>
                  <a:pt x="5117785" y="2756896"/>
                  <a:pt x="4029837" y="4375537"/>
                  <a:pt x="2479324" y="5066949"/>
                </a:cubicBezTo>
                <a:lnTo>
                  <a:pt x="2295169" y="5143500"/>
                </a:lnTo>
                <a:lnTo>
                  <a:pt x="0" y="5143500"/>
                </a:lnTo>
                <a:close/>
              </a:path>
            </a:pathLst>
          </a:custGeom>
        </p:spPr>
        <p:txBody>
          <a:bodyPr wrap="square">
            <a:noAutofit/>
          </a:bodyPr>
          <a:lstStyle/>
          <a:p>
            <a:r>
              <a:rPr lang="en-US"/>
              <a:t>Click icon to add picture</a:t>
            </a:r>
            <a:endParaRPr lang="en-US" dirty="0"/>
          </a:p>
        </p:txBody>
      </p:sp>
      <p:pic>
        <p:nvPicPr>
          <p:cNvPr id="9" name="Picture 8">
            <a:extLst>
              <a:ext uri="{FF2B5EF4-FFF2-40B4-BE49-F238E27FC236}">
                <a16:creationId xmlns:a16="http://schemas.microsoft.com/office/drawing/2014/main" id="{8B522F4F-FA82-405C-AA38-735AD6FB2BD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48289" y="4883809"/>
            <a:ext cx="1166365" cy="205123"/>
          </a:xfrm>
          <a:prstGeom prst="rect">
            <a:avLst/>
          </a:prstGeom>
        </p:spPr>
      </p:pic>
    </p:spTree>
    <p:extLst>
      <p:ext uri="{BB962C8B-B14F-4D97-AF65-F5344CB8AC3E}">
        <p14:creationId xmlns:p14="http://schemas.microsoft.com/office/powerpoint/2010/main" val="1893996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3" name="Rectangle 2"/>
          <p:cNvSpPr/>
          <p:nvPr/>
        </p:nvSpPr>
        <p:spPr>
          <a:xfrm flipV="1">
            <a:off x="0" y="-16658"/>
            <a:ext cx="9144000" cy="32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tx2">
                  <a:lumMod val="50000"/>
                </a:schemeClr>
              </a:solidFill>
            </a:endParaRPr>
          </a:p>
        </p:txBody>
      </p:sp>
      <p:pic>
        <p:nvPicPr>
          <p:cNvPr id="64" name="Graphic 63">
            <a:extLst>
              <a:ext uri="{FF2B5EF4-FFF2-40B4-BE49-F238E27FC236}">
                <a16:creationId xmlns:a16="http://schemas.microsoft.com/office/drawing/2014/main" id="{849DE3E9-52CD-46FB-97A5-78A3A0349B56}"/>
              </a:ext>
            </a:extLst>
          </p:cNvPr>
          <p:cNvPicPr>
            <a:picLocks noChangeAspect="1"/>
          </p:cNvPicPr>
          <p:nvPr/>
        </p:nvPicPr>
        <p:blipFill>
          <a:blip r:embed="rId2">
            <a:extLst>
              <a:ext uri="{96DAC541-7B7A-43D3-8B79-37D633B846F1}">
                <asvg:svgBlip xmlns:asvg="http://schemas.microsoft.com/office/drawing/2016/SVG/main" r:embed="rId3"/>
              </a:ext>
            </a:extLst>
          </a:blip>
          <a:srcRect r="50171"/>
          <a:stretch>
            <a:fillRect/>
          </a:stretch>
        </p:blipFill>
        <p:spPr>
          <a:xfrm>
            <a:off x="5586090" y="1562565"/>
            <a:ext cx="3556293" cy="219600"/>
          </a:xfrm>
          <a:custGeom>
            <a:avLst/>
            <a:gdLst>
              <a:gd name="connsiteX0" fmla="*/ 0 w 3556293"/>
              <a:gd name="connsiteY0" fmla="*/ 0 h 219600"/>
              <a:gd name="connsiteX1" fmla="*/ 3556293 w 3556293"/>
              <a:gd name="connsiteY1" fmla="*/ 0 h 219600"/>
              <a:gd name="connsiteX2" fmla="*/ 3556293 w 3556293"/>
              <a:gd name="connsiteY2" fmla="*/ 219600 h 219600"/>
              <a:gd name="connsiteX3" fmla="*/ 0 w 3556293"/>
              <a:gd name="connsiteY3" fmla="*/ 219600 h 219600"/>
            </a:gdLst>
            <a:ahLst/>
            <a:cxnLst>
              <a:cxn ang="0">
                <a:pos x="connsiteX0" y="connsiteY0"/>
              </a:cxn>
              <a:cxn ang="0">
                <a:pos x="connsiteX1" y="connsiteY1"/>
              </a:cxn>
              <a:cxn ang="0">
                <a:pos x="connsiteX2" y="connsiteY2"/>
              </a:cxn>
              <a:cxn ang="0">
                <a:pos x="connsiteX3" y="connsiteY3"/>
              </a:cxn>
            </a:cxnLst>
            <a:rect l="l" t="t" r="r" b="b"/>
            <a:pathLst>
              <a:path w="3556293" h="219600">
                <a:moveTo>
                  <a:pt x="0" y="0"/>
                </a:moveTo>
                <a:lnTo>
                  <a:pt x="3556293" y="0"/>
                </a:lnTo>
                <a:lnTo>
                  <a:pt x="3556293" y="219600"/>
                </a:lnTo>
                <a:lnTo>
                  <a:pt x="0" y="219600"/>
                </a:lnTo>
                <a:close/>
              </a:path>
            </a:pathLst>
          </a:custGeom>
        </p:spPr>
      </p:pic>
      <p:sp>
        <p:nvSpPr>
          <p:cNvPr id="33" name="TextBox 32"/>
          <p:cNvSpPr txBox="1"/>
          <p:nvPr/>
        </p:nvSpPr>
        <p:spPr>
          <a:xfrm>
            <a:off x="219808" y="3303949"/>
            <a:ext cx="7426235" cy="430887"/>
          </a:xfrm>
          <a:prstGeom prst="rect">
            <a:avLst/>
          </a:prstGeom>
          <a:noFill/>
        </p:spPr>
        <p:txBody>
          <a:bodyPr wrap="square" lIns="0" tIns="0" rIns="0" bIns="0" rtlCol="0">
            <a:spAutoFit/>
          </a:bodyPr>
          <a:lstStyle/>
          <a:p>
            <a:r>
              <a:rPr lang="en-US" sz="2800" dirty="0">
                <a:solidFill>
                  <a:schemeClr val="tx1">
                    <a:lumMod val="75000"/>
                    <a:lumOff val="25000"/>
                  </a:schemeClr>
                </a:solidFill>
                <a:latin typeface="+mj-lt"/>
                <a:cs typeface="Segoe UI Semibold" panose="020B0702040204020203" pitchFamily="34" charset="0"/>
              </a:rPr>
              <a:t>Thank you</a:t>
            </a:r>
          </a:p>
        </p:txBody>
      </p:sp>
      <p:sp>
        <p:nvSpPr>
          <p:cNvPr id="17" name="Text Box 4"/>
          <p:cNvSpPr txBox="1">
            <a:spLocks noChangeArrowheads="1"/>
          </p:cNvSpPr>
          <p:nvPr/>
        </p:nvSpPr>
        <p:spPr bwMode="auto">
          <a:xfrm>
            <a:off x="220707" y="4304736"/>
            <a:ext cx="8684999" cy="479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sz="1400">
                <a:solidFill>
                  <a:srgbClr val="000000"/>
                </a:solidFill>
                <a:latin typeface="Verdana" pitchFamily="34" charset="0"/>
              </a:defRPr>
            </a:lvl1pPr>
            <a:lvl2pPr marL="742950" indent="-285750" eaLnBrk="0" hangingPunct="0">
              <a:defRPr sz="1400">
                <a:solidFill>
                  <a:srgbClr val="000000"/>
                </a:solidFill>
                <a:latin typeface="Verdana" pitchFamily="34" charset="0"/>
              </a:defRPr>
            </a:lvl2pPr>
            <a:lvl3pPr marL="1143000" indent="-228600" eaLnBrk="0" hangingPunct="0">
              <a:defRPr sz="1400">
                <a:solidFill>
                  <a:srgbClr val="000000"/>
                </a:solidFill>
                <a:latin typeface="Verdana" pitchFamily="34" charset="0"/>
              </a:defRPr>
            </a:lvl3pPr>
            <a:lvl4pPr marL="1600200" indent="-228600" eaLnBrk="0" hangingPunct="0">
              <a:defRPr sz="1400">
                <a:solidFill>
                  <a:srgbClr val="000000"/>
                </a:solidFill>
                <a:latin typeface="Verdana" pitchFamily="34" charset="0"/>
              </a:defRPr>
            </a:lvl4pPr>
            <a:lvl5pPr marL="2057400" indent="-228600" eaLnBrk="0" hangingPunct="0">
              <a:defRPr sz="1400">
                <a:solidFill>
                  <a:srgbClr val="000000"/>
                </a:solidFill>
                <a:latin typeface="Verdana" pitchFamily="34" charset="0"/>
              </a:defRPr>
            </a:lvl5pPr>
            <a:lvl6pPr marL="2514600" indent="-228600" algn="ctr" eaLnBrk="0" fontAlgn="base" hangingPunct="0">
              <a:spcBef>
                <a:spcPct val="20000"/>
              </a:spcBef>
              <a:spcAft>
                <a:spcPct val="0"/>
              </a:spcAft>
              <a:buClr>
                <a:srgbClr val="00CC00"/>
              </a:buClr>
              <a:buFont typeface="Webdings" pitchFamily="18" charset="2"/>
              <a:defRPr sz="1400">
                <a:solidFill>
                  <a:srgbClr val="000000"/>
                </a:solidFill>
                <a:latin typeface="Verdana" pitchFamily="34" charset="0"/>
              </a:defRPr>
            </a:lvl6pPr>
            <a:lvl7pPr marL="2971800" indent="-228600" algn="ctr" eaLnBrk="0" fontAlgn="base" hangingPunct="0">
              <a:spcBef>
                <a:spcPct val="20000"/>
              </a:spcBef>
              <a:spcAft>
                <a:spcPct val="0"/>
              </a:spcAft>
              <a:buClr>
                <a:srgbClr val="00CC00"/>
              </a:buClr>
              <a:buFont typeface="Webdings" pitchFamily="18" charset="2"/>
              <a:defRPr sz="1400">
                <a:solidFill>
                  <a:srgbClr val="000000"/>
                </a:solidFill>
                <a:latin typeface="Verdana" pitchFamily="34" charset="0"/>
              </a:defRPr>
            </a:lvl7pPr>
            <a:lvl8pPr marL="3429000" indent="-228600" algn="ctr" eaLnBrk="0" fontAlgn="base" hangingPunct="0">
              <a:spcBef>
                <a:spcPct val="20000"/>
              </a:spcBef>
              <a:spcAft>
                <a:spcPct val="0"/>
              </a:spcAft>
              <a:buClr>
                <a:srgbClr val="00CC00"/>
              </a:buClr>
              <a:buFont typeface="Webdings" pitchFamily="18" charset="2"/>
              <a:defRPr sz="1400">
                <a:solidFill>
                  <a:srgbClr val="000000"/>
                </a:solidFill>
                <a:latin typeface="Verdana" pitchFamily="34" charset="0"/>
              </a:defRPr>
            </a:lvl8pPr>
            <a:lvl9pPr marL="3886200" indent="-228600" algn="ctr" eaLnBrk="0" fontAlgn="base" hangingPunct="0">
              <a:spcBef>
                <a:spcPct val="20000"/>
              </a:spcBef>
              <a:spcAft>
                <a:spcPct val="0"/>
              </a:spcAft>
              <a:buClr>
                <a:srgbClr val="00CC00"/>
              </a:buClr>
              <a:buFont typeface="Webdings" pitchFamily="18" charset="2"/>
              <a:defRPr sz="1400">
                <a:solidFill>
                  <a:srgbClr val="000000"/>
                </a:solidFill>
                <a:latin typeface="Verdana" pitchFamily="34" charset="0"/>
              </a:defRPr>
            </a:lvl9pPr>
          </a:lstStyle>
          <a:p>
            <a:pPr algn="l" eaLnBrk="1" hangingPunct="1">
              <a:spcBef>
                <a:spcPct val="100000"/>
              </a:spcBef>
            </a:pPr>
            <a:r>
              <a:rPr lang="en-US" sz="525" b="1" dirty="0">
                <a:solidFill>
                  <a:schemeClr val="tx1"/>
                </a:solidFill>
                <a:latin typeface="+mn-lt"/>
              </a:rPr>
              <a:t>IMPORTANT NOTICE</a:t>
            </a:r>
            <a:endParaRPr lang="en-US" sz="525" i="1" dirty="0">
              <a:solidFill>
                <a:schemeClr val="tx1"/>
              </a:solidFill>
              <a:latin typeface="+mn-lt"/>
            </a:endParaRPr>
          </a:p>
          <a:p>
            <a:pPr algn="l" eaLnBrk="1" hangingPunct="1">
              <a:lnSpc>
                <a:spcPct val="30000"/>
              </a:lnSpc>
              <a:spcBef>
                <a:spcPct val="0"/>
              </a:spcBef>
            </a:pPr>
            <a:endParaRPr lang="en-US" sz="525" dirty="0">
              <a:solidFill>
                <a:schemeClr val="tx1"/>
              </a:solidFill>
              <a:latin typeface="+mn-lt"/>
            </a:endParaRPr>
          </a:p>
          <a:p>
            <a:pPr algn="l" eaLnBrk="1" hangingPunct="1"/>
            <a:r>
              <a:rPr lang="en-US" sz="525" dirty="0">
                <a:solidFill>
                  <a:schemeClr val="tx1"/>
                </a:solidFill>
                <a:latin typeface="+mn-lt"/>
              </a:rPr>
              <a:t>The content of this presentation is strictly confidential. ADVA is the exclusive owner or licensee of the content, material, and information in this presentation. Any reproduction, publication or reprint, in whole or in part, is strictly prohibited. </a:t>
            </a:r>
            <a:br>
              <a:rPr lang="en-US" sz="525" dirty="0">
                <a:solidFill>
                  <a:schemeClr val="tx1"/>
                </a:solidFill>
                <a:latin typeface="+mn-lt"/>
              </a:rPr>
            </a:br>
            <a:r>
              <a:rPr lang="en-US" sz="525" dirty="0">
                <a:solidFill>
                  <a:schemeClr val="tx1"/>
                </a:solidFill>
                <a:latin typeface="+mn-lt"/>
              </a:rPr>
              <a:t>The information in this presentation may not be accurate, complete or up to date, and is provided without warranties or representations of any kind, either express or implied. ADVA shall not be responsible for and disclaims any liability for any loss or damages, including without limitation, direct, indirect, incidental, consequential and special damages, alleged to have been caused by or in connection with using and/or relying on the information contained in this presentation.</a:t>
            </a:r>
            <a:br>
              <a:rPr lang="en-US" sz="525" dirty="0">
                <a:solidFill>
                  <a:schemeClr val="tx1"/>
                </a:solidFill>
                <a:latin typeface="+mn-lt"/>
              </a:rPr>
            </a:br>
            <a:r>
              <a:rPr lang="en-US" sz="525" dirty="0">
                <a:solidFill>
                  <a:schemeClr val="tx1"/>
                </a:solidFill>
                <a:latin typeface="+mn-lt"/>
              </a:rPr>
              <a:t>Copyright © for the entire content of this presentation: ADVA.</a:t>
            </a:r>
          </a:p>
        </p:txBody>
      </p:sp>
      <p:sp>
        <p:nvSpPr>
          <p:cNvPr id="32" name="Text Placeholder 8"/>
          <p:cNvSpPr>
            <a:spLocks noGrp="1"/>
          </p:cNvSpPr>
          <p:nvPr>
            <p:ph type="body" sz="quarter" idx="12" hasCustomPrompt="1"/>
          </p:nvPr>
        </p:nvSpPr>
        <p:spPr>
          <a:xfrm>
            <a:off x="219808" y="3783028"/>
            <a:ext cx="7408069" cy="351408"/>
          </a:xfrm>
          <a:prstGeom prst="rect">
            <a:avLst/>
          </a:prstGeom>
        </p:spPr>
        <p:txBody>
          <a:bodyPr lIns="0" tIns="0" rIns="0" bIns="0" anchor="ctr">
            <a:normAutofit/>
          </a:bodyPr>
          <a:lstStyle>
            <a:lvl1pPr>
              <a:defRPr sz="1600">
                <a:solidFill>
                  <a:schemeClr val="tx1"/>
                </a:solidFill>
                <a:latin typeface="+mn-lt"/>
                <a:cs typeface="Segoe UI Semibold" panose="020B0702040204020203" pitchFamily="34" charset="0"/>
              </a:defRPr>
            </a:lvl1pPr>
          </a:lstStyle>
          <a:p>
            <a:pPr lvl="0"/>
            <a:r>
              <a:rPr lang="en-US" dirty="0">
                <a:ea typeface="Verdana" pitchFamily="34" charset="0"/>
              </a:rPr>
              <a:t>Your email@adva.com </a:t>
            </a:r>
            <a:endParaRPr lang="en-US" dirty="0"/>
          </a:p>
        </p:txBody>
      </p:sp>
      <p:pic>
        <p:nvPicPr>
          <p:cNvPr id="35" name="Graphic 34">
            <a:hlinkClick r:id="rId4"/>
            <a:extLst>
              <a:ext uri="{FF2B5EF4-FFF2-40B4-BE49-F238E27FC236}">
                <a16:creationId xmlns:a16="http://schemas.microsoft.com/office/drawing/2014/main" id="{358753E8-3809-4F32-A75C-E0F06C5534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53568" y="1603342"/>
            <a:ext cx="69255" cy="132214"/>
          </a:xfrm>
          <a:prstGeom prst="rect">
            <a:avLst/>
          </a:prstGeom>
        </p:spPr>
      </p:pic>
      <p:pic>
        <p:nvPicPr>
          <p:cNvPr id="36" name="Graphic 35">
            <a:hlinkClick r:id="rId7"/>
            <a:extLst>
              <a:ext uri="{FF2B5EF4-FFF2-40B4-BE49-F238E27FC236}">
                <a16:creationId xmlns:a16="http://schemas.microsoft.com/office/drawing/2014/main" id="{CE296B60-9E01-4346-AA89-64202E397CB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38451" y="1619082"/>
            <a:ext cx="100734" cy="100734"/>
          </a:xfrm>
          <a:prstGeom prst="rect">
            <a:avLst/>
          </a:prstGeom>
        </p:spPr>
      </p:pic>
      <p:pic>
        <p:nvPicPr>
          <p:cNvPr id="37" name="Graphic 36">
            <a:hlinkClick r:id="rId10"/>
            <a:extLst>
              <a:ext uri="{FF2B5EF4-FFF2-40B4-BE49-F238E27FC236}">
                <a16:creationId xmlns:a16="http://schemas.microsoft.com/office/drawing/2014/main" id="{C0446D93-03C0-4C78-9149-905C83FE89A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11010" y="1612786"/>
            <a:ext cx="113326" cy="113326"/>
          </a:xfrm>
          <a:prstGeom prst="rect">
            <a:avLst/>
          </a:prstGeom>
        </p:spPr>
      </p:pic>
      <p:pic>
        <p:nvPicPr>
          <p:cNvPr id="38" name="Graphic 37">
            <a:hlinkClick r:id="rId13"/>
            <a:extLst>
              <a:ext uri="{FF2B5EF4-FFF2-40B4-BE49-F238E27FC236}">
                <a16:creationId xmlns:a16="http://schemas.microsoft.com/office/drawing/2014/main" id="{6FDC322E-4BF8-4C19-95CA-0EBABB9A0C1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509345" y="1606490"/>
            <a:ext cx="100734" cy="125918"/>
          </a:xfrm>
          <a:prstGeom prst="rect">
            <a:avLst/>
          </a:prstGeom>
        </p:spPr>
      </p:pic>
      <p:pic>
        <p:nvPicPr>
          <p:cNvPr id="43" name="Graphic 42">
            <a:hlinkClick r:id="rId16"/>
            <a:extLst>
              <a:ext uri="{FF2B5EF4-FFF2-40B4-BE49-F238E27FC236}">
                <a16:creationId xmlns:a16="http://schemas.microsoft.com/office/drawing/2014/main" id="{D56A70BF-481A-466F-A0AB-BA68C14CE55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964329" y="1606490"/>
            <a:ext cx="81846" cy="125917"/>
          </a:xfrm>
          <a:prstGeom prst="rect">
            <a:avLst/>
          </a:prstGeom>
        </p:spPr>
      </p:pic>
      <p:pic>
        <p:nvPicPr>
          <p:cNvPr id="45" name="Graphic 44">
            <a:hlinkClick r:id="rId19"/>
            <a:extLst>
              <a:ext uri="{FF2B5EF4-FFF2-40B4-BE49-F238E27FC236}">
                <a16:creationId xmlns:a16="http://schemas.microsoft.com/office/drawing/2014/main" id="{478D597C-000F-4478-A7C9-9E05DFBB022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800429" y="1625378"/>
            <a:ext cx="107030" cy="88142"/>
          </a:xfrm>
          <a:prstGeom prst="rect">
            <a:avLst/>
          </a:prstGeom>
        </p:spPr>
      </p:pic>
      <p:pic>
        <p:nvPicPr>
          <p:cNvPr id="25" name="Graphic 24">
            <a:hlinkClick r:id="rId22"/>
            <a:extLst>
              <a:ext uri="{FF2B5EF4-FFF2-40B4-BE49-F238E27FC236}">
                <a16:creationId xmlns:a16="http://schemas.microsoft.com/office/drawing/2014/main" id="{B34435F3-50FF-4EB8-8129-4874CFF58C2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8535209" y="1622230"/>
            <a:ext cx="94438" cy="94438"/>
          </a:xfrm>
          <a:prstGeom prst="rect">
            <a:avLst/>
          </a:prstGeom>
        </p:spPr>
      </p:pic>
      <p:pic>
        <p:nvPicPr>
          <p:cNvPr id="26" name="Graphic 25">
            <a:hlinkClick r:id="rId25"/>
            <a:extLst>
              <a:ext uri="{FF2B5EF4-FFF2-40B4-BE49-F238E27FC236}">
                <a16:creationId xmlns:a16="http://schemas.microsoft.com/office/drawing/2014/main" id="{0775E0C7-2FC2-4395-861D-11BED988142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7061451" y="1634601"/>
            <a:ext cx="153328" cy="69695"/>
          </a:xfrm>
          <a:prstGeom prst="rect">
            <a:avLst/>
          </a:prstGeom>
        </p:spPr>
      </p:pic>
      <p:pic>
        <p:nvPicPr>
          <p:cNvPr id="56" name="Graphic 55">
            <a:hlinkClick r:id="rId28"/>
            <a:extLst>
              <a:ext uri="{FF2B5EF4-FFF2-40B4-BE49-F238E27FC236}">
                <a16:creationId xmlns:a16="http://schemas.microsoft.com/office/drawing/2014/main" id="{F9431851-EADA-4E18-A1E2-8E752C9EB351}"/>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8228289" y="1614560"/>
            <a:ext cx="128074" cy="109778"/>
          </a:xfrm>
          <a:prstGeom prst="rect">
            <a:avLst/>
          </a:prstGeom>
        </p:spPr>
      </p:pic>
      <p:pic>
        <p:nvPicPr>
          <p:cNvPr id="57" name="Graphic 56">
            <a:hlinkClick r:id="rId31"/>
            <a:extLst>
              <a:ext uri="{FF2B5EF4-FFF2-40B4-BE49-F238E27FC236}">
                <a16:creationId xmlns:a16="http://schemas.microsoft.com/office/drawing/2014/main" id="{1E1FE3AB-9E28-46A0-81F5-A93101C0B8F3}"/>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7372756" y="1610688"/>
            <a:ext cx="100732" cy="117521"/>
          </a:xfrm>
          <a:prstGeom prst="rect">
            <a:avLst/>
          </a:prstGeom>
        </p:spPr>
      </p:pic>
      <p:pic>
        <p:nvPicPr>
          <p:cNvPr id="18" name="Picture 17">
            <a:extLst>
              <a:ext uri="{FF2B5EF4-FFF2-40B4-BE49-F238E27FC236}">
                <a16:creationId xmlns:a16="http://schemas.microsoft.com/office/drawing/2014/main" id="{3A6CEB67-8150-4E3A-A485-42A1D9483869}"/>
              </a:ext>
            </a:extLst>
          </p:cNvPr>
          <p:cNvPicPr>
            <a:picLocks noChangeAspect="1"/>
          </p:cNvPicPr>
          <p:nvPr userDrawn="1"/>
        </p:nvPicPr>
        <p:blipFill>
          <a:blip r:embed="rId34" cstate="print">
            <a:extLst>
              <a:ext uri="{28A0092B-C50C-407E-A947-70E740481C1C}">
                <a14:useLocalDpi xmlns:a14="http://schemas.microsoft.com/office/drawing/2010/main" val="0"/>
              </a:ext>
            </a:extLst>
          </a:blip>
          <a:srcRect/>
          <a:stretch/>
        </p:blipFill>
        <p:spPr>
          <a:xfrm>
            <a:off x="3317693" y="1401824"/>
            <a:ext cx="2193930" cy="385419"/>
          </a:xfrm>
          <a:prstGeom prst="rect">
            <a:avLst/>
          </a:prstGeom>
        </p:spPr>
      </p:pic>
    </p:spTree>
    <p:extLst>
      <p:ext uri="{BB962C8B-B14F-4D97-AF65-F5344CB8AC3E}">
        <p14:creationId xmlns:p14="http://schemas.microsoft.com/office/powerpoint/2010/main" val="330875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punchline">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222400" y="4404600"/>
            <a:ext cx="8691199"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en-US"/>
              <a:t>Punchline</a:t>
            </a:r>
            <a:endParaRPr lang="en-US" dirty="0"/>
          </a:p>
        </p:txBody>
      </p:sp>
      <p:sp>
        <p:nvSpPr>
          <p:cNvPr id="2" name="Title 1">
            <a:extLst>
              <a:ext uri="{FF2B5EF4-FFF2-40B4-BE49-F238E27FC236}">
                <a16:creationId xmlns:a16="http://schemas.microsoft.com/office/drawing/2014/main" id="{50E1CB4F-753D-4FDA-BF8A-924DBDFB3D6D}"/>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01578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small header">
    <p:spTree>
      <p:nvGrpSpPr>
        <p:cNvPr id="1" name=""/>
        <p:cNvGrpSpPr/>
        <p:nvPr/>
      </p:nvGrpSpPr>
      <p:grpSpPr>
        <a:xfrm>
          <a:off x="0" y="0"/>
          <a:ext cx="0" cy="0"/>
          <a:chOff x="0" y="0"/>
          <a:chExt cx="0" cy="0"/>
        </a:xfrm>
      </p:grpSpPr>
      <p:sp>
        <p:nvSpPr>
          <p:cNvPr id="44" name="Picture Placeholder 73">
            <a:extLst>
              <a:ext uri="{FF2B5EF4-FFF2-40B4-BE49-F238E27FC236}">
                <a16:creationId xmlns:a16="http://schemas.microsoft.com/office/drawing/2014/main" id="{61973F5A-0D3F-4A92-8081-3BACA090F76B}"/>
              </a:ext>
            </a:extLst>
          </p:cNvPr>
          <p:cNvSpPr>
            <a:spLocks noGrp="1"/>
          </p:cNvSpPr>
          <p:nvPr>
            <p:ph type="pic" sz="quarter" idx="13"/>
          </p:nvPr>
        </p:nvSpPr>
        <p:spPr>
          <a:xfrm>
            <a:off x="0" y="1"/>
            <a:ext cx="9144000" cy="2160000"/>
          </a:xfrm>
          <a:solidFill>
            <a:schemeClr val="bg2"/>
          </a:solidFill>
        </p:spPr>
        <p:txBody>
          <a:bodyPr/>
          <a:lstStyle/>
          <a:p>
            <a:r>
              <a:rPr lang="en-US"/>
              <a:t>Click icon to add picture</a:t>
            </a:r>
          </a:p>
        </p:txBody>
      </p:sp>
      <p:sp>
        <p:nvSpPr>
          <p:cNvPr id="2" name="Title 1"/>
          <p:cNvSpPr>
            <a:spLocks noGrp="1"/>
          </p:cNvSpPr>
          <p:nvPr>
            <p:ph type="ctrTitle" hasCustomPrompt="1"/>
          </p:nvPr>
        </p:nvSpPr>
        <p:spPr>
          <a:xfrm>
            <a:off x="224228" y="2435126"/>
            <a:ext cx="8689372" cy="515034"/>
          </a:xfrm>
        </p:spPr>
        <p:txBody>
          <a:bodyPr lIns="0" anchor="b" anchorCtr="0">
            <a:normAutofit/>
          </a:bodyPr>
          <a:lstStyle>
            <a:lvl1pPr algn="l">
              <a:defRPr sz="2800">
                <a:solidFill>
                  <a:schemeClr val="tx1">
                    <a:lumMod val="75000"/>
                    <a:lumOff val="25000"/>
                  </a:schemeClr>
                </a:solidFill>
                <a:latin typeface="+mj-lt"/>
                <a:ea typeface="Source Sans Pro Semibold" panose="020B0603030403020204" pitchFamily="34" charset="0"/>
                <a:cs typeface="Segoe UI Semibold" panose="020B0702040204020203" pitchFamily="34" charset="0"/>
              </a:defRPr>
            </a:lvl1pPr>
          </a:lstStyle>
          <a:p>
            <a:r>
              <a:rPr lang="en-US" dirty="0"/>
              <a:t>Presentation Title</a:t>
            </a:r>
          </a:p>
        </p:txBody>
      </p:sp>
      <p:sp>
        <p:nvSpPr>
          <p:cNvPr id="5" name="Text Placeholder 4"/>
          <p:cNvSpPr>
            <a:spLocks noGrp="1"/>
          </p:cNvSpPr>
          <p:nvPr>
            <p:ph type="body" sz="quarter" idx="10" hasCustomPrompt="1"/>
          </p:nvPr>
        </p:nvSpPr>
        <p:spPr>
          <a:xfrm>
            <a:off x="224228" y="4594914"/>
            <a:ext cx="5069681" cy="203886"/>
          </a:xfrm>
          <a:prstGeom prst="rect">
            <a:avLst/>
          </a:prstGeom>
        </p:spPr>
        <p:txBody>
          <a:bodyPr lIns="0" tIns="0" rIns="0" bIns="0">
            <a:normAutofit/>
          </a:bodyPr>
          <a:lstStyle>
            <a:lvl1pPr>
              <a:defRPr sz="1400">
                <a:solidFill>
                  <a:schemeClr val="tx1"/>
                </a:solidFill>
                <a:latin typeface="+mn-lt"/>
              </a:defRPr>
            </a:lvl1pPr>
          </a:lstStyle>
          <a:p>
            <a:pPr lvl="0"/>
            <a:r>
              <a:rPr lang="en-US" dirty="0"/>
              <a:t>Date, Presenter name</a:t>
            </a:r>
          </a:p>
        </p:txBody>
      </p:sp>
      <p:sp>
        <p:nvSpPr>
          <p:cNvPr id="9" name="Text Placeholder 8"/>
          <p:cNvSpPr>
            <a:spLocks noGrp="1"/>
          </p:cNvSpPr>
          <p:nvPr>
            <p:ph type="body" sz="quarter" idx="12" hasCustomPrompt="1"/>
          </p:nvPr>
        </p:nvSpPr>
        <p:spPr>
          <a:xfrm>
            <a:off x="224228" y="3008043"/>
            <a:ext cx="8679447" cy="332457"/>
          </a:xfrm>
          <a:prstGeom prst="rect">
            <a:avLst/>
          </a:prstGeom>
        </p:spPr>
        <p:txBody>
          <a:bodyPr lIns="0" tIns="0" rIns="0" bIns="0" anchor="ctr">
            <a:normAutofit/>
          </a:bodyPr>
          <a:lstStyle>
            <a:lvl1pPr>
              <a:defRPr sz="2000">
                <a:solidFill>
                  <a:schemeClr val="tx1"/>
                </a:solidFill>
                <a:latin typeface="+mn-lt"/>
                <a:cs typeface="Segoe UI" panose="020B0502040204020203" pitchFamily="34" charset="0"/>
              </a:defRPr>
            </a:lvl1pPr>
          </a:lstStyle>
          <a:p>
            <a:pPr lvl="0"/>
            <a:r>
              <a:rPr lang="en-US" dirty="0"/>
              <a:t>Subtitle</a:t>
            </a:r>
          </a:p>
        </p:txBody>
      </p:sp>
      <p:sp>
        <p:nvSpPr>
          <p:cNvPr id="4" name="Graphic 12">
            <a:extLst>
              <a:ext uri="{FF2B5EF4-FFF2-40B4-BE49-F238E27FC236}">
                <a16:creationId xmlns:a16="http://schemas.microsoft.com/office/drawing/2014/main" id="{E47BAED8-36BA-47A0-83D1-BD2040B46A02}"/>
              </a:ext>
            </a:extLst>
          </p:cNvPr>
          <p:cNvSpPr/>
          <p:nvPr/>
        </p:nvSpPr>
        <p:spPr>
          <a:xfrm>
            <a:off x="0" y="2216573"/>
            <a:ext cx="6301164" cy="111833"/>
          </a:xfrm>
          <a:custGeom>
            <a:avLst/>
            <a:gdLst>
              <a:gd name="connsiteX0" fmla="*/ 6260951 w 6301164"/>
              <a:gd name="connsiteY0" fmla="*/ 1899 h 111833"/>
              <a:gd name="connsiteX1" fmla="*/ 6191963 w 6301164"/>
              <a:gd name="connsiteY1" fmla="*/ 40948 h 111833"/>
              <a:gd name="connsiteX2" fmla="*/ 6190661 w 6301164"/>
              <a:gd name="connsiteY2" fmla="*/ 47456 h 111833"/>
              <a:gd name="connsiteX3" fmla="*/ 0 w 6301164"/>
              <a:gd name="connsiteY3" fmla="*/ 47456 h 111833"/>
              <a:gd name="connsiteX4" fmla="*/ 0 w 6301164"/>
              <a:gd name="connsiteY4" fmla="*/ 64378 h 111833"/>
              <a:gd name="connsiteX5" fmla="*/ 6189360 w 6301164"/>
              <a:gd name="connsiteY5" fmla="*/ 64378 h 111833"/>
              <a:gd name="connsiteX6" fmla="*/ 6229711 w 6301164"/>
              <a:gd name="connsiteY6" fmla="*/ 109935 h 111833"/>
              <a:gd name="connsiteX7" fmla="*/ 6298699 w 6301164"/>
              <a:gd name="connsiteY7" fmla="*/ 70886 h 111833"/>
              <a:gd name="connsiteX8" fmla="*/ 6260951 w 6301164"/>
              <a:gd name="connsiteY8" fmla="*/ 1899 h 1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1164" h="111833">
                <a:moveTo>
                  <a:pt x="6260951" y="1899"/>
                </a:moveTo>
                <a:cubicBezTo>
                  <a:pt x="6231013" y="-5911"/>
                  <a:pt x="6199773" y="11010"/>
                  <a:pt x="6191963" y="40948"/>
                </a:cubicBezTo>
                <a:cubicBezTo>
                  <a:pt x="6191963" y="43551"/>
                  <a:pt x="6190661" y="44853"/>
                  <a:pt x="6190661" y="47456"/>
                </a:cubicBezTo>
                <a:lnTo>
                  <a:pt x="0" y="47456"/>
                </a:lnTo>
                <a:lnTo>
                  <a:pt x="0" y="64378"/>
                </a:lnTo>
                <a:lnTo>
                  <a:pt x="6189360" y="64378"/>
                </a:lnTo>
                <a:cubicBezTo>
                  <a:pt x="6193265" y="85204"/>
                  <a:pt x="6207583" y="103427"/>
                  <a:pt x="6229711" y="109935"/>
                </a:cubicBezTo>
                <a:cubicBezTo>
                  <a:pt x="6259649" y="117745"/>
                  <a:pt x="6290889" y="100824"/>
                  <a:pt x="6298699" y="70886"/>
                </a:cubicBezTo>
                <a:cubicBezTo>
                  <a:pt x="6307810" y="40948"/>
                  <a:pt x="6290889" y="9708"/>
                  <a:pt x="6260951" y="1899"/>
                </a:cubicBezTo>
                <a:close/>
              </a:path>
            </a:pathLst>
          </a:custGeom>
          <a:solidFill>
            <a:schemeClr val="accent3">
              <a:lumMod val="75000"/>
            </a:schemeClr>
          </a:solidFill>
          <a:ln w="13008" cap="flat">
            <a:noFill/>
            <a:prstDash val="solid"/>
            <a:miter/>
          </a:ln>
        </p:spPr>
        <p:txBody>
          <a:bodyPr rtlCol="0" anchor="ctr"/>
          <a:lstStyle/>
          <a:p>
            <a:endParaRPr lang="en-US"/>
          </a:p>
        </p:txBody>
      </p:sp>
      <p:pic>
        <p:nvPicPr>
          <p:cNvPr id="8" name="Picture 7">
            <a:extLst>
              <a:ext uri="{FF2B5EF4-FFF2-40B4-BE49-F238E27FC236}">
                <a16:creationId xmlns:a16="http://schemas.microsoft.com/office/drawing/2014/main" id="{12CED892-5435-4EEE-A836-6F98C5DEF3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7544" y="4883809"/>
            <a:ext cx="1167856" cy="205123"/>
          </a:xfrm>
          <a:prstGeom prst="rect">
            <a:avLst/>
          </a:prstGeom>
        </p:spPr>
      </p:pic>
    </p:spTree>
    <p:extLst>
      <p:ext uri="{BB962C8B-B14F-4D97-AF65-F5344CB8AC3E}">
        <p14:creationId xmlns:p14="http://schemas.microsoft.com/office/powerpoint/2010/main" val="1247531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85F8F-711F-4100-81EC-C92CCB8FC35B}"/>
              </a:ext>
            </a:extLst>
          </p:cNvPr>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2297487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85F8F-711F-4100-81EC-C92CCB8FC35B}"/>
              </a:ext>
            </a:extLst>
          </p:cNvPr>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endParaRPr lang="en-US" dirty="0"/>
          </a:p>
        </p:txBody>
      </p:sp>
      <p:sp>
        <p:nvSpPr>
          <p:cNvPr id="3" name="Text Placeholder 11">
            <a:extLst>
              <a:ext uri="{FF2B5EF4-FFF2-40B4-BE49-F238E27FC236}">
                <a16:creationId xmlns:a16="http://schemas.microsoft.com/office/drawing/2014/main" id="{C132046B-FEBF-4A62-ADB9-382CAB066332}"/>
              </a:ext>
            </a:extLst>
          </p:cNvPr>
          <p:cNvSpPr>
            <a:spLocks noGrp="1"/>
          </p:cNvSpPr>
          <p:nvPr>
            <p:ph type="body" sz="quarter" idx="11" hasCustomPrompt="1"/>
          </p:nvPr>
        </p:nvSpPr>
        <p:spPr>
          <a:xfrm>
            <a:off x="215900" y="552451"/>
            <a:ext cx="8699500" cy="304799"/>
          </a:xfrm>
          <a:prstGeom prst="rect">
            <a:avLst/>
          </a:prstGeom>
        </p:spPr>
        <p:txBody>
          <a:bodyPr lIns="0" tIns="0" rIns="0" bIns="0" anchor="b" anchorCtr="0">
            <a:normAutofit/>
          </a:bodyPr>
          <a:lstStyle>
            <a:lvl1pPr>
              <a:defRPr sz="2000">
                <a:solidFill>
                  <a:schemeClr val="tx1"/>
                </a:solidFill>
                <a:latin typeface="+mn-lt"/>
                <a:cs typeface="Segoe UI" panose="020B0502040204020203" pitchFamily="34" charset="0"/>
              </a:defRPr>
            </a:lvl1pPr>
          </a:lstStyle>
          <a:p>
            <a:pPr lvl="0"/>
            <a:r>
              <a:rPr lang="en-US" dirty="0"/>
              <a:t>Subtitle</a:t>
            </a:r>
          </a:p>
        </p:txBody>
      </p:sp>
    </p:spTree>
    <p:extLst>
      <p:ext uri="{BB962C8B-B14F-4D97-AF65-F5344CB8AC3E}">
        <p14:creationId xmlns:p14="http://schemas.microsoft.com/office/powerpoint/2010/main" val="10206694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title, content and punchline">
    <p:spTree>
      <p:nvGrpSpPr>
        <p:cNvPr id="1" name=""/>
        <p:cNvGrpSpPr/>
        <p:nvPr/>
      </p:nvGrpSpPr>
      <p:grpSpPr>
        <a:xfrm>
          <a:off x="0" y="0"/>
          <a:ext cx="0" cy="0"/>
          <a:chOff x="0" y="0"/>
          <a:chExt cx="0" cy="0"/>
        </a:xfrm>
      </p:grpSpPr>
      <p:sp>
        <p:nvSpPr>
          <p:cNvPr id="9" name="Text Placeholder 11"/>
          <p:cNvSpPr>
            <a:spLocks noGrp="1"/>
          </p:cNvSpPr>
          <p:nvPr>
            <p:ph type="body" sz="quarter" idx="11" hasCustomPrompt="1"/>
          </p:nvPr>
        </p:nvSpPr>
        <p:spPr>
          <a:xfrm>
            <a:off x="215900" y="552450"/>
            <a:ext cx="8699500" cy="304800"/>
          </a:xfrm>
          <a:prstGeom prst="rect">
            <a:avLst/>
          </a:prstGeom>
        </p:spPr>
        <p:txBody>
          <a:bodyPr lIns="0" tIns="0" rIns="0" bIns="0" anchor="b" anchorCtr="0">
            <a:normAutofit/>
          </a:bodyPr>
          <a:lstStyle>
            <a:lvl1pPr>
              <a:defRPr sz="2000">
                <a:latin typeface="+mn-lt"/>
                <a:cs typeface="Segoe UI" panose="020B0502040204020203" pitchFamily="34" charset="0"/>
              </a:defRPr>
            </a:lvl1pPr>
          </a:lstStyle>
          <a:p>
            <a:pPr lvl="0"/>
            <a:r>
              <a:rPr lang="en-US" dirty="0"/>
              <a:t>Subtitle</a:t>
            </a:r>
          </a:p>
        </p:txBody>
      </p:sp>
      <p:sp>
        <p:nvSpPr>
          <p:cNvPr id="12" name="Text Placeholder 3"/>
          <p:cNvSpPr>
            <a:spLocks noGrp="1"/>
          </p:cNvSpPr>
          <p:nvPr>
            <p:ph type="body" sz="quarter" idx="10" hasCustomPrompt="1"/>
          </p:nvPr>
        </p:nvSpPr>
        <p:spPr>
          <a:xfrm>
            <a:off x="215900" y="4404600"/>
            <a:ext cx="86995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en-US"/>
              <a:t>Punchline</a:t>
            </a:r>
            <a:endParaRPr lang="en-US" dirty="0"/>
          </a:p>
        </p:txBody>
      </p:sp>
      <p:sp>
        <p:nvSpPr>
          <p:cNvPr id="3" name="Content Placeholder 2">
            <a:extLst>
              <a:ext uri="{FF2B5EF4-FFF2-40B4-BE49-F238E27FC236}">
                <a16:creationId xmlns:a16="http://schemas.microsoft.com/office/drawing/2014/main" id="{7252F561-4750-4A41-A0CD-D284B3CBA7A2}"/>
              </a:ext>
            </a:extLst>
          </p:cNvPr>
          <p:cNvSpPr>
            <a:spLocks noGrp="1"/>
          </p:cNvSpPr>
          <p:nvPr>
            <p:ph sz="quarter" idx="12"/>
          </p:nvPr>
        </p:nvSpPr>
        <p:spPr>
          <a:xfrm>
            <a:off x="215900" y="1085850"/>
            <a:ext cx="8699500" cy="3238500"/>
          </a:xfrm>
        </p:spPr>
        <p:txBody>
          <a:bodyPr lIns="0" rIns="0"/>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B973F02C-8A8C-4BA4-B119-5A9058CDF0A8}"/>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09446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ird split layout right">
    <p:spTree>
      <p:nvGrpSpPr>
        <p:cNvPr id="1" name=""/>
        <p:cNvGrpSpPr/>
        <p:nvPr/>
      </p:nvGrpSpPr>
      <p:grpSpPr>
        <a:xfrm>
          <a:off x="0" y="0"/>
          <a:ext cx="0" cy="0"/>
          <a:chOff x="0" y="0"/>
          <a:chExt cx="0" cy="0"/>
        </a:xfrm>
      </p:grpSpPr>
      <p:cxnSp>
        <p:nvCxnSpPr>
          <p:cNvPr id="4" name="Straight Connector 3"/>
          <p:cNvCxnSpPr>
            <a:cxnSpLocks/>
          </p:cNvCxnSpPr>
          <p:nvPr/>
        </p:nvCxnSpPr>
        <p:spPr>
          <a:xfrm>
            <a:off x="5940051" y="1094754"/>
            <a:ext cx="0" cy="323109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3"/>
          <p:cNvSpPr>
            <a:spLocks noGrp="1"/>
          </p:cNvSpPr>
          <p:nvPr>
            <p:ph type="body" sz="quarter" idx="10" hasCustomPrompt="1"/>
          </p:nvPr>
        </p:nvSpPr>
        <p:spPr>
          <a:xfrm>
            <a:off x="215899" y="4404600"/>
            <a:ext cx="8699501"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en-US"/>
              <a:t>Punchline</a:t>
            </a:r>
            <a:endParaRPr lang="en-US" dirty="0"/>
          </a:p>
        </p:txBody>
      </p:sp>
      <p:sp>
        <p:nvSpPr>
          <p:cNvPr id="10" name="Text Placeholder 11"/>
          <p:cNvSpPr>
            <a:spLocks noGrp="1"/>
          </p:cNvSpPr>
          <p:nvPr>
            <p:ph type="body" sz="quarter" idx="11" hasCustomPrompt="1"/>
          </p:nvPr>
        </p:nvSpPr>
        <p:spPr>
          <a:xfrm>
            <a:off x="215899" y="552450"/>
            <a:ext cx="8699501" cy="304800"/>
          </a:xfrm>
          <a:prstGeom prst="rect">
            <a:avLst/>
          </a:prstGeom>
        </p:spPr>
        <p:txBody>
          <a:bodyPr lIns="0" tIns="0" rIns="0" bIns="0" anchor="b" anchorCtr="0">
            <a:normAutofit/>
          </a:bodyPr>
          <a:lstStyle>
            <a:lvl1pPr>
              <a:defRPr sz="2000">
                <a:latin typeface="+mn-lt"/>
                <a:cs typeface="Segoe UI" panose="020B0502040204020203" pitchFamily="34" charset="0"/>
              </a:defRPr>
            </a:lvl1pPr>
          </a:lstStyle>
          <a:p>
            <a:pPr lvl="0"/>
            <a:r>
              <a:rPr lang="en-US" dirty="0"/>
              <a:t>Subtitle</a:t>
            </a:r>
          </a:p>
        </p:txBody>
      </p:sp>
      <p:sp>
        <p:nvSpPr>
          <p:cNvPr id="6" name="Content Placeholder 5">
            <a:extLst>
              <a:ext uri="{FF2B5EF4-FFF2-40B4-BE49-F238E27FC236}">
                <a16:creationId xmlns:a16="http://schemas.microsoft.com/office/drawing/2014/main" id="{E7F5C539-291F-4E72-AECB-E00B3F02DBFA}"/>
              </a:ext>
            </a:extLst>
          </p:cNvPr>
          <p:cNvSpPr>
            <a:spLocks noGrp="1"/>
          </p:cNvSpPr>
          <p:nvPr>
            <p:ph sz="quarter" idx="17"/>
          </p:nvPr>
        </p:nvSpPr>
        <p:spPr>
          <a:xfrm>
            <a:off x="215899" y="1085849"/>
            <a:ext cx="5605200" cy="3240000"/>
          </a:xfrm>
        </p:spPr>
        <p:txBody>
          <a:bodyPr lIns="0" rIns="0"/>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14">
            <a:extLst>
              <a:ext uri="{FF2B5EF4-FFF2-40B4-BE49-F238E27FC236}">
                <a16:creationId xmlns:a16="http://schemas.microsoft.com/office/drawing/2014/main" id="{81015028-8C0C-415C-83A1-B3B80BE187EF}"/>
              </a:ext>
            </a:extLst>
          </p:cNvPr>
          <p:cNvSpPr>
            <a:spLocks noGrp="1"/>
          </p:cNvSpPr>
          <p:nvPr>
            <p:ph sz="quarter" idx="18" hasCustomPrompt="1"/>
          </p:nvPr>
        </p:nvSpPr>
        <p:spPr>
          <a:xfrm>
            <a:off x="6053400" y="1085849"/>
            <a:ext cx="2862000" cy="3240000"/>
          </a:xfrm>
        </p:spPr>
        <p:txBody>
          <a:bodyPr lIns="0" rIns="0"/>
          <a:lstStyle/>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F7BBBCC7-4C49-4F6A-8D11-B1B70AC282F5}"/>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793877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ird split layout left">
    <p:spTree>
      <p:nvGrpSpPr>
        <p:cNvPr id="1" name=""/>
        <p:cNvGrpSpPr/>
        <p:nvPr/>
      </p:nvGrpSpPr>
      <p:grpSpPr>
        <a:xfrm>
          <a:off x="0" y="0"/>
          <a:ext cx="0" cy="0"/>
          <a:chOff x="0" y="0"/>
          <a:chExt cx="0" cy="0"/>
        </a:xfrm>
      </p:grpSpPr>
      <p:cxnSp>
        <p:nvCxnSpPr>
          <p:cNvPr id="14" name="Straight Connector 13"/>
          <p:cNvCxnSpPr>
            <a:cxnSpLocks/>
          </p:cNvCxnSpPr>
          <p:nvPr/>
        </p:nvCxnSpPr>
        <p:spPr>
          <a:xfrm>
            <a:off x="3209729" y="1085850"/>
            <a:ext cx="0" cy="323850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3"/>
          <p:cNvSpPr>
            <a:spLocks noGrp="1"/>
          </p:cNvSpPr>
          <p:nvPr>
            <p:ph type="body" sz="quarter" idx="10" hasCustomPrompt="1"/>
          </p:nvPr>
        </p:nvSpPr>
        <p:spPr>
          <a:xfrm>
            <a:off x="215900" y="4404600"/>
            <a:ext cx="86995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en-US"/>
              <a:t>Punchline</a:t>
            </a:r>
            <a:endParaRPr lang="en-US" dirty="0"/>
          </a:p>
        </p:txBody>
      </p:sp>
      <p:sp>
        <p:nvSpPr>
          <p:cNvPr id="12" name="Text Placeholder 11"/>
          <p:cNvSpPr>
            <a:spLocks noGrp="1"/>
          </p:cNvSpPr>
          <p:nvPr>
            <p:ph type="body" sz="quarter" idx="11" hasCustomPrompt="1"/>
          </p:nvPr>
        </p:nvSpPr>
        <p:spPr>
          <a:xfrm>
            <a:off x="215900" y="552450"/>
            <a:ext cx="8699500" cy="304800"/>
          </a:xfrm>
          <a:prstGeom prst="rect">
            <a:avLst/>
          </a:prstGeom>
        </p:spPr>
        <p:txBody>
          <a:bodyPr lIns="0" tIns="0" rIns="0" bIns="0" anchor="b" anchorCtr="0">
            <a:normAutofit/>
          </a:bodyPr>
          <a:lstStyle>
            <a:lvl1pPr>
              <a:defRPr sz="2000">
                <a:solidFill>
                  <a:schemeClr val="tx1"/>
                </a:solidFill>
                <a:latin typeface="+mn-lt"/>
                <a:cs typeface="Segoe UI" panose="020B0502040204020203" pitchFamily="34" charset="0"/>
              </a:defRPr>
            </a:lvl1pPr>
          </a:lstStyle>
          <a:p>
            <a:pPr lvl="0"/>
            <a:r>
              <a:rPr lang="en-US" dirty="0"/>
              <a:t>Subtitle</a:t>
            </a:r>
          </a:p>
        </p:txBody>
      </p:sp>
      <p:sp>
        <p:nvSpPr>
          <p:cNvPr id="3" name="Content Placeholder 2">
            <a:extLst>
              <a:ext uri="{FF2B5EF4-FFF2-40B4-BE49-F238E27FC236}">
                <a16:creationId xmlns:a16="http://schemas.microsoft.com/office/drawing/2014/main" id="{F04E9931-F63C-4A7E-82C5-35E5B805216B}"/>
              </a:ext>
            </a:extLst>
          </p:cNvPr>
          <p:cNvSpPr>
            <a:spLocks noGrp="1"/>
          </p:cNvSpPr>
          <p:nvPr>
            <p:ph sz="quarter" idx="16" hasCustomPrompt="1"/>
          </p:nvPr>
        </p:nvSpPr>
        <p:spPr>
          <a:xfrm>
            <a:off x="215900" y="1085850"/>
            <a:ext cx="2862000" cy="3238500"/>
          </a:xfrm>
        </p:spPr>
        <p:txBody>
          <a:bodyPr lIns="0" rIns="0"/>
          <a:lstStyle/>
          <a:p>
            <a:pPr lvl="1"/>
            <a:r>
              <a:rPr lang="en-US" dirty="0"/>
              <a:t>Second level</a:t>
            </a:r>
          </a:p>
          <a:p>
            <a:pPr lvl="2"/>
            <a:r>
              <a:rPr lang="en-US" dirty="0"/>
              <a:t>Third level</a:t>
            </a:r>
          </a:p>
          <a:p>
            <a:pPr lvl="3"/>
            <a:r>
              <a:rPr lang="en-US" dirty="0"/>
              <a:t>Fourth level</a:t>
            </a:r>
          </a:p>
        </p:txBody>
      </p:sp>
      <p:sp>
        <p:nvSpPr>
          <p:cNvPr id="5" name="Content Placeholder 4">
            <a:extLst>
              <a:ext uri="{FF2B5EF4-FFF2-40B4-BE49-F238E27FC236}">
                <a16:creationId xmlns:a16="http://schemas.microsoft.com/office/drawing/2014/main" id="{C40499F3-8B26-4F76-9C00-E09B07CCE82A}"/>
              </a:ext>
            </a:extLst>
          </p:cNvPr>
          <p:cNvSpPr>
            <a:spLocks noGrp="1"/>
          </p:cNvSpPr>
          <p:nvPr>
            <p:ph sz="quarter" idx="17"/>
          </p:nvPr>
        </p:nvSpPr>
        <p:spPr>
          <a:xfrm>
            <a:off x="3310200" y="1085850"/>
            <a:ext cx="5605200" cy="3238500"/>
          </a:xfrm>
        </p:spPr>
        <p:txBody>
          <a:bodyPr lIns="0" rIns="0"/>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19A974CC-5A79-4F65-BF89-1C95DD401BA0}"/>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47611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hapter, half pictur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0" y="-1"/>
            <a:ext cx="9144000" cy="2880360"/>
          </a:xfrm>
          <a:prstGeom prst="rect">
            <a:avLst/>
          </a:prstGeom>
          <a:solidFill>
            <a:schemeClr val="bg2"/>
          </a:solidFill>
        </p:spPr>
        <p:txBody>
          <a:bodyPr/>
          <a:lstStyle/>
          <a:p>
            <a:r>
              <a:rPr lang="en-US"/>
              <a:t>Click icon to add picture</a:t>
            </a:r>
            <a:endParaRPr lang="en-US" dirty="0"/>
          </a:p>
        </p:txBody>
      </p:sp>
      <p:sp>
        <p:nvSpPr>
          <p:cNvPr id="3" name="Title 1"/>
          <p:cNvSpPr>
            <a:spLocks noGrp="1"/>
          </p:cNvSpPr>
          <p:nvPr>
            <p:ph type="ctrTitle" hasCustomPrompt="1"/>
          </p:nvPr>
        </p:nvSpPr>
        <p:spPr>
          <a:xfrm>
            <a:off x="215900" y="3196228"/>
            <a:ext cx="7434801" cy="515034"/>
          </a:xfrm>
          <a:noFill/>
        </p:spPr>
        <p:txBody>
          <a:bodyPr lIns="91440" anchor="b" anchorCtr="0">
            <a:normAutofit/>
          </a:bodyPr>
          <a:lstStyle>
            <a:lvl1pPr algn="l">
              <a:defRPr sz="3200" baseline="0">
                <a:solidFill>
                  <a:schemeClr val="tx1">
                    <a:lumMod val="75000"/>
                    <a:lumOff val="25000"/>
                  </a:schemeClr>
                </a:solidFill>
                <a:latin typeface="+mj-lt"/>
                <a:ea typeface="Source Sans Pro Semibold" panose="020B0603030403020204" pitchFamily="34" charset="0"/>
                <a:cs typeface="Segoe UI Semibold" panose="020B0702040204020203" pitchFamily="34" charset="0"/>
              </a:defRPr>
            </a:lvl1pPr>
          </a:lstStyle>
          <a:p>
            <a:r>
              <a:rPr lang="en-US" dirty="0"/>
              <a:t>Chapter Title</a:t>
            </a:r>
          </a:p>
        </p:txBody>
      </p:sp>
      <p:sp>
        <p:nvSpPr>
          <p:cNvPr id="6" name="Text Placeholder 8"/>
          <p:cNvSpPr>
            <a:spLocks noGrp="1"/>
          </p:cNvSpPr>
          <p:nvPr>
            <p:ph type="body" sz="quarter" idx="12" hasCustomPrompt="1"/>
          </p:nvPr>
        </p:nvSpPr>
        <p:spPr>
          <a:xfrm>
            <a:off x="215900" y="3781959"/>
            <a:ext cx="7434801" cy="542925"/>
          </a:xfrm>
          <a:prstGeom prst="rect">
            <a:avLst/>
          </a:prstGeom>
        </p:spPr>
        <p:txBody>
          <a:bodyPr lIns="91440" tIns="0" rIns="0" bIns="0" anchor="ctr">
            <a:normAutofit/>
          </a:bodyPr>
          <a:lstStyle>
            <a:lvl1pPr>
              <a:defRPr sz="2400">
                <a:latin typeface="+mn-lt"/>
                <a:cs typeface="Segoe UI" panose="020B0502040204020203" pitchFamily="34" charset="0"/>
              </a:defRPr>
            </a:lvl1pPr>
          </a:lstStyle>
          <a:p>
            <a:pPr lvl="0"/>
            <a:r>
              <a:rPr lang="en-US" dirty="0"/>
              <a:t>Subtitle</a:t>
            </a:r>
          </a:p>
        </p:txBody>
      </p:sp>
      <p:sp>
        <p:nvSpPr>
          <p:cNvPr id="9" name="TextBox 8"/>
          <p:cNvSpPr txBox="1"/>
          <p:nvPr/>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rgbClr val="3C3C3B"/>
                </a:solidFill>
                <a:latin typeface="Segoe UI Light" panose="020B0502040204020203" pitchFamily="34" charset="0"/>
                <a:ea typeface="Source Sans Pro Light" panose="020B0403030403020204" pitchFamily="34" charset="0"/>
                <a:cs typeface="Segoe UI Light" panose="020B0502040204020203" pitchFamily="34" charset="0"/>
              </a:rPr>
              <a:t>© 2022 ADVA. All rights reserved. Confidential.</a:t>
            </a:r>
          </a:p>
        </p:txBody>
      </p:sp>
      <p:sp>
        <p:nvSpPr>
          <p:cNvPr id="10" name="TextBox 9"/>
          <p:cNvSpPr txBox="1"/>
          <p:nvPr/>
        </p:nvSpPr>
        <p:spPr>
          <a:xfrm>
            <a:off x="-1" y="4947162"/>
            <a:ext cx="460401" cy="201168"/>
          </a:xfrm>
          <a:prstGeom prst="rect">
            <a:avLst/>
          </a:prstGeom>
          <a:noFill/>
        </p:spPr>
        <p:txBody>
          <a:bodyPr wrap="square" rtlCol="0">
            <a:spAutoFit/>
          </a:bodyPr>
          <a:lstStyle/>
          <a:p>
            <a:pPr algn="r"/>
            <a:fld id="{F835BF9B-1E3F-4985-8662-C32EBC97455C}" type="slidenum">
              <a:rPr lang="en-US" sz="700" smtClean="0">
                <a:solidFill>
                  <a:schemeClr val="tx2"/>
                </a:solidFill>
                <a:latin typeface="+mn-lt"/>
                <a:ea typeface="Source Sans Pro Light" panose="020B0403030403020204" pitchFamily="34" charset="0"/>
                <a:cs typeface="Verdana" panose="020B0604030504040204" pitchFamily="34" charset="0"/>
              </a:rPr>
              <a:t>‹#›</a:t>
            </a:fld>
            <a:endParaRPr lang="en-US" sz="700" dirty="0">
              <a:solidFill>
                <a:schemeClr val="tx2"/>
              </a:solidFill>
              <a:latin typeface="+mn-lt"/>
              <a:ea typeface="Source Sans Pro Light" panose="020B0403030403020204" pitchFamily="34" charset="0"/>
              <a:cs typeface="Verdana" panose="020B0604030504040204" pitchFamily="34" charset="0"/>
            </a:endParaRPr>
          </a:p>
        </p:txBody>
      </p:sp>
      <p:pic>
        <p:nvPicPr>
          <p:cNvPr id="8" name="Picture 7">
            <a:extLst>
              <a:ext uri="{FF2B5EF4-FFF2-40B4-BE49-F238E27FC236}">
                <a16:creationId xmlns:a16="http://schemas.microsoft.com/office/drawing/2014/main" id="{42B27597-9A62-4323-8629-7B5F2A7231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7544" y="4883809"/>
            <a:ext cx="1167856" cy="205123"/>
          </a:xfrm>
          <a:prstGeom prst="rect">
            <a:avLst/>
          </a:prstGeom>
        </p:spPr>
      </p:pic>
    </p:spTree>
    <p:extLst>
      <p:ext uri="{BB962C8B-B14F-4D97-AF65-F5344CB8AC3E}">
        <p14:creationId xmlns:p14="http://schemas.microsoft.com/office/powerpoint/2010/main" val="307993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hapter full pictur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0" y="0"/>
            <a:ext cx="9144000" cy="4800600"/>
          </a:xfrm>
          <a:prstGeom prst="rect">
            <a:avLst/>
          </a:prstGeom>
        </p:spPr>
        <p:txBody>
          <a:bodyPr/>
          <a:lstStyle/>
          <a:p>
            <a:r>
              <a:rPr lang="en-US"/>
              <a:t>Click icon to add picture</a:t>
            </a:r>
            <a:endParaRPr lang="en-US" dirty="0"/>
          </a:p>
        </p:txBody>
      </p:sp>
      <p:sp>
        <p:nvSpPr>
          <p:cNvPr id="3" name="Title 1"/>
          <p:cNvSpPr>
            <a:spLocks noGrp="1"/>
          </p:cNvSpPr>
          <p:nvPr>
            <p:ph type="ctrTitle" hasCustomPrompt="1"/>
          </p:nvPr>
        </p:nvSpPr>
        <p:spPr>
          <a:xfrm>
            <a:off x="215900" y="3196228"/>
            <a:ext cx="7425141" cy="515034"/>
          </a:xfrm>
        </p:spPr>
        <p:txBody>
          <a:bodyPr lIns="91440" anchor="b" anchorCtr="0">
            <a:normAutofit/>
          </a:bodyPr>
          <a:lstStyle>
            <a:lvl1pPr algn="l">
              <a:defRPr sz="3200" baseline="0">
                <a:solidFill>
                  <a:schemeClr val="tx1">
                    <a:lumMod val="75000"/>
                    <a:lumOff val="25000"/>
                  </a:schemeClr>
                </a:solidFill>
                <a:latin typeface="+mj-lt"/>
                <a:ea typeface="Source Sans Pro Semibold" panose="020B0603030403020204" pitchFamily="34" charset="0"/>
                <a:cs typeface="Segoe UI Semibold" panose="020B0702040204020203" pitchFamily="34" charset="0"/>
              </a:defRPr>
            </a:lvl1pPr>
          </a:lstStyle>
          <a:p>
            <a:r>
              <a:rPr lang="en-US" dirty="0"/>
              <a:t>Chapter Title</a:t>
            </a:r>
          </a:p>
        </p:txBody>
      </p:sp>
      <p:sp>
        <p:nvSpPr>
          <p:cNvPr id="6" name="Text Placeholder 8"/>
          <p:cNvSpPr>
            <a:spLocks noGrp="1"/>
          </p:cNvSpPr>
          <p:nvPr>
            <p:ph type="body" sz="quarter" idx="12" hasCustomPrompt="1"/>
          </p:nvPr>
        </p:nvSpPr>
        <p:spPr>
          <a:xfrm>
            <a:off x="215900" y="3781960"/>
            <a:ext cx="7434000" cy="542925"/>
          </a:xfrm>
          <a:prstGeom prst="rect">
            <a:avLst/>
          </a:prstGeom>
        </p:spPr>
        <p:txBody>
          <a:bodyPr lIns="91440" tIns="0" rIns="0" bIns="0" anchor="ctr">
            <a:normAutofit/>
          </a:bodyPr>
          <a:lstStyle>
            <a:lvl1pPr>
              <a:defRPr sz="2400">
                <a:latin typeface="+mn-lt"/>
                <a:cs typeface="Segoe UI" panose="020B0502040204020203" pitchFamily="34" charset="0"/>
              </a:defRPr>
            </a:lvl1pPr>
          </a:lstStyle>
          <a:p>
            <a:pPr lvl="0"/>
            <a:r>
              <a:rPr lang="en-US" dirty="0"/>
              <a:t>Subtitle</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356" y="271967"/>
            <a:ext cx="1524445" cy="1513466"/>
          </a:xfrm>
          <a:prstGeom prst="rect">
            <a:avLst/>
          </a:prstGeom>
        </p:spPr>
      </p:pic>
      <p:sp>
        <p:nvSpPr>
          <p:cNvPr id="14" name="TextBox 13"/>
          <p:cNvSpPr txBox="1"/>
          <p:nvPr/>
        </p:nvSpPr>
        <p:spPr>
          <a:xfrm>
            <a:off x="-1" y="4947162"/>
            <a:ext cx="460401" cy="201168"/>
          </a:xfrm>
          <a:prstGeom prst="rect">
            <a:avLst/>
          </a:prstGeom>
          <a:noFill/>
        </p:spPr>
        <p:txBody>
          <a:bodyPr wrap="square" rtlCol="0">
            <a:spAutoFit/>
          </a:bodyPr>
          <a:lstStyle/>
          <a:p>
            <a:pPr algn="r"/>
            <a:fld id="{F835BF9B-1E3F-4985-8662-C32EBC97455C}" type="slidenum">
              <a:rPr lang="en-US" sz="700" smtClean="0">
                <a:solidFill>
                  <a:schemeClr val="tx2"/>
                </a:solidFill>
                <a:latin typeface="+mn-lt"/>
                <a:ea typeface="Source Sans Pro Light" panose="020B0403030403020204" pitchFamily="34" charset="0"/>
                <a:cs typeface="Verdana" panose="020B0604030504040204" pitchFamily="34" charset="0"/>
              </a:rPr>
              <a:t>‹#›</a:t>
            </a:fld>
            <a:endParaRPr lang="en-US" sz="700" dirty="0">
              <a:solidFill>
                <a:schemeClr val="tx2"/>
              </a:solidFill>
              <a:latin typeface="+mn-lt"/>
              <a:ea typeface="Source Sans Pro Light" panose="020B040303040302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478AB5DC-1A40-40FF-A1D3-171EA5F4CC6D}"/>
              </a:ext>
            </a:extLst>
          </p:cNvPr>
          <p:cNvSpPr txBox="1"/>
          <p:nvPr userDrawn="1"/>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rgbClr val="3C3C3B"/>
                </a:solidFill>
                <a:latin typeface="Segoe UI Light" panose="020B0502040204020203" pitchFamily="34" charset="0"/>
                <a:ea typeface="Source Sans Pro Light" panose="020B0403030403020204" pitchFamily="34" charset="0"/>
                <a:cs typeface="Segoe UI Light" panose="020B0502040204020203" pitchFamily="34" charset="0"/>
              </a:rPr>
              <a:t>© 2022 ADVA. All rights reserved. Confidential.</a:t>
            </a:r>
          </a:p>
        </p:txBody>
      </p:sp>
      <p:pic>
        <p:nvPicPr>
          <p:cNvPr id="13" name="Picture 12">
            <a:extLst>
              <a:ext uri="{FF2B5EF4-FFF2-40B4-BE49-F238E27FC236}">
                <a16:creationId xmlns:a16="http://schemas.microsoft.com/office/drawing/2014/main" id="{5725CAF5-B5D0-4923-A099-7054485193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47544" y="4883809"/>
            <a:ext cx="1167856" cy="205123"/>
          </a:xfrm>
          <a:prstGeom prst="rect">
            <a:avLst/>
          </a:prstGeom>
        </p:spPr>
      </p:pic>
    </p:spTree>
    <p:extLst>
      <p:ext uri="{BB962C8B-B14F-4D97-AF65-F5344CB8AC3E}">
        <p14:creationId xmlns:p14="http://schemas.microsoft.com/office/powerpoint/2010/main" val="29440653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Box 10"/>
          <p:cNvSpPr txBox="1"/>
          <p:nvPr/>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rgbClr val="3C3C3B"/>
                </a:solidFill>
                <a:latin typeface="Segoe UI Light" panose="020B0502040204020203" pitchFamily="34" charset="0"/>
                <a:ea typeface="Source Sans Pro Light" panose="020B0403030403020204" pitchFamily="34" charset="0"/>
                <a:cs typeface="Segoe UI Light" panose="020B0502040204020203" pitchFamily="34" charset="0"/>
              </a:rPr>
              <a:t>© 2022 ADVA. All rights reserved. Confidential.</a:t>
            </a:r>
          </a:p>
        </p:txBody>
      </p:sp>
      <p:sp>
        <p:nvSpPr>
          <p:cNvPr id="6" name="Rectangle 5">
            <a:extLst>
              <a:ext uri="{FF2B5EF4-FFF2-40B4-BE49-F238E27FC236}">
                <a16:creationId xmlns:a16="http://schemas.microsoft.com/office/drawing/2014/main" id="{4907012F-28F3-4D9C-B5F3-200B62DC8EED}"/>
              </a:ext>
            </a:extLst>
          </p:cNvPr>
          <p:cNvSpPr/>
          <p:nvPr/>
        </p:nvSpPr>
        <p:spPr>
          <a:xfrm>
            <a:off x="183414" y="4908953"/>
            <a:ext cx="184169" cy="200055"/>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bg1"/>
              </a:solidFill>
            </a:endParaRPr>
          </a:p>
        </p:txBody>
      </p:sp>
      <p:sp>
        <p:nvSpPr>
          <p:cNvPr id="9" name="TextBox 8"/>
          <p:cNvSpPr txBox="1"/>
          <p:nvPr/>
        </p:nvSpPr>
        <p:spPr>
          <a:xfrm>
            <a:off x="215900" y="4947162"/>
            <a:ext cx="296670" cy="200055"/>
          </a:xfrm>
          <a:prstGeom prst="rect">
            <a:avLst/>
          </a:prstGeom>
          <a:noFill/>
        </p:spPr>
        <p:txBody>
          <a:bodyPr wrap="square" lIns="0" rtlCol="0">
            <a:spAutoFit/>
          </a:bodyPr>
          <a:lstStyle/>
          <a:p>
            <a:pPr algn="l"/>
            <a:fld id="{F835BF9B-1E3F-4985-8662-C32EBC97455C}" type="slidenum">
              <a:rPr lang="en-US" sz="700" smtClean="0">
                <a:solidFill>
                  <a:schemeClr val="tx1"/>
                </a:solidFill>
                <a:latin typeface="Segoe UI Light" panose="020B0502040204020203" pitchFamily="34" charset="0"/>
                <a:ea typeface="Source Sans Pro Light" panose="020B0403030403020204" pitchFamily="34" charset="0"/>
                <a:cs typeface="Segoe UI Light" panose="020B0502040204020203" pitchFamily="34" charset="0"/>
              </a:rPr>
              <a:pPr algn="l"/>
              <a:t>‹#›</a:t>
            </a:fld>
            <a:endParaRPr lang="en-US" sz="700" dirty="0">
              <a:solidFill>
                <a:schemeClr val="tx1"/>
              </a:solidFill>
              <a:latin typeface="Segoe UI Light" panose="020B0502040204020203" pitchFamily="34" charset="0"/>
              <a:ea typeface="Source Sans Pro Light" panose="020B0403030403020204" pitchFamily="34" charset="0"/>
              <a:cs typeface="Segoe UI Light" panose="020B0502040204020203" pitchFamily="34" charset="0"/>
            </a:endParaRPr>
          </a:p>
        </p:txBody>
      </p:sp>
      <p:sp>
        <p:nvSpPr>
          <p:cNvPr id="7" name="Title Placeholder 1"/>
          <p:cNvSpPr>
            <a:spLocks noGrp="1"/>
          </p:cNvSpPr>
          <p:nvPr>
            <p:ph type="title"/>
          </p:nvPr>
        </p:nvSpPr>
        <p:spPr>
          <a:xfrm>
            <a:off x="215900" y="1"/>
            <a:ext cx="8699500" cy="552449"/>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15900" y="1085850"/>
            <a:ext cx="8699500" cy="3714750"/>
          </a:xfrm>
          <a:prstGeom prst="rect">
            <a:avLst/>
          </a:prstGeom>
        </p:spPr>
        <p:txBody>
          <a:bodyPr vert="horz" lIns="0" tIns="45720" rIns="0" bIns="45720" rtlCol="0">
            <a:normAutofit/>
          </a:bodyPr>
          <a:lstStyle/>
          <a:p>
            <a:pPr lvl="0"/>
            <a:r>
              <a:rPr lang="en-US" noProof="0" dirty="0"/>
              <a:t>First level text is 18pt Segoe UI, without blue bullets and black              </a:t>
            </a:r>
          </a:p>
          <a:p>
            <a:pPr lvl="1"/>
            <a:r>
              <a:rPr lang="en-US" noProof="0" dirty="0"/>
              <a:t>Second level text is 16pt Segoe U, dark blue bullet and black</a:t>
            </a:r>
          </a:p>
          <a:p>
            <a:pPr lvl="2"/>
            <a:r>
              <a:rPr lang="en-US" noProof="0" dirty="0"/>
              <a:t>Third level text is 14pt Segoe UI, prominent blue bullet and black              </a:t>
            </a:r>
          </a:p>
          <a:p>
            <a:pPr lvl="3"/>
            <a:r>
              <a:rPr lang="en-US" noProof="0" dirty="0"/>
              <a:t>Fourth level text is 12pt Segoe UI, light blue bullet and black</a:t>
            </a:r>
          </a:p>
        </p:txBody>
      </p:sp>
      <p:pic>
        <p:nvPicPr>
          <p:cNvPr id="8" name="Picture 7">
            <a:extLst>
              <a:ext uri="{FF2B5EF4-FFF2-40B4-BE49-F238E27FC236}">
                <a16:creationId xmlns:a16="http://schemas.microsoft.com/office/drawing/2014/main" id="{08F96FF1-528A-45F1-9208-DF1150B7E7FD}"/>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747544" y="4883809"/>
            <a:ext cx="1167856" cy="205123"/>
          </a:xfrm>
          <a:prstGeom prst="rect">
            <a:avLst/>
          </a:prstGeom>
        </p:spPr>
      </p:pic>
      <p:sp>
        <p:nvSpPr>
          <p:cNvPr id="2" name="MSIPCMContentMarking" descr="{&quot;HashCode&quot;:269044549,&quot;Placement&quot;:&quot;Footer&quot;,&quot;Top&quot;:388.380066,&quot;Left&quot;:311.5756,&quot;SlideWidth&quot;:720,&quot;SlideHeight&quot;:405}">
            <a:extLst>
              <a:ext uri="{FF2B5EF4-FFF2-40B4-BE49-F238E27FC236}">
                <a16:creationId xmlns:a16="http://schemas.microsoft.com/office/drawing/2014/main" id="{5F65B615-AFE6-09A4-A68B-37B33535A551}"/>
              </a:ext>
            </a:extLst>
          </p:cNvPr>
          <p:cNvSpPr txBox="1"/>
          <p:nvPr userDrawn="1"/>
        </p:nvSpPr>
        <p:spPr>
          <a:xfrm>
            <a:off x="3957010" y="4932427"/>
            <a:ext cx="1229979" cy="211073"/>
          </a:xfrm>
          <a:prstGeom prst="rect">
            <a:avLst/>
          </a:prstGeom>
          <a:noFill/>
        </p:spPr>
        <p:txBody>
          <a:bodyPr vert="horz" wrap="square" lIns="0" tIns="0" rIns="0" bIns="0" rtlCol="0" anchor="ctr" anchorCtr="1">
            <a:spAutoFit/>
          </a:bodyPr>
          <a:lstStyle/>
          <a:p>
            <a:pPr algn="ctr">
              <a:spcBef>
                <a:spcPts val="0"/>
              </a:spcBef>
              <a:spcAft>
                <a:spcPts val="0"/>
              </a:spcAft>
            </a:pPr>
            <a:r>
              <a:rPr lang="en-GB" sz="700">
                <a:solidFill>
                  <a:srgbClr val="000000"/>
                </a:solidFill>
                <a:latin typeface="Calibri" panose="020F0502020204030204" pitchFamily="34" charset="0"/>
              </a:rPr>
              <a:t>- Classified as Confidential -</a:t>
            </a:r>
            <a:endParaRPr lang="en-GB" sz="7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026424890"/>
      </p:ext>
    </p:extLst>
  </p:cSld>
  <p:clrMap bg1="lt1" tx1="dk1" bg2="lt2" tx2="dk2" accent1="accent1" accent2="accent2" accent3="accent3" accent4="accent4" accent5="accent5" accent6="accent6" hlink="hlink" folHlink="folHlink"/>
  <p:sldLayoutIdLst>
    <p:sldLayoutId id="2147483660" r:id="rId1"/>
    <p:sldLayoutId id="2147483717" r:id="rId2"/>
    <p:sldLayoutId id="2147483698" r:id="rId3"/>
    <p:sldLayoutId id="2147483715" r:id="rId4"/>
    <p:sldLayoutId id="2147483704" r:id="rId5"/>
    <p:sldLayoutId id="2147483682" r:id="rId6"/>
    <p:sldLayoutId id="2147483666" r:id="rId7"/>
    <p:sldLayoutId id="2147483688" r:id="rId8"/>
    <p:sldLayoutId id="2147483718" r:id="rId9"/>
    <p:sldLayoutId id="2147483706" r:id="rId10"/>
    <p:sldLayoutId id="2147483714" r:id="rId11"/>
    <p:sldLayoutId id="2147483694" r:id="rId12"/>
    <p:sldLayoutId id="2147483732"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800" rtl="0" eaLnBrk="1" latinLnBrk="0" hangingPunct="1">
        <a:lnSpc>
          <a:spcPct val="90000"/>
        </a:lnSpc>
        <a:spcBef>
          <a:spcPct val="0"/>
        </a:spcBef>
        <a:buNone/>
        <a:defRPr sz="2800" b="0" kern="1200">
          <a:solidFill>
            <a:schemeClr val="tx1">
              <a:lumMod val="75000"/>
              <a:lumOff val="25000"/>
            </a:schemeClr>
          </a:solidFill>
          <a:latin typeface="+mj-lt"/>
          <a:ea typeface="Source Sans Pro Semibold" panose="020B0603030403020204" pitchFamily="34" charset="0"/>
          <a:cs typeface="Segoe UI Semibold" panose="020B0702040204020203" pitchFamily="34" charset="0"/>
        </a:defRPr>
      </a:lvl1pPr>
    </p:titleStyle>
    <p:bodyStyle>
      <a:lvl1pPr marL="0" indent="0" algn="l" defTabSz="685800" rtl="0" eaLnBrk="1" latinLnBrk="0" hangingPunct="1">
        <a:lnSpc>
          <a:spcPct val="100000"/>
        </a:lnSpc>
        <a:spcBef>
          <a:spcPts val="200"/>
        </a:spcBef>
        <a:spcAft>
          <a:spcPts val="100"/>
        </a:spcAft>
        <a:buFontTx/>
        <a:buNone/>
        <a:defRPr sz="1800" kern="1200" baseline="0">
          <a:solidFill>
            <a:schemeClr val="tx1"/>
          </a:solidFill>
          <a:latin typeface="+mn-lt"/>
          <a:ea typeface="+mn-ea"/>
          <a:cs typeface="Segoe UI" panose="020B0502040204020203" pitchFamily="34" charset="0"/>
        </a:defRPr>
      </a:lvl1pPr>
      <a:lvl2pPr marL="172641" indent="-172641" algn="l" defTabSz="685800" rtl="0" eaLnBrk="1" latinLnBrk="0" hangingPunct="1">
        <a:lnSpc>
          <a:spcPct val="100000"/>
        </a:lnSpc>
        <a:spcBef>
          <a:spcPts val="150"/>
        </a:spcBef>
        <a:spcAft>
          <a:spcPts val="100"/>
        </a:spcAft>
        <a:buClr>
          <a:schemeClr val="tx1">
            <a:lumMod val="85000"/>
            <a:lumOff val="15000"/>
          </a:schemeClr>
        </a:buClr>
        <a:buFont typeface="Arial" panose="020B0604020202020204" pitchFamily="34" charset="0"/>
        <a:buChar char="•"/>
        <a:defRPr sz="1600" kern="1200">
          <a:solidFill>
            <a:schemeClr val="tx1"/>
          </a:solidFill>
          <a:latin typeface="+mn-lt"/>
          <a:ea typeface="+mn-ea"/>
          <a:cs typeface="Segoe UI Light" panose="020B0502040204020203" pitchFamily="34" charset="0"/>
        </a:defRPr>
      </a:lvl2pPr>
      <a:lvl3pPr marL="345281" indent="-172641" algn="l" defTabSz="685800" rtl="0" eaLnBrk="1" latinLnBrk="0" hangingPunct="1">
        <a:lnSpc>
          <a:spcPct val="100000"/>
        </a:lnSpc>
        <a:spcBef>
          <a:spcPts val="150"/>
        </a:spcBef>
        <a:spcAft>
          <a:spcPts val="100"/>
        </a:spcAft>
        <a:buClr>
          <a:schemeClr val="bg2"/>
        </a:buClr>
        <a:buFont typeface="Arial" panose="020B0604020202020204" pitchFamily="34" charset="0"/>
        <a:buChar char="•"/>
        <a:tabLst>
          <a:tab pos="600075" algn="l"/>
        </a:tabLst>
        <a:defRPr sz="1400" kern="1200">
          <a:solidFill>
            <a:schemeClr val="tx1"/>
          </a:solidFill>
          <a:latin typeface="+mn-lt"/>
          <a:ea typeface="+mn-ea"/>
          <a:cs typeface="Segoe UI Light" panose="020B0502040204020203" pitchFamily="34" charset="0"/>
        </a:defRPr>
      </a:lvl3pPr>
      <a:lvl4pPr marL="513160" indent="-167879" algn="l" defTabSz="685800" rtl="0" eaLnBrk="1" latinLnBrk="0" hangingPunct="1">
        <a:lnSpc>
          <a:spcPct val="100000"/>
        </a:lnSpc>
        <a:spcBef>
          <a:spcPts val="150"/>
        </a:spcBef>
        <a:spcAft>
          <a:spcPts val="100"/>
        </a:spcAft>
        <a:buClr>
          <a:schemeClr val="bg2">
            <a:lumMod val="60000"/>
            <a:lumOff val="40000"/>
          </a:schemeClr>
        </a:buClr>
        <a:buFont typeface="Arial" panose="020B0604020202020204" pitchFamily="34" charset="0"/>
        <a:buChar char="•"/>
        <a:defRPr sz="1200" kern="1200">
          <a:solidFill>
            <a:schemeClr val="tx1"/>
          </a:solidFill>
          <a:latin typeface="+mn-lt"/>
          <a:ea typeface="+mn-ea"/>
          <a:cs typeface="Segoe UI Light" panose="020B0502040204020203" pitchFamily="34" charset="0"/>
        </a:defRPr>
      </a:lvl4pPr>
      <a:lvl5pPr marL="0" indent="0" algn="l" defTabSz="685800" rtl="0" eaLnBrk="1" latinLnBrk="0" hangingPunct="1">
        <a:lnSpc>
          <a:spcPct val="100000"/>
        </a:lnSpc>
        <a:spcBef>
          <a:spcPts val="300"/>
        </a:spcBef>
        <a:spcAft>
          <a:spcPts val="450"/>
        </a:spcAft>
        <a:buFontTx/>
        <a:buNone/>
        <a:defRPr sz="1800" kern="1200">
          <a:solidFill>
            <a:schemeClr val="tx1"/>
          </a:solidFill>
          <a:latin typeface="+mn-lt"/>
          <a:ea typeface="+mn-ea"/>
          <a:cs typeface="Segoe UI" panose="020B0502040204020203" pitchFamily="34" charset="0"/>
        </a:defRPr>
      </a:lvl5pPr>
      <a:lvl6pPr marL="631825" indent="-115888" algn="l" defTabSz="685800" rtl="0" eaLnBrk="1" latinLnBrk="0" hangingPunct="1">
        <a:lnSpc>
          <a:spcPct val="90000"/>
        </a:lnSpc>
        <a:spcBef>
          <a:spcPts val="375"/>
        </a:spcBef>
        <a:buClr>
          <a:schemeClr val="accent2"/>
        </a:buClr>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indent="0" algn="l" defTabSz="685800" rtl="0" eaLnBrk="1" latinLnBrk="0" hangingPunct="1">
        <a:lnSpc>
          <a:spcPct val="100000"/>
        </a:lnSpc>
        <a:spcBef>
          <a:spcPts val="200"/>
        </a:spcBef>
        <a:spcAft>
          <a:spcPts val="100"/>
        </a:spcAft>
        <a:buFontTx/>
        <a:buNone/>
        <a:defRPr sz="1400" kern="1200" baseline="0">
          <a:solidFill>
            <a:schemeClr val="tx1"/>
          </a:solidFill>
          <a:latin typeface="+mn-lt"/>
          <a:ea typeface="+mn-ea"/>
          <a:cs typeface="Segoe UI" panose="020B0502040204020203" pitchFamily="34" charset="0"/>
        </a:defRPr>
      </a:lvl1pPr>
      <a:lvl2pPr marL="172641" indent="-172641" algn="l" defTabSz="685800" rtl="0" eaLnBrk="1" latinLnBrk="0" hangingPunct="1">
        <a:lnSpc>
          <a:spcPct val="100000"/>
        </a:lnSpc>
        <a:spcBef>
          <a:spcPts val="150"/>
        </a:spcBef>
        <a:spcAft>
          <a:spcPts val="100"/>
        </a:spcAft>
        <a:buClr>
          <a:schemeClr val="bg2"/>
        </a:buClr>
        <a:buFont typeface="Arial" panose="020B0604020202020204" pitchFamily="34" charset="0"/>
        <a:buChar char="•"/>
        <a:defRPr sz="1400" kern="1200">
          <a:solidFill>
            <a:schemeClr val="tx1"/>
          </a:solidFill>
          <a:latin typeface="+mn-lt"/>
          <a:ea typeface="+mn-ea"/>
          <a:cs typeface="Segoe UI Light" panose="020B0502040204020203" pitchFamily="34" charset="0"/>
        </a:defRPr>
      </a:lvl2pPr>
      <a:lvl3pPr marL="345281" indent="-172641" algn="l" defTabSz="685800" rtl="0" eaLnBrk="1" latinLnBrk="0" hangingPunct="1">
        <a:lnSpc>
          <a:spcPct val="100000"/>
        </a:lnSpc>
        <a:spcBef>
          <a:spcPts val="150"/>
        </a:spcBef>
        <a:spcAft>
          <a:spcPts val="100"/>
        </a:spcAft>
        <a:buClr>
          <a:schemeClr val="accent2"/>
        </a:buClr>
        <a:buFont typeface="Arial" panose="020B0604020202020204" pitchFamily="34" charset="0"/>
        <a:buChar char="•"/>
        <a:tabLst>
          <a:tab pos="600075" algn="l"/>
        </a:tabLst>
        <a:defRPr sz="1400" kern="1200">
          <a:solidFill>
            <a:schemeClr val="tx1"/>
          </a:solidFill>
          <a:latin typeface="+mn-lt"/>
          <a:ea typeface="+mn-ea"/>
          <a:cs typeface="Segoe UI Light" panose="020B0502040204020203" pitchFamily="34" charset="0"/>
        </a:defRPr>
      </a:lvl3pPr>
      <a:lvl4pPr marL="513160" indent="-167879" algn="l" defTabSz="685800" rtl="0" eaLnBrk="1" latinLnBrk="0" hangingPunct="1">
        <a:lnSpc>
          <a:spcPct val="100000"/>
        </a:lnSpc>
        <a:spcBef>
          <a:spcPts val="150"/>
        </a:spcBef>
        <a:spcAft>
          <a:spcPts val="100"/>
        </a:spcAft>
        <a:buClr>
          <a:schemeClr val="accent2">
            <a:lumMod val="60000"/>
            <a:lumOff val="40000"/>
          </a:schemeClr>
        </a:buClr>
        <a:buFont typeface="Arial" panose="020B0604020202020204" pitchFamily="34" charset="0"/>
        <a:buChar char="•"/>
        <a:defRPr sz="1200" kern="1200">
          <a:solidFill>
            <a:schemeClr val="tx1"/>
          </a:solidFill>
          <a:latin typeface="+mn-lt"/>
          <a:ea typeface="+mn-ea"/>
          <a:cs typeface="Segoe UI Light" panose="020B0502040204020203" pitchFamily="34" charset="0"/>
        </a:defRPr>
      </a:lvl4pPr>
      <a:lvl5pPr marL="0" indent="0" algn="l" defTabSz="685800" rtl="0" eaLnBrk="1" latinLnBrk="0" hangingPunct="1">
        <a:lnSpc>
          <a:spcPct val="100000"/>
        </a:lnSpc>
        <a:spcBef>
          <a:spcPts val="300"/>
        </a:spcBef>
        <a:spcAft>
          <a:spcPts val="450"/>
        </a:spcAft>
        <a:buFontTx/>
        <a:buNone/>
        <a:defRPr sz="1800" kern="1200">
          <a:solidFill>
            <a:schemeClr val="tx1"/>
          </a:solidFill>
          <a:latin typeface="+mn-lt"/>
          <a:ea typeface="+mn-ea"/>
          <a:cs typeface="Segoe UI" panose="020B0502040204020203" pitchFamily="34" charset="0"/>
        </a:defRPr>
      </a:lvl5pPr>
      <a:lvl6pPr marL="631825" indent="-115888" algn="l" defTabSz="685800" rtl="0" eaLnBrk="1" latinLnBrk="0" hangingPunct="1">
        <a:lnSpc>
          <a:spcPct val="90000"/>
        </a:lnSpc>
        <a:spcBef>
          <a:spcPts val="375"/>
        </a:spcBef>
        <a:buClr>
          <a:schemeClr val="accent2"/>
        </a:buClr>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0" userDrawn="1">
          <p15:clr>
            <a:srgbClr val="F26B43"/>
          </p15:clr>
        </p15:guide>
        <p15:guide id="3" orient="horz" pos="540" userDrawn="1">
          <p15:clr>
            <a:srgbClr val="F26B43"/>
          </p15:clr>
        </p15:guide>
        <p15:guide id="4" orient="horz" pos="684" userDrawn="1">
          <p15:clr>
            <a:srgbClr val="F26B43"/>
          </p15:clr>
        </p15:guide>
        <p15:guide id="5" orient="horz" pos="3024" userDrawn="1">
          <p15:clr>
            <a:srgbClr val="F26B43"/>
          </p15:clr>
        </p15:guide>
        <p15:guide id="7" pos="5616" userDrawn="1">
          <p15:clr>
            <a:srgbClr val="F26B43"/>
          </p15:clr>
        </p15:guide>
        <p15:guide id="9" orient="horz" pos="2724" userDrawn="1">
          <p15:clr>
            <a:srgbClr val="F26B43"/>
          </p15:clr>
        </p15:guide>
        <p15:guide id="10" orient="horz" pos="2772" userDrawn="1">
          <p15:clr>
            <a:srgbClr val="F26B43"/>
          </p15:clr>
        </p15:guide>
        <p15:guide id="11" pos="4152" userDrawn="1">
          <p15:clr>
            <a:srgbClr val="F26B43"/>
          </p15:clr>
        </p15:guide>
        <p15:guide id="12" orient="horz" userDrawn="1">
          <p15:clr>
            <a:srgbClr val="F26B43"/>
          </p15:clr>
        </p15:guide>
        <p15:guide id="13" orient="horz" pos="3240" userDrawn="1">
          <p15:clr>
            <a:srgbClr val="F26B43"/>
          </p15:clr>
        </p15:guide>
        <p15:guide id="14" pos="136" userDrawn="1">
          <p15:clr>
            <a:srgbClr val="F26B43"/>
          </p15:clr>
        </p15:guide>
        <p15:guide id="1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tags" Target="../tags/tag2.xml"/><Relationship Id="rId7" Type="http://schemas.openxmlformats.org/officeDocument/2006/relationships/image" Target="../media/image27.png"/><Relationship Id="rId2" Type="http://schemas.openxmlformats.org/officeDocument/2006/relationships/tags" Target="../tags/tag1.xml"/><Relationship Id="rId1" Type="http://schemas.openxmlformats.org/officeDocument/2006/relationships/customXml" Target="../../customXml/item4.xml"/><Relationship Id="rId6" Type="http://schemas.openxmlformats.org/officeDocument/2006/relationships/notesSlide" Target="../notesSlides/notesSlide2.xml"/><Relationship Id="rId11" Type="http://schemas.openxmlformats.org/officeDocument/2006/relationships/image" Target="../media/image31.png"/><Relationship Id="rId5" Type="http://schemas.openxmlformats.org/officeDocument/2006/relationships/slideLayout" Target="../slideLayouts/slideLayout3.xml"/><Relationship Id="rId10" Type="http://schemas.openxmlformats.org/officeDocument/2006/relationships/image" Target="../media/image30.png"/><Relationship Id="rId4" Type="http://schemas.openxmlformats.org/officeDocument/2006/relationships/tags" Target="../tags/tag3.xml"/><Relationship Id="rId9" Type="http://schemas.openxmlformats.org/officeDocument/2006/relationships/image" Target="../media/image29.svg"/></Relationships>
</file>

<file path=ppt/slides/_rels/slide3.xml.rels><?xml version="1.0" encoding="UTF-8" standalone="yes"?>
<Relationships xmlns="http://schemas.openxmlformats.org/package/2006/relationships"><Relationship Id="rId8" Type="http://schemas.openxmlformats.org/officeDocument/2006/relationships/hyperlink" Target="https://nyheder.tv2.dk/samfund/2022-10-07-russiske-krigsskibe-kan-have-leget-kispus-med-danske-lodser" TargetMode="External"/><Relationship Id="rId3" Type="http://schemas.openxmlformats.org/officeDocument/2006/relationships/image" Target="../media/image33.jpeg"/><Relationship Id="rId7" Type="http://schemas.openxmlformats.org/officeDocument/2006/relationships/image" Target="../media/image35.gif"/><Relationship Id="rId2" Type="http://schemas.openxmlformats.org/officeDocument/2006/relationships/image" Target="../media/image32.jpeg"/><Relationship Id="rId1" Type="http://schemas.openxmlformats.org/officeDocument/2006/relationships/slideLayout" Target="../slideLayouts/slideLayout3.xml"/><Relationship Id="rId6" Type="http://schemas.openxmlformats.org/officeDocument/2006/relationships/hyperlink" Target="https://www.dw.com/en/russia-ukraine-updates-us-warns-russia-against-targeting-wests-satellites/a-63570741" TargetMode="External"/><Relationship Id="rId5" Type="http://schemas.openxmlformats.org/officeDocument/2006/relationships/hyperlink" Target="https://www.gpsworld.com/what-happened-to-gps-in-denver/" TargetMode="Externa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hyperlink" Target="https://www2.deloitte.com/content/dam/Deloitte/lu/Documents/financial-services/lu-rna-mifid-r-iii-finally-coming.pdf"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a:solidFill>
                  <a:schemeClr val="tx1">
                    <a:lumMod val="75000"/>
                    <a:lumOff val="25000"/>
                  </a:schemeClr>
                </a:solidFill>
              </a:rPr>
              <a:t>Oscilloquartz</a:t>
            </a:r>
          </a:p>
        </p:txBody>
      </p:sp>
      <p:sp>
        <p:nvSpPr>
          <p:cNvPr id="5" name="Textplatzhalter 4"/>
          <p:cNvSpPr>
            <a:spLocks noGrp="1"/>
          </p:cNvSpPr>
          <p:nvPr>
            <p:ph type="body" sz="quarter" idx="12"/>
          </p:nvPr>
        </p:nvSpPr>
        <p:spPr/>
        <p:txBody>
          <a:bodyPr>
            <a:normAutofit/>
          </a:bodyPr>
          <a:lstStyle/>
          <a:p>
            <a:r>
              <a:rPr lang="en-US" dirty="0"/>
              <a:t>Precise &amp; Assured Timing </a:t>
            </a:r>
            <a:r>
              <a:rPr lang="en-US" sz="2000" dirty="0"/>
              <a:t>for Enterprise Networks</a:t>
            </a:r>
          </a:p>
        </p:txBody>
      </p:sp>
      <p:pic>
        <p:nvPicPr>
          <p:cNvPr id="11" name="Picture Placeholder 10" descr="Graphical user interface&#10;&#10;Description automatically generated">
            <a:extLst>
              <a:ext uri="{FF2B5EF4-FFF2-40B4-BE49-F238E27FC236}">
                <a16:creationId xmlns:a16="http://schemas.microsoft.com/office/drawing/2014/main" id="{7B74ED9F-3789-4DEA-ABCD-74D5F5FEDB3B}"/>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29" b="29"/>
          <a:stretch>
            <a:fillRect/>
          </a:stretch>
        </p:blipFill>
        <p:spPr/>
      </p:pic>
      <p:sp>
        <p:nvSpPr>
          <p:cNvPr id="7" name="Text Placeholder 6">
            <a:extLst>
              <a:ext uri="{FF2B5EF4-FFF2-40B4-BE49-F238E27FC236}">
                <a16:creationId xmlns:a16="http://schemas.microsoft.com/office/drawing/2014/main" id="{397F804E-4332-EC07-0C80-5BAB55862D31}"/>
              </a:ext>
            </a:extLst>
          </p:cNvPr>
          <p:cNvSpPr>
            <a:spLocks noGrp="1"/>
          </p:cNvSpPr>
          <p:nvPr>
            <p:ph type="body" sz="quarter" idx="10"/>
          </p:nvPr>
        </p:nvSpPr>
        <p:spPr>
          <a:xfrm>
            <a:off x="223838" y="4594225"/>
            <a:ext cx="5070475" cy="204788"/>
          </a:xfrm>
        </p:spPr>
        <p:txBody>
          <a:bodyPr>
            <a:normAutofit fontScale="25000" lnSpcReduction="20000"/>
          </a:bodyPr>
          <a:lstStyle/>
          <a:p>
            <a:r>
              <a:rPr lang="de-DE" sz="4400" dirty="0"/>
              <a:t>November 8th - ITSF</a:t>
            </a:r>
          </a:p>
          <a:p>
            <a:r>
              <a:rPr lang="en-US" sz="4400" dirty="0"/>
              <a:t>Jeremy Thomas</a:t>
            </a:r>
          </a:p>
          <a:p>
            <a:r>
              <a:rPr lang="de-DE" dirty="0"/>
              <a:t> </a:t>
            </a:r>
          </a:p>
        </p:txBody>
      </p:sp>
    </p:spTree>
    <p:extLst>
      <p:ext uri="{BB962C8B-B14F-4D97-AF65-F5344CB8AC3E}">
        <p14:creationId xmlns:p14="http://schemas.microsoft.com/office/powerpoint/2010/main" val="3209335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D7DD7963-43BA-577F-22A2-4E5A29E4FC16}"/>
              </a:ext>
            </a:extLst>
          </p:cNvPr>
          <p:cNvGrpSpPr/>
          <p:nvPr/>
        </p:nvGrpSpPr>
        <p:grpSpPr>
          <a:xfrm>
            <a:off x="615764" y="1174005"/>
            <a:ext cx="1696121" cy="862153"/>
            <a:chOff x="6121708" y="1502678"/>
            <a:chExt cx="1696121" cy="862153"/>
          </a:xfrm>
        </p:grpSpPr>
        <p:sp>
          <p:nvSpPr>
            <p:cNvPr id="51" name="Freeform: Shape 50">
              <a:extLst>
                <a:ext uri="{FF2B5EF4-FFF2-40B4-BE49-F238E27FC236}">
                  <a16:creationId xmlns:a16="http://schemas.microsoft.com/office/drawing/2014/main" id="{443411AC-B64E-57BC-CB53-BFDC10D42E33}"/>
                </a:ext>
              </a:extLst>
            </p:cNvPr>
            <p:cNvSpPr/>
            <p:nvPr/>
          </p:nvSpPr>
          <p:spPr>
            <a:xfrm>
              <a:off x="6121708" y="1646923"/>
              <a:ext cx="388206" cy="401233"/>
            </a:xfrm>
            <a:custGeom>
              <a:avLst/>
              <a:gdLst>
                <a:gd name="connsiteX0" fmla="*/ 388206 w 388206"/>
                <a:gd name="connsiteY0" fmla="*/ 213880 h 401233"/>
                <a:gd name="connsiteX1" fmla="*/ 305070 w 388206"/>
                <a:gd name="connsiteY1" fmla="*/ 127665 h 401233"/>
                <a:gd name="connsiteX2" fmla="*/ 315018 w 388206"/>
                <a:gd name="connsiteY2" fmla="*/ 90242 h 401233"/>
                <a:gd name="connsiteX3" fmla="*/ 204169 w 388206"/>
                <a:gd name="connsiteY3" fmla="*/ 0 h 401233"/>
                <a:gd name="connsiteX4" fmla="*/ 93321 w 388206"/>
                <a:gd name="connsiteY4" fmla="*/ 90242 h 401233"/>
                <a:gd name="connsiteX5" fmla="*/ 98532 w 388206"/>
                <a:gd name="connsiteY5" fmla="*/ 117480 h 401233"/>
                <a:gd name="connsiteX6" fmla="*/ 0 w 388206"/>
                <a:gd name="connsiteY6" fmla="*/ 205354 h 401233"/>
                <a:gd name="connsiteX7" fmla="*/ 54477 w 388206"/>
                <a:gd name="connsiteY7" fmla="*/ 281621 h 401233"/>
                <a:gd name="connsiteX8" fmla="*/ 44766 w 388206"/>
                <a:gd name="connsiteY8" fmla="*/ 312412 h 401233"/>
                <a:gd name="connsiteX9" fmla="*/ 202985 w 388206"/>
                <a:gd name="connsiteY9" fmla="*/ 401233 h 401233"/>
                <a:gd name="connsiteX10" fmla="*/ 361205 w 388206"/>
                <a:gd name="connsiteY10" fmla="*/ 312412 h 401233"/>
                <a:gd name="connsiteX11" fmla="*/ 351493 w 388206"/>
                <a:gd name="connsiteY11" fmla="*/ 281621 h 401233"/>
                <a:gd name="connsiteX12" fmla="*/ 388206 w 388206"/>
                <a:gd name="connsiteY12" fmla="*/ 213880 h 40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8206" h="401233">
                  <a:moveTo>
                    <a:pt x="388206" y="213880"/>
                  </a:moveTo>
                  <a:cubicBezTo>
                    <a:pt x="384478" y="169048"/>
                    <a:pt x="349736" y="133020"/>
                    <a:pt x="305070" y="127665"/>
                  </a:cubicBezTo>
                  <a:cubicBezTo>
                    <a:pt x="311560" y="116258"/>
                    <a:pt x="314987" y="103366"/>
                    <a:pt x="315018" y="90242"/>
                  </a:cubicBezTo>
                  <a:cubicBezTo>
                    <a:pt x="315018" y="40502"/>
                    <a:pt x="265278" y="0"/>
                    <a:pt x="204169" y="0"/>
                  </a:cubicBezTo>
                  <a:cubicBezTo>
                    <a:pt x="143061" y="0"/>
                    <a:pt x="93321" y="40502"/>
                    <a:pt x="93321" y="90242"/>
                  </a:cubicBezTo>
                  <a:cubicBezTo>
                    <a:pt x="93378" y="99564"/>
                    <a:pt x="95145" y="108795"/>
                    <a:pt x="98532" y="117480"/>
                  </a:cubicBezTo>
                  <a:cubicBezTo>
                    <a:pt x="43345" y="121033"/>
                    <a:pt x="0" y="158930"/>
                    <a:pt x="0" y="205354"/>
                  </a:cubicBezTo>
                  <a:cubicBezTo>
                    <a:pt x="1666" y="239248"/>
                    <a:pt x="22956" y="269054"/>
                    <a:pt x="54477" y="281621"/>
                  </a:cubicBezTo>
                  <a:cubicBezTo>
                    <a:pt x="48332" y="290731"/>
                    <a:pt x="44959" y="301425"/>
                    <a:pt x="44766" y="312412"/>
                  </a:cubicBezTo>
                  <a:cubicBezTo>
                    <a:pt x="44766" y="361441"/>
                    <a:pt x="115822" y="401233"/>
                    <a:pt x="202985" y="401233"/>
                  </a:cubicBezTo>
                  <a:cubicBezTo>
                    <a:pt x="290148" y="401233"/>
                    <a:pt x="361205" y="361441"/>
                    <a:pt x="361205" y="312412"/>
                  </a:cubicBezTo>
                  <a:cubicBezTo>
                    <a:pt x="361152" y="301403"/>
                    <a:pt x="357768" y="290669"/>
                    <a:pt x="351493" y="281621"/>
                  </a:cubicBezTo>
                  <a:cubicBezTo>
                    <a:pt x="374026" y="266361"/>
                    <a:pt x="387723" y="241090"/>
                    <a:pt x="388206" y="213880"/>
                  </a:cubicBezTo>
                  <a:close/>
                </a:path>
              </a:pathLst>
            </a:custGeom>
            <a:solidFill>
              <a:srgbClr val="D1D3D4"/>
            </a:solidFill>
            <a:ln w="23644"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534BF299-4CB1-A3DC-07EE-2EDFE086AC62}"/>
                </a:ext>
              </a:extLst>
            </p:cNvPr>
            <p:cNvSpPr/>
            <p:nvPr/>
          </p:nvSpPr>
          <p:spPr>
            <a:xfrm>
              <a:off x="6258136" y="1759193"/>
              <a:ext cx="168877" cy="405022"/>
            </a:xfrm>
            <a:custGeom>
              <a:avLst/>
              <a:gdLst>
                <a:gd name="connsiteX0" fmla="*/ 74136 w 168877"/>
                <a:gd name="connsiteY0" fmla="*/ 245145 h 405022"/>
                <a:gd name="connsiteX1" fmla="*/ 168878 w 168877"/>
                <a:gd name="connsiteY1" fmla="*/ 159877 h 405022"/>
                <a:gd name="connsiteX2" fmla="*/ 133350 w 168877"/>
                <a:gd name="connsiteY2" fmla="*/ 183326 h 405022"/>
                <a:gd name="connsiteX3" fmla="*/ 71057 w 168877"/>
                <a:gd name="connsiteY3" fmla="*/ 235197 h 405022"/>
                <a:gd name="connsiteX4" fmla="*/ 67030 w 168877"/>
                <a:gd name="connsiteY4" fmla="*/ 0 h 405022"/>
                <a:gd name="connsiteX5" fmla="*/ 59688 w 168877"/>
                <a:gd name="connsiteY5" fmla="*/ 132165 h 405022"/>
                <a:gd name="connsiteX6" fmla="*/ 59688 w 168877"/>
                <a:gd name="connsiteY6" fmla="*/ 148982 h 405022"/>
                <a:gd name="connsiteX7" fmla="*/ 0 w 168877"/>
                <a:gd name="connsiteY7" fmla="*/ 114401 h 405022"/>
                <a:gd name="connsiteX8" fmla="*/ 17764 w 168877"/>
                <a:gd name="connsiteY8" fmla="*/ 131692 h 405022"/>
                <a:gd name="connsiteX9" fmla="*/ 59688 w 168877"/>
                <a:gd name="connsiteY9" fmla="*/ 159641 h 405022"/>
                <a:gd name="connsiteX10" fmla="*/ 59688 w 168877"/>
                <a:gd name="connsiteY10" fmla="*/ 261725 h 405022"/>
                <a:gd name="connsiteX11" fmla="*/ 33633 w 168877"/>
                <a:gd name="connsiteY11" fmla="*/ 248461 h 405022"/>
                <a:gd name="connsiteX12" fmla="*/ 41450 w 168877"/>
                <a:gd name="connsiteY12" fmla="*/ 259357 h 405022"/>
                <a:gd name="connsiteX13" fmla="*/ 59688 w 168877"/>
                <a:gd name="connsiteY13" fmla="*/ 271436 h 405022"/>
                <a:gd name="connsiteX14" fmla="*/ 59688 w 168877"/>
                <a:gd name="connsiteY14" fmla="*/ 405023 h 405022"/>
                <a:gd name="connsiteX15" fmla="*/ 74136 w 168877"/>
                <a:gd name="connsiteY15" fmla="*/ 405023 h 405022"/>
                <a:gd name="connsiteX16" fmla="*/ 71293 w 168877"/>
                <a:gd name="connsiteY16" fmla="*/ 242540 h 405022"/>
                <a:gd name="connsiteX17" fmla="*/ 74136 w 168877"/>
                <a:gd name="connsiteY17" fmla="*/ 245145 h 40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877" h="405022">
                  <a:moveTo>
                    <a:pt x="74136" y="245145"/>
                  </a:moveTo>
                  <a:lnTo>
                    <a:pt x="168878" y="159877"/>
                  </a:lnTo>
                  <a:lnTo>
                    <a:pt x="133350" y="183326"/>
                  </a:lnTo>
                  <a:lnTo>
                    <a:pt x="71057" y="235197"/>
                  </a:lnTo>
                  <a:lnTo>
                    <a:pt x="67030" y="0"/>
                  </a:lnTo>
                  <a:lnTo>
                    <a:pt x="59688" y="132165"/>
                  </a:lnTo>
                  <a:lnTo>
                    <a:pt x="59688" y="148982"/>
                  </a:lnTo>
                  <a:lnTo>
                    <a:pt x="0" y="114401"/>
                  </a:lnTo>
                  <a:lnTo>
                    <a:pt x="17764" y="131692"/>
                  </a:lnTo>
                  <a:lnTo>
                    <a:pt x="59688" y="159641"/>
                  </a:lnTo>
                  <a:lnTo>
                    <a:pt x="59688" y="261725"/>
                  </a:lnTo>
                  <a:lnTo>
                    <a:pt x="33633" y="248461"/>
                  </a:lnTo>
                  <a:lnTo>
                    <a:pt x="41450" y="259357"/>
                  </a:lnTo>
                  <a:lnTo>
                    <a:pt x="59688" y="271436"/>
                  </a:lnTo>
                  <a:lnTo>
                    <a:pt x="59688" y="405023"/>
                  </a:lnTo>
                  <a:lnTo>
                    <a:pt x="74136" y="405023"/>
                  </a:lnTo>
                  <a:lnTo>
                    <a:pt x="71293" y="242540"/>
                  </a:lnTo>
                  <a:lnTo>
                    <a:pt x="74136" y="245145"/>
                  </a:lnTo>
                  <a:close/>
                </a:path>
              </a:pathLst>
            </a:custGeom>
            <a:solidFill>
              <a:srgbClr val="A7A9AC"/>
            </a:solidFill>
            <a:ln w="2364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413215EE-4CDC-B27A-8DE5-49767FEC37E0}"/>
                </a:ext>
              </a:extLst>
            </p:cNvPr>
            <p:cNvSpPr/>
            <p:nvPr/>
          </p:nvSpPr>
          <p:spPr>
            <a:xfrm>
              <a:off x="6315692" y="1924518"/>
              <a:ext cx="328755" cy="313596"/>
            </a:xfrm>
            <a:custGeom>
              <a:avLst/>
              <a:gdLst>
                <a:gd name="connsiteX0" fmla="*/ 328755 w 328755"/>
                <a:gd name="connsiteY0" fmla="*/ 156798 h 313596"/>
                <a:gd name="connsiteX1" fmla="*/ 164378 w 328755"/>
                <a:gd name="connsiteY1" fmla="*/ 313597 h 313596"/>
                <a:gd name="connsiteX2" fmla="*/ 0 w 328755"/>
                <a:gd name="connsiteY2" fmla="*/ 156798 h 313596"/>
                <a:gd name="connsiteX3" fmla="*/ 164378 w 328755"/>
                <a:gd name="connsiteY3" fmla="*/ 0 h 313596"/>
                <a:gd name="connsiteX4" fmla="*/ 328755 w 328755"/>
                <a:gd name="connsiteY4" fmla="*/ 156798 h 31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755" h="313596">
                  <a:moveTo>
                    <a:pt x="328755" y="156798"/>
                  </a:moveTo>
                  <a:cubicBezTo>
                    <a:pt x="328755" y="243396"/>
                    <a:pt x="255161" y="313597"/>
                    <a:pt x="164378" y="313597"/>
                  </a:cubicBezTo>
                  <a:cubicBezTo>
                    <a:pt x="73594" y="313597"/>
                    <a:pt x="0" y="243396"/>
                    <a:pt x="0" y="156798"/>
                  </a:cubicBezTo>
                  <a:cubicBezTo>
                    <a:pt x="0" y="70201"/>
                    <a:pt x="73594" y="0"/>
                    <a:pt x="164378" y="0"/>
                  </a:cubicBezTo>
                  <a:cubicBezTo>
                    <a:pt x="255161" y="0"/>
                    <a:pt x="328755" y="70201"/>
                    <a:pt x="328755" y="156798"/>
                  </a:cubicBezTo>
                  <a:close/>
                </a:path>
              </a:pathLst>
            </a:custGeom>
            <a:solidFill>
              <a:srgbClr val="E6E7E8"/>
            </a:solidFill>
            <a:ln w="2364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ADA194D-557A-1466-F3D9-FF45EBFEC173}"/>
                </a:ext>
              </a:extLst>
            </p:cNvPr>
            <p:cNvSpPr/>
            <p:nvPr/>
          </p:nvSpPr>
          <p:spPr>
            <a:xfrm>
              <a:off x="6424883" y="2116607"/>
              <a:ext cx="115822" cy="248224"/>
            </a:xfrm>
            <a:custGeom>
              <a:avLst/>
              <a:gdLst>
                <a:gd name="connsiteX0" fmla="*/ 57082 w 115822"/>
                <a:gd name="connsiteY0" fmla="*/ 59688 h 248224"/>
                <a:gd name="connsiteX1" fmla="*/ 115822 w 115822"/>
                <a:gd name="connsiteY1" fmla="*/ 0 h 248224"/>
                <a:gd name="connsiteX2" fmla="*/ 43108 w 115822"/>
                <a:gd name="connsiteY2" fmla="*/ 31265 h 248224"/>
                <a:gd name="connsiteX3" fmla="*/ 0 w 115822"/>
                <a:gd name="connsiteY3" fmla="*/ 0 h 248224"/>
                <a:gd name="connsiteX4" fmla="*/ 29370 w 115822"/>
                <a:gd name="connsiteY4" fmla="*/ 54003 h 248224"/>
                <a:gd name="connsiteX5" fmla="*/ 29370 w 115822"/>
                <a:gd name="connsiteY5" fmla="*/ 248224 h 248224"/>
                <a:gd name="connsiteX6" fmla="*/ 57082 w 115822"/>
                <a:gd name="connsiteY6" fmla="*/ 248224 h 248224"/>
                <a:gd name="connsiteX7" fmla="*/ 57082 w 115822"/>
                <a:gd name="connsiteY7" fmla="*/ 59688 h 24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822" h="248224">
                  <a:moveTo>
                    <a:pt x="57082" y="59688"/>
                  </a:moveTo>
                  <a:lnTo>
                    <a:pt x="115822" y="0"/>
                  </a:lnTo>
                  <a:lnTo>
                    <a:pt x="43108" y="31265"/>
                  </a:lnTo>
                  <a:lnTo>
                    <a:pt x="0" y="0"/>
                  </a:lnTo>
                  <a:lnTo>
                    <a:pt x="29370" y="54003"/>
                  </a:lnTo>
                  <a:lnTo>
                    <a:pt x="29370" y="248224"/>
                  </a:lnTo>
                  <a:lnTo>
                    <a:pt x="57082" y="248224"/>
                  </a:lnTo>
                  <a:lnTo>
                    <a:pt x="57082" y="59688"/>
                  </a:lnTo>
                  <a:close/>
                </a:path>
              </a:pathLst>
            </a:custGeom>
            <a:solidFill>
              <a:srgbClr val="E6E7E8"/>
            </a:solidFill>
            <a:ln w="2364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E2557005-0F86-EE01-ABCA-9AA2B89C0CCA}"/>
                </a:ext>
              </a:extLst>
            </p:cNvPr>
            <p:cNvSpPr/>
            <p:nvPr/>
          </p:nvSpPr>
          <p:spPr>
            <a:xfrm>
              <a:off x="6158183" y="2032761"/>
              <a:ext cx="241118" cy="230223"/>
            </a:xfrm>
            <a:custGeom>
              <a:avLst/>
              <a:gdLst>
                <a:gd name="connsiteX0" fmla="*/ 241119 w 241118"/>
                <a:gd name="connsiteY0" fmla="*/ 115112 h 230223"/>
                <a:gd name="connsiteX1" fmla="*/ 120559 w 241118"/>
                <a:gd name="connsiteY1" fmla="*/ 230223 h 230223"/>
                <a:gd name="connsiteX2" fmla="*/ 0 w 241118"/>
                <a:gd name="connsiteY2" fmla="*/ 115112 h 230223"/>
                <a:gd name="connsiteX3" fmla="*/ 120559 w 241118"/>
                <a:gd name="connsiteY3" fmla="*/ 0 h 230223"/>
                <a:gd name="connsiteX4" fmla="*/ 241119 w 241118"/>
                <a:gd name="connsiteY4" fmla="*/ 115112 h 230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118" h="230223">
                  <a:moveTo>
                    <a:pt x="241119" y="115112"/>
                  </a:moveTo>
                  <a:cubicBezTo>
                    <a:pt x="241119" y="178686"/>
                    <a:pt x="187143" y="230223"/>
                    <a:pt x="120559" y="230223"/>
                  </a:cubicBezTo>
                  <a:cubicBezTo>
                    <a:pt x="53976" y="230223"/>
                    <a:pt x="0" y="178686"/>
                    <a:pt x="0" y="115112"/>
                  </a:cubicBezTo>
                  <a:cubicBezTo>
                    <a:pt x="0" y="51537"/>
                    <a:pt x="53976" y="0"/>
                    <a:pt x="120559" y="0"/>
                  </a:cubicBezTo>
                  <a:cubicBezTo>
                    <a:pt x="187143" y="0"/>
                    <a:pt x="241119" y="51537"/>
                    <a:pt x="241119" y="115112"/>
                  </a:cubicBezTo>
                  <a:close/>
                </a:path>
              </a:pathLst>
            </a:custGeom>
            <a:solidFill>
              <a:srgbClr val="A7A9AC"/>
            </a:solidFill>
            <a:ln w="23644"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17B4B59-B0D2-5588-5292-2B68073FDCE0}"/>
                </a:ext>
              </a:extLst>
            </p:cNvPr>
            <p:cNvSpPr/>
            <p:nvPr/>
          </p:nvSpPr>
          <p:spPr>
            <a:xfrm>
              <a:off x="6246057" y="2173926"/>
              <a:ext cx="85031" cy="181904"/>
            </a:xfrm>
            <a:custGeom>
              <a:avLst/>
              <a:gdLst>
                <a:gd name="connsiteX0" fmla="*/ 41923 w 85031"/>
                <a:gd name="connsiteY0" fmla="*/ 43581 h 181904"/>
                <a:gd name="connsiteX1" fmla="*/ 85031 w 85031"/>
                <a:gd name="connsiteY1" fmla="*/ 0 h 181904"/>
                <a:gd name="connsiteX2" fmla="*/ 31739 w 85031"/>
                <a:gd name="connsiteY2" fmla="*/ 22975 h 181904"/>
                <a:gd name="connsiteX3" fmla="*/ 0 w 85031"/>
                <a:gd name="connsiteY3" fmla="*/ 0 h 181904"/>
                <a:gd name="connsiteX4" fmla="*/ 21554 w 85031"/>
                <a:gd name="connsiteY4" fmla="*/ 39555 h 181904"/>
                <a:gd name="connsiteX5" fmla="*/ 21554 w 85031"/>
                <a:gd name="connsiteY5" fmla="*/ 181905 h 181904"/>
                <a:gd name="connsiteX6" fmla="*/ 41923 w 85031"/>
                <a:gd name="connsiteY6" fmla="*/ 181905 h 181904"/>
                <a:gd name="connsiteX7" fmla="*/ 41923 w 85031"/>
                <a:gd name="connsiteY7" fmla="*/ 43581 h 18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031" h="181904">
                  <a:moveTo>
                    <a:pt x="41923" y="43581"/>
                  </a:moveTo>
                  <a:lnTo>
                    <a:pt x="85031" y="0"/>
                  </a:lnTo>
                  <a:lnTo>
                    <a:pt x="31739" y="22975"/>
                  </a:lnTo>
                  <a:lnTo>
                    <a:pt x="0" y="0"/>
                  </a:lnTo>
                  <a:lnTo>
                    <a:pt x="21554" y="39555"/>
                  </a:lnTo>
                  <a:lnTo>
                    <a:pt x="21554" y="181905"/>
                  </a:lnTo>
                  <a:lnTo>
                    <a:pt x="41923" y="181905"/>
                  </a:lnTo>
                  <a:lnTo>
                    <a:pt x="41923" y="43581"/>
                  </a:lnTo>
                  <a:close/>
                </a:path>
              </a:pathLst>
            </a:custGeom>
            <a:solidFill>
              <a:srgbClr val="A7A9AC"/>
            </a:solidFill>
            <a:ln w="23644"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F2CEFE58-E39A-729B-A459-67946F60FA24}"/>
                </a:ext>
              </a:extLst>
            </p:cNvPr>
            <p:cNvSpPr/>
            <p:nvPr/>
          </p:nvSpPr>
          <p:spPr>
            <a:xfrm>
              <a:off x="7395753" y="1617316"/>
              <a:ext cx="422076" cy="402654"/>
            </a:xfrm>
            <a:custGeom>
              <a:avLst/>
              <a:gdLst>
                <a:gd name="connsiteX0" fmla="*/ 422076 w 422076"/>
                <a:gd name="connsiteY0" fmla="*/ 201327 h 402654"/>
                <a:gd name="connsiteX1" fmla="*/ 211038 w 422076"/>
                <a:gd name="connsiteY1" fmla="*/ 402654 h 402654"/>
                <a:gd name="connsiteX2" fmla="*/ 0 w 422076"/>
                <a:gd name="connsiteY2" fmla="*/ 201327 h 402654"/>
                <a:gd name="connsiteX3" fmla="*/ 211038 w 422076"/>
                <a:gd name="connsiteY3" fmla="*/ 0 h 402654"/>
                <a:gd name="connsiteX4" fmla="*/ 422076 w 422076"/>
                <a:gd name="connsiteY4" fmla="*/ 201327 h 402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76" h="402654">
                  <a:moveTo>
                    <a:pt x="422076" y="201327"/>
                  </a:moveTo>
                  <a:cubicBezTo>
                    <a:pt x="422076" y="312517"/>
                    <a:pt x="327591" y="402654"/>
                    <a:pt x="211038" y="402654"/>
                  </a:cubicBezTo>
                  <a:cubicBezTo>
                    <a:pt x="94485" y="402654"/>
                    <a:pt x="0" y="312517"/>
                    <a:pt x="0" y="201327"/>
                  </a:cubicBezTo>
                  <a:cubicBezTo>
                    <a:pt x="0" y="90137"/>
                    <a:pt x="94485" y="0"/>
                    <a:pt x="211038" y="0"/>
                  </a:cubicBezTo>
                  <a:cubicBezTo>
                    <a:pt x="327591" y="0"/>
                    <a:pt x="422076" y="90137"/>
                    <a:pt x="422076" y="201327"/>
                  </a:cubicBezTo>
                  <a:close/>
                </a:path>
              </a:pathLst>
            </a:custGeom>
            <a:solidFill>
              <a:srgbClr val="D1D3D4"/>
            </a:solidFill>
            <a:ln w="2364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49EC8DE8-FD2D-876A-4469-472D7BE73296}"/>
                </a:ext>
              </a:extLst>
            </p:cNvPr>
            <p:cNvSpPr/>
            <p:nvPr/>
          </p:nvSpPr>
          <p:spPr>
            <a:xfrm>
              <a:off x="7549709" y="1864120"/>
              <a:ext cx="148745" cy="318333"/>
            </a:xfrm>
            <a:custGeom>
              <a:avLst/>
              <a:gdLst>
                <a:gd name="connsiteX0" fmla="*/ 73188 w 148745"/>
                <a:gd name="connsiteY0" fmla="*/ 76267 h 318333"/>
                <a:gd name="connsiteX1" fmla="*/ 148745 w 148745"/>
                <a:gd name="connsiteY1" fmla="*/ 0 h 318333"/>
                <a:gd name="connsiteX2" fmla="*/ 55187 w 148745"/>
                <a:gd name="connsiteY2" fmla="*/ 40029 h 318333"/>
                <a:gd name="connsiteX3" fmla="*/ 0 w 148745"/>
                <a:gd name="connsiteY3" fmla="*/ 0 h 318333"/>
                <a:gd name="connsiteX4" fmla="*/ 37423 w 148745"/>
                <a:gd name="connsiteY4" fmla="*/ 69162 h 318333"/>
                <a:gd name="connsiteX5" fmla="*/ 37423 w 148745"/>
                <a:gd name="connsiteY5" fmla="*/ 318334 h 318333"/>
                <a:gd name="connsiteX6" fmla="*/ 73188 w 148745"/>
                <a:gd name="connsiteY6" fmla="*/ 318334 h 318333"/>
                <a:gd name="connsiteX7" fmla="*/ 73188 w 148745"/>
                <a:gd name="connsiteY7" fmla="*/ 76267 h 31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745" h="318333">
                  <a:moveTo>
                    <a:pt x="73188" y="76267"/>
                  </a:moveTo>
                  <a:lnTo>
                    <a:pt x="148745" y="0"/>
                  </a:lnTo>
                  <a:lnTo>
                    <a:pt x="55187" y="40029"/>
                  </a:lnTo>
                  <a:lnTo>
                    <a:pt x="0" y="0"/>
                  </a:lnTo>
                  <a:lnTo>
                    <a:pt x="37423" y="69162"/>
                  </a:lnTo>
                  <a:lnTo>
                    <a:pt x="37423" y="318334"/>
                  </a:lnTo>
                  <a:lnTo>
                    <a:pt x="73188" y="318334"/>
                  </a:lnTo>
                  <a:lnTo>
                    <a:pt x="73188" y="76267"/>
                  </a:lnTo>
                  <a:close/>
                </a:path>
              </a:pathLst>
            </a:custGeom>
            <a:solidFill>
              <a:srgbClr val="D1D3D4"/>
            </a:solidFill>
            <a:ln w="23644"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4866C521-E5C4-74B6-395F-5CBC9429DFB6}"/>
                </a:ext>
              </a:extLst>
            </p:cNvPr>
            <p:cNvSpPr/>
            <p:nvPr/>
          </p:nvSpPr>
          <p:spPr>
            <a:xfrm>
              <a:off x="7449282" y="2014286"/>
              <a:ext cx="256751" cy="244908"/>
            </a:xfrm>
            <a:custGeom>
              <a:avLst/>
              <a:gdLst>
                <a:gd name="connsiteX0" fmla="*/ 256751 w 256751"/>
                <a:gd name="connsiteY0" fmla="*/ 122454 h 244908"/>
                <a:gd name="connsiteX1" fmla="*/ 128376 w 256751"/>
                <a:gd name="connsiteY1" fmla="*/ 244908 h 244908"/>
                <a:gd name="connsiteX2" fmla="*/ 0 w 256751"/>
                <a:gd name="connsiteY2" fmla="*/ 122454 h 244908"/>
                <a:gd name="connsiteX3" fmla="*/ 128376 w 256751"/>
                <a:gd name="connsiteY3" fmla="*/ 0 h 244908"/>
                <a:gd name="connsiteX4" fmla="*/ 256751 w 256751"/>
                <a:gd name="connsiteY4" fmla="*/ 122454 h 244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751" h="244908">
                  <a:moveTo>
                    <a:pt x="256751" y="122454"/>
                  </a:moveTo>
                  <a:cubicBezTo>
                    <a:pt x="256751" y="190084"/>
                    <a:pt x="199276" y="244908"/>
                    <a:pt x="128376" y="244908"/>
                  </a:cubicBezTo>
                  <a:cubicBezTo>
                    <a:pt x="57476" y="244908"/>
                    <a:pt x="0" y="190084"/>
                    <a:pt x="0" y="122454"/>
                  </a:cubicBezTo>
                  <a:cubicBezTo>
                    <a:pt x="0" y="54825"/>
                    <a:pt x="57476" y="0"/>
                    <a:pt x="128376" y="0"/>
                  </a:cubicBezTo>
                  <a:cubicBezTo>
                    <a:pt x="199276" y="0"/>
                    <a:pt x="256751" y="54825"/>
                    <a:pt x="256751" y="122454"/>
                  </a:cubicBezTo>
                  <a:close/>
                </a:path>
              </a:pathLst>
            </a:custGeom>
            <a:solidFill>
              <a:srgbClr val="A7A9AC"/>
            </a:solidFill>
            <a:ln w="23644"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F6870B76-7E74-D54F-1781-8DB3D2952A0D}"/>
                </a:ext>
              </a:extLst>
            </p:cNvPr>
            <p:cNvSpPr/>
            <p:nvPr/>
          </p:nvSpPr>
          <p:spPr>
            <a:xfrm>
              <a:off x="7542840" y="2164452"/>
              <a:ext cx="90478" cy="193747"/>
            </a:xfrm>
            <a:custGeom>
              <a:avLst/>
              <a:gdLst>
                <a:gd name="connsiteX0" fmla="*/ 44529 w 90478"/>
                <a:gd name="connsiteY0" fmla="*/ 46424 h 193747"/>
                <a:gd name="connsiteX1" fmla="*/ 90479 w 90478"/>
                <a:gd name="connsiteY1" fmla="*/ 0 h 193747"/>
                <a:gd name="connsiteX2" fmla="*/ 33634 w 90478"/>
                <a:gd name="connsiteY2" fmla="*/ 24396 h 193747"/>
                <a:gd name="connsiteX3" fmla="*/ 0 w 90478"/>
                <a:gd name="connsiteY3" fmla="*/ 0 h 193747"/>
                <a:gd name="connsiteX4" fmla="*/ 22738 w 90478"/>
                <a:gd name="connsiteY4" fmla="*/ 41923 h 193747"/>
                <a:gd name="connsiteX5" fmla="*/ 22738 w 90478"/>
                <a:gd name="connsiteY5" fmla="*/ 193748 h 193747"/>
                <a:gd name="connsiteX6" fmla="*/ 44529 w 90478"/>
                <a:gd name="connsiteY6" fmla="*/ 193748 h 193747"/>
                <a:gd name="connsiteX7" fmla="*/ 44529 w 90478"/>
                <a:gd name="connsiteY7" fmla="*/ 46424 h 19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78" h="193747">
                  <a:moveTo>
                    <a:pt x="44529" y="46424"/>
                  </a:moveTo>
                  <a:lnTo>
                    <a:pt x="90479" y="0"/>
                  </a:lnTo>
                  <a:lnTo>
                    <a:pt x="33634" y="24396"/>
                  </a:lnTo>
                  <a:lnTo>
                    <a:pt x="0" y="0"/>
                  </a:lnTo>
                  <a:lnTo>
                    <a:pt x="22738" y="41923"/>
                  </a:lnTo>
                  <a:lnTo>
                    <a:pt x="22738" y="193748"/>
                  </a:lnTo>
                  <a:lnTo>
                    <a:pt x="44529" y="193748"/>
                  </a:lnTo>
                  <a:lnTo>
                    <a:pt x="44529" y="46424"/>
                  </a:lnTo>
                  <a:close/>
                </a:path>
              </a:pathLst>
            </a:custGeom>
            <a:solidFill>
              <a:srgbClr val="A7A9AC"/>
            </a:solidFill>
            <a:ln w="23644"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8EFAA922-993F-F6EF-3611-D9F2B1FE9669}"/>
                </a:ext>
              </a:extLst>
            </p:cNvPr>
            <p:cNvSpPr/>
            <p:nvPr/>
          </p:nvSpPr>
          <p:spPr>
            <a:xfrm>
              <a:off x="6410908" y="1502678"/>
              <a:ext cx="889628" cy="794886"/>
            </a:xfrm>
            <a:custGeom>
              <a:avLst/>
              <a:gdLst>
                <a:gd name="connsiteX0" fmla="*/ 775465 w 889628"/>
                <a:gd name="connsiteY0" fmla="*/ 640694 h 794886"/>
                <a:gd name="connsiteX1" fmla="*/ 736384 w 889628"/>
                <a:gd name="connsiteY1" fmla="*/ 640694 h 794886"/>
                <a:gd name="connsiteX2" fmla="*/ 736384 w 889628"/>
                <a:gd name="connsiteY2" fmla="*/ 293938 h 794886"/>
                <a:gd name="connsiteX3" fmla="*/ 804598 w 889628"/>
                <a:gd name="connsiteY3" fmla="*/ 293938 h 794886"/>
                <a:gd name="connsiteX4" fmla="*/ 804598 w 889628"/>
                <a:gd name="connsiteY4" fmla="*/ 224065 h 794886"/>
                <a:gd name="connsiteX5" fmla="*/ 889629 w 889628"/>
                <a:gd name="connsiteY5" fmla="*/ 224065 h 794886"/>
                <a:gd name="connsiteX6" fmla="*/ 444814 w 889628"/>
                <a:gd name="connsiteY6" fmla="*/ 0 h 794886"/>
                <a:gd name="connsiteX7" fmla="*/ 0 w 889628"/>
                <a:gd name="connsiteY7" fmla="*/ 224065 h 794886"/>
                <a:gd name="connsiteX8" fmla="*/ 85031 w 889628"/>
                <a:gd name="connsiteY8" fmla="*/ 224065 h 794886"/>
                <a:gd name="connsiteX9" fmla="*/ 85031 w 889628"/>
                <a:gd name="connsiteY9" fmla="*/ 293938 h 794886"/>
                <a:gd name="connsiteX10" fmla="*/ 179300 w 889628"/>
                <a:gd name="connsiteY10" fmla="*/ 293938 h 794886"/>
                <a:gd name="connsiteX11" fmla="*/ 179300 w 889628"/>
                <a:gd name="connsiteY11" fmla="*/ 640694 h 794886"/>
                <a:gd name="connsiteX12" fmla="*/ 114164 w 889628"/>
                <a:gd name="connsiteY12" fmla="*/ 640694 h 794886"/>
                <a:gd name="connsiteX13" fmla="*/ 114164 w 889628"/>
                <a:gd name="connsiteY13" fmla="*/ 686644 h 794886"/>
                <a:gd name="connsiteX14" fmla="*/ 61819 w 889628"/>
                <a:gd name="connsiteY14" fmla="*/ 686644 h 794886"/>
                <a:gd name="connsiteX15" fmla="*/ 61819 w 889628"/>
                <a:gd name="connsiteY15" fmla="*/ 794887 h 794886"/>
                <a:gd name="connsiteX16" fmla="*/ 827810 w 889628"/>
                <a:gd name="connsiteY16" fmla="*/ 794887 h 794886"/>
                <a:gd name="connsiteX17" fmla="*/ 827810 w 889628"/>
                <a:gd name="connsiteY17" fmla="*/ 686644 h 794886"/>
                <a:gd name="connsiteX18" fmla="*/ 775465 w 889628"/>
                <a:gd name="connsiteY18" fmla="*/ 686644 h 794886"/>
                <a:gd name="connsiteX19" fmla="*/ 775465 w 889628"/>
                <a:gd name="connsiteY19" fmla="*/ 640694 h 79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9628" h="794886">
                  <a:moveTo>
                    <a:pt x="775465" y="640694"/>
                  </a:moveTo>
                  <a:lnTo>
                    <a:pt x="736384" y="640694"/>
                  </a:lnTo>
                  <a:lnTo>
                    <a:pt x="736384" y="293938"/>
                  </a:lnTo>
                  <a:lnTo>
                    <a:pt x="804598" y="293938"/>
                  </a:lnTo>
                  <a:lnTo>
                    <a:pt x="804598" y="224065"/>
                  </a:lnTo>
                  <a:lnTo>
                    <a:pt x="889629" y="224065"/>
                  </a:lnTo>
                  <a:lnTo>
                    <a:pt x="444814" y="0"/>
                  </a:lnTo>
                  <a:lnTo>
                    <a:pt x="0" y="224065"/>
                  </a:lnTo>
                  <a:lnTo>
                    <a:pt x="85031" y="224065"/>
                  </a:lnTo>
                  <a:lnTo>
                    <a:pt x="85031" y="293938"/>
                  </a:lnTo>
                  <a:lnTo>
                    <a:pt x="179300" y="293938"/>
                  </a:lnTo>
                  <a:lnTo>
                    <a:pt x="179300" y="640694"/>
                  </a:lnTo>
                  <a:lnTo>
                    <a:pt x="114164" y="640694"/>
                  </a:lnTo>
                  <a:lnTo>
                    <a:pt x="114164" y="686644"/>
                  </a:lnTo>
                  <a:lnTo>
                    <a:pt x="61819" y="686644"/>
                  </a:lnTo>
                  <a:lnTo>
                    <a:pt x="61819" y="794887"/>
                  </a:lnTo>
                  <a:lnTo>
                    <a:pt x="827810" y="794887"/>
                  </a:lnTo>
                  <a:lnTo>
                    <a:pt x="827810" y="686644"/>
                  </a:lnTo>
                  <a:lnTo>
                    <a:pt x="775465" y="686644"/>
                  </a:lnTo>
                  <a:lnTo>
                    <a:pt x="775465" y="640694"/>
                  </a:lnTo>
                  <a:close/>
                </a:path>
              </a:pathLst>
            </a:custGeom>
            <a:solidFill>
              <a:schemeClr val="accent4">
                <a:lumMod val="75000"/>
              </a:schemeClr>
            </a:solidFill>
            <a:ln w="23644"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6C422264-3C8B-7B72-8E92-A170B667F0A8}"/>
                </a:ext>
              </a:extLst>
            </p:cNvPr>
            <p:cNvSpPr/>
            <p:nvPr/>
          </p:nvSpPr>
          <p:spPr>
            <a:xfrm>
              <a:off x="6995941" y="1796616"/>
              <a:ext cx="48318" cy="346756"/>
            </a:xfrm>
            <a:custGeom>
              <a:avLst/>
              <a:gdLst>
                <a:gd name="connsiteX0" fmla="*/ 0 w 48318"/>
                <a:gd name="connsiteY0" fmla="*/ 0 h 346756"/>
                <a:gd name="connsiteX1" fmla="*/ 48319 w 48318"/>
                <a:gd name="connsiteY1" fmla="*/ 0 h 346756"/>
                <a:gd name="connsiteX2" fmla="*/ 48319 w 48318"/>
                <a:gd name="connsiteY2" fmla="*/ 346756 h 346756"/>
                <a:gd name="connsiteX3" fmla="*/ 0 w 48318"/>
                <a:gd name="connsiteY3" fmla="*/ 346756 h 346756"/>
              </a:gdLst>
              <a:ahLst/>
              <a:cxnLst>
                <a:cxn ang="0">
                  <a:pos x="connsiteX0" y="connsiteY0"/>
                </a:cxn>
                <a:cxn ang="0">
                  <a:pos x="connsiteX1" y="connsiteY1"/>
                </a:cxn>
                <a:cxn ang="0">
                  <a:pos x="connsiteX2" y="connsiteY2"/>
                </a:cxn>
                <a:cxn ang="0">
                  <a:pos x="connsiteX3" y="connsiteY3"/>
                </a:cxn>
              </a:cxnLst>
              <a:rect l="l" t="t" r="r" b="b"/>
              <a:pathLst>
                <a:path w="48318" h="346756">
                  <a:moveTo>
                    <a:pt x="0" y="0"/>
                  </a:moveTo>
                  <a:lnTo>
                    <a:pt x="48319" y="0"/>
                  </a:lnTo>
                  <a:lnTo>
                    <a:pt x="48319" y="346756"/>
                  </a:lnTo>
                  <a:lnTo>
                    <a:pt x="0" y="346756"/>
                  </a:lnTo>
                  <a:close/>
                </a:path>
              </a:pathLst>
            </a:custGeom>
            <a:solidFill>
              <a:srgbClr val="FFFFFF"/>
            </a:solidFill>
            <a:ln w="23644"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0437C9AB-923B-6B88-710F-8D14E88E4B17}"/>
                </a:ext>
              </a:extLst>
            </p:cNvPr>
            <p:cNvSpPr/>
            <p:nvPr/>
          </p:nvSpPr>
          <p:spPr>
            <a:xfrm>
              <a:off x="6844590" y="1796616"/>
              <a:ext cx="48318" cy="346756"/>
            </a:xfrm>
            <a:custGeom>
              <a:avLst/>
              <a:gdLst>
                <a:gd name="connsiteX0" fmla="*/ 0 w 48318"/>
                <a:gd name="connsiteY0" fmla="*/ 0 h 346756"/>
                <a:gd name="connsiteX1" fmla="*/ 48319 w 48318"/>
                <a:gd name="connsiteY1" fmla="*/ 0 h 346756"/>
                <a:gd name="connsiteX2" fmla="*/ 48319 w 48318"/>
                <a:gd name="connsiteY2" fmla="*/ 346756 h 346756"/>
                <a:gd name="connsiteX3" fmla="*/ 0 w 48318"/>
                <a:gd name="connsiteY3" fmla="*/ 346756 h 346756"/>
              </a:gdLst>
              <a:ahLst/>
              <a:cxnLst>
                <a:cxn ang="0">
                  <a:pos x="connsiteX0" y="connsiteY0"/>
                </a:cxn>
                <a:cxn ang="0">
                  <a:pos x="connsiteX1" y="connsiteY1"/>
                </a:cxn>
                <a:cxn ang="0">
                  <a:pos x="connsiteX2" y="connsiteY2"/>
                </a:cxn>
                <a:cxn ang="0">
                  <a:pos x="connsiteX3" y="connsiteY3"/>
                </a:cxn>
              </a:cxnLst>
              <a:rect l="l" t="t" r="r" b="b"/>
              <a:pathLst>
                <a:path w="48318" h="346756">
                  <a:moveTo>
                    <a:pt x="0" y="0"/>
                  </a:moveTo>
                  <a:lnTo>
                    <a:pt x="48319" y="0"/>
                  </a:lnTo>
                  <a:lnTo>
                    <a:pt x="48319" y="346756"/>
                  </a:lnTo>
                  <a:lnTo>
                    <a:pt x="0" y="346756"/>
                  </a:lnTo>
                  <a:close/>
                </a:path>
              </a:pathLst>
            </a:custGeom>
            <a:solidFill>
              <a:srgbClr val="FFFFFF"/>
            </a:solidFill>
            <a:ln w="23644"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F37EB996-EFBB-498C-399E-0DD8EE5998B4}"/>
                </a:ext>
              </a:extLst>
            </p:cNvPr>
            <p:cNvSpPr/>
            <p:nvPr/>
          </p:nvSpPr>
          <p:spPr>
            <a:xfrm>
              <a:off x="6693477" y="1796616"/>
              <a:ext cx="48318" cy="346756"/>
            </a:xfrm>
            <a:custGeom>
              <a:avLst/>
              <a:gdLst>
                <a:gd name="connsiteX0" fmla="*/ 0 w 48318"/>
                <a:gd name="connsiteY0" fmla="*/ 0 h 346756"/>
                <a:gd name="connsiteX1" fmla="*/ 48319 w 48318"/>
                <a:gd name="connsiteY1" fmla="*/ 0 h 346756"/>
                <a:gd name="connsiteX2" fmla="*/ 48319 w 48318"/>
                <a:gd name="connsiteY2" fmla="*/ 346756 h 346756"/>
                <a:gd name="connsiteX3" fmla="*/ 0 w 48318"/>
                <a:gd name="connsiteY3" fmla="*/ 346756 h 346756"/>
              </a:gdLst>
              <a:ahLst/>
              <a:cxnLst>
                <a:cxn ang="0">
                  <a:pos x="connsiteX0" y="connsiteY0"/>
                </a:cxn>
                <a:cxn ang="0">
                  <a:pos x="connsiteX1" y="connsiteY1"/>
                </a:cxn>
                <a:cxn ang="0">
                  <a:pos x="connsiteX2" y="connsiteY2"/>
                </a:cxn>
                <a:cxn ang="0">
                  <a:pos x="connsiteX3" y="connsiteY3"/>
                </a:cxn>
              </a:cxnLst>
              <a:rect l="l" t="t" r="r" b="b"/>
              <a:pathLst>
                <a:path w="48318" h="346756">
                  <a:moveTo>
                    <a:pt x="0" y="0"/>
                  </a:moveTo>
                  <a:lnTo>
                    <a:pt x="48319" y="0"/>
                  </a:lnTo>
                  <a:lnTo>
                    <a:pt x="48319" y="346756"/>
                  </a:lnTo>
                  <a:lnTo>
                    <a:pt x="0" y="346756"/>
                  </a:lnTo>
                  <a:close/>
                </a:path>
              </a:pathLst>
            </a:custGeom>
            <a:solidFill>
              <a:srgbClr val="FFFFFF"/>
            </a:solidFill>
            <a:ln w="23644"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9859453E-76A5-8AF9-C94E-D65160E57642}"/>
                </a:ext>
              </a:extLst>
            </p:cNvPr>
            <p:cNvSpPr/>
            <p:nvPr/>
          </p:nvSpPr>
          <p:spPr>
            <a:xfrm>
              <a:off x="6572917" y="1545786"/>
              <a:ext cx="565610" cy="142586"/>
            </a:xfrm>
            <a:custGeom>
              <a:avLst/>
              <a:gdLst>
                <a:gd name="connsiteX0" fmla="*/ 282805 w 565610"/>
                <a:gd name="connsiteY0" fmla="*/ 0 h 142586"/>
                <a:gd name="connsiteX1" fmla="*/ 565611 w 565610"/>
                <a:gd name="connsiteY1" fmla="*/ 142587 h 142586"/>
                <a:gd name="connsiteX2" fmla="*/ 0 w 565610"/>
                <a:gd name="connsiteY2" fmla="*/ 142587 h 142586"/>
                <a:gd name="connsiteX3" fmla="*/ 282805 w 565610"/>
                <a:gd name="connsiteY3" fmla="*/ 0 h 142586"/>
              </a:gdLst>
              <a:ahLst/>
              <a:cxnLst>
                <a:cxn ang="0">
                  <a:pos x="connsiteX0" y="connsiteY0"/>
                </a:cxn>
                <a:cxn ang="0">
                  <a:pos x="connsiteX1" y="connsiteY1"/>
                </a:cxn>
                <a:cxn ang="0">
                  <a:pos x="connsiteX2" y="connsiteY2"/>
                </a:cxn>
                <a:cxn ang="0">
                  <a:pos x="connsiteX3" y="connsiteY3"/>
                </a:cxn>
              </a:cxnLst>
              <a:rect l="l" t="t" r="r" b="b"/>
              <a:pathLst>
                <a:path w="565610" h="142586">
                  <a:moveTo>
                    <a:pt x="282805" y="0"/>
                  </a:moveTo>
                  <a:lnTo>
                    <a:pt x="565611" y="142587"/>
                  </a:lnTo>
                  <a:lnTo>
                    <a:pt x="0" y="142587"/>
                  </a:lnTo>
                  <a:lnTo>
                    <a:pt x="282805" y="0"/>
                  </a:lnTo>
                  <a:close/>
                </a:path>
              </a:pathLst>
            </a:custGeom>
            <a:solidFill>
              <a:srgbClr val="FFFFFF"/>
            </a:solidFill>
            <a:ln w="23644"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97A5722E-2A26-7F56-4F92-5F1350DFC599}"/>
                </a:ext>
              </a:extLst>
            </p:cNvPr>
            <p:cNvSpPr/>
            <p:nvPr/>
          </p:nvSpPr>
          <p:spPr>
            <a:xfrm>
              <a:off x="6534547" y="1726743"/>
              <a:ext cx="642588" cy="31264"/>
            </a:xfrm>
            <a:custGeom>
              <a:avLst/>
              <a:gdLst>
                <a:gd name="connsiteX0" fmla="*/ 0 w 642588"/>
                <a:gd name="connsiteY0" fmla="*/ 0 h 31264"/>
                <a:gd name="connsiteX1" fmla="*/ 642589 w 642588"/>
                <a:gd name="connsiteY1" fmla="*/ 0 h 31264"/>
                <a:gd name="connsiteX2" fmla="*/ 642589 w 642588"/>
                <a:gd name="connsiteY2" fmla="*/ 31265 h 31264"/>
                <a:gd name="connsiteX3" fmla="*/ 0 w 642588"/>
                <a:gd name="connsiteY3" fmla="*/ 31265 h 31264"/>
              </a:gdLst>
              <a:ahLst/>
              <a:cxnLst>
                <a:cxn ang="0">
                  <a:pos x="connsiteX0" y="connsiteY0"/>
                </a:cxn>
                <a:cxn ang="0">
                  <a:pos x="connsiteX1" y="connsiteY1"/>
                </a:cxn>
                <a:cxn ang="0">
                  <a:pos x="connsiteX2" y="connsiteY2"/>
                </a:cxn>
                <a:cxn ang="0">
                  <a:pos x="connsiteX3" y="connsiteY3"/>
                </a:cxn>
              </a:cxnLst>
              <a:rect l="l" t="t" r="r" b="b"/>
              <a:pathLst>
                <a:path w="642588" h="31264">
                  <a:moveTo>
                    <a:pt x="0" y="0"/>
                  </a:moveTo>
                  <a:lnTo>
                    <a:pt x="642589" y="0"/>
                  </a:lnTo>
                  <a:lnTo>
                    <a:pt x="642589" y="31265"/>
                  </a:lnTo>
                  <a:lnTo>
                    <a:pt x="0" y="31265"/>
                  </a:lnTo>
                  <a:close/>
                </a:path>
              </a:pathLst>
            </a:custGeom>
            <a:solidFill>
              <a:srgbClr val="FFFFFF"/>
            </a:solidFill>
            <a:ln w="23644"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31863CE-9233-7E2B-3A4D-48CB94CF3C99}"/>
                </a:ext>
              </a:extLst>
            </p:cNvPr>
            <p:cNvSpPr/>
            <p:nvPr/>
          </p:nvSpPr>
          <p:spPr>
            <a:xfrm>
              <a:off x="6511335" y="2227693"/>
              <a:ext cx="689012" cy="31264"/>
            </a:xfrm>
            <a:custGeom>
              <a:avLst/>
              <a:gdLst>
                <a:gd name="connsiteX0" fmla="*/ 0 w 689012"/>
                <a:gd name="connsiteY0" fmla="*/ 0 h 31264"/>
                <a:gd name="connsiteX1" fmla="*/ 689012 w 689012"/>
                <a:gd name="connsiteY1" fmla="*/ 0 h 31264"/>
                <a:gd name="connsiteX2" fmla="*/ 689012 w 689012"/>
                <a:gd name="connsiteY2" fmla="*/ 31265 h 31264"/>
                <a:gd name="connsiteX3" fmla="*/ 0 w 689012"/>
                <a:gd name="connsiteY3" fmla="*/ 31265 h 31264"/>
              </a:gdLst>
              <a:ahLst/>
              <a:cxnLst>
                <a:cxn ang="0">
                  <a:pos x="connsiteX0" y="connsiteY0"/>
                </a:cxn>
                <a:cxn ang="0">
                  <a:pos x="connsiteX1" y="connsiteY1"/>
                </a:cxn>
                <a:cxn ang="0">
                  <a:pos x="connsiteX2" y="connsiteY2"/>
                </a:cxn>
                <a:cxn ang="0">
                  <a:pos x="connsiteX3" y="connsiteY3"/>
                </a:cxn>
              </a:cxnLst>
              <a:rect l="l" t="t" r="r" b="b"/>
              <a:pathLst>
                <a:path w="689012" h="31264">
                  <a:moveTo>
                    <a:pt x="0" y="0"/>
                  </a:moveTo>
                  <a:lnTo>
                    <a:pt x="689012" y="0"/>
                  </a:lnTo>
                  <a:lnTo>
                    <a:pt x="689012" y="31265"/>
                  </a:lnTo>
                  <a:lnTo>
                    <a:pt x="0" y="31265"/>
                  </a:lnTo>
                  <a:close/>
                </a:path>
              </a:pathLst>
            </a:custGeom>
            <a:solidFill>
              <a:srgbClr val="FFFFFF"/>
            </a:solidFill>
            <a:ln w="23644"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AE50CF33-09EE-B88E-E5BE-11F5BE7B628A}"/>
                </a:ext>
              </a:extLst>
            </p:cNvPr>
            <p:cNvSpPr/>
            <p:nvPr/>
          </p:nvSpPr>
          <p:spPr>
            <a:xfrm>
              <a:off x="6675002" y="1786668"/>
              <a:ext cx="361441" cy="361441"/>
            </a:xfrm>
            <a:custGeom>
              <a:avLst/>
              <a:gdLst>
                <a:gd name="connsiteX0" fmla="*/ 361441 w 361441"/>
                <a:gd name="connsiteY0" fmla="*/ 180721 h 361441"/>
                <a:gd name="connsiteX1" fmla="*/ 180721 w 361441"/>
                <a:gd name="connsiteY1" fmla="*/ 361441 h 361441"/>
                <a:gd name="connsiteX2" fmla="*/ 0 w 361441"/>
                <a:gd name="connsiteY2" fmla="*/ 180721 h 361441"/>
                <a:gd name="connsiteX3" fmla="*/ 180721 w 361441"/>
                <a:gd name="connsiteY3" fmla="*/ 0 h 361441"/>
                <a:gd name="connsiteX4" fmla="*/ 361441 w 361441"/>
                <a:gd name="connsiteY4" fmla="*/ 180721 h 361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441" h="361441">
                  <a:moveTo>
                    <a:pt x="361441" y="180721"/>
                  </a:moveTo>
                  <a:cubicBezTo>
                    <a:pt x="361441" y="280530"/>
                    <a:pt x="280530" y="361441"/>
                    <a:pt x="180721" y="361441"/>
                  </a:cubicBezTo>
                  <a:cubicBezTo>
                    <a:pt x="80911" y="361441"/>
                    <a:pt x="0" y="280530"/>
                    <a:pt x="0" y="180721"/>
                  </a:cubicBezTo>
                  <a:cubicBezTo>
                    <a:pt x="0" y="80911"/>
                    <a:pt x="80911" y="0"/>
                    <a:pt x="180721" y="0"/>
                  </a:cubicBezTo>
                  <a:cubicBezTo>
                    <a:pt x="280530" y="0"/>
                    <a:pt x="361441" y="80911"/>
                    <a:pt x="361441" y="180721"/>
                  </a:cubicBezTo>
                  <a:close/>
                </a:path>
              </a:pathLst>
            </a:custGeom>
            <a:solidFill>
              <a:schemeClr val="accent4">
                <a:lumMod val="75000"/>
              </a:schemeClr>
            </a:solidFill>
            <a:ln w="18224" cap="flat">
              <a:solidFill>
                <a:srgbClr val="FFFFFF"/>
              </a:solid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687D5746-5E61-0630-C1DE-7E7A9191C5DD}"/>
                </a:ext>
              </a:extLst>
            </p:cNvPr>
            <p:cNvSpPr/>
            <p:nvPr/>
          </p:nvSpPr>
          <p:spPr>
            <a:xfrm>
              <a:off x="6797911" y="1853628"/>
              <a:ext cx="116636" cy="227520"/>
            </a:xfrm>
            <a:custGeom>
              <a:avLst/>
              <a:gdLst>
                <a:gd name="connsiteX0" fmla="*/ 68470 w 116636"/>
                <a:gd name="connsiteY0" fmla="*/ 199502 h 227520"/>
                <a:gd name="connsiteX1" fmla="*/ 68470 w 116636"/>
                <a:gd name="connsiteY1" fmla="*/ 211818 h 227520"/>
                <a:gd name="connsiteX2" fmla="*/ 60009 w 116636"/>
                <a:gd name="connsiteY2" fmla="*/ 227043 h 227520"/>
                <a:gd name="connsiteX3" fmla="*/ 44784 w 116636"/>
                <a:gd name="connsiteY3" fmla="*/ 218585 h 227520"/>
                <a:gd name="connsiteX4" fmla="*/ 44784 w 116636"/>
                <a:gd name="connsiteY4" fmla="*/ 211818 h 227520"/>
                <a:gd name="connsiteX5" fmla="*/ 44784 w 116636"/>
                <a:gd name="connsiteY5" fmla="*/ 200449 h 227520"/>
                <a:gd name="connsiteX6" fmla="*/ 10914 w 116636"/>
                <a:gd name="connsiteY6" fmla="*/ 194054 h 227520"/>
                <a:gd name="connsiteX7" fmla="*/ 19 w 116636"/>
                <a:gd name="connsiteY7" fmla="*/ 179369 h 227520"/>
                <a:gd name="connsiteX8" fmla="*/ 13721 w 116636"/>
                <a:gd name="connsiteY8" fmla="*/ 164213 h 227520"/>
                <a:gd name="connsiteX9" fmla="*/ 13756 w 116636"/>
                <a:gd name="connsiteY9" fmla="*/ 164210 h 227520"/>
                <a:gd name="connsiteX10" fmla="*/ 32231 w 116636"/>
                <a:gd name="connsiteY10" fmla="*/ 169421 h 227520"/>
                <a:gd name="connsiteX11" fmla="*/ 51890 w 116636"/>
                <a:gd name="connsiteY11" fmla="*/ 171790 h 227520"/>
                <a:gd name="connsiteX12" fmla="*/ 85287 w 116636"/>
                <a:gd name="connsiteY12" fmla="*/ 148104 h 227520"/>
                <a:gd name="connsiteX13" fmla="*/ 61601 w 116636"/>
                <a:gd name="connsiteY13" fmla="*/ 128208 h 227520"/>
                <a:gd name="connsiteX14" fmla="*/ 20625 w 116636"/>
                <a:gd name="connsiteY14" fmla="*/ 115892 h 227520"/>
                <a:gd name="connsiteX15" fmla="*/ 256 w 116636"/>
                <a:gd name="connsiteY15" fmla="*/ 79179 h 227520"/>
                <a:gd name="connsiteX16" fmla="*/ 43837 w 116636"/>
                <a:gd name="connsiteY16" fmla="*/ 27071 h 227520"/>
                <a:gd name="connsiteX17" fmla="*/ 43837 w 116636"/>
                <a:gd name="connsiteY17" fmla="*/ 15702 h 227520"/>
                <a:gd name="connsiteX18" fmla="*/ 52297 w 116636"/>
                <a:gd name="connsiteY18" fmla="*/ 477 h 227520"/>
                <a:gd name="connsiteX19" fmla="*/ 67522 w 116636"/>
                <a:gd name="connsiteY19" fmla="*/ 8935 h 227520"/>
                <a:gd name="connsiteX20" fmla="*/ 67522 w 116636"/>
                <a:gd name="connsiteY20" fmla="*/ 15702 h 227520"/>
                <a:gd name="connsiteX21" fmla="*/ 67522 w 116636"/>
                <a:gd name="connsiteY21" fmla="*/ 27308 h 227520"/>
                <a:gd name="connsiteX22" fmla="*/ 95235 w 116636"/>
                <a:gd name="connsiteY22" fmla="*/ 32282 h 227520"/>
                <a:gd name="connsiteX23" fmla="*/ 106367 w 116636"/>
                <a:gd name="connsiteY23" fmla="*/ 46730 h 227520"/>
                <a:gd name="connsiteX24" fmla="*/ 92648 w 116636"/>
                <a:gd name="connsiteY24" fmla="*/ 61875 h 227520"/>
                <a:gd name="connsiteX25" fmla="*/ 91682 w 116636"/>
                <a:gd name="connsiteY25" fmla="*/ 61889 h 227520"/>
                <a:gd name="connsiteX26" fmla="*/ 76049 w 116636"/>
                <a:gd name="connsiteY26" fmla="*/ 57862 h 227520"/>
                <a:gd name="connsiteX27" fmla="*/ 59943 w 116636"/>
                <a:gd name="connsiteY27" fmla="*/ 56204 h 227520"/>
                <a:gd name="connsiteX28" fmla="*/ 31521 w 116636"/>
                <a:gd name="connsiteY28" fmla="*/ 76337 h 227520"/>
                <a:gd name="connsiteX29" fmla="*/ 55206 w 116636"/>
                <a:gd name="connsiteY29" fmla="*/ 96233 h 227520"/>
                <a:gd name="connsiteX30" fmla="*/ 97840 w 116636"/>
                <a:gd name="connsiteY30" fmla="*/ 109023 h 227520"/>
                <a:gd name="connsiteX31" fmla="*/ 116552 w 116636"/>
                <a:gd name="connsiteY31" fmla="*/ 145973 h 227520"/>
                <a:gd name="connsiteX32" fmla="*/ 68470 w 116636"/>
                <a:gd name="connsiteY32" fmla="*/ 199502 h 22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6636" h="227520">
                  <a:moveTo>
                    <a:pt x="68470" y="199502"/>
                  </a:moveTo>
                  <a:lnTo>
                    <a:pt x="68470" y="211818"/>
                  </a:lnTo>
                  <a:cubicBezTo>
                    <a:pt x="70339" y="218358"/>
                    <a:pt x="66551" y="225175"/>
                    <a:pt x="60009" y="227043"/>
                  </a:cubicBezTo>
                  <a:cubicBezTo>
                    <a:pt x="53470" y="228912"/>
                    <a:pt x="46653" y="225125"/>
                    <a:pt x="44784" y="218585"/>
                  </a:cubicBezTo>
                  <a:cubicBezTo>
                    <a:pt x="44152" y="216373"/>
                    <a:pt x="44152" y="214031"/>
                    <a:pt x="44784" y="211818"/>
                  </a:cubicBezTo>
                  <a:lnTo>
                    <a:pt x="44784" y="200449"/>
                  </a:lnTo>
                  <a:cubicBezTo>
                    <a:pt x="33216" y="200222"/>
                    <a:pt x="21769" y="198060"/>
                    <a:pt x="10914" y="194054"/>
                  </a:cubicBezTo>
                  <a:cubicBezTo>
                    <a:pt x="4405" y="192148"/>
                    <a:pt x="-43" y="186150"/>
                    <a:pt x="19" y="179369"/>
                  </a:cubicBezTo>
                  <a:cubicBezTo>
                    <a:pt x="-384" y="171399"/>
                    <a:pt x="5753" y="164613"/>
                    <a:pt x="13721" y="164213"/>
                  </a:cubicBezTo>
                  <a:cubicBezTo>
                    <a:pt x="13733" y="164213"/>
                    <a:pt x="13744" y="164210"/>
                    <a:pt x="13756" y="164210"/>
                  </a:cubicBezTo>
                  <a:cubicBezTo>
                    <a:pt x="20047" y="165437"/>
                    <a:pt x="26227" y="167181"/>
                    <a:pt x="32231" y="169421"/>
                  </a:cubicBezTo>
                  <a:cubicBezTo>
                    <a:pt x="38640" y="171124"/>
                    <a:pt x="45258" y="171923"/>
                    <a:pt x="51890" y="171790"/>
                  </a:cubicBezTo>
                  <a:cubicBezTo>
                    <a:pt x="75576" y="171790"/>
                    <a:pt x="85287" y="163026"/>
                    <a:pt x="85287" y="148104"/>
                  </a:cubicBezTo>
                  <a:cubicBezTo>
                    <a:pt x="85287" y="133182"/>
                    <a:pt x="80550" y="133182"/>
                    <a:pt x="61601" y="128208"/>
                  </a:cubicBezTo>
                  <a:cubicBezTo>
                    <a:pt x="47584" y="125406"/>
                    <a:pt x="33865" y="121283"/>
                    <a:pt x="20625" y="115892"/>
                  </a:cubicBezTo>
                  <a:cubicBezTo>
                    <a:pt x="7238" y="108694"/>
                    <a:pt x="-723" y="94348"/>
                    <a:pt x="256" y="79179"/>
                  </a:cubicBezTo>
                  <a:cubicBezTo>
                    <a:pt x="-727" y="53206"/>
                    <a:pt x="18098" y="30697"/>
                    <a:pt x="43837" y="27071"/>
                  </a:cubicBezTo>
                  <a:lnTo>
                    <a:pt x="43837" y="15702"/>
                  </a:lnTo>
                  <a:cubicBezTo>
                    <a:pt x="41968" y="9163"/>
                    <a:pt x="45756" y="2346"/>
                    <a:pt x="52297" y="477"/>
                  </a:cubicBezTo>
                  <a:cubicBezTo>
                    <a:pt x="58837" y="-1392"/>
                    <a:pt x="65654" y="2396"/>
                    <a:pt x="67522" y="8935"/>
                  </a:cubicBezTo>
                  <a:cubicBezTo>
                    <a:pt x="68155" y="11147"/>
                    <a:pt x="68155" y="13490"/>
                    <a:pt x="67522" y="15702"/>
                  </a:cubicBezTo>
                  <a:lnTo>
                    <a:pt x="67522" y="27308"/>
                  </a:lnTo>
                  <a:cubicBezTo>
                    <a:pt x="76980" y="27336"/>
                    <a:pt x="86357" y="29018"/>
                    <a:pt x="95235" y="32282"/>
                  </a:cubicBezTo>
                  <a:cubicBezTo>
                    <a:pt x="101753" y="34077"/>
                    <a:pt x="106293" y="39970"/>
                    <a:pt x="106367" y="46730"/>
                  </a:cubicBezTo>
                  <a:cubicBezTo>
                    <a:pt x="106760" y="54700"/>
                    <a:pt x="100618" y="61479"/>
                    <a:pt x="92648" y="61875"/>
                  </a:cubicBezTo>
                  <a:cubicBezTo>
                    <a:pt x="92326" y="61889"/>
                    <a:pt x="92004" y="61894"/>
                    <a:pt x="91682" y="61889"/>
                  </a:cubicBezTo>
                  <a:cubicBezTo>
                    <a:pt x="86367" y="60994"/>
                    <a:pt x="81137" y="59646"/>
                    <a:pt x="76049" y="57862"/>
                  </a:cubicBezTo>
                  <a:cubicBezTo>
                    <a:pt x="70765" y="56676"/>
                    <a:pt x="65358" y="56119"/>
                    <a:pt x="59943" y="56204"/>
                  </a:cubicBezTo>
                  <a:cubicBezTo>
                    <a:pt x="41705" y="56204"/>
                    <a:pt x="31521" y="63784"/>
                    <a:pt x="31521" y="76337"/>
                  </a:cubicBezTo>
                  <a:cubicBezTo>
                    <a:pt x="31521" y="88890"/>
                    <a:pt x="38389" y="92206"/>
                    <a:pt x="55206" y="96233"/>
                  </a:cubicBezTo>
                  <a:cubicBezTo>
                    <a:pt x="69953" y="98455"/>
                    <a:pt x="84306" y="102761"/>
                    <a:pt x="97840" y="109023"/>
                  </a:cubicBezTo>
                  <a:cubicBezTo>
                    <a:pt x="110339" y="117015"/>
                    <a:pt x="117508" y="131167"/>
                    <a:pt x="116552" y="145973"/>
                  </a:cubicBezTo>
                  <a:cubicBezTo>
                    <a:pt x="117641" y="173884"/>
                    <a:pt x="96338" y="197602"/>
                    <a:pt x="68470" y="199502"/>
                  </a:cubicBezTo>
                  <a:close/>
                </a:path>
              </a:pathLst>
            </a:custGeom>
            <a:solidFill>
              <a:srgbClr val="FFFFFF"/>
            </a:solidFill>
            <a:ln w="23644"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B61152CE-7B89-D869-F686-7D4EAA2BAFE0}"/>
                </a:ext>
              </a:extLst>
            </p:cNvPr>
            <p:cNvSpPr/>
            <p:nvPr/>
          </p:nvSpPr>
          <p:spPr>
            <a:xfrm>
              <a:off x="7135212" y="1692907"/>
              <a:ext cx="407154" cy="500442"/>
            </a:xfrm>
            <a:custGeom>
              <a:avLst/>
              <a:gdLst>
                <a:gd name="connsiteX0" fmla="*/ 407154 w 407154"/>
                <a:gd name="connsiteY0" fmla="*/ 265481 h 500442"/>
                <a:gd name="connsiteX1" fmla="*/ 319992 w 407154"/>
                <a:gd name="connsiteY1" fmla="*/ 157239 h 500442"/>
                <a:gd name="connsiteX2" fmla="*/ 330176 w 407154"/>
                <a:gd name="connsiteY2" fmla="*/ 111052 h 500442"/>
                <a:gd name="connsiteX3" fmla="*/ 208753 w 407154"/>
                <a:gd name="connsiteY3" fmla="*/ 121 h 500442"/>
                <a:gd name="connsiteX4" fmla="*/ 97821 w 407154"/>
                <a:gd name="connsiteY4" fmla="*/ 111052 h 500442"/>
                <a:gd name="connsiteX5" fmla="*/ 103269 w 407154"/>
                <a:gd name="connsiteY5" fmla="*/ 144922 h 500442"/>
                <a:gd name="connsiteX6" fmla="*/ 0 w 407154"/>
                <a:gd name="connsiteY6" fmla="*/ 254823 h 500442"/>
                <a:gd name="connsiteX7" fmla="*/ 56135 w 407154"/>
                <a:gd name="connsiteY7" fmla="*/ 349565 h 500442"/>
                <a:gd name="connsiteX8" fmla="*/ 45950 w 407154"/>
                <a:gd name="connsiteY8" fmla="*/ 389594 h 500442"/>
                <a:gd name="connsiteX9" fmla="*/ 211749 w 407154"/>
                <a:gd name="connsiteY9" fmla="*/ 500442 h 500442"/>
                <a:gd name="connsiteX10" fmla="*/ 377548 w 407154"/>
                <a:gd name="connsiteY10" fmla="*/ 389594 h 500442"/>
                <a:gd name="connsiteX11" fmla="*/ 367363 w 407154"/>
                <a:gd name="connsiteY11" fmla="*/ 350039 h 500442"/>
                <a:gd name="connsiteX12" fmla="*/ 407154 w 407154"/>
                <a:gd name="connsiteY12" fmla="*/ 265481 h 5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154" h="500442">
                  <a:moveTo>
                    <a:pt x="407154" y="265481"/>
                  </a:moveTo>
                  <a:cubicBezTo>
                    <a:pt x="406955" y="213468"/>
                    <a:pt x="370766" y="168527"/>
                    <a:pt x="319992" y="157239"/>
                  </a:cubicBezTo>
                  <a:cubicBezTo>
                    <a:pt x="326621" y="142738"/>
                    <a:pt x="330093" y="126995"/>
                    <a:pt x="330176" y="111052"/>
                  </a:cubicBezTo>
                  <a:cubicBezTo>
                    <a:pt x="327280" y="46888"/>
                    <a:pt x="272914" y="-2776"/>
                    <a:pt x="208753" y="121"/>
                  </a:cubicBezTo>
                  <a:cubicBezTo>
                    <a:pt x="148648" y="2835"/>
                    <a:pt x="100536" y="50947"/>
                    <a:pt x="97821" y="111052"/>
                  </a:cubicBezTo>
                  <a:cubicBezTo>
                    <a:pt x="97821" y="122561"/>
                    <a:pt x="99659" y="133994"/>
                    <a:pt x="103269" y="144922"/>
                  </a:cubicBezTo>
                  <a:cubicBezTo>
                    <a:pt x="45443" y="148998"/>
                    <a:pt x="474" y="196855"/>
                    <a:pt x="0" y="254823"/>
                  </a:cubicBezTo>
                  <a:cubicBezTo>
                    <a:pt x="398" y="294177"/>
                    <a:pt x="21810" y="330314"/>
                    <a:pt x="56135" y="349565"/>
                  </a:cubicBezTo>
                  <a:cubicBezTo>
                    <a:pt x="49211" y="361754"/>
                    <a:pt x="45694" y="375579"/>
                    <a:pt x="45950" y="389594"/>
                  </a:cubicBezTo>
                  <a:cubicBezTo>
                    <a:pt x="45950" y="450939"/>
                    <a:pt x="120323" y="500442"/>
                    <a:pt x="211749" y="500442"/>
                  </a:cubicBezTo>
                  <a:cubicBezTo>
                    <a:pt x="303175" y="500442"/>
                    <a:pt x="377548" y="450939"/>
                    <a:pt x="377548" y="389594"/>
                  </a:cubicBezTo>
                  <a:cubicBezTo>
                    <a:pt x="377640" y="375750"/>
                    <a:pt x="374130" y="362119"/>
                    <a:pt x="367363" y="350039"/>
                  </a:cubicBezTo>
                  <a:cubicBezTo>
                    <a:pt x="392548" y="329177"/>
                    <a:pt x="407131" y="298184"/>
                    <a:pt x="407154" y="265481"/>
                  </a:cubicBezTo>
                  <a:close/>
                </a:path>
              </a:pathLst>
            </a:custGeom>
            <a:solidFill>
              <a:srgbClr val="F1F2F2"/>
            </a:solidFill>
            <a:ln w="23644"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26DD367-A9D4-5A4E-B81D-C3678A49FAC9}"/>
                </a:ext>
              </a:extLst>
            </p:cNvPr>
            <p:cNvSpPr/>
            <p:nvPr/>
          </p:nvSpPr>
          <p:spPr>
            <a:xfrm>
              <a:off x="7235402" y="1831434"/>
              <a:ext cx="176930" cy="506159"/>
            </a:xfrm>
            <a:custGeom>
              <a:avLst/>
              <a:gdLst>
                <a:gd name="connsiteX0" fmla="*/ 99242 w 176930"/>
                <a:gd name="connsiteY0" fmla="*/ 306491 h 506159"/>
                <a:gd name="connsiteX1" fmla="*/ 0 w 176930"/>
                <a:gd name="connsiteY1" fmla="*/ 199669 h 506159"/>
                <a:gd name="connsiteX2" fmla="*/ 37186 w 176930"/>
                <a:gd name="connsiteY2" fmla="*/ 229039 h 506159"/>
                <a:gd name="connsiteX3" fmla="*/ 102322 w 176930"/>
                <a:gd name="connsiteY3" fmla="*/ 293938 h 506159"/>
                <a:gd name="connsiteX4" fmla="*/ 106822 w 176930"/>
                <a:gd name="connsiteY4" fmla="*/ 0 h 506159"/>
                <a:gd name="connsiteX5" fmla="*/ 114401 w 176930"/>
                <a:gd name="connsiteY5" fmla="*/ 165088 h 506159"/>
                <a:gd name="connsiteX6" fmla="*/ 114401 w 176930"/>
                <a:gd name="connsiteY6" fmla="*/ 186168 h 506159"/>
                <a:gd name="connsiteX7" fmla="*/ 176931 w 176930"/>
                <a:gd name="connsiteY7" fmla="*/ 143061 h 506159"/>
                <a:gd name="connsiteX8" fmla="*/ 158219 w 176930"/>
                <a:gd name="connsiteY8" fmla="*/ 164614 h 506159"/>
                <a:gd name="connsiteX9" fmla="*/ 114401 w 176930"/>
                <a:gd name="connsiteY9" fmla="*/ 199669 h 506159"/>
                <a:gd name="connsiteX10" fmla="*/ 114401 w 176930"/>
                <a:gd name="connsiteY10" fmla="*/ 327097 h 506159"/>
                <a:gd name="connsiteX11" fmla="*/ 141876 w 176930"/>
                <a:gd name="connsiteY11" fmla="*/ 310517 h 506159"/>
                <a:gd name="connsiteX12" fmla="*/ 133350 w 176930"/>
                <a:gd name="connsiteY12" fmla="*/ 324018 h 506159"/>
                <a:gd name="connsiteX13" fmla="*/ 114401 w 176930"/>
                <a:gd name="connsiteY13" fmla="*/ 339414 h 506159"/>
                <a:gd name="connsiteX14" fmla="*/ 114401 w 176930"/>
                <a:gd name="connsiteY14" fmla="*/ 506160 h 506159"/>
                <a:gd name="connsiteX15" fmla="*/ 99242 w 176930"/>
                <a:gd name="connsiteY15" fmla="*/ 506160 h 506159"/>
                <a:gd name="connsiteX16" fmla="*/ 102085 w 176930"/>
                <a:gd name="connsiteY16" fmla="*/ 303175 h 506159"/>
                <a:gd name="connsiteX17" fmla="*/ 99242 w 176930"/>
                <a:gd name="connsiteY17" fmla="*/ 306491 h 50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6930" h="506159">
                  <a:moveTo>
                    <a:pt x="99242" y="306491"/>
                  </a:moveTo>
                  <a:lnTo>
                    <a:pt x="0" y="199669"/>
                  </a:lnTo>
                  <a:lnTo>
                    <a:pt x="37186" y="229039"/>
                  </a:lnTo>
                  <a:lnTo>
                    <a:pt x="102322" y="293938"/>
                  </a:lnTo>
                  <a:lnTo>
                    <a:pt x="106822" y="0"/>
                  </a:lnTo>
                  <a:lnTo>
                    <a:pt x="114401" y="165088"/>
                  </a:lnTo>
                  <a:lnTo>
                    <a:pt x="114401" y="186168"/>
                  </a:lnTo>
                  <a:lnTo>
                    <a:pt x="176931" y="143061"/>
                  </a:lnTo>
                  <a:lnTo>
                    <a:pt x="158219" y="164614"/>
                  </a:lnTo>
                  <a:lnTo>
                    <a:pt x="114401" y="199669"/>
                  </a:lnTo>
                  <a:lnTo>
                    <a:pt x="114401" y="327097"/>
                  </a:lnTo>
                  <a:lnTo>
                    <a:pt x="141876" y="310517"/>
                  </a:lnTo>
                  <a:lnTo>
                    <a:pt x="133350" y="324018"/>
                  </a:lnTo>
                  <a:lnTo>
                    <a:pt x="114401" y="339414"/>
                  </a:lnTo>
                  <a:lnTo>
                    <a:pt x="114401" y="506160"/>
                  </a:lnTo>
                  <a:lnTo>
                    <a:pt x="99242" y="506160"/>
                  </a:lnTo>
                  <a:lnTo>
                    <a:pt x="102085" y="303175"/>
                  </a:lnTo>
                  <a:lnTo>
                    <a:pt x="99242" y="306491"/>
                  </a:lnTo>
                  <a:close/>
                </a:path>
              </a:pathLst>
            </a:custGeom>
            <a:solidFill>
              <a:srgbClr val="A7A9AC"/>
            </a:solidFill>
            <a:ln w="23644"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768FF746-D410-821F-0192-F4DFF83B31AA}"/>
              </a:ext>
            </a:extLst>
          </p:cNvPr>
          <p:cNvSpPr>
            <a:spLocks noGrp="1"/>
          </p:cNvSpPr>
          <p:nvPr>
            <p:ph type="title"/>
          </p:nvPr>
        </p:nvSpPr>
        <p:spPr/>
        <p:txBody>
          <a:bodyPr>
            <a:normAutofit/>
          </a:bodyPr>
          <a:lstStyle/>
          <a:p>
            <a:r>
              <a:rPr lang="en-US" dirty="0"/>
              <a:t>Evolution of </a:t>
            </a:r>
            <a:r>
              <a:rPr lang="en-US" sz="2800" dirty="0"/>
              <a:t>assured Timing / </a:t>
            </a:r>
            <a:r>
              <a:rPr lang="en-US" sz="2800" dirty="0" err="1"/>
              <a:t>aPNT</a:t>
            </a:r>
            <a:endParaRPr lang="en-US" dirty="0"/>
          </a:p>
        </p:txBody>
      </p:sp>
      <p:sp>
        <p:nvSpPr>
          <p:cNvPr id="74" name="Freeform: Shape 73">
            <a:extLst>
              <a:ext uri="{FF2B5EF4-FFF2-40B4-BE49-F238E27FC236}">
                <a16:creationId xmlns:a16="http://schemas.microsoft.com/office/drawing/2014/main" id="{75AEEC1C-B70A-5C00-B9A5-7F84D22948D2}"/>
              </a:ext>
            </a:extLst>
          </p:cNvPr>
          <p:cNvSpPr/>
          <p:nvPr/>
        </p:nvSpPr>
        <p:spPr>
          <a:xfrm>
            <a:off x="7641259" y="1348652"/>
            <a:ext cx="318781" cy="322222"/>
          </a:xfrm>
          <a:custGeom>
            <a:avLst/>
            <a:gdLst>
              <a:gd name="connsiteX0" fmla="*/ 318782 w 318781"/>
              <a:gd name="connsiteY0" fmla="*/ 171882 h 322222"/>
              <a:gd name="connsiteX1" fmla="*/ 250568 w 318781"/>
              <a:gd name="connsiteY1" fmla="*/ 102321 h 322222"/>
              <a:gd name="connsiteX2" fmla="*/ 258496 w 318781"/>
              <a:gd name="connsiteY2" fmla="*/ 72403 h 322222"/>
              <a:gd name="connsiteX3" fmla="*/ 167544 w 318781"/>
              <a:gd name="connsiteY3" fmla="*/ 0 h 322222"/>
              <a:gd name="connsiteX4" fmla="*/ 76741 w 318781"/>
              <a:gd name="connsiteY4" fmla="*/ 72403 h 322222"/>
              <a:gd name="connsiteX5" fmla="*/ 80930 w 318781"/>
              <a:gd name="connsiteY5" fmla="*/ 94243 h 322222"/>
              <a:gd name="connsiteX6" fmla="*/ 0 w 318781"/>
              <a:gd name="connsiteY6" fmla="*/ 164851 h 322222"/>
              <a:gd name="connsiteX7" fmla="*/ 43980 w 318781"/>
              <a:gd name="connsiteY7" fmla="*/ 226184 h 322222"/>
              <a:gd name="connsiteX8" fmla="*/ 36052 w 318781"/>
              <a:gd name="connsiteY8" fmla="*/ 250867 h 322222"/>
              <a:gd name="connsiteX9" fmla="*/ 165898 w 318781"/>
              <a:gd name="connsiteY9" fmla="*/ 322222 h 322222"/>
              <a:gd name="connsiteX10" fmla="*/ 295744 w 318781"/>
              <a:gd name="connsiteY10" fmla="*/ 250867 h 322222"/>
              <a:gd name="connsiteX11" fmla="*/ 287667 w 318781"/>
              <a:gd name="connsiteY11" fmla="*/ 226034 h 322222"/>
              <a:gd name="connsiteX12" fmla="*/ 318782 w 318781"/>
              <a:gd name="connsiteY12" fmla="*/ 171882 h 32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781" h="322222">
                <a:moveTo>
                  <a:pt x="318782" y="171882"/>
                </a:moveTo>
                <a:cubicBezTo>
                  <a:pt x="318782" y="137924"/>
                  <a:pt x="289611" y="109651"/>
                  <a:pt x="250568" y="102321"/>
                </a:cubicBezTo>
                <a:cubicBezTo>
                  <a:pt x="255743" y="93201"/>
                  <a:pt x="258481" y="82894"/>
                  <a:pt x="258496" y="72403"/>
                </a:cubicBezTo>
                <a:cubicBezTo>
                  <a:pt x="258496" y="32462"/>
                  <a:pt x="217807" y="0"/>
                  <a:pt x="167544" y="0"/>
                </a:cubicBezTo>
                <a:cubicBezTo>
                  <a:pt x="117280" y="0"/>
                  <a:pt x="76741" y="32462"/>
                  <a:pt x="76741" y="72403"/>
                </a:cubicBezTo>
                <a:cubicBezTo>
                  <a:pt x="76681" y="79888"/>
                  <a:pt x="78102" y="87311"/>
                  <a:pt x="80930" y="94243"/>
                </a:cubicBezTo>
                <a:cubicBezTo>
                  <a:pt x="36052" y="97086"/>
                  <a:pt x="0" y="127602"/>
                  <a:pt x="0" y="164851"/>
                </a:cubicBezTo>
                <a:cubicBezTo>
                  <a:pt x="1436" y="192123"/>
                  <a:pt x="18609" y="216069"/>
                  <a:pt x="43980" y="226184"/>
                </a:cubicBezTo>
                <a:cubicBezTo>
                  <a:pt x="38969" y="233453"/>
                  <a:pt x="36216" y="242038"/>
                  <a:pt x="36052" y="250867"/>
                </a:cubicBezTo>
                <a:cubicBezTo>
                  <a:pt x="36052" y="290210"/>
                  <a:pt x="94243" y="322222"/>
                  <a:pt x="165898" y="322222"/>
                </a:cubicBezTo>
                <a:cubicBezTo>
                  <a:pt x="237553" y="322222"/>
                  <a:pt x="295744" y="290210"/>
                  <a:pt x="295744" y="250867"/>
                </a:cubicBezTo>
                <a:cubicBezTo>
                  <a:pt x="295580" y="241972"/>
                  <a:pt x="292768" y="233329"/>
                  <a:pt x="287667" y="226034"/>
                </a:cubicBezTo>
                <a:cubicBezTo>
                  <a:pt x="306366" y="214252"/>
                  <a:pt x="318019" y="193972"/>
                  <a:pt x="318782" y="171882"/>
                </a:cubicBezTo>
                <a:close/>
              </a:path>
            </a:pathLst>
          </a:custGeom>
          <a:solidFill>
            <a:srgbClr val="BCBEC0"/>
          </a:solidFill>
          <a:ln w="14947"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FAE5B514-906C-743E-FEBA-1ED3C0B147E4}"/>
              </a:ext>
            </a:extLst>
          </p:cNvPr>
          <p:cNvSpPr/>
          <p:nvPr/>
        </p:nvSpPr>
        <p:spPr>
          <a:xfrm>
            <a:off x="7753603" y="1439005"/>
            <a:ext cx="138373" cy="325214"/>
          </a:xfrm>
          <a:custGeom>
            <a:avLst/>
            <a:gdLst>
              <a:gd name="connsiteX0" fmla="*/ 60585 w 138373"/>
              <a:gd name="connsiteY0" fmla="*/ 196864 h 325214"/>
              <a:gd name="connsiteX1" fmla="*/ 138373 w 138373"/>
              <a:gd name="connsiteY1" fmla="*/ 128350 h 325214"/>
              <a:gd name="connsiteX2" fmla="*/ 109202 w 138373"/>
              <a:gd name="connsiteY2" fmla="*/ 147199 h 325214"/>
              <a:gd name="connsiteX3" fmla="*/ 58191 w 138373"/>
              <a:gd name="connsiteY3" fmla="*/ 188786 h 325214"/>
              <a:gd name="connsiteX4" fmla="*/ 54751 w 138373"/>
              <a:gd name="connsiteY4" fmla="*/ 0 h 325214"/>
              <a:gd name="connsiteX5" fmla="*/ 48917 w 138373"/>
              <a:gd name="connsiteY5" fmla="*/ 106061 h 325214"/>
              <a:gd name="connsiteX6" fmla="*/ 48917 w 138373"/>
              <a:gd name="connsiteY6" fmla="*/ 119524 h 325214"/>
              <a:gd name="connsiteX7" fmla="*/ 0 w 138373"/>
              <a:gd name="connsiteY7" fmla="*/ 91850 h 325214"/>
              <a:gd name="connsiteX8" fmla="*/ 14510 w 138373"/>
              <a:gd name="connsiteY8" fmla="*/ 105762 h 325214"/>
              <a:gd name="connsiteX9" fmla="*/ 48917 w 138373"/>
              <a:gd name="connsiteY9" fmla="*/ 128201 h 325214"/>
              <a:gd name="connsiteX10" fmla="*/ 48917 w 138373"/>
              <a:gd name="connsiteY10" fmla="*/ 210178 h 325214"/>
              <a:gd name="connsiteX11" fmla="*/ 27375 w 138373"/>
              <a:gd name="connsiteY11" fmla="*/ 199407 h 325214"/>
              <a:gd name="connsiteX12" fmla="*/ 33957 w 138373"/>
              <a:gd name="connsiteY12" fmla="*/ 208233 h 325214"/>
              <a:gd name="connsiteX13" fmla="*/ 48917 w 138373"/>
              <a:gd name="connsiteY13" fmla="*/ 217956 h 325214"/>
              <a:gd name="connsiteX14" fmla="*/ 48917 w 138373"/>
              <a:gd name="connsiteY14" fmla="*/ 325214 h 325214"/>
              <a:gd name="connsiteX15" fmla="*/ 60735 w 138373"/>
              <a:gd name="connsiteY15" fmla="*/ 325214 h 325214"/>
              <a:gd name="connsiteX16" fmla="*/ 58341 w 138373"/>
              <a:gd name="connsiteY16" fmla="*/ 194770 h 325214"/>
              <a:gd name="connsiteX17" fmla="*/ 60585 w 138373"/>
              <a:gd name="connsiteY17" fmla="*/ 196864 h 32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373" h="325214">
                <a:moveTo>
                  <a:pt x="60585" y="196864"/>
                </a:moveTo>
                <a:lnTo>
                  <a:pt x="138373" y="128350"/>
                </a:lnTo>
                <a:lnTo>
                  <a:pt x="109202" y="147199"/>
                </a:lnTo>
                <a:lnTo>
                  <a:pt x="58191" y="188786"/>
                </a:lnTo>
                <a:lnTo>
                  <a:pt x="54751" y="0"/>
                </a:lnTo>
                <a:lnTo>
                  <a:pt x="48917" y="106061"/>
                </a:lnTo>
                <a:lnTo>
                  <a:pt x="48917" y="119524"/>
                </a:lnTo>
                <a:lnTo>
                  <a:pt x="0" y="91850"/>
                </a:lnTo>
                <a:lnTo>
                  <a:pt x="14510" y="105762"/>
                </a:lnTo>
                <a:lnTo>
                  <a:pt x="48917" y="128201"/>
                </a:lnTo>
                <a:lnTo>
                  <a:pt x="48917" y="210178"/>
                </a:lnTo>
                <a:lnTo>
                  <a:pt x="27375" y="199407"/>
                </a:lnTo>
                <a:lnTo>
                  <a:pt x="33957" y="208233"/>
                </a:lnTo>
                <a:lnTo>
                  <a:pt x="48917" y="217956"/>
                </a:lnTo>
                <a:lnTo>
                  <a:pt x="48917" y="325214"/>
                </a:lnTo>
                <a:lnTo>
                  <a:pt x="60735" y="325214"/>
                </a:lnTo>
                <a:lnTo>
                  <a:pt x="58341" y="194770"/>
                </a:lnTo>
                <a:lnTo>
                  <a:pt x="60585" y="196864"/>
                </a:lnTo>
                <a:close/>
              </a:path>
            </a:pathLst>
          </a:custGeom>
          <a:solidFill>
            <a:srgbClr val="A7A9AC"/>
          </a:solidFill>
          <a:ln w="14947"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E4A78DB8-DF4A-7291-19EB-B7AF48F38488}"/>
              </a:ext>
            </a:extLst>
          </p:cNvPr>
          <p:cNvSpPr/>
          <p:nvPr/>
        </p:nvSpPr>
        <p:spPr>
          <a:xfrm>
            <a:off x="6411907" y="1322974"/>
            <a:ext cx="1135557" cy="440198"/>
          </a:xfrm>
          <a:custGeom>
            <a:avLst/>
            <a:gdLst>
              <a:gd name="connsiteX0" fmla="*/ 1135557 w 1135557"/>
              <a:gd name="connsiteY0" fmla="*/ 440198 h 440198"/>
              <a:gd name="connsiteX1" fmla="*/ 1135557 w 1135557"/>
              <a:gd name="connsiteY1" fmla="*/ 47817 h 440198"/>
              <a:gd name="connsiteX2" fmla="*/ 1080956 w 1135557"/>
              <a:gd name="connsiteY2" fmla="*/ 97 h 440198"/>
              <a:gd name="connsiteX3" fmla="*/ 54601 w 1135557"/>
              <a:gd name="connsiteY3" fmla="*/ 97 h 440198"/>
              <a:gd name="connsiteX4" fmla="*/ 0 w 1135557"/>
              <a:gd name="connsiteY4" fmla="*/ 47817 h 440198"/>
              <a:gd name="connsiteX5" fmla="*/ 0 w 1135557"/>
              <a:gd name="connsiteY5" fmla="*/ 440198 h 44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557" h="440198">
                <a:moveTo>
                  <a:pt x="1135557" y="440198"/>
                </a:moveTo>
                <a:lnTo>
                  <a:pt x="1135557" y="47817"/>
                </a:lnTo>
                <a:cubicBezTo>
                  <a:pt x="1133481" y="19649"/>
                  <a:pt x="1109148" y="-1618"/>
                  <a:pt x="1080956" y="97"/>
                </a:cubicBezTo>
                <a:lnTo>
                  <a:pt x="54601" y="97"/>
                </a:lnTo>
                <a:cubicBezTo>
                  <a:pt x="26409" y="-1618"/>
                  <a:pt x="2076" y="19649"/>
                  <a:pt x="0" y="47817"/>
                </a:cubicBezTo>
                <a:lnTo>
                  <a:pt x="0" y="440198"/>
                </a:lnTo>
                <a:close/>
              </a:path>
            </a:pathLst>
          </a:custGeom>
          <a:solidFill>
            <a:schemeClr val="accent6">
              <a:lumMod val="75000"/>
            </a:schemeClr>
          </a:solidFill>
          <a:ln w="14947"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DD5F1105-A011-51C4-5880-96F8F89E3D01}"/>
              </a:ext>
            </a:extLst>
          </p:cNvPr>
          <p:cNvSpPr/>
          <p:nvPr/>
        </p:nvSpPr>
        <p:spPr>
          <a:xfrm>
            <a:off x="6464115" y="1419708"/>
            <a:ext cx="229923" cy="27674"/>
          </a:xfrm>
          <a:custGeom>
            <a:avLst/>
            <a:gdLst>
              <a:gd name="connsiteX0" fmla="*/ 0 w 229923"/>
              <a:gd name="connsiteY0" fmla="*/ 0 h 27674"/>
              <a:gd name="connsiteX1" fmla="*/ 229924 w 229923"/>
              <a:gd name="connsiteY1" fmla="*/ 0 h 27674"/>
              <a:gd name="connsiteX2" fmla="*/ 229924 w 229923"/>
              <a:gd name="connsiteY2" fmla="*/ 27675 h 27674"/>
              <a:gd name="connsiteX3" fmla="*/ 0 w 229923"/>
              <a:gd name="connsiteY3" fmla="*/ 27675 h 27674"/>
            </a:gdLst>
            <a:ahLst/>
            <a:cxnLst>
              <a:cxn ang="0">
                <a:pos x="connsiteX0" y="connsiteY0"/>
              </a:cxn>
              <a:cxn ang="0">
                <a:pos x="connsiteX1" y="connsiteY1"/>
              </a:cxn>
              <a:cxn ang="0">
                <a:pos x="connsiteX2" y="connsiteY2"/>
              </a:cxn>
              <a:cxn ang="0">
                <a:pos x="connsiteX3" y="connsiteY3"/>
              </a:cxn>
            </a:cxnLst>
            <a:rect l="l" t="t" r="r" b="b"/>
            <a:pathLst>
              <a:path w="229923" h="27674">
                <a:moveTo>
                  <a:pt x="0" y="0"/>
                </a:moveTo>
                <a:lnTo>
                  <a:pt x="229924" y="0"/>
                </a:lnTo>
                <a:lnTo>
                  <a:pt x="229924" y="27675"/>
                </a:lnTo>
                <a:lnTo>
                  <a:pt x="0" y="27675"/>
                </a:lnTo>
                <a:close/>
              </a:path>
            </a:pathLst>
          </a:custGeom>
          <a:solidFill>
            <a:srgbClr val="FFFFFF"/>
          </a:solidFill>
          <a:ln w="14947"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7D211C96-DA1A-03E6-7EE6-5D38EF172CBF}"/>
              </a:ext>
            </a:extLst>
          </p:cNvPr>
          <p:cNvSpPr/>
          <p:nvPr/>
        </p:nvSpPr>
        <p:spPr>
          <a:xfrm>
            <a:off x="6464115" y="1469223"/>
            <a:ext cx="229923" cy="27674"/>
          </a:xfrm>
          <a:custGeom>
            <a:avLst/>
            <a:gdLst>
              <a:gd name="connsiteX0" fmla="*/ 0 w 229923"/>
              <a:gd name="connsiteY0" fmla="*/ 0 h 27674"/>
              <a:gd name="connsiteX1" fmla="*/ 229924 w 229923"/>
              <a:gd name="connsiteY1" fmla="*/ 0 h 27674"/>
              <a:gd name="connsiteX2" fmla="*/ 229924 w 229923"/>
              <a:gd name="connsiteY2" fmla="*/ 27675 h 27674"/>
              <a:gd name="connsiteX3" fmla="*/ 0 w 229923"/>
              <a:gd name="connsiteY3" fmla="*/ 27675 h 27674"/>
            </a:gdLst>
            <a:ahLst/>
            <a:cxnLst>
              <a:cxn ang="0">
                <a:pos x="connsiteX0" y="connsiteY0"/>
              </a:cxn>
              <a:cxn ang="0">
                <a:pos x="connsiteX1" y="connsiteY1"/>
              </a:cxn>
              <a:cxn ang="0">
                <a:pos x="connsiteX2" y="connsiteY2"/>
              </a:cxn>
              <a:cxn ang="0">
                <a:pos x="connsiteX3" y="connsiteY3"/>
              </a:cxn>
            </a:cxnLst>
            <a:rect l="l" t="t" r="r" b="b"/>
            <a:pathLst>
              <a:path w="229923" h="27674">
                <a:moveTo>
                  <a:pt x="0" y="0"/>
                </a:moveTo>
                <a:lnTo>
                  <a:pt x="229924" y="0"/>
                </a:lnTo>
                <a:lnTo>
                  <a:pt x="229924" y="27675"/>
                </a:lnTo>
                <a:lnTo>
                  <a:pt x="0" y="27675"/>
                </a:lnTo>
                <a:close/>
              </a:path>
            </a:pathLst>
          </a:custGeom>
          <a:solidFill>
            <a:srgbClr val="FFFFFF"/>
          </a:solidFill>
          <a:ln w="14947"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1D86988-FD0E-6142-F454-6E85DA7B4CAF}"/>
              </a:ext>
            </a:extLst>
          </p:cNvPr>
          <p:cNvSpPr/>
          <p:nvPr/>
        </p:nvSpPr>
        <p:spPr>
          <a:xfrm>
            <a:off x="6464115" y="1522329"/>
            <a:ext cx="229923" cy="27674"/>
          </a:xfrm>
          <a:custGeom>
            <a:avLst/>
            <a:gdLst>
              <a:gd name="connsiteX0" fmla="*/ 0 w 229923"/>
              <a:gd name="connsiteY0" fmla="*/ 0 h 27674"/>
              <a:gd name="connsiteX1" fmla="*/ 229924 w 229923"/>
              <a:gd name="connsiteY1" fmla="*/ 0 h 27674"/>
              <a:gd name="connsiteX2" fmla="*/ 229924 w 229923"/>
              <a:gd name="connsiteY2" fmla="*/ 27675 h 27674"/>
              <a:gd name="connsiteX3" fmla="*/ 0 w 229923"/>
              <a:gd name="connsiteY3" fmla="*/ 27675 h 27674"/>
            </a:gdLst>
            <a:ahLst/>
            <a:cxnLst>
              <a:cxn ang="0">
                <a:pos x="connsiteX0" y="connsiteY0"/>
              </a:cxn>
              <a:cxn ang="0">
                <a:pos x="connsiteX1" y="connsiteY1"/>
              </a:cxn>
              <a:cxn ang="0">
                <a:pos x="connsiteX2" y="connsiteY2"/>
              </a:cxn>
              <a:cxn ang="0">
                <a:pos x="connsiteX3" y="connsiteY3"/>
              </a:cxn>
            </a:cxnLst>
            <a:rect l="l" t="t" r="r" b="b"/>
            <a:pathLst>
              <a:path w="229923" h="27674">
                <a:moveTo>
                  <a:pt x="0" y="0"/>
                </a:moveTo>
                <a:lnTo>
                  <a:pt x="229924" y="0"/>
                </a:lnTo>
                <a:lnTo>
                  <a:pt x="229924" y="27675"/>
                </a:lnTo>
                <a:lnTo>
                  <a:pt x="0" y="27675"/>
                </a:lnTo>
                <a:close/>
              </a:path>
            </a:pathLst>
          </a:custGeom>
          <a:solidFill>
            <a:srgbClr val="FFFFFF"/>
          </a:solidFill>
          <a:ln w="14947"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17589E9B-B0D7-B248-A909-274EFDFC7DA0}"/>
              </a:ext>
            </a:extLst>
          </p:cNvPr>
          <p:cNvSpPr/>
          <p:nvPr/>
        </p:nvSpPr>
        <p:spPr>
          <a:xfrm>
            <a:off x="6723038" y="1419708"/>
            <a:ext cx="229923" cy="27674"/>
          </a:xfrm>
          <a:custGeom>
            <a:avLst/>
            <a:gdLst>
              <a:gd name="connsiteX0" fmla="*/ 0 w 229923"/>
              <a:gd name="connsiteY0" fmla="*/ 0 h 27674"/>
              <a:gd name="connsiteX1" fmla="*/ 229924 w 229923"/>
              <a:gd name="connsiteY1" fmla="*/ 0 h 27674"/>
              <a:gd name="connsiteX2" fmla="*/ 229924 w 229923"/>
              <a:gd name="connsiteY2" fmla="*/ 27675 h 27674"/>
              <a:gd name="connsiteX3" fmla="*/ 0 w 229923"/>
              <a:gd name="connsiteY3" fmla="*/ 27675 h 27674"/>
            </a:gdLst>
            <a:ahLst/>
            <a:cxnLst>
              <a:cxn ang="0">
                <a:pos x="connsiteX0" y="connsiteY0"/>
              </a:cxn>
              <a:cxn ang="0">
                <a:pos x="connsiteX1" y="connsiteY1"/>
              </a:cxn>
              <a:cxn ang="0">
                <a:pos x="connsiteX2" y="connsiteY2"/>
              </a:cxn>
              <a:cxn ang="0">
                <a:pos x="connsiteX3" y="connsiteY3"/>
              </a:cxn>
            </a:cxnLst>
            <a:rect l="l" t="t" r="r" b="b"/>
            <a:pathLst>
              <a:path w="229923" h="27674">
                <a:moveTo>
                  <a:pt x="0" y="0"/>
                </a:moveTo>
                <a:lnTo>
                  <a:pt x="229924" y="0"/>
                </a:lnTo>
                <a:lnTo>
                  <a:pt x="229924" y="27675"/>
                </a:lnTo>
                <a:lnTo>
                  <a:pt x="0" y="27675"/>
                </a:lnTo>
                <a:close/>
              </a:path>
            </a:pathLst>
          </a:custGeom>
          <a:solidFill>
            <a:srgbClr val="FFFFFF"/>
          </a:solidFill>
          <a:ln w="14947"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890F3446-BBFA-267C-381B-7E7E6F5D9CF0}"/>
              </a:ext>
            </a:extLst>
          </p:cNvPr>
          <p:cNvSpPr/>
          <p:nvPr/>
        </p:nvSpPr>
        <p:spPr>
          <a:xfrm>
            <a:off x="6732634" y="1469223"/>
            <a:ext cx="229923" cy="27674"/>
          </a:xfrm>
          <a:custGeom>
            <a:avLst/>
            <a:gdLst>
              <a:gd name="connsiteX0" fmla="*/ 0 w 229923"/>
              <a:gd name="connsiteY0" fmla="*/ 0 h 27674"/>
              <a:gd name="connsiteX1" fmla="*/ 229924 w 229923"/>
              <a:gd name="connsiteY1" fmla="*/ 0 h 27674"/>
              <a:gd name="connsiteX2" fmla="*/ 229924 w 229923"/>
              <a:gd name="connsiteY2" fmla="*/ 27675 h 27674"/>
              <a:gd name="connsiteX3" fmla="*/ 0 w 229923"/>
              <a:gd name="connsiteY3" fmla="*/ 27675 h 27674"/>
            </a:gdLst>
            <a:ahLst/>
            <a:cxnLst>
              <a:cxn ang="0">
                <a:pos x="connsiteX0" y="connsiteY0"/>
              </a:cxn>
              <a:cxn ang="0">
                <a:pos x="connsiteX1" y="connsiteY1"/>
              </a:cxn>
              <a:cxn ang="0">
                <a:pos x="connsiteX2" y="connsiteY2"/>
              </a:cxn>
              <a:cxn ang="0">
                <a:pos x="connsiteX3" y="connsiteY3"/>
              </a:cxn>
            </a:cxnLst>
            <a:rect l="l" t="t" r="r" b="b"/>
            <a:pathLst>
              <a:path w="229923" h="27674">
                <a:moveTo>
                  <a:pt x="0" y="0"/>
                </a:moveTo>
                <a:lnTo>
                  <a:pt x="229924" y="0"/>
                </a:lnTo>
                <a:lnTo>
                  <a:pt x="229924" y="27675"/>
                </a:lnTo>
                <a:lnTo>
                  <a:pt x="0" y="27675"/>
                </a:lnTo>
                <a:close/>
              </a:path>
            </a:pathLst>
          </a:custGeom>
          <a:solidFill>
            <a:srgbClr val="FFFFFF"/>
          </a:solidFill>
          <a:ln w="14947"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77D74B4B-4749-5DB0-2AAE-84D838200220}"/>
              </a:ext>
            </a:extLst>
          </p:cNvPr>
          <p:cNvSpPr/>
          <p:nvPr/>
        </p:nvSpPr>
        <p:spPr>
          <a:xfrm>
            <a:off x="6732634" y="1522329"/>
            <a:ext cx="229923" cy="27674"/>
          </a:xfrm>
          <a:custGeom>
            <a:avLst/>
            <a:gdLst>
              <a:gd name="connsiteX0" fmla="*/ 0 w 229923"/>
              <a:gd name="connsiteY0" fmla="*/ 0 h 27674"/>
              <a:gd name="connsiteX1" fmla="*/ 229924 w 229923"/>
              <a:gd name="connsiteY1" fmla="*/ 0 h 27674"/>
              <a:gd name="connsiteX2" fmla="*/ 229924 w 229923"/>
              <a:gd name="connsiteY2" fmla="*/ 27675 h 27674"/>
              <a:gd name="connsiteX3" fmla="*/ 0 w 229923"/>
              <a:gd name="connsiteY3" fmla="*/ 27675 h 27674"/>
            </a:gdLst>
            <a:ahLst/>
            <a:cxnLst>
              <a:cxn ang="0">
                <a:pos x="connsiteX0" y="connsiteY0"/>
              </a:cxn>
              <a:cxn ang="0">
                <a:pos x="connsiteX1" y="connsiteY1"/>
              </a:cxn>
              <a:cxn ang="0">
                <a:pos x="connsiteX2" y="connsiteY2"/>
              </a:cxn>
              <a:cxn ang="0">
                <a:pos x="connsiteX3" y="connsiteY3"/>
              </a:cxn>
            </a:cxnLst>
            <a:rect l="l" t="t" r="r" b="b"/>
            <a:pathLst>
              <a:path w="229923" h="27674">
                <a:moveTo>
                  <a:pt x="0" y="0"/>
                </a:moveTo>
                <a:lnTo>
                  <a:pt x="229924" y="0"/>
                </a:lnTo>
                <a:lnTo>
                  <a:pt x="229924" y="27675"/>
                </a:lnTo>
                <a:lnTo>
                  <a:pt x="0" y="27675"/>
                </a:lnTo>
                <a:close/>
              </a:path>
            </a:pathLst>
          </a:custGeom>
          <a:solidFill>
            <a:srgbClr val="FFFFFF"/>
          </a:solidFill>
          <a:ln w="14947"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D15F6674-774A-B882-DC38-B7955E3A0B55}"/>
              </a:ext>
            </a:extLst>
          </p:cNvPr>
          <p:cNvSpPr/>
          <p:nvPr/>
        </p:nvSpPr>
        <p:spPr>
          <a:xfrm>
            <a:off x="7001152" y="1419708"/>
            <a:ext cx="229923" cy="27674"/>
          </a:xfrm>
          <a:custGeom>
            <a:avLst/>
            <a:gdLst>
              <a:gd name="connsiteX0" fmla="*/ 0 w 229923"/>
              <a:gd name="connsiteY0" fmla="*/ 0 h 27674"/>
              <a:gd name="connsiteX1" fmla="*/ 229924 w 229923"/>
              <a:gd name="connsiteY1" fmla="*/ 0 h 27674"/>
              <a:gd name="connsiteX2" fmla="*/ 229924 w 229923"/>
              <a:gd name="connsiteY2" fmla="*/ 27675 h 27674"/>
              <a:gd name="connsiteX3" fmla="*/ 0 w 229923"/>
              <a:gd name="connsiteY3" fmla="*/ 27675 h 27674"/>
            </a:gdLst>
            <a:ahLst/>
            <a:cxnLst>
              <a:cxn ang="0">
                <a:pos x="connsiteX0" y="connsiteY0"/>
              </a:cxn>
              <a:cxn ang="0">
                <a:pos x="connsiteX1" y="connsiteY1"/>
              </a:cxn>
              <a:cxn ang="0">
                <a:pos x="connsiteX2" y="connsiteY2"/>
              </a:cxn>
              <a:cxn ang="0">
                <a:pos x="connsiteX3" y="connsiteY3"/>
              </a:cxn>
            </a:cxnLst>
            <a:rect l="l" t="t" r="r" b="b"/>
            <a:pathLst>
              <a:path w="229923" h="27674">
                <a:moveTo>
                  <a:pt x="0" y="0"/>
                </a:moveTo>
                <a:lnTo>
                  <a:pt x="229924" y="0"/>
                </a:lnTo>
                <a:lnTo>
                  <a:pt x="229924" y="27675"/>
                </a:lnTo>
                <a:lnTo>
                  <a:pt x="0" y="27675"/>
                </a:lnTo>
                <a:close/>
              </a:path>
            </a:pathLst>
          </a:custGeom>
          <a:solidFill>
            <a:srgbClr val="FFFFFF"/>
          </a:solidFill>
          <a:ln w="14947"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1B221EFA-613D-567B-BA34-BB38C8B60F38}"/>
              </a:ext>
            </a:extLst>
          </p:cNvPr>
          <p:cNvSpPr/>
          <p:nvPr/>
        </p:nvSpPr>
        <p:spPr>
          <a:xfrm>
            <a:off x="7001152" y="1469223"/>
            <a:ext cx="229923" cy="27674"/>
          </a:xfrm>
          <a:custGeom>
            <a:avLst/>
            <a:gdLst>
              <a:gd name="connsiteX0" fmla="*/ 0 w 229923"/>
              <a:gd name="connsiteY0" fmla="*/ 0 h 27674"/>
              <a:gd name="connsiteX1" fmla="*/ 229924 w 229923"/>
              <a:gd name="connsiteY1" fmla="*/ 0 h 27674"/>
              <a:gd name="connsiteX2" fmla="*/ 229924 w 229923"/>
              <a:gd name="connsiteY2" fmla="*/ 27675 h 27674"/>
              <a:gd name="connsiteX3" fmla="*/ 0 w 229923"/>
              <a:gd name="connsiteY3" fmla="*/ 27675 h 27674"/>
            </a:gdLst>
            <a:ahLst/>
            <a:cxnLst>
              <a:cxn ang="0">
                <a:pos x="connsiteX0" y="connsiteY0"/>
              </a:cxn>
              <a:cxn ang="0">
                <a:pos x="connsiteX1" y="connsiteY1"/>
              </a:cxn>
              <a:cxn ang="0">
                <a:pos x="connsiteX2" y="connsiteY2"/>
              </a:cxn>
              <a:cxn ang="0">
                <a:pos x="connsiteX3" y="connsiteY3"/>
              </a:cxn>
            </a:cxnLst>
            <a:rect l="l" t="t" r="r" b="b"/>
            <a:pathLst>
              <a:path w="229923" h="27674">
                <a:moveTo>
                  <a:pt x="0" y="0"/>
                </a:moveTo>
                <a:lnTo>
                  <a:pt x="229924" y="0"/>
                </a:lnTo>
                <a:lnTo>
                  <a:pt x="229924" y="27675"/>
                </a:lnTo>
                <a:lnTo>
                  <a:pt x="0" y="27675"/>
                </a:lnTo>
                <a:close/>
              </a:path>
            </a:pathLst>
          </a:custGeom>
          <a:solidFill>
            <a:srgbClr val="FFFFFF"/>
          </a:solidFill>
          <a:ln w="14947"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35EA246E-6617-5B4F-D051-8B8E87B7CF02}"/>
              </a:ext>
            </a:extLst>
          </p:cNvPr>
          <p:cNvSpPr/>
          <p:nvPr/>
        </p:nvSpPr>
        <p:spPr>
          <a:xfrm>
            <a:off x="7001152" y="1522329"/>
            <a:ext cx="229923" cy="27674"/>
          </a:xfrm>
          <a:custGeom>
            <a:avLst/>
            <a:gdLst>
              <a:gd name="connsiteX0" fmla="*/ 0 w 229923"/>
              <a:gd name="connsiteY0" fmla="*/ 0 h 27674"/>
              <a:gd name="connsiteX1" fmla="*/ 229924 w 229923"/>
              <a:gd name="connsiteY1" fmla="*/ 0 h 27674"/>
              <a:gd name="connsiteX2" fmla="*/ 229924 w 229923"/>
              <a:gd name="connsiteY2" fmla="*/ 27675 h 27674"/>
              <a:gd name="connsiteX3" fmla="*/ 0 w 229923"/>
              <a:gd name="connsiteY3" fmla="*/ 27675 h 27674"/>
            </a:gdLst>
            <a:ahLst/>
            <a:cxnLst>
              <a:cxn ang="0">
                <a:pos x="connsiteX0" y="connsiteY0"/>
              </a:cxn>
              <a:cxn ang="0">
                <a:pos x="connsiteX1" y="connsiteY1"/>
              </a:cxn>
              <a:cxn ang="0">
                <a:pos x="connsiteX2" y="connsiteY2"/>
              </a:cxn>
              <a:cxn ang="0">
                <a:pos x="connsiteX3" y="connsiteY3"/>
              </a:cxn>
            </a:cxnLst>
            <a:rect l="l" t="t" r="r" b="b"/>
            <a:pathLst>
              <a:path w="229923" h="27674">
                <a:moveTo>
                  <a:pt x="0" y="0"/>
                </a:moveTo>
                <a:lnTo>
                  <a:pt x="229924" y="0"/>
                </a:lnTo>
                <a:lnTo>
                  <a:pt x="229924" y="27675"/>
                </a:lnTo>
                <a:lnTo>
                  <a:pt x="0" y="27675"/>
                </a:lnTo>
                <a:close/>
              </a:path>
            </a:pathLst>
          </a:custGeom>
          <a:solidFill>
            <a:srgbClr val="FFFFFF"/>
          </a:solidFill>
          <a:ln w="14947"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B4EBA455-7ADE-2094-0872-79C0B40992EE}"/>
              </a:ext>
            </a:extLst>
          </p:cNvPr>
          <p:cNvSpPr/>
          <p:nvPr/>
        </p:nvSpPr>
        <p:spPr>
          <a:xfrm>
            <a:off x="7269671" y="1419708"/>
            <a:ext cx="229923" cy="27674"/>
          </a:xfrm>
          <a:custGeom>
            <a:avLst/>
            <a:gdLst>
              <a:gd name="connsiteX0" fmla="*/ 0 w 229923"/>
              <a:gd name="connsiteY0" fmla="*/ 0 h 27674"/>
              <a:gd name="connsiteX1" fmla="*/ 229924 w 229923"/>
              <a:gd name="connsiteY1" fmla="*/ 0 h 27674"/>
              <a:gd name="connsiteX2" fmla="*/ 229924 w 229923"/>
              <a:gd name="connsiteY2" fmla="*/ 27675 h 27674"/>
              <a:gd name="connsiteX3" fmla="*/ 0 w 229923"/>
              <a:gd name="connsiteY3" fmla="*/ 27675 h 27674"/>
            </a:gdLst>
            <a:ahLst/>
            <a:cxnLst>
              <a:cxn ang="0">
                <a:pos x="connsiteX0" y="connsiteY0"/>
              </a:cxn>
              <a:cxn ang="0">
                <a:pos x="connsiteX1" y="connsiteY1"/>
              </a:cxn>
              <a:cxn ang="0">
                <a:pos x="connsiteX2" y="connsiteY2"/>
              </a:cxn>
              <a:cxn ang="0">
                <a:pos x="connsiteX3" y="connsiteY3"/>
              </a:cxn>
            </a:cxnLst>
            <a:rect l="l" t="t" r="r" b="b"/>
            <a:pathLst>
              <a:path w="229923" h="27674">
                <a:moveTo>
                  <a:pt x="0" y="0"/>
                </a:moveTo>
                <a:lnTo>
                  <a:pt x="229924" y="0"/>
                </a:lnTo>
                <a:lnTo>
                  <a:pt x="229924" y="27675"/>
                </a:lnTo>
                <a:lnTo>
                  <a:pt x="0" y="27675"/>
                </a:lnTo>
                <a:close/>
              </a:path>
            </a:pathLst>
          </a:custGeom>
          <a:solidFill>
            <a:srgbClr val="FFFFFF"/>
          </a:solidFill>
          <a:ln w="14947"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9C43878E-ECCC-D45A-D3EC-7890C5CEC794}"/>
              </a:ext>
            </a:extLst>
          </p:cNvPr>
          <p:cNvSpPr/>
          <p:nvPr/>
        </p:nvSpPr>
        <p:spPr>
          <a:xfrm>
            <a:off x="7269671" y="1469223"/>
            <a:ext cx="229923" cy="27674"/>
          </a:xfrm>
          <a:custGeom>
            <a:avLst/>
            <a:gdLst>
              <a:gd name="connsiteX0" fmla="*/ 0 w 229923"/>
              <a:gd name="connsiteY0" fmla="*/ 0 h 27674"/>
              <a:gd name="connsiteX1" fmla="*/ 229924 w 229923"/>
              <a:gd name="connsiteY1" fmla="*/ 0 h 27674"/>
              <a:gd name="connsiteX2" fmla="*/ 229924 w 229923"/>
              <a:gd name="connsiteY2" fmla="*/ 27675 h 27674"/>
              <a:gd name="connsiteX3" fmla="*/ 0 w 229923"/>
              <a:gd name="connsiteY3" fmla="*/ 27675 h 27674"/>
            </a:gdLst>
            <a:ahLst/>
            <a:cxnLst>
              <a:cxn ang="0">
                <a:pos x="connsiteX0" y="connsiteY0"/>
              </a:cxn>
              <a:cxn ang="0">
                <a:pos x="connsiteX1" y="connsiteY1"/>
              </a:cxn>
              <a:cxn ang="0">
                <a:pos x="connsiteX2" y="connsiteY2"/>
              </a:cxn>
              <a:cxn ang="0">
                <a:pos x="connsiteX3" y="connsiteY3"/>
              </a:cxn>
            </a:cxnLst>
            <a:rect l="l" t="t" r="r" b="b"/>
            <a:pathLst>
              <a:path w="229923" h="27674">
                <a:moveTo>
                  <a:pt x="0" y="0"/>
                </a:moveTo>
                <a:lnTo>
                  <a:pt x="229924" y="0"/>
                </a:lnTo>
                <a:lnTo>
                  <a:pt x="229924" y="27675"/>
                </a:lnTo>
                <a:lnTo>
                  <a:pt x="0" y="27675"/>
                </a:lnTo>
                <a:close/>
              </a:path>
            </a:pathLst>
          </a:custGeom>
          <a:solidFill>
            <a:srgbClr val="FFFFFF"/>
          </a:solidFill>
          <a:ln w="14947"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8A79256E-55E9-A468-3765-BA429D1D9B21}"/>
              </a:ext>
            </a:extLst>
          </p:cNvPr>
          <p:cNvSpPr/>
          <p:nvPr/>
        </p:nvSpPr>
        <p:spPr>
          <a:xfrm>
            <a:off x="7269671" y="1522329"/>
            <a:ext cx="229923" cy="27674"/>
          </a:xfrm>
          <a:custGeom>
            <a:avLst/>
            <a:gdLst>
              <a:gd name="connsiteX0" fmla="*/ 0 w 229923"/>
              <a:gd name="connsiteY0" fmla="*/ 0 h 27674"/>
              <a:gd name="connsiteX1" fmla="*/ 229924 w 229923"/>
              <a:gd name="connsiteY1" fmla="*/ 0 h 27674"/>
              <a:gd name="connsiteX2" fmla="*/ 229924 w 229923"/>
              <a:gd name="connsiteY2" fmla="*/ 27675 h 27674"/>
              <a:gd name="connsiteX3" fmla="*/ 0 w 229923"/>
              <a:gd name="connsiteY3" fmla="*/ 27675 h 27674"/>
            </a:gdLst>
            <a:ahLst/>
            <a:cxnLst>
              <a:cxn ang="0">
                <a:pos x="connsiteX0" y="connsiteY0"/>
              </a:cxn>
              <a:cxn ang="0">
                <a:pos x="connsiteX1" y="connsiteY1"/>
              </a:cxn>
              <a:cxn ang="0">
                <a:pos x="connsiteX2" y="connsiteY2"/>
              </a:cxn>
              <a:cxn ang="0">
                <a:pos x="connsiteX3" y="connsiteY3"/>
              </a:cxn>
            </a:cxnLst>
            <a:rect l="l" t="t" r="r" b="b"/>
            <a:pathLst>
              <a:path w="229923" h="27674">
                <a:moveTo>
                  <a:pt x="0" y="0"/>
                </a:moveTo>
                <a:lnTo>
                  <a:pt x="229924" y="0"/>
                </a:lnTo>
                <a:lnTo>
                  <a:pt x="229924" y="27675"/>
                </a:lnTo>
                <a:lnTo>
                  <a:pt x="0" y="27675"/>
                </a:lnTo>
                <a:close/>
              </a:path>
            </a:pathLst>
          </a:custGeom>
          <a:solidFill>
            <a:srgbClr val="FFFFFF"/>
          </a:solidFill>
          <a:ln w="14947"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3C96AD05-AD2F-3273-6577-EBF87DBAC5E0}"/>
              </a:ext>
            </a:extLst>
          </p:cNvPr>
          <p:cNvSpPr/>
          <p:nvPr/>
        </p:nvSpPr>
        <p:spPr>
          <a:xfrm>
            <a:off x="6536817" y="1639160"/>
            <a:ext cx="85417" cy="125059"/>
          </a:xfrm>
          <a:custGeom>
            <a:avLst/>
            <a:gdLst>
              <a:gd name="connsiteX0" fmla="*/ 0 w 85417"/>
              <a:gd name="connsiteY0" fmla="*/ 0 h 125059"/>
              <a:gd name="connsiteX1" fmla="*/ 85417 w 85417"/>
              <a:gd name="connsiteY1" fmla="*/ 0 h 125059"/>
              <a:gd name="connsiteX2" fmla="*/ 85417 w 85417"/>
              <a:gd name="connsiteY2" fmla="*/ 125059 h 125059"/>
              <a:gd name="connsiteX3" fmla="*/ 0 w 85417"/>
              <a:gd name="connsiteY3" fmla="*/ 125059 h 125059"/>
            </a:gdLst>
            <a:ahLst/>
            <a:cxnLst>
              <a:cxn ang="0">
                <a:pos x="connsiteX0" y="connsiteY0"/>
              </a:cxn>
              <a:cxn ang="0">
                <a:pos x="connsiteX1" y="connsiteY1"/>
              </a:cxn>
              <a:cxn ang="0">
                <a:pos x="connsiteX2" y="connsiteY2"/>
              </a:cxn>
              <a:cxn ang="0">
                <a:pos x="connsiteX3" y="connsiteY3"/>
              </a:cxn>
            </a:cxnLst>
            <a:rect l="l" t="t" r="r" b="b"/>
            <a:pathLst>
              <a:path w="85417" h="125059">
                <a:moveTo>
                  <a:pt x="0" y="0"/>
                </a:moveTo>
                <a:lnTo>
                  <a:pt x="85417" y="0"/>
                </a:lnTo>
                <a:lnTo>
                  <a:pt x="85417" y="125059"/>
                </a:lnTo>
                <a:lnTo>
                  <a:pt x="0" y="125059"/>
                </a:lnTo>
                <a:close/>
              </a:path>
            </a:pathLst>
          </a:custGeom>
          <a:solidFill>
            <a:srgbClr val="FFFFFF"/>
          </a:solidFill>
          <a:ln w="14947"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D2FA09A7-ABF4-3612-6069-E6D3CFAF2BEE}"/>
              </a:ext>
            </a:extLst>
          </p:cNvPr>
          <p:cNvSpPr/>
          <p:nvPr/>
        </p:nvSpPr>
        <p:spPr>
          <a:xfrm>
            <a:off x="7429585" y="1230671"/>
            <a:ext cx="336284" cy="413276"/>
          </a:xfrm>
          <a:custGeom>
            <a:avLst/>
            <a:gdLst>
              <a:gd name="connsiteX0" fmla="*/ 336284 w 336284"/>
              <a:gd name="connsiteY0" fmla="*/ 220152 h 413276"/>
              <a:gd name="connsiteX1" fmla="*/ 264180 w 336284"/>
              <a:gd name="connsiteY1" fmla="*/ 130397 h 413276"/>
              <a:gd name="connsiteX2" fmla="*/ 272707 w 336284"/>
              <a:gd name="connsiteY2" fmla="*/ 92251 h 413276"/>
              <a:gd name="connsiteX3" fmla="*/ 172959 w 336284"/>
              <a:gd name="connsiteY3" fmla="*/ 76 h 413276"/>
              <a:gd name="connsiteX4" fmla="*/ 80780 w 336284"/>
              <a:gd name="connsiteY4" fmla="*/ 92251 h 413276"/>
              <a:gd name="connsiteX5" fmla="*/ 85268 w 336284"/>
              <a:gd name="connsiteY5" fmla="*/ 120225 h 413276"/>
              <a:gd name="connsiteX6" fmla="*/ 0 w 336284"/>
              <a:gd name="connsiteY6" fmla="*/ 211027 h 413276"/>
              <a:gd name="connsiteX7" fmla="*/ 46374 w 336284"/>
              <a:gd name="connsiteY7" fmla="*/ 289863 h 413276"/>
              <a:gd name="connsiteX8" fmla="*/ 37997 w 336284"/>
              <a:gd name="connsiteY8" fmla="*/ 321576 h 413276"/>
              <a:gd name="connsiteX9" fmla="*/ 175023 w 336284"/>
              <a:gd name="connsiteY9" fmla="*/ 413276 h 413276"/>
              <a:gd name="connsiteX10" fmla="*/ 311900 w 336284"/>
              <a:gd name="connsiteY10" fmla="*/ 321576 h 413276"/>
              <a:gd name="connsiteX11" fmla="*/ 303374 w 336284"/>
              <a:gd name="connsiteY11" fmla="*/ 289713 h 413276"/>
              <a:gd name="connsiteX12" fmla="*/ 336284 w 336284"/>
              <a:gd name="connsiteY12" fmla="*/ 220152 h 41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284" h="413276">
                <a:moveTo>
                  <a:pt x="336284" y="220152"/>
                </a:moveTo>
                <a:cubicBezTo>
                  <a:pt x="336254" y="177034"/>
                  <a:pt x="306276" y="139721"/>
                  <a:pt x="264180" y="130397"/>
                </a:cubicBezTo>
                <a:cubicBezTo>
                  <a:pt x="269835" y="118476"/>
                  <a:pt x="272737" y="105442"/>
                  <a:pt x="272707" y="92251"/>
                </a:cubicBezTo>
                <a:cubicBezTo>
                  <a:pt x="270613" y="39252"/>
                  <a:pt x="225960" y="-2017"/>
                  <a:pt x="172959" y="76"/>
                </a:cubicBezTo>
                <a:cubicBezTo>
                  <a:pt x="122889" y="2054"/>
                  <a:pt x="82758" y="42187"/>
                  <a:pt x="80780" y="92251"/>
                </a:cubicBezTo>
                <a:cubicBezTo>
                  <a:pt x="80810" y="101753"/>
                  <a:pt x="82325" y="111191"/>
                  <a:pt x="85268" y="120225"/>
                </a:cubicBezTo>
                <a:cubicBezTo>
                  <a:pt x="37495" y="123583"/>
                  <a:pt x="352" y="163138"/>
                  <a:pt x="0" y="211027"/>
                </a:cubicBezTo>
                <a:cubicBezTo>
                  <a:pt x="129" y="243740"/>
                  <a:pt x="17843" y="273856"/>
                  <a:pt x="46374" y="289863"/>
                </a:cubicBezTo>
                <a:cubicBezTo>
                  <a:pt x="40962" y="299562"/>
                  <a:pt x="38080" y="310469"/>
                  <a:pt x="37997" y="321576"/>
                </a:cubicBezTo>
                <a:cubicBezTo>
                  <a:pt x="37997" y="372138"/>
                  <a:pt x="99329" y="413276"/>
                  <a:pt x="175023" y="413276"/>
                </a:cubicBezTo>
                <a:cubicBezTo>
                  <a:pt x="250717" y="413276"/>
                  <a:pt x="311900" y="372138"/>
                  <a:pt x="311900" y="321576"/>
                </a:cubicBezTo>
                <a:cubicBezTo>
                  <a:pt x="311856" y="310397"/>
                  <a:pt x="308924" y="299420"/>
                  <a:pt x="303374" y="289713"/>
                </a:cubicBezTo>
                <a:cubicBezTo>
                  <a:pt x="324107" y="272550"/>
                  <a:pt x="336164" y="247072"/>
                  <a:pt x="336284" y="220152"/>
                </a:cubicBezTo>
                <a:close/>
              </a:path>
            </a:pathLst>
          </a:custGeom>
          <a:solidFill>
            <a:srgbClr val="F1F2F2"/>
          </a:solidFill>
          <a:ln w="14947"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FAA72895-8754-FDD6-397B-EEDBBEED4273}"/>
              </a:ext>
            </a:extLst>
          </p:cNvPr>
          <p:cNvSpPr/>
          <p:nvPr/>
        </p:nvSpPr>
        <p:spPr>
          <a:xfrm>
            <a:off x="7512310" y="1346109"/>
            <a:ext cx="146151" cy="418111"/>
          </a:xfrm>
          <a:custGeom>
            <a:avLst/>
            <a:gdLst>
              <a:gd name="connsiteX0" fmla="*/ 82126 w 146151"/>
              <a:gd name="connsiteY0" fmla="*/ 253111 h 418111"/>
              <a:gd name="connsiteX1" fmla="*/ 0 w 146151"/>
              <a:gd name="connsiteY1" fmla="*/ 165001 h 418111"/>
              <a:gd name="connsiteX2" fmla="*/ 30816 w 146151"/>
              <a:gd name="connsiteY2" fmla="*/ 189235 h 418111"/>
              <a:gd name="connsiteX3" fmla="*/ 84520 w 146151"/>
              <a:gd name="connsiteY3" fmla="*/ 242789 h 418111"/>
              <a:gd name="connsiteX4" fmla="*/ 88260 w 146151"/>
              <a:gd name="connsiteY4" fmla="*/ 0 h 418111"/>
              <a:gd name="connsiteX5" fmla="*/ 94542 w 146151"/>
              <a:gd name="connsiteY5" fmla="*/ 136279 h 418111"/>
              <a:gd name="connsiteX6" fmla="*/ 94542 w 146151"/>
              <a:gd name="connsiteY6" fmla="*/ 153781 h 418111"/>
              <a:gd name="connsiteX7" fmla="*/ 146152 w 146151"/>
              <a:gd name="connsiteY7" fmla="*/ 118029 h 418111"/>
              <a:gd name="connsiteX8" fmla="*/ 130744 w 146151"/>
              <a:gd name="connsiteY8" fmla="*/ 135980 h 418111"/>
              <a:gd name="connsiteX9" fmla="*/ 94542 w 146151"/>
              <a:gd name="connsiteY9" fmla="*/ 164851 h 418111"/>
              <a:gd name="connsiteX10" fmla="*/ 94542 w 146151"/>
              <a:gd name="connsiteY10" fmla="*/ 270314 h 418111"/>
              <a:gd name="connsiteX11" fmla="*/ 117131 w 146151"/>
              <a:gd name="connsiteY11" fmla="*/ 256402 h 418111"/>
              <a:gd name="connsiteX12" fmla="*/ 110250 w 146151"/>
              <a:gd name="connsiteY12" fmla="*/ 267771 h 418111"/>
              <a:gd name="connsiteX13" fmla="*/ 94542 w 146151"/>
              <a:gd name="connsiteY13" fmla="*/ 280187 h 418111"/>
              <a:gd name="connsiteX14" fmla="*/ 94542 w 146151"/>
              <a:gd name="connsiteY14" fmla="*/ 418111 h 418111"/>
              <a:gd name="connsiteX15" fmla="*/ 81977 w 146151"/>
              <a:gd name="connsiteY15" fmla="*/ 418111 h 418111"/>
              <a:gd name="connsiteX16" fmla="*/ 84520 w 146151"/>
              <a:gd name="connsiteY16" fmla="*/ 250418 h 418111"/>
              <a:gd name="connsiteX17" fmla="*/ 82126 w 146151"/>
              <a:gd name="connsiteY17" fmla="*/ 253111 h 41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6151" h="418111">
                <a:moveTo>
                  <a:pt x="82126" y="253111"/>
                </a:moveTo>
                <a:lnTo>
                  <a:pt x="0" y="165001"/>
                </a:lnTo>
                <a:lnTo>
                  <a:pt x="30816" y="189235"/>
                </a:lnTo>
                <a:lnTo>
                  <a:pt x="84520" y="242789"/>
                </a:lnTo>
                <a:lnTo>
                  <a:pt x="88260" y="0"/>
                </a:lnTo>
                <a:lnTo>
                  <a:pt x="94542" y="136279"/>
                </a:lnTo>
                <a:lnTo>
                  <a:pt x="94542" y="153781"/>
                </a:lnTo>
                <a:lnTo>
                  <a:pt x="146152" y="118029"/>
                </a:lnTo>
                <a:lnTo>
                  <a:pt x="130744" y="135980"/>
                </a:lnTo>
                <a:lnTo>
                  <a:pt x="94542" y="164851"/>
                </a:lnTo>
                <a:lnTo>
                  <a:pt x="94542" y="270314"/>
                </a:lnTo>
                <a:lnTo>
                  <a:pt x="117131" y="256402"/>
                </a:lnTo>
                <a:lnTo>
                  <a:pt x="110250" y="267771"/>
                </a:lnTo>
                <a:lnTo>
                  <a:pt x="94542" y="280187"/>
                </a:lnTo>
                <a:lnTo>
                  <a:pt x="94542" y="418111"/>
                </a:lnTo>
                <a:lnTo>
                  <a:pt x="81977" y="418111"/>
                </a:lnTo>
                <a:lnTo>
                  <a:pt x="84520" y="250418"/>
                </a:lnTo>
                <a:lnTo>
                  <a:pt x="82126" y="253111"/>
                </a:lnTo>
                <a:close/>
              </a:path>
            </a:pathLst>
          </a:custGeom>
          <a:solidFill>
            <a:srgbClr val="A7A9AC"/>
          </a:solidFill>
          <a:ln w="14947"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A88EF83A-A134-5847-3B7A-874ACB99E95E}"/>
              </a:ext>
            </a:extLst>
          </p:cNvPr>
          <p:cNvSpPr/>
          <p:nvPr/>
        </p:nvSpPr>
        <p:spPr>
          <a:xfrm>
            <a:off x="6165528" y="1348652"/>
            <a:ext cx="310254" cy="295894"/>
          </a:xfrm>
          <a:custGeom>
            <a:avLst/>
            <a:gdLst>
              <a:gd name="connsiteX0" fmla="*/ 310255 w 310254"/>
              <a:gd name="connsiteY0" fmla="*/ 147947 h 295894"/>
              <a:gd name="connsiteX1" fmla="*/ 155127 w 310254"/>
              <a:gd name="connsiteY1" fmla="*/ 295894 h 295894"/>
              <a:gd name="connsiteX2" fmla="*/ 0 w 310254"/>
              <a:gd name="connsiteY2" fmla="*/ 147947 h 295894"/>
              <a:gd name="connsiteX3" fmla="*/ 155127 w 310254"/>
              <a:gd name="connsiteY3" fmla="*/ 0 h 295894"/>
              <a:gd name="connsiteX4" fmla="*/ 310255 w 310254"/>
              <a:gd name="connsiteY4" fmla="*/ 147947 h 295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254" h="295894">
                <a:moveTo>
                  <a:pt x="310255" y="147947"/>
                </a:moveTo>
                <a:cubicBezTo>
                  <a:pt x="310255" y="229656"/>
                  <a:pt x="240802" y="295894"/>
                  <a:pt x="155127" y="295894"/>
                </a:cubicBezTo>
                <a:cubicBezTo>
                  <a:pt x="69453" y="295894"/>
                  <a:pt x="0" y="229656"/>
                  <a:pt x="0" y="147947"/>
                </a:cubicBezTo>
                <a:cubicBezTo>
                  <a:pt x="0" y="66238"/>
                  <a:pt x="69453" y="0"/>
                  <a:pt x="155127" y="0"/>
                </a:cubicBezTo>
                <a:cubicBezTo>
                  <a:pt x="240802" y="0"/>
                  <a:pt x="310255" y="66238"/>
                  <a:pt x="310255" y="147947"/>
                </a:cubicBezTo>
                <a:close/>
              </a:path>
            </a:pathLst>
          </a:custGeom>
          <a:solidFill>
            <a:srgbClr val="D1D3D4"/>
          </a:solidFill>
          <a:ln w="14947"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495B64E6-9632-BDA2-5198-693939F64571}"/>
              </a:ext>
            </a:extLst>
          </p:cNvPr>
          <p:cNvSpPr/>
          <p:nvPr/>
        </p:nvSpPr>
        <p:spPr>
          <a:xfrm>
            <a:off x="6278620" y="1530107"/>
            <a:ext cx="109352" cy="234112"/>
          </a:xfrm>
          <a:custGeom>
            <a:avLst/>
            <a:gdLst>
              <a:gd name="connsiteX0" fmla="*/ 53704 w 109352"/>
              <a:gd name="connsiteY0" fmla="*/ 56097 h 234112"/>
              <a:gd name="connsiteX1" fmla="*/ 109352 w 109352"/>
              <a:gd name="connsiteY1" fmla="*/ 0 h 234112"/>
              <a:gd name="connsiteX2" fmla="*/ 40689 w 109352"/>
              <a:gd name="connsiteY2" fmla="*/ 29320 h 234112"/>
              <a:gd name="connsiteX3" fmla="*/ 0 w 109352"/>
              <a:gd name="connsiteY3" fmla="*/ 0 h 234112"/>
              <a:gd name="connsiteX4" fmla="*/ 27525 w 109352"/>
              <a:gd name="connsiteY4" fmla="*/ 50712 h 234112"/>
              <a:gd name="connsiteX5" fmla="*/ 27525 w 109352"/>
              <a:gd name="connsiteY5" fmla="*/ 234112 h 234112"/>
              <a:gd name="connsiteX6" fmla="*/ 53704 w 109352"/>
              <a:gd name="connsiteY6" fmla="*/ 234112 h 234112"/>
              <a:gd name="connsiteX7" fmla="*/ 53704 w 109352"/>
              <a:gd name="connsiteY7" fmla="*/ 56097 h 23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352" h="234112">
                <a:moveTo>
                  <a:pt x="53704" y="56097"/>
                </a:moveTo>
                <a:lnTo>
                  <a:pt x="109352" y="0"/>
                </a:lnTo>
                <a:lnTo>
                  <a:pt x="40689" y="29320"/>
                </a:lnTo>
                <a:lnTo>
                  <a:pt x="0" y="0"/>
                </a:lnTo>
                <a:lnTo>
                  <a:pt x="27525" y="50712"/>
                </a:lnTo>
                <a:lnTo>
                  <a:pt x="27525" y="234112"/>
                </a:lnTo>
                <a:lnTo>
                  <a:pt x="53704" y="234112"/>
                </a:lnTo>
                <a:lnTo>
                  <a:pt x="53704" y="56097"/>
                </a:lnTo>
                <a:close/>
              </a:path>
            </a:pathLst>
          </a:custGeom>
          <a:solidFill>
            <a:srgbClr val="D1D3D4"/>
          </a:solidFill>
          <a:ln w="14947"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5FC9E1BD-606C-2F73-935C-C98E9A42B809}"/>
              </a:ext>
            </a:extLst>
          </p:cNvPr>
          <p:cNvSpPr/>
          <p:nvPr/>
        </p:nvSpPr>
        <p:spPr>
          <a:xfrm>
            <a:off x="6116013" y="1511408"/>
            <a:ext cx="188785" cy="180109"/>
          </a:xfrm>
          <a:custGeom>
            <a:avLst/>
            <a:gdLst>
              <a:gd name="connsiteX0" fmla="*/ 188786 w 188785"/>
              <a:gd name="connsiteY0" fmla="*/ 90055 h 180109"/>
              <a:gd name="connsiteX1" fmla="*/ 94393 w 188785"/>
              <a:gd name="connsiteY1" fmla="*/ 180110 h 180109"/>
              <a:gd name="connsiteX2" fmla="*/ 0 w 188785"/>
              <a:gd name="connsiteY2" fmla="*/ 90055 h 180109"/>
              <a:gd name="connsiteX3" fmla="*/ 94393 w 188785"/>
              <a:gd name="connsiteY3" fmla="*/ 0 h 180109"/>
              <a:gd name="connsiteX4" fmla="*/ 188786 w 188785"/>
              <a:gd name="connsiteY4" fmla="*/ 90055 h 180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85" h="180109">
                <a:moveTo>
                  <a:pt x="188786" y="90055"/>
                </a:moveTo>
                <a:cubicBezTo>
                  <a:pt x="188786" y="139791"/>
                  <a:pt x="146525" y="180110"/>
                  <a:pt x="94393" y="180110"/>
                </a:cubicBezTo>
                <a:cubicBezTo>
                  <a:pt x="42261" y="180110"/>
                  <a:pt x="0" y="139791"/>
                  <a:pt x="0" y="90055"/>
                </a:cubicBezTo>
                <a:cubicBezTo>
                  <a:pt x="0" y="40319"/>
                  <a:pt x="42261" y="0"/>
                  <a:pt x="94393" y="0"/>
                </a:cubicBezTo>
                <a:cubicBezTo>
                  <a:pt x="146525" y="0"/>
                  <a:pt x="188786" y="40319"/>
                  <a:pt x="188786" y="90055"/>
                </a:cubicBezTo>
                <a:close/>
              </a:path>
            </a:pathLst>
          </a:custGeom>
          <a:solidFill>
            <a:srgbClr val="A7A9AC"/>
          </a:solidFill>
          <a:ln w="14947"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AD0956DB-0CFD-008A-60E2-F2F59A421A42}"/>
              </a:ext>
            </a:extLst>
          </p:cNvPr>
          <p:cNvSpPr/>
          <p:nvPr/>
        </p:nvSpPr>
        <p:spPr>
          <a:xfrm>
            <a:off x="6184826" y="1621808"/>
            <a:ext cx="66419" cy="142412"/>
          </a:xfrm>
          <a:custGeom>
            <a:avLst/>
            <a:gdLst>
              <a:gd name="connsiteX0" fmla="*/ 32611 w 66419"/>
              <a:gd name="connsiteY0" fmla="*/ 34257 h 142412"/>
              <a:gd name="connsiteX1" fmla="*/ 66419 w 66419"/>
              <a:gd name="connsiteY1" fmla="*/ 0 h 142412"/>
              <a:gd name="connsiteX2" fmla="*/ 24683 w 66419"/>
              <a:gd name="connsiteY2" fmla="*/ 17951 h 142412"/>
              <a:gd name="connsiteX3" fmla="*/ 0 w 66419"/>
              <a:gd name="connsiteY3" fmla="*/ 0 h 142412"/>
              <a:gd name="connsiteX4" fmla="*/ 16754 w 66419"/>
              <a:gd name="connsiteY4" fmla="*/ 30966 h 142412"/>
              <a:gd name="connsiteX5" fmla="*/ 16754 w 66419"/>
              <a:gd name="connsiteY5" fmla="*/ 142412 h 142412"/>
              <a:gd name="connsiteX6" fmla="*/ 32611 w 66419"/>
              <a:gd name="connsiteY6" fmla="*/ 142412 h 142412"/>
              <a:gd name="connsiteX7" fmla="*/ 32611 w 66419"/>
              <a:gd name="connsiteY7" fmla="*/ 34257 h 14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19" h="142412">
                <a:moveTo>
                  <a:pt x="32611" y="34257"/>
                </a:moveTo>
                <a:lnTo>
                  <a:pt x="66419" y="0"/>
                </a:lnTo>
                <a:lnTo>
                  <a:pt x="24683" y="17951"/>
                </a:lnTo>
                <a:lnTo>
                  <a:pt x="0" y="0"/>
                </a:lnTo>
                <a:lnTo>
                  <a:pt x="16754" y="30966"/>
                </a:lnTo>
                <a:lnTo>
                  <a:pt x="16754" y="142412"/>
                </a:lnTo>
                <a:lnTo>
                  <a:pt x="32611" y="142412"/>
                </a:lnTo>
                <a:lnTo>
                  <a:pt x="32611" y="34257"/>
                </a:lnTo>
                <a:close/>
              </a:path>
            </a:pathLst>
          </a:custGeom>
          <a:solidFill>
            <a:srgbClr val="A7A9AC"/>
          </a:solidFill>
          <a:ln w="14947"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9999EB30-50B5-0AB8-FC4F-4BD3BA232FD9}"/>
              </a:ext>
            </a:extLst>
          </p:cNvPr>
          <p:cNvSpPr/>
          <p:nvPr/>
        </p:nvSpPr>
        <p:spPr>
          <a:xfrm>
            <a:off x="7661603" y="1532501"/>
            <a:ext cx="101722" cy="165150"/>
          </a:xfrm>
          <a:custGeom>
            <a:avLst/>
            <a:gdLst>
              <a:gd name="connsiteX0" fmla="*/ 101723 w 101722"/>
              <a:gd name="connsiteY0" fmla="*/ 82575 h 165150"/>
              <a:gd name="connsiteX1" fmla="*/ 50861 w 101722"/>
              <a:gd name="connsiteY1" fmla="*/ 165150 h 165150"/>
              <a:gd name="connsiteX2" fmla="*/ 0 w 101722"/>
              <a:gd name="connsiteY2" fmla="*/ 82575 h 165150"/>
              <a:gd name="connsiteX3" fmla="*/ 50861 w 101722"/>
              <a:gd name="connsiteY3" fmla="*/ 0 h 165150"/>
              <a:gd name="connsiteX4" fmla="*/ 101723 w 101722"/>
              <a:gd name="connsiteY4" fmla="*/ 82575 h 16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22" h="165150">
                <a:moveTo>
                  <a:pt x="101723" y="82575"/>
                </a:moveTo>
                <a:cubicBezTo>
                  <a:pt x="101723" y="128180"/>
                  <a:pt x="78951" y="165150"/>
                  <a:pt x="50861" y="165150"/>
                </a:cubicBezTo>
                <a:cubicBezTo>
                  <a:pt x="22771" y="165150"/>
                  <a:pt x="0" y="128180"/>
                  <a:pt x="0" y="82575"/>
                </a:cubicBezTo>
                <a:cubicBezTo>
                  <a:pt x="0" y="36970"/>
                  <a:pt x="22771" y="0"/>
                  <a:pt x="50861" y="0"/>
                </a:cubicBezTo>
                <a:cubicBezTo>
                  <a:pt x="78951" y="0"/>
                  <a:pt x="101723" y="36970"/>
                  <a:pt x="101723" y="82575"/>
                </a:cubicBezTo>
                <a:close/>
              </a:path>
            </a:pathLst>
          </a:custGeom>
          <a:solidFill>
            <a:srgbClr val="D1D3D4"/>
          </a:solidFill>
          <a:ln w="14947"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31BB72AA-0616-6CE6-DDA1-6C52805DF1AC}"/>
              </a:ext>
            </a:extLst>
          </p:cNvPr>
          <p:cNvSpPr/>
          <p:nvPr/>
        </p:nvSpPr>
        <p:spPr>
          <a:xfrm>
            <a:off x="7698702" y="1633625"/>
            <a:ext cx="35902" cy="130594"/>
          </a:xfrm>
          <a:custGeom>
            <a:avLst/>
            <a:gdLst>
              <a:gd name="connsiteX0" fmla="*/ 17652 w 35902"/>
              <a:gd name="connsiteY0" fmla="*/ 31414 h 130594"/>
              <a:gd name="connsiteX1" fmla="*/ 35902 w 35902"/>
              <a:gd name="connsiteY1" fmla="*/ 0 h 130594"/>
              <a:gd name="connsiteX2" fmla="*/ 13314 w 35902"/>
              <a:gd name="connsiteY2" fmla="*/ 16455 h 130594"/>
              <a:gd name="connsiteX3" fmla="*/ 0 w 35902"/>
              <a:gd name="connsiteY3" fmla="*/ 0 h 130594"/>
              <a:gd name="connsiteX4" fmla="*/ 9125 w 35902"/>
              <a:gd name="connsiteY4" fmla="*/ 28423 h 130594"/>
              <a:gd name="connsiteX5" fmla="*/ 9125 w 35902"/>
              <a:gd name="connsiteY5" fmla="*/ 130594 h 130594"/>
              <a:gd name="connsiteX6" fmla="*/ 17652 w 35902"/>
              <a:gd name="connsiteY6" fmla="*/ 130594 h 130594"/>
              <a:gd name="connsiteX7" fmla="*/ 17652 w 35902"/>
              <a:gd name="connsiteY7" fmla="*/ 31414 h 13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02" h="130594">
                <a:moveTo>
                  <a:pt x="17652" y="31414"/>
                </a:moveTo>
                <a:lnTo>
                  <a:pt x="35902" y="0"/>
                </a:lnTo>
                <a:lnTo>
                  <a:pt x="13314" y="16455"/>
                </a:lnTo>
                <a:lnTo>
                  <a:pt x="0" y="0"/>
                </a:lnTo>
                <a:lnTo>
                  <a:pt x="9125" y="28423"/>
                </a:lnTo>
                <a:lnTo>
                  <a:pt x="9125" y="130594"/>
                </a:lnTo>
                <a:lnTo>
                  <a:pt x="17652" y="130594"/>
                </a:lnTo>
                <a:lnTo>
                  <a:pt x="17652" y="31414"/>
                </a:lnTo>
                <a:close/>
              </a:path>
            </a:pathLst>
          </a:custGeom>
          <a:solidFill>
            <a:srgbClr val="D1D3D4"/>
          </a:solidFill>
          <a:ln w="14947" cap="flat">
            <a:noFill/>
            <a:prstDash val="solid"/>
            <a:miter/>
          </a:ln>
        </p:spPr>
        <p:txBody>
          <a:bodyPr rtlCol="0" anchor="ctr"/>
          <a:lstStyle/>
          <a:p>
            <a:endParaRPr lang="en-US"/>
          </a:p>
        </p:txBody>
      </p:sp>
      <p:sp>
        <p:nvSpPr>
          <p:cNvPr id="91" name="TextBox 90">
            <a:extLst>
              <a:ext uri="{FF2B5EF4-FFF2-40B4-BE49-F238E27FC236}">
                <a16:creationId xmlns:a16="http://schemas.microsoft.com/office/drawing/2014/main" id="{C5912A67-5FC9-EDCC-3D9F-E522E9D6DD0E}"/>
              </a:ext>
            </a:extLst>
          </p:cNvPr>
          <p:cNvSpPr txBox="1"/>
          <p:nvPr/>
        </p:nvSpPr>
        <p:spPr>
          <a:xfrm>
            <a:off x="234883" y="2226345"/>
            <a:ext cx="2510227" cy="1461939"/>
          </a:xfrm>
          <a:prstGeom prst="rect">
            <a:avLst/>
          </a:prstGeom>
          <a:noFill/>
        </p:spPr>
        <p:txBody>
          <a:bodyPr wrap="square" rtlCol="0">
            <a:spAutoFit/>
          </a:bodyPr>
          <a:lstStyle/>
          <a:p>
            <a:pPr marL="285750" indent="-285750">
              <a:buFont typeface="Arial" panose="020B0604020202020204" pitchFamily="34" charset="0"/>
              <a:buChar char="•"/>
            </a:pPr>
            <a:r>
              <a:rPr lang="en-US" sz="1400" dirty="0"/>
              <a:t>Augmentation of Space, Local and </a:t>
            </a:r>
            <a:r>
              <a:rPr lang="en-US" sz="1400" dirty="0" err="1"/>
              <a:t>TaaS</a:t>
            </a:r>
            <a:r>
              <a:rPr lang="en-US" sz="1400" dirty="0"/>
              <a:t> Timing </a:t>
            </a:r>
          </a:p>
          <a:p>
            <a:pPr marL="285750" indent="-285750">
              <a:buFont typeface="Arial" panose="020B0604020202020204" pitchFamily="34" charset="0"/>
              <a:buChar char="•"/>
            </a:pPr>
            <a:r>
              <a:rPr lang="en-US" sz="1400" dirty="0"/>
              <a:t>Generational evolving regulation and standards</a:t>
            </a:r>
          </a:p>
          <a:p>
            <a:pPr marL="285750" indent="-285750">
              <a:buFont typeface="Arial" panose="020B0604020202020204" pitchFamily="34" charset="0"/>
              <a:buChar char="•"/>
            </a:pPr>
            <a:r>
              <a:rPr lang="en-US" sz="1400" dirty="0"/>
              <a:t>HFT &amp; COLOs retain core house operations</a:t>
            </a:r>
          </a:p>
        </p:txBody>
      </p:sp>
      <p:sp>
        <p:nvSpPr>
          <p:cNvPr id="92" name="Freeform 64">
            <a:extLst>
              <a:ext uri="{FF2B5EF4-FFF2-40B4-BE49-F238E27FC236}">
                <a16:creationId xmlns:a16="http://schemas.microsoft.com/office/drawing/2014/main" id="{03E67245-E20B-F442-E453-B2DB148EDA8F}"/>
              </a:ext>
            </a:extLst>
          </p:cNvPr>
          <p:cNvSpPr>
            <a:spLocks/>
          </p:cNvSpPr>
          <p:nvPr/>
        </p:nvSpPr>
        <p:spPr bwMode="auto">
          <a:xfrm>
            <a:off x="2936120" y="1208420"/>
            <a:ext cx="2713697" cy="786084"/>
          </a:xfrm>
          <a:custGeom>
            <a:avLst/>
            <a:gdLst>
              <a:gd name="T0" fmla="*/ 146345 w 611"/>
              <a:gd name="T1" fmla="*/ 42022 h 434"/>
              <a:gd name="T2" fmla="*/ 290408 w 611"/>
              <a:gd name="T3" fmla="*/ 39611 h 434"/>
              <a:gd name="T4" fmla="*/ 360289 w 611"/>
              <a:gd name="T5" fmla="*/ 94557 h 434"/>
              <a:gd name="T6" fmla="*/ 366130 w 611"/>
              <a:gd name="T7" fmla="*/ 147325 h 434"/>
              <a:gd name="T8" fmla="*/ 289182 w 611"/>
              <a:gd name="T9" fmla="*/ 216879 h 434"/>
              <a:gd name="T10" fmla="*/ 133408 w 611"/>
              <a:gd name="T11" fmla="*/ 204805 h 434"/>
              <a:gd name="T12" fmla="*/ 42913 w 611"/>
              <a:gd name="T13" fmla="*/ 164893 h 434"/>
              <a:gd name="T14" fmla="*/ 54609 w 611"/>
              <a:gd name="T15" fmla="*/ 92594 h 434"/>
              <a:gd name="T16" fmla="*/ 138135 w 611"/>
              <a:gd name="T17" fmla="*/ 38963 h 434"/>
              <a:gd name="T18" fmla="*/ 146345 w 611"/>
              <a:gd name="T19" fmla="*/ 42022 h 4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1"/>
              <a:gd name="T31" fmla="*/ 0 h 434"/>
              <a:gd name="T32" fmla="*/ 611 w 611"/>
              <a:gd name="T33" fmla="*/ 434 h 4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1" h="434">
                <a:moveTo>
                  <a:pt x="224" y="72"/>
                </a:moveTo>
                <a:cubicBezTo>
                  <a:pt x="241" y="30"/>
                  <a:pt x="386" y="0"/>
                  <a:pt x="444" y="68"/>
                </a:cubicBezTo>
                <a:cubicBezTo>
                  <a:pt x="473" y="48"/>
                  <a:pt x="577" y="67"/>
                  <a:pt x="550" y="163"/>
                </a:cubicBezTo>
                <a:cubicBezTo>
                  <a:pt x="578" y="172"/>
                  <a:pt x="611" y="219"/>
                  <a:pt x="560" y="254"/>
                </a:cubicBezTo>
                <a:cubicBezTo>
                  <a:pt x="564" y="281"/>
                  <a:pt x="573" y="393"/>
                  <a:pt x="442" y="374"/>
                </a:cubicBezTo>
                <a:cubicBezTo>
                  <a:pt x="416" y="408"/>
                  <a:pt x="253" y="434"/>
                  <a:pt x="204" y="352"/>
                </a:cubicBezTo>
                <a:cubicBezTo>
                  <a:pt x="176" y="379"/>
                  <a:pt x="65" y="373"/>
                  <a:pt x="65" y="285"/>
                </a:cubicBezTo>
                <a:cubicBezTo>
                  <a:pt x="28" y="276"/>
                  <a:pt x="0" y="178"/>
                  <a:pt x="83" y="160"/>
                </a:cubicBezTo>
                <a:cubicBezTo>
                  <a:pt x="73" y="113"/>
                  <a:pt x="123" y="36"/>
                  <a:pt x="212" y="67"/>
                </a:cubicBezTo>
                <a:lnTo>
                  <a:pt x="224" y="72"/>
                </a:lnTo>
                <a:close/>
              </a:path>
            </a:pathLst>
          </a:custGeom>
          <a:solidFill>
            <a:srgbClr val="FFFFFF"/>
          </a:solidFill>
          <a:ln w="28575">
            <a:solidFill>
              <a:schemeClr val="accent2">
                <a:lumMod val="75000"/>
              </a:schemeClr>
            </a:solidFill>
            <a:miter lim="800000"/>
            <a:headEnd/>
            <a:tailEnd/>
          </a:ln>
          <a:effectLst/>
          <a:scene3d>
            <a:camera prst="orthographicFront">
              <a:rot lat="0" lon="6000" rev="0"/>
            </a:camera>
            <a:lightRig rig="threePt" dir="t"/>
          </a:scene3d>
        </p:spPr>
        <p:txBody>
          <a:bodyPr/>
          <a:lstStyle/>
          <a:p>
            <a:pPr algn="ctr">
              <a:spcBef>
                <a:spcPct val="20000"/>
              </a:spcBef>
              <a:buClr>
                <a:srgbClr val="00CC00"/>
              </a:buClr>
              <a:buFont typeface="Webdings" pitchFamily="18" charset="2"/>
              <a:buNone/>
              <a:defRPr/>
            </a:pPr>
            <a:endParaRPr lang="en-US" sz="1200">
              <a:cs typeface="+mn-cs"/>
            </a:endParaRPr>
          </a:p>
        </p:txBody>
      </p:sp>
      <p:cxnSp>
        <p:nvCxnSpPr>
          <p:cNvPr id="95" name="Straight Connector 94">
            <a:extLst>
              <a:ext uri="{FF2B5EF4-FFF2-40B4-BE49-F238E27FC236}">
                <a16:creationId xmlns:a16="http://schemas.microsoft.com/office/drawing/2014/main" id="{EC9F58EB-598F-3605-F8B4-6A937DFB1928}"/>
              </a:ext>
            </a:extLst>
          </p:cNvPr>
          <p:cNvCxnSpPr>
            <a:cxnSpLocks/>
          </p:cNvCxnSpPr>
          <p:nvPr/>
        </p:nvCxnSpPr>
        <p:spPr>
          <a:xfrm>
            <a:off x="2457903" y="1601462"/>
            <a:ext cx="410016"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8920EBC9-9466-1F57-ECEE-6B833C5C9C5F}"/>
              </a:ext>
            </a:extLst>
          </p:cNvPr>
          <p:cNvSpPr txBox="1">
            <a:spLocks/>
          </p:cNvSpPr>
          <p:nvPr/>
        </p:nvSpPr>
        <p:spPr>
          <a:xfrm>
            <a:off x="353944" y="4375187"/>
            <a:ext cx="2198915" cy="338554"/>
          </a:xfrm>
          <a:prstGeom prst="rect">
            <a:avLst/>
          </a:prstGeom>
          <a:solidFill>
            <a:schemeClr val="accent4">
              <a:lumMod val="60000"/>
              <a:lumOff val="40000"/>
            </a:schemeClr>
          </a:solidFill>
          <a:ln>
            <a:solidFill>
              <a:schemeClr val="accent4">
                <a:lumMod val="75000"/>
              </a:schemeClr>
            </a:solidFill>
          </a:ln>
        </p:spPr>
        <p:txBody>
          <a:bodyPr wrap="square" rtlCol="0">
            <a:noAutofit/>
          </a:bodyPr>
          <a:lstStyle>
            <a:defPPr>
              <a:defRPr lang="en-US"/>
            </a:defPPr>
            <a:lvl1pPr algn="ctr">
              <a:defRPr sz="1600"/>
            </a:lvl1pPr>
          </a:lstStyle>
          <a:p>
            <a:r>
              <a:rPr lang="en-US" dirty="0"/>
              <a:t>Financial venues</a:t>
            </a:r>
          </a:p>
        </p:txBody>
      </p:sp>
      <p:sp>
        <p:nvSpPr>
          <p:cNvPr id="105" name="TextBox 104">
            <a:extLst>
              <a:ext uri="{FF2B5EF4-FFF2-40B4-BE49-F238E27FC236}">
                <a16:creationId xmlns:a16="http://schemas.microsoft.com/office/drawing/2014/main" id="{50023DB0-739C-E04C-F4F8-251CFB485850}"/>
              </a:ext>
            </a:extLst>
          </p:cNvPr>
          <p:cNvSpPr txBox="1">
            <a:spLocks/>
          </p:cNvSpPr>
          <p:nvPr/>
        </p:nvSpPr>
        <p:spPr>
          <a:xfrm>
            <a:off x="3032368" y="4375187"/>
            <a:ext cx="2556014" cy="338554"/>
          </a:xfrm>
          <a:prstGeom prst="rect">
            <a:avLst/>
          </a:prstGeom>
          <a:solidFill>
            <a:schemeClr val="accent2">
              <a:lumMod val="75000"/>
            </a:schemeClr>
          </a:solidFill>
          <a:ln>
            <a:solidFill>
              <a:schemeClr val="accent2">
                <a:lumMod val="75000"/>
              </a:schemeClr>
            </a:solidFill>
          </a:ln>
        </p:spPr>
        <p:txBody>
          <a:bodyPr wrap="square" rtlCol="0">
            <a:noAutofit/>
          </a:bodyPr>
          <a:lstStyle>
            <a:defPPr>
              <a:defRPr lang="en-US"/>
            </a:defPPr>
            <a:lvl1pPr algn="ctr">
              <a:defRPr sz="1600">
                <a:solidFill>
                  <a:schemeClr val="bg1"/>
                </a:solidFill>
              </a:defRPr>
            </a:lvl1pPr>
          </a:lstStyle>
          <a:p>
            <a:r>
              <a:rPr lang="en-US"/>
              <a:t>Communication network</a:t>
            </a:r>
          </a:p>
        </p:txBody>
      </p:sp>
      <p:sp>
        <p:nvSpPr>
          <p:cNvPr id="106" name="TextBox 105">
            <a:extLst>
              <a:ext uri="{FF2B5EF4-FFF2-40B4-BE49-F238E27FC236}">
                <a16:creationId xmlns:a16="http://schemas.microsoft.com/office/drawing/2014/main" id="{AD71ED67-F00F-9BD1-7C82-CE649FB4FEDD}"/>
              </a:ext>
            </a:extLst>
          </p:cNvPr>
          <p:cNvSpPr txBox="1">
            <a:spLocks/>
          </p:cNvSpPr>
          <p:nvPr/>
        </p:nvSpPr>
        <p:spPr>
          <a:xfrm>
            <a:off x="6051405" y="4375187"/>
            <a:ext cx="1774372" cy="338554"/>
          </a:xfrm>
          <a:prstGeom prst="rect">
            <a:avLst/>
          </a:prstGeom>
          <a:solidFill>
            <a:schemeClr val="accent6">
              <a:lumMod val="75000"/>
            </a:schemeClr>
          </a:solidFill>
          <a:ln>
            <a:solidFill>
              <a:schemeClr val="accent4">
                <a:lumMod val="50000"/>
              </a:schemeClr>
            </a:solidFill>
          </a:ln>
        </p:spPr>
        <p:txBody>
          <a:bodyPr wrap="square" rtlCol="0">
            <a:noAutofit/>
          </a:bodyPr>
          <a:lstStyle/>
          <a:p>
            <a:pPr algn="ctr"/>
            <a:r>
              <a:rPr lang="en-US" sz="1600" dirty="0">
                <a:solidFill>
                  <a:schemeClr val="bg1"/>
                </a:solidFill>
              </a:rPr>
              <a:t>Data centers</a:t>
            </a:r>
          </a:p>
        </p:txBody>
      </p:sp>
      <p:sp>
        <p:nvSpPr>
          <p:cNvPr id="47" name="Freeform: Shape 46">
            <a:extLst>
              <a:ext uri="{FF2B5EF4-FFF2-40B4-BE49-F238E27FC236}">
                <a16:creationId xmlns:a16="http://schemas.microsoft.com/office/drawing/2014/main" id="{53F79932-2CC2-2D91-E49B-4899D90F586D}"/>
              </a:ext>
            </a:extLst>
          </p:cNvPr>
          <p:cNvSpPr/>
          <p:nvPr/>
        </p:nvSpPr>
        <p:spPr>
          <a:xfrm>
            <a:off x="6771945" y="2073012"/>
            <a:ext cx="116636" cy="227520"/>
          </a:xfrm>
          <a:custGeom>
            <a:avLst/>
            <a:gdLst>
              <a:gd name="connsiteX0" fmla="*/ 68470 w 116636"/>
              <a:gd name="connsiteY0" fmla="*/ 199502 h 227520"/>
              <a:gd name="connsiteX1" fmla="*/ 68470 w 116636"/>
              <a:gd name="connsiteY1" fmla="*/ 211818 h 227520"/>
              <a:gd name="connsiteX2" fmla="*/ 60009 w 116636"/>
              <a:gd name="connsiteY2" fmla="*/ 227043 h 227520"/>
              <a:gd name="connsiteX3" fmla="*/ 44784 w 116636"/>
              <a:gd name="connsiteY3" fmla="*/ 218585 h 227520"/>
              <a:gd name="connsiteX4" fmla="*/ 44784 w 116636"/>
              <a:gd name="connsiteY4" fmla="*/ 211818 h 227520"/>
              <a:gd name="connsiteX5" fmla="*/ 44784 w 116636"/>
              <a:gd name="connsiteY5" fmla="*/ 200449 h 227520"/>
              <a:gd name="connsiteX6" fmla="*/ 10914 w 116636"/>
              <a:gd name="connsiteY6" fmla="*/ 194054 h 227520"/>
              <a:gd name="connsiteX7" fmla="*/ 19 w 116636"/>
              <a:gd name="connsiteY7" fmla="*/ 179369 h 227520"/>
              <a:gd name="connsiteX8" fmla="*/ 13721 w 116636"/>
              <a:gd name="connsiteY8" fmla="*/ 164213 h 227520"/>
              <a:gd name="connsiteX9" fmla="*/ 13756 w 116636"/>
              <a:gd name="connsiteY9" fmla="*/ 164210 h 227520"/>
              <a:gd name="connsiteX10" fmla="*/ 32231 w 116636"/>
              <a:gd name="connsiteY10" fmla="*/ 169421 h 227520"/>
              <a:gd name="connsiteX11" fmla="*/ 51890 w 116636"/>
              <a:gd name="connsiteY11" fmla="*/ 171790 h 227520"/>
              <a:gd name="connsiteX12" fmla="*/ 85287 w 116636"/>
              <a:gd name="connsiteY12" fmla="*/ 148104 h 227520"/>
              <a:gd name="connsiteX13" fmla="*/ 61601 w 116636"/>
              <a:gd name="connsiteY13" fmla="*/ 128208 h 227520"/>
              <a:gd name="connsiteX14" fmla="*/ 20625 w 116636"/>
              <a:gd name="connsiteY14" fmla="*/ 115892 h 227520"/>
              <a:gd name="connsiteX15" fmla="*/ 256 w 116636"/>
              <a:gd name="connsiteY15" fmla="*/ 79179 h 227520"/>
              <a:gd name="connsiteX16" fmla="*/ 43837 w 116636"/>
              <a:gd name="connsiteY16" fmla="*/ 27071 h 227520"/>
              <a:gd name="connsiteX17" fmla="*/ 43837 w 116636"/>
              <a:gd name="connsiteY17" fmla="*/ 15702 h 227520"/>
              <a:gd name="connsiteX18" fmla="*/ 52297 w 116636"/>
              <a:gd name="connsiteY18" fmla="*/ 477 h 227520"/>
              <a:gd name="connsiteX19" fmla="*/ 67522 w 116636"/>
              <a:gd name="connsiteY19" fmla="*/ 8935 h 227520"/>
              <a:gd name="connsiteX20" fmla="*/ 67522 w 116636"/>
              <a:gd name="connsiteY20" fmla="*/ 15702 h 227520"/>
              <a:gd name="connsiteX21" fmla="*/ 67522 w 116636"/>
              <a:gd name="connsiteY21" fmla="*/ 27308 h 227520"/>
              <a:gd name="connsiteX22" fmla="*/ 95235 w 116636"/>
              <a:gd name="connsiteY22" fmla="*/ 32282 h 227520"/>
              <a:gd name="connsiteX23" fmla="*/ 106367 w 116636"/>
              <a:gd name="connsiteY23" fmla="*/ 46730 h 227520"/>
              <a:gd name="connsiteX24" fmla="*/ 92648 w 116636"/>
              <a:gd name="connsiteY24" fmla="*/ 61875 h 227520"/>
              <a:gd name="connsiteX25" fmla="*/ 91682 w 116636"/>
              <a:gd name="connsiteY25" fmla="*/ 61889 h 227520"/>
              <a:gd name="connsiteX26" fmla="*/ 76049 w 116636"/>
              <a:gd name="connsiteY26" fmla="*/ 57862 h 227520"/>
              <a:gd name="connsiteX27" fmla="*/ 59943 w 116636"/>
              <a:gd name="connsiteY27" fmla="*/ 56204 h 227520"/>
              <a:gd name="connsiteX28" fmla="*/ 31521 w 116636"/>
              <a:gd name="connsiteY28" fmla="*/ 76337 h 227520"/>
              <a:gd name="connsiteX29" fmla="*/ 55206 w 116636"/>
              <a:gd name="connsiteY29" fmla="*/ 96233 h 227520"/>
              <a:gd name="connsiteX30" fmla="*/ 97840 w 116636"/>
              <a:gd name="connsiteY30" fmla="*/ 109023 h 227520"/>
              <a:gd name="connsiteX31" fmla="*/ 116552 w 116636"/>
              <a:gd name="connsiteY31" fmla="*/ 145973 h 227520"/>
              <a:gd name="connsiteX32" fmla="*/ 68470 w 116636"/>
              <a:gd name="connsiteY32" fmla="*/ 199502 h 22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6636" h="227520">
                <a:moveTo>
                  <a:pt x="68470" y="199502"/>
                </a:moveTo>
                <a:lnTo>
                  <a:pt x="68470" y="211818"/>
                </a:lnTo>
                <a:cubicBezTo>
                  <a:pt x="70339" y="218358"/>
                  <a:pt x="66551" y="225175"/>
                  <a:pt x="60009" y="227043"/>
                </a:cubicBezTo>
                <a:cubicBezTo>
                  <a:pt x="53470" y="228912"/>
                  <a:pt x="46653" y="225125"/>
                  <a:pt x="44784" y="218585"/>
                </a:cubicBezTo>
                <a:cubicBezTo>
                  <a:pt x="44152" y="216373"/>
                  <a:pt x="44152" y="214031"/>
                  <a:pt x="44784" y="211818"/>
                </a:cubicBezTo>
                <a:lnTo>
                  <a:pt x="44784" y="200449"/>
                </a:lnTo>
                <a:cubicBezTo>
                  <a:pt x="33216" y="200222"/>
                  <a:pt x="21769" y="198060"/>
                  <a:pt x="10914" y="194054"/>
                </a:cubicBezTo>
                <a:cubicBezTo>
                  <a:pt x="4405" y="192148"/>
                  <a:pt x="-43" y="186150"/>
                  <a:pt x="19" y="179369"/>
                </a:cubicBezTo>
                <a:cubicBezTo>
                  <a:pt x="-384" y="171399"/>
                  <a:pt x="5753" y="164613"/>
                  <a:pt x="13721" y="164213"/>
                </a:cubicBezTo>
                <a:cubicBezTo>
                  <a:pt x="13733" y="164213"/>
                  <a:pt x="13744" y="164210"/>
                  <a:pt x="13756" y="164210"/>
                </a:cubicBezTo>
                <a:cubicBezTo>
                  <a:pt x="20047" y="165437"/>
                  <a:pt x="26227" y="167181"/>
                  <a:pt x="32231" y="169421"/>
                </a:cubicBezTo>
                <a:cubicBezTo>
                  <a:pt x="38640" y="171124"/>
                  <a:pt x="45258" y="171923"/>
                  <a:pt x="51890" y="171790"/>
                </a:cubicBezTo>
                <a:cubicBezTo>
                  <a:pt x="75576" y="171790"/>
                  <a:pt x="85287" y="163026"/>
                  <a:pt x="85287" y="148104"/>
                </a:cubicBezTo>
                <a:cubicBezTo>
                  <a:pt x="85287" y="133182"/>
                  <a:pt x="80550" y="133182"/>
                  <a:pt x="61601" y="128208"/>
                </a:cubicBezTo>
                <a:cubicBezTo>
                  <a:pt x="47584" y="125406"/>
                  <a:pt x="33865" y="121283"/>
                  <a:pt x="20625" y="115892"/>
                </a:cubicBezTo>
                <a:cubicBezTo>
                  <a:pt x="7238" y="108694"/>
                  <a:pt x="-723" y="94348"/>
                  <a:pt x="256" y="79179"/>
                </a:cubicBezTo>
                <a:cubicBezTo>
                  <a:pt x="-727" y="53206"/>
                  <a:pt x="18098" y="30697"/>
                  <a:pt x="43837" y="27071"/>
                </a:cubicBezTo>
                <a:lnTo>
                  <a:pt x="43837" y="15702"/>
                </a:lnTo>
                <a:cubicBezTo>
                  <a:pt x="41968" y="9163"/>
                  <a:pt x="45756" y="2346"/>
                  <a:pt x="52297" y="477"/>
                </a:cubicBezTo>
                <a:cubicBezTo>
                  <a:pt x="58837" y="-1392"/>
                  <a:pt x="65654" y="2396"/>
                  <a:pt x="67522" y="8935"/>
                </a:cubicBezTo>
                <a:cubicBezTo>
                  <a:pt x="68155" y="11147"/>
                  <a:pt x="68155" y="13490"/>
                  <a:pt x="67522" y="15702"/>
                </a:cubicBezTo>
                <a:lnTo>
                  <a:pt x="67522" y="27308"/>
                </a:lnTo>
                <a:cubicBezTo>
                  <a:pt x="76980" y="27336"/>
                  <a:pt x="86357" y="29018"/>
                  <a:pt x="95235" y="32282"/>
                </a:cubicBezTo>
                <a:cubicBezTo>
                  <a:pt x="101753" y="34077"/>
                  <a:pt x="106293" y="39970"/>
                  <a:pt x="106367" y="46730"/>
                </a:cubicBezTo>
                <a:cubicBezTo>
                  <a:pt x="106760" y="54700"/>
                  <a:pt x="100618" y="61479"/>
                  <a:pt x="92648" y="61875"/>
                </a:cubicBezTo>
                <a:cubicBezTo>
                  <a:pt x="92326" y="61889"/>
                  <a:pt x="92004" y="61894"/>
                  <a:pt x="91682" y="61889"/>
                </a:cubicBezTo>
                <a:cubicBezTo>
                  <a:pt x="86367" y="60994"/>
                  <a:pt x="81137" y="59646"/>
                  <a:pt x="76049" y="57862"/>
                </a:cubicBezTo>
                <a:cubicBezTo>
                  <a:pt x="70765" y="56676"/>
                  <a:pt x="65358" y="56119"/>
                  <a:pt x="59943" y="56204"/>
                </a:cubicBezTo>
                <a:cubicBezTo>
                  <a:pt x="41705" y="56204"/>
                  <a:pt x="31521" y="63784"/>
                  <a:pt x="31521" y="76337"/>
                </a:cubicBezTo>
                <a:cubicBezTo>
                  <a:pt x="31521" y="88890"/>
                  <a:pt x="38389" y="92206"/>
                  <a:pt x="55206" y="96233"/>
                </a:cubicBezTo>
                <a:cubicBezTo>
                  <a:pt x="69953" y="98455"/>
                  <a:pt x="84306" y="102761"/>
                  <a:pt x="97840" y="109023"/>
                </a:cubicBezTo>
                <a:cubicBezTo>
                  <a:pt x="110339" y="117015"/>
                  <a:pt x="117508" y="131167"/>
                  <a:pt x="116552" y="145973"/>
                </a:cubicBezTo>
                <a:cubicBezTo>
                  <a:pt x="117641" y="173884"/>
                  <a:pt x="96338" y="197602"/>
                  <a:pt x="68470" y="199502"/>
                </a:cubicBezTo>
                <a:close/>
              </a:path>
            </a:pathLst>
          </a:custGeom>
          <a:solidFill>
            <a:srgbClr val="FFFFFF"/>
          </a:solidFill>
          <a:ln w="23644" cap="flat">
            <a:noFill/>
            <a:prstDash val="solid"/>
            <a:miter/>
          </a:ln>
        </p:spPr>
        <p:txBody>
          <a:bodyPr rtlCol="0" anchor="ctr"/>
          <a:lstStyle/>
          <a:p>
            <a:endParaRPr lang="en-US"/>
          </a:p>
        </p:txBody>
      </p:sp>
      <p:cxnSp>
        <p:nvCxnSpPr>
          <p:cNvPr id="139" name="Straight Connector 138">
            <a:extLst>
              <a:ext uri="{FF2B5EF4-FFF2-40B4-BE49-F238E27FC236}">
                <a16:creationId xmlns:a16="http://schemas.microsoft.com/office/drawing/2014/main" id="{CC55C036-03F2-DFDB-E964-07E43AE3DE22}"/>
              </a:ext>
            </a:extLst>
          </p:cNvPr>
          <p:cNvCxnSpPr>
            <a:cxnSpLocks/>
          </p:cNvCxnSpPr>
          <p:nvPr/>
        </p:nvCxnSpPr>
        <p:spPr>
          <a:xfrm>
            <a:off x="5588382" y="1633625"/>
            <a:ext cx="410016"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B54C95F-EE63-7109-8513-E2C498097109}"/>
              </a:ext>
            </a:extLst>
          </p:cNvPr>
          <p:cNvSpPr txBox="1"/>
          <p:nvPr/>
        </p:nvSpPr>
        <p:spPr>
          <a:xfrm>
            <a:off x="5893660" y="2008920"/>
            <a:ext cx="2510227" cy="2146742"/>
          </a:xfrm>
          <a:prstGeom prst="rect">
            <a:avLst/>
          </a:prstGeom>
          <a:noFill/>
        </p:spPr>
        <p:txBody>
          <a:bodyPr wrap="square" rtlCol="0">
            <a:spAutoFit/>
          </a:bodyPr>
          <a:lstStyle/>
          <a:p>
            <a:pPr marL="285750" indent="-285750">
              <a:buFont typeface="Arial" panose="020B0604020202020204" pitchFamily="34" charset="0"/>
              <a:buChar char="•"/>
            </a:pPr>
            <a:r>
              <a:rPr lang="en-US" sz="1400" dirty="0"/>
              <a:t>Backing-up GNSS with both POP and network delivered timing. </a:t>
            </a:r>
          </a:p>
          <a:p>
            <a:pPr marL="285750" indent="-285750">
              <a:buFont typeface="Arial" panose="020B0604020202020204" pitchFamily="34" charset="0"/>
              <a:buChar char="•"/>
            </a:pPr>
            <a:r>
              <a:rPr lang="en-US" sz="1400" dirty="0"/>
              <a:t>Time ownership and </a:t>
            </a:r>
            <a:r>
              <a:rPr lang="en-US" sz="1400" dirty="0" err="1"/>
              <a:t>Utilitisation</a:t>
            </a:r>
            <a:endParaRPr lang="en-US" sz="1400" dirty="0"/>
          </a:p>
          <a:p>
            <a:pPr marL="285750" indent="-285750">
              <a:buFont typeface="Arial" panose="020B0604020202020204" pitchFamily="34" charset="0"/>
              <a:buChar char="•"/>
            </a:pPr>
            <a:r>
              <a:rPr lang="en-US" sz="1400" dirty="0"/>
              <a:t>Build out of established  ‘As a Service’ models to incorporate Timing</a:t>
            </a:r>
          </a:p>
          <a:p>
            <a:endParaRPr lang="en-US" sz="1400" dirty="0"/>
          </a:p>
        </p:txBody>
      </p:sp>
      <p:sp>
        <p:nvSpPr>
          <p:cNvPr id="32" name="TextBox 31">
            <a:extLst>
              <a:ext uri="{FF2B5EF4-FFF2-40B4-BE49-F238E27FC236}">
                <a16:creationId xmlns:a16="http://schemas.microsoft.com/office/drawing/2014/main" id="{EF5EBE8C-9B54-F144-7738-BF10924ADEFC}"/>
              </a:ext>
            </a:extLst>
          </p:cNvPr>
          <p:cNvSpPr txBox="1"/>
          <p:nvPr/>
        </p:nvSpPr>
        <p:spPr>
          <a:xfrm>
            <a:off x="3007899" y="2030839"/>
            <a:ext cx="2580483" cy="2362185"/>
          </a:xfrm>
          <a:prstGeom prst="rect">
            <a:avLst/>
          </a:prstGeom>
          <a:noFill/>
        </p:spPr>
        <p:txBody>
          <a:bodyPr wrap="square" rtlCol="0">
            <a:spAutoFit/>
          </a:bodyPr>
          <a:lstStyle/>
          <a:p>
            <a:pPr marL="285750" indent="-285750">
              <a:buFont typeface="Arial" panose="020B0604020202020204" pitchFamily="34" charset="0"/>
              <a:buChar char="•"/>
            </a:pPr>
            <a:r>
              <a:rPr lang="en-US" sz="1400" dirty="0"/>
              <a:t>Expansion of Telco &amp; ISP end users and services  </a:t>
            </a:r>
          </a:p>
          <a:p>
            <a:pPr marL="285750" indent="-285750">
              <a:buFont typeface="Arial" panose="020B0604020202020204" pitchFamily="34" charset="0"/>
              <a:buChar char="•"/>
            </a:pPr>
            <a:r>
              <a:rPr lang="en-US" sz="1400" dirty="0"/>
              <a:t>Scalable Resilient Core, Access &amp; Edge / DWDM networks.</a:t>
            </a:r>
          </a:p>
          <a:p>
            <a:pPr marL="285750" indent="-285750">
              <a:buFont typeface="Arial" panose="020B0604020202020204" pitchFamily="34" charset="0"/>
              <a:buChar char="•"/>
            </a:pPr>
            <a:r>
              <a:rPr lang="en-US" sz="1400" dirty="0"/>
              <a:t>Enhanced GNSS and Clock central monitoring </a:t>
            </a:r>
            <a:r>
              <a:rPr lang="en-US" sz="1400" dirty="0" err="1"/>
              <a:t>inc</a:t>
            </a:r>
            <a:r>
              <a:rPr lang="en-US" sz="1400" dirty="0"/>
              <a:t> ML &amp; AI use</a:t>
            </a:r>
          </a:p>
          <a:p>
            <a:pPr marL="285750" indent="-285750">
              <a:buFont typeface="Arial" panose="020B0604020202020204" pitchFamily="34" charset="0"/>
              <a:buChar char="•"/>
            </a:pPr>
            <a:r>
              <a:rPr lang="en-US" sz="1400" dirty="0"/>
              <a:t>Cybersecurity - Public and private </a:t>
            </a:r>
            <a:r>
              <a:rPr lang="en-US" sz="1400" dirty="0" err="1"/>
              <a:t>TaaS</a:t>
            </a:r>
            <a:endParaRPr lang="en-US" sz="1400" dirty="0"/>
          </a:p>
        </p:txBody>
      </p:sp>
      <p:sp>
        <p:nvSpPr>
          <p:cNvPr id="16" name="TextBox 15">
            <a:extLst>
              <a:ext uri="{FF2B5EF4-FFF2-40B4-BE49-F238E27FC236}">
                <a16:creationId xmlns:a16="http://schemas.microsoft.com/office/drawing/2014/main" id="{30CE5F18-40C1-FCCD-08DC-A9365868CCEC}"/>
              </a:ext>
            </a:extLst>
          </p:cNvPr>
          <p:cNvSpPr txBox="1"/>
          <p:nvPr/>
        </p:nvSpPr>
        <p:spPr>
          <a:xfrm>
            <a:off x="557067" y="611096"/>
            <a:ext cx="6989050" cy="369332"/>
          </a:xfrm>
          <a:prstGeom prst="rect">
            <a:avLst/>
          </a:prstGeom>
          <a:noFill/>
        </p:spPr>
        <p:txBody>
          <a:bodyPr wrap="square">
            <a:spAutoFit/>
          </a:bodyPr>
          <a:lstStyle/>
          <a:p>
            <a:r>
              <a:rPr lang="en-US" sz="1800" dirty="0"/>
              <a:t>   </a:t>
            </a:r>
          </a:p>
        </p:txBody>
      </p:sp>
    </p:spTree>
    <p:extLst>
      <p:ext uri="{BB962C8B-B14F-4D97-AF65-F5344CB8AC3E}">
        <p14:creationId xmlns:p14="http://schemas.microsoft.com/office/powerpoint/2010/main" val="4036840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CF48547-DB1C-4E31-A375-2979C4EC9282}"/>
              </a:ext>
            </a:extLst>
          </p:cNvPr>
          <p:cNvSpPr>
            <a:spLocks noGrp="1"/>
          </p:cNvSpPr>
          <p:nvPr>
            <p:ph type="body" sz="quarter" idx="12"/>
          </p:nvPr>
        </p:nvSpPr>
        <p:spPr/>
        <p:txBody>
          <a:bodyPr/>
          <a:lstStyle/>
          <a:p>
            <a:r>
              <a:rPr lang="en-US" dirty="0"/>
              <a:t>jethomas@adva.com</a:t>
            </a:r>
          </a:p>
        </p:txBody>
      </p:sp>
    </p:spTree>
    <p:extLst>
      <p:ext uri="{BB962C8B-B14F-4D97-AF65-F5344CB8AC3E}">
        <p14:creationId xmlns:p14="http://schemas.microsoft.com/office/powerpoint/2010/main" val="672643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C2141C8E-9E74-40E9-A2D7-5D9F13A4FEE6}"/>
              </a:ext>
            </a:extLst>
          </p:cNvPr>
          <p:cNvSpPr/>
          <p:nvPr/>
        </p:nvSpPr>
        <p:spPr>
          <a:xfrm>
            <a:off x="12940565" y="2395368"/>
            <a:ext cx="11395" cy="11395"/>
          </a:xfrm>
          <a:custGeom>
            <a:avLst/>
            <a:gdLst>
              <a:gd name="connsiteX0" fmla="*/ 0 w 15193"/>
              <a:gd name="connsiteY0" fmla="*/ 0 h 15193"/>
              <a:gd name="connsiteX1" fmla="*/ 0 w 15193"/>
              <a:gd name="connsiteY1" fmla="*/ 0 h 15193"/>
              <a:gd name="connsiteX2" fmla="*/ 0 w 15193"/>
              <a:gd name="connsiteY2" fmla="*/ 0 h 15193"/>
            </a:gdLst>
            <a:ahLst/>
            <a:cxnLst>
              <a:cxn ang="0">
                <a:pos x="connsiteX0" y="connsiteY0"/>
              </a:cxn>
              <a:cxn ang="0">
                <a:pos x="connsiteX1" y="connsiteY1"/>
              </a:cxn>
              <a:cxn ang="0">
                <a:pos x="connsiteX2" y="connsiteY2"/>
              </a:cxn>
            </a:cxnLst>
            <a:rect l="l" t="t" r="r" b="b"/>
            <a:pathLst>
              <a:path w="15193" h="15193">
                <a:moveTo>
                  <a:pt x="0" y="0"/>
                </a:moveTo>
                <a:cubicBezTo>
                  <a:pt x="0" y="0"/>
                  <a:pt x="0" y="0"/>
                  <a:pt x="0" y="0"/>
                </a:cubicBezTo>
                <a:lnTo>
                  <a:pt x="0" y="0"/>
                </a:lnTo>
                <a:close/>
              </a:path>
            </a:pathLst>
          </a:custGeom>
          <a:solidFill>
            <a:srgbClr val="7FAF2A">
              <a:alpha val="35000"/>
            </a:srgbClr>
          </a:solidFill>
          <a:ln w="6287" cap="flat">
            <a:noFill/>
            <a:prstDash val="solid"/>
            <a:miter/>
          </a:ln>
        </p:spPr>
        <p:txBody>
          <a:bodyPr rtlCol="0" anchor="ctr"/>
          <a:lstStyle/>
          <a:p>
            <a:endParaRPr lang="en-US" sz="1350"/>
          </a:p>
        </p:txBody>
      </p:sp>
      <p:grpSp>
        <p:nvGrpSpPr>
          <p:cNvPr id="45" name="Graphic 2">
            <a:extLst>
              <a:ext uri="{FF2B5EF4-FFF2-40B4-BE49-F238E27FC236}">
                <a16:creationId xmlns:a16="http://schemas.microsoft.com/office/drawing/2014/main" id="{17BA4724-62AC-402A-8B46-3AF5549988D6}"/>
              </a:ext>
            </a:extLst>
          </p:cNvPr>
          <p:cNvGrpSpPr/>
          <p:nvPr/>
        </p:nvGrpSpPr>
        <p:grpSpPr>
          <a:xfrm>
            <a:off x="57400" y="480698"/>
            <a:ext cx="8858000" cy="4147792"/>
            <a:chOff x="308304" y="702271"/>
            <a:chExt cx="8383876" cy="3925783"/>
          </a:xfrm>
          <a:solidFill>
            <a:srgbClr val="D6EAF7"/>
          </a:solidFill>
        </p:grpSpPr>
        <p:sp>
          <p:nvSpPr>
            <p:cNvPr id="46" name="Freeform: Shape 45">
              <a:extLst>
                <a:ext uri="{FF2B5EF4-FFF2-40B4-BE49-F238E27FC236}">
                  <a16:creationId xmlns:a16="http://schemas.microsoft.com/office/drawing/2014/main" id="{514F2831-1DF7-491C-B01E-1B7FA07CEE7B}"/>
                </a:ext>
              </a:extLst>
            </p:cNvPr>
            <p:cNvSpPr/>
            <p:nvPr/>
          </p:nvSpPr>
          <p:spPr>
            <a:xfrm>
              <a:off x="8221149" y="4443898"/>
              <a:ext cx="299509" cy="180258"/>
            </a:xfrm>
            <a:custGeom>
              <a:avLst/>
              <a:gdLst>
                <a:gd name="connsiteX0" fmla="*/ 223174 w 299509"/>
                <a:gd name="connsiteY0" fmla="*/ 29453 h 180258"/>
                <a:gd name="connsiteX1" fmla="*/ 188241 w 299509"/>
                <a:gd name="connsiteY1" fmla="*/ 51079 h 180258"/>
                <a:gd name="connsiteX2" fmla="*/ 148318 w 299509"/>
                <a:gd name="connsiteY2" fmla="*/ 74367 h 180258"/>
                <a:gd name="connsiteX3" fmla="*/ 105067 w 299509"/>
                <a:gd name="connsiteY3" fmla="*/ 91002 h 180258"/>
                <a:gd name="connsiteX4" fmla="*/ 65144 w 299509"/>
                <a:gd name="connsiteY4" fmla="*/ 107636 h 180258"/>
                <a:gd name="connsiteX5" fmla="*/ 30211 w 299509"/>
                <a:gd name="connsiteY5" fmla="*/ 129261 h 180258"/>
                <a:gd name="connsiteX6" fmla="*/ 1932 w 299509"/>
                <a:gd name="connsiteY6" fmla="*/ 145896 h 180258"/>
                <a:gd name="connsiteX7" fmla="*/ 11913 w 299509"/>
                <a:gd name="connsiteY7" fmla="*/ 157540 h 180258"/>
                <a:gd name="connsiteX8" fmla="*/ 38529 w 299509"/>
                <a:gd name="connsiteY8" fmla="*/ 170848 h 180258"/>
                <a:gd name="connsiteX9" fmla="*/ 83442 w 299509"/>
                <a:gd name="connsiteY9" fmla="*/ 177502 h 180258"/>
                <a:gd name="connsiteX10" fmla="*/ 118375 w 299509"/>
                <a:gd name="connsiteY10" fmla="*/ 160867 h 180258"/>
                <a:gd name="connsiteX11" fmla="*/ 146654 w 299509"/>
                <a:gd name="connsiteY11" fmla="*/ 130925 h 180258"/>
                <a:gd name="connsiteX12" fmla="*/ 174933 w 299509"/>
                <a:gd name="connsiteY12" fmla="*/ 115954 h 180258"/>
                <a:gd name="connsiteX13" fmla="*/ 213193 w 299509"/>
                <a:gd name="connsiteY13" fmla="*/ 105973 h 180258"/>
                <a:gd name="connsiteX14" fmla="*/ 236481 w 299509"/>
                <a:gd name="connsiteY14" fmla="*/ 77694 h 180258"/>
                <a:gd name="connsiteX15" fmla="*/ 269750 w 299509"/>
                <a:gd name="connsiteY15" fmla="*/ 59396 h 180258"/>
                <a:gd name="connsiteX16" fmla="*/ 293039 w 299509"/>
                <a:gd name="connsiteY16" fmla="*/ 37771 h 180258"/>
                <a:gd name="connsiteX17" fmla="*/ 293039 w 299509"/>
                <a:gd name="connsiteY17" fmla="*/ 17809 h 180258"/>
                <a:gd name="connsiteX18" fmla="*/ 273078 w 299509"/>
                <a:gd name="connsiteY18" fmla="*/ 16146 h 180258"/>
                <a:gd name="connsiteX19" fmla="*/ 261433 w 299509"/>
                <a:gd name="connsiteY19" fmla="*/ 2838 h 180258"/>
                <a:gd name="connsiteX20" fmla="*/ 223174 w 299509"/>
                <a:gd name="connsiteY20" fmla="*/ 29453 h 1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9509" h="180258">
                  <a:moveTo>
                    <a:pt x="223174" y="29453"/>
                  </a:moveTo>
                  <a:cubicBezTo>
                    <a:pt x="213193" y="37771"/>
                    <a:pt x="206539" y="41098"/>
                    <a:pt x="188241" y="51079"/>
                  </a:cubicBezTo>
                  <a:cubicBezTo>
                    <a:pt x="168279" y="62723"/>
                    <a:pt x="154971" y="67713"/>
                    <a:pt x="148318" y="74367"/>
                  </a:cubicBezTo>
                  <a:cubicBezTo>
                    <a:pt x="140000" y="81021"/>
                    <a:pt x="115048" y="86011"/>
                    <a:pt x="105067" y="91002"/>
                  </a:cubicBezTo>
                  <a:cubicBezTo>
                    <a:pt x="93423" y="95992"/>
                    <a:pt x="78452" y="102646"/>
                    <a:pt x="65144" y="107636"/>
                  </a:cubicBezTo>
                  <a:cubicBezTo>
                    <a:pt x="51836" y="112627"/>
                    <a:pt x="36865" y="124271"/>
                    <a:pt x="30211" y="129261"/>
                  </a:cubicBezTo>
                  <a:cubicBezTo>
                    <a:pt x="23557" y="134252"/>
                    <a:pt x="-8048" y="135915"/>
                    <a:pt x="1932" y="145896"/>
                  </a:cubicBezTo>
                  <a:cubicBezTo>
                    <a:pt x="11913" y="157540"/>
                    <a:pt x="269" y="155877"/>
                    <a:pt x="11913" y="157540"/>
                  </a:cubicBezTo>
                  <a:cubicBezTo>
                    <a:pt x="21894" y="159204"/>
                    <a:pt x="33538" y="164194"/>
                    <a:pt x="38529" y="170848"/>
                  </a:cubicBezTo>
                  <a:cubicBezTo>
                    <a:pt x="43519" y="177502"/>
                    <a:pt x="73461" y="184156"/>
                    <a:pt x="83442" y="177502"/>
                  </a:cubicBezTo>
                  <a:cubicBezTo>
                    <a:pt x="91760" y="170848"/>
                    <a:pt x="111721" y="172512"/>
                    <a:pt x="118375" y="160867"/>
                  </a:cubicBezTo>
                  <a:cubicBezTo>
                    <a:pt x="125029" y="149223"/>
                    <a:pt x="141664" y="132588"/>
                    <a:pt x="146654" y="130925"/>
                  </a:cubicBezTo>
                  <a:cubicBezTo>
                    <a:pt x="151644" y="129261"/>
                    <a:pt x="159961" y="115954"/>
                    <a:pt x="174933" y="115954"/>
                  </a:cubicBezTo>
                  <a:cubicBezTo>
                    <a:pt x="189904" y="114290"/>
                    <a:pt x="218183" y="115954"/>
                    <a:pt x="213193" y="105973"/>
                  </a:cubicBezTo>
                  <a:cubicBezTo>
                    <a:pt x="208202" y="94329"/>
                    <a:pt x="221510" y="84348"/>
                    <a:pt x="236481" y="77694"/>
                  </a:cubicBezTo>
                  <a:cubicBezTo>
                    <a:pt x="236481" y="77694"/>
                    <a:pt x="266424" y="69377"/>
                    <a:pt x="269750" y="59396"/>
                  </a:cubicBezTo>
                  <a:cubicBezTo>
                    <a:pt x="274741" y="49415"/>
                    <a:pt x="289712" y="46088"/>
                    <a:pt x="293039" y="37771"/>
                  </a:cubicBezTo>
                  <a:cubicBezTo>
                    <a:pt x="298030" y="29453"/>
                    <a:pt x="304683" y="7828"/>
                    <a:pt x="293039" y="17809"/>
                  </a:cubicBezTo>
                  <a:cubicBezTo>
                    <a:pt x="281395" y="27790"/>
                    <a:pt x="268087" y="26127"/>
                    <a:pt x="273078" y="16146"/>
                  </a:cubicBezTo>
                  <a:cubicBezTo>
                    <a:pt x="278068" y="6165"/>
                    <a:pt x="271414" y="-5479"/>
                    <a:pt x="261433" y="2838"/>
                  </a:cubicBezTo>
                  <a:cubicBezTo>
                    <a:pt x="249789" y="6165"/>
                    <a:pt x="223174" y="29453"/>
                    <a:pt x="223174" y="29453"/>
                  </a:cubicBezTo>
                  <a:close/>
                </a:path>
              </a:pathLst>
            </a:custGeom>
            <a:grpFill/>
            <a:ln w="16631"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CE9CD755-3B9F-458B-B52A-B399F4D3C02F}"/>
                </a:ext>
              </a:extLst>
            </p:cNvPr>
            <p:cNvSpPr/>
            <p:nvPr/>
          </p:nvSpPr>
          <p:spPr>
            <a:xfrm>
              <a:off x="8528737" y="4232987"/>
              <a:ext cx="172159" cy="248781"/>
            </a:xfrm>
            <a:custGeom>
              <a:avLst/>
              <a:gdLst>
                <a:gd name="connsiteX0" fmla="*/ 55317 w 172159"/>
                <a:gd name="connsiteY0" fmla="*/ 132238 h 248781"/>
                <a:gd name="connsiteX1" fmla="*/ 28702 w 172159"/>
                <a:gd name="connsiteY1" fmla="*/ 152200 h 248781"/>
                <a:gd name="connsiteX2" fmla="*/ 8740 w 172159"/>
                <a:gd name="connsiteY2" fmla="*/ 175488 h 248781"/>
                <a:gd name="connsiteX3" fmla="*/ 27038 w 172159"/>
                <a:gd name="connsiteY3" fmla="*/ 207094 h 248781"/>
                <a:gd name="connsiteX4" fmla="*/ 8740 w 172159"/>
                <a:gd name="connsiteY4" fmla="*/ 232046 h 248781"/>
                <a:gd name="connsiteX5" fmla="*/ 27038 w 172159"/>
                <a:gd name="connsiteY5" fmla="*/ 242027 h 248781"/>
                <a:gd name="connsiteX6" fmla="*/ 68625 w 172159"/>
                <a:gd name="connsiteY6" fmla="*/ 215411 h 248781"/>
                <a:gd name="connsiteX7" fmla="*/ 100231 w 172159"/>
                <a:gd name="connsiteY7" fmla="*/ 182142 h 248781"/>
                <a:gd name="connsiteX8" fmla="*/ 126846 w 172159"/>
                <a:gd name="connsiteY8" fmla="*/ 180479 h 248781"/>
                <a:gd name="connsiteX9" fmla="*/ 148471 w 172159"/>
                <a:gd name="connsiteY9" fmla="*/ 160517 h 248781"/>
                <a:gd name="connsiteX10" fmla="*/ 171760 w 172159"/>
                <a:gd name="connsiteY10" fmla="*/ 128911 h 248781"/>
                <a:gd name="connsiteX11" fmla="*/ 143481 w 172159"/>
                <a:gd name="connsiteY11" fmla="*/ 128911 h 248781"/>
                <a:gd name="connsiteX12" fmla="*/ 120192 w 172159"/>
                <a:gd name="connsiteY12" fmla="*/ 105623 h 248781"/>
                <a:gd name="connsiteX13" fmla="*/ 121856 w 172159"/>
                <a:gd name="connsiteY13" fmla="*/ 69026 h 248781"/>
                <a:gd name="connsiteX14" fmla="*/ 98567 w 172159"/>
                <a:gd name="connsiteY14" fmla="*/ 69026 h 248781"/>
                <a:gd name="connsiteX15" fmla="*/ 100231 w 172159"/>
                <a:gd name="connsiteY15" fmla="*/ 27440 h 248781"/>
                <a:gd name="connsiteX16" fmla="*/ 86923 w 172159"/>
                <a:gd name="connsiteY16" fmla="*/ 7478 h 248781"/>
                <a:gd name="connsiteX17" fmla="*/ 76942 w 172159"/>
                <a:gd name="connsiteY17" fmla="*/ 15795 h 248781"/>
                <a:gd name="connsiteX18" fmla="*/ 81933 w 172159"/>
                <a:gd name="connsiteY18" fmla="*/ 55719 h 248781"/>
                <a:gd name="connsiteX19" fmla="*/ 81933 w 172159"/>
                <a:gd name="connsiteY19" fmla="*/ 93978 h 248781"/>
                <a:gd name="connsiteX20" fmla="*/ 73615 w 172159"/>
                <a:gd name="connsiteY20" fmla="*/ 117267 h 248781"/>
                <a:gd name="connsiteX21" fmla="*/ 55317 w 172159"/>
                <a:gd name="connsiteY21" fmla="*/ 132238 h 2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159" h="248781">
                  <a:moveTo>
                    <a:pt x="55317" y="132238"/>
                  </a:moveTo>
                  <a:cubicBezTo>
                    <a:pt x="45336" y="138892"/>
                    <a:pt x="40346" y="148873"/>
                    <a:pt x="28702" y="152200"/>
                  </a:cubicBezTo>
                  <a:cubicBezTo>
                    <a:pt x="17058" y="157190"/>
                    <a:pt x="10403" y="165507"/>
                    <a:pt x="8740" y="175488"/>
                  </a:cubicBezTo>
                  <a:cubicBezTo>
                    <a:pt x="5413" y="185469"/>
                    <a:pt x="28702" y="193786"/>
                    <a:pt x="27038" y="207094"/>
                  </a:cubicBezTo>
                  <a:cubicBezTo>
                    <a:pt x="27038" y="207094"/>
                    <a:pt x="28702" y="225392"/>
                    <a:pt x="8740" y="232046"/>
                  </a:cubicBezTo>
                  <a:cubicBezTo>
                    <a:pt x="-12885" y="240364"/>
                    <a:pt x="10403" y="258662"/>
                    <a:pt x="27038" y="242027"/>
                  </a:cubicBezTo>
                  <a:cubicBezTo>
                    <a:pt x="27038" y="242027"/>
                    <a:pt x="56981" y="218738"/>
                    <a:pt x="68625" y="215411"/>
                  </a:cubicBezTo>
                  <a:cubicBezTo>
                    <a:pt x="78606" y="212085"/>
                    <a:pt x="93577" y="182142"/>
                    <a:pt x="100231" y="182142"/>
                  </a:cubicBezTo>
                  <a:cubicBezTo>
                    <a:pt x="106885" y="182142"/>
                    <a:pt x="118529" y="193786"/>
                    <a:pt x="126846" y="180479"/>
                  </a:cubicBezTo>
                  <a:cubicBezTo>
                    <a:pt x="135163" y="168834"/>
                    <a:pt x="141818" y="162181"/>
                    <a:pt x="148471" y="160517"/>
                  </a:cubicBezTo>
                  <a:cubicBezTo>
                    <a:pt x="156789" y="158854"/>
                    <a:pt x="175087" y="135565"/>
                    <a:pt x="171760" y="128911"/>
                  </a:cubicBezTo>
                  <a:cubicBezTo>
                    <a:pt x="170096" y="122257"/>
                    <a:pt x="165106" y="122257"/>
                    <a:pt x="143481" y="128911"/>
                  </a:cubicBezTo>
                  <a:cubicBezTo>
                    <a:pt x="121856" y="135565"/>
                    <a:pt x="120192" y="113940"/>
                    <a:pt x="120192" y="105623"/>
                  </a:cubicBezTo>
                  <a:cubicBezTo>
                    <a:pt x="120192" y="97305"/>
                    <a:pt x="128510" y="72353"/>
                    <a:pt x="121856" y="69026"/>
                  </a:cubicBezTo>
                  <a:cubicBezTo>
                    <a:pt x="115202" y="64036"/>
                    <a:pt x="83596" y="103959"/>
                    <a:pt x="98567" y="69026"/>
                  </a:cubicBezTo>
                  <a:cubicBezTo>
                    <a:pt x="113538" y="34094"/>
                    <a:pt x="111875" y="32430"/>
                    <a:pt x="100231" y="27440"/>
                  </a:cubicBezTo>
                  <a:cubicBezTo>
                    <a:pt x="90250" y="22449"/>
                    <a:pt x="88586" y="22449"/>
                    <a:pt x="86923" y="7478"/>
                  </a:cubicBezTo>
                  <a:cubicBezTo>
                    <a:pt x="85259" y="-7493"/>
                    <a:pt x="73615" y="2488"/>
                    <a:pt x="76942" y="15795"/>
                  </a:cubicBezTo>
                  <a:cubicBezTo>
                    <a:pt x="78606" y="29103"/>
                    <a:pt x="78606" y="42411"/>
                    <a:pt x="81933" y="55719"/>
                  </a:cubicBezTo>
                  <a:cubicBezTo>
                    <a:pt x="85259" y="69026"/>
                    <a:pt x="86923" y="83998"/>
                    <a:pt x="81933" y="93978"/>
                  </a:cubicBezTo>
                  <a:cubicBezTo>
                    <a:pt x="76942" y="105623"/>
                    <a:pt x="68625" y="110613"/>
                    <a:pt x="73615" y="117267"/>
                  </a:cubicBezTo>
                  <a:cubicBezTo>
                    <a:pt x="75279" y="128911"/>
                    <a:pt x="55317" y="132238"/>
                    <a:pt x="55317" y="132238"/>
                  </a:cubicBezTo>
                  <a:close/>
                </a:path>
              </a:pathLst>
            </a:custGeom>
            <a:grpFill/>
            <a:ln w="16631"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E8C4A749-E634-46C0-A2C0-8D9C1BFF9B49}"/>
                </a:ext>
              </a:extLst>
            </p:cNvPr>
            <p:cNvSpPr/>
            <p:nvPr/>
          </p:nvSpPr>
          <p:spPr>
            <a:xfrm>
              <a:off x="7728642" y="4339179"/>
              <a:ext cx="107710" cy="105844"/>
            </a:xfrm>
            <a:custGeom>
              <a:avLst/>
              <a:gdLst>
                <a:gd name="connsiteX0" fmla="*/ 18688 w 107710"/>
                <a:gd name="connsiteY0" fmla="*/ 19393 h 105844"/>
                <a:gd name="connsiteX1" fmla="*/ 13697 w 107710"/>
                <a:gd name="connsiteY1" fmla="*/ 54326 h 105844"/>
                <a:gd name="connsiteX2" fmla="*/ 3716 w 107710"/>
                <a:gd name="connsiteY2" fmla="*/ 77615 h 105844"/>
                <a:gd name="connsiteX3" fmla="*/ 18688 w 107710"/>
                <a:gd name="connsiteY3" fmla="*/ 102567 h 105844"/>
                <a:gd name="connsiteX4" fmla="*/ 46966 w 107710"/>
                <a:gd name="connsiteY4" fmla="*/ 97576 h 105844"/>
                <a:gd name="connsiteX5" fmla="*/ 73582 w 107710"/>
                <a:gd name="connsiteY5" fmla="*/ 84268 h 105844"/>
                <a:gd name="connsiteX6" fmla="*/ 90217 w 107710"/>
                <a:gd name="connsiteY6" fmla="*/ 62643 h 105844"/>
                <a:gd name="connsiteX7" fmla="*/ 101861 w 107710"/>
                <a:gd name="connsiteY7" fmla="*/ 29374 h 105844"/>
                <a:gd name="connsiteX8" fmla="*/ 91880 w 107710"/>
                <a:gd name="connsiteY8" fmla="*/ 19393 h 105844"/>
                <a:gd name="connsiteX9" fmla="*/ 53620 w 107710"/>
                <a:gd name="connsiteY9" fmla="*/ 16066 h 105844"/>
                <a:gd name="connsiteX10" fmla="*/ 20351 w 107710"/>
                <a:gd name="connsiteY10" fmla="*/ 1095 h 105844"/>
                <a:gd name="connsiteX11" fmla="*/ 18688 w 107710"/>
                <a:gd name="connsiteY11" fmla="*/ 19393 h 10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710" h="105844">
                  <a:moveTo>
                    <a:pt x="18688" y="19393"/>
                  </a:moveTo>
                  <a:cubicBezTo>
                    <a:pt x="17024" y="36028"/>
                    <a:pt x="27005" y="54326"/>
                    <a:pt x="13697" y="54326"/>
                  </a:cubicBezTo>
                  <a:cubicBezTo>
                    <a:pt x="2053" y="52663"/>
                    <a:pt x="-4601" y="65970"/>
                    <a:pt x="3716" y="77615"/>
                  </a:cubicBezTo>
                  <a:cubicBezTo>
                    <a:pt x="12034" y="89259"/>
                    <a:pt x="20351" y="97576"/>
                    <a:pt x="18688" y="102567"/>
                  </a:cubicBezTo>
                  <a:cubicBezTo>
                    <a:pt x="17024" y="107557"/>
                    <a:pt x="43640" y="107557"/>
                    <a:pt x="46966" y="97576"/>
                  </a:cubicBezTo>
                  <a:cubicBezTo>
                    <a:pt x="50294" y="87595"/>
                    <a:pt x="68592" y="90922"/>
                    <a:pt x="73582" y="84268"/>
                  </a:cubicBezTo>
                  <a:cubicBezTo>
                    <a:pt x="78572" y="77615"/>
                    <a:pt x="83563" y="64307"/>
                    <a:pt x="90217" y="62643"/>
                  </a:cubicBezTo>
                  <a:cubicBezTo>
                    <a:pt x="96870" y="60980"/>
                    <a:pt x="95207" y="36028"/>
                    <a:pt x="101861" y="29374"/>
                  </a:cubicBezTo>
                  <a:cubicBezTo>
                    <a:pt x="110179" y="22720"/>
                    <a:pt x="111842" y="11076"/>
                    <a:pt x="91880" y="19393"/>
                  </a:cubicBezTo>
                  <a:cubicBezTo>
                    <a:pt x="71918" y="27711"/>
                    <a:pt x="60274" y="24384"/>
                    <a:pt x="53620" y="16066"/>
                  </a:cubicBezTo>
                  <a:cubicBezTo>
                    <a:pt x="46966" y="9412"/>
                    <a:pt x="25342" y="-3895"/>
                    <a:pt x="20351" y="1095"/>
                  </a:cubicBezTo>
                  <a:cubicBezTo>
                    <a:pt x="17024" y="7749"/>
                    <a:pt x="18688" y="19393"/>
                    <a:pt x="18688" y="19393"/>
                  </a:cubicBezTo>
                  <a:close/>
                </a:path>
              </a:pathLst>
            </a:custGeom>
            <a:grpFill/>
            <a:ln w="16631"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C9FB8932-CE96-4093-B00F-DC25DA5B0631}"/>
                </a:ext>
              </a:extLst>
            </p:cNvPr>
            <p:cNvSpPr/>
            <p:nvPr/>
          </p:nvSpPr>
          <p:spPr>
            <a:xfrm>
              <a:off x="7088978" y="3465057"/>
              <a:ext cx="1097636" cy="832711"/>
            </a:xfrm>
            <a:custGeom>
              <a:avLst/>
              <a:gdLst>
                <a:gd name="connsiteX0" fmla="*/ 1057585 w 1097636"/>
                <a:gd name="connsiteY0" fmla="*/ 572466 h 832711"/>
                <a:gd name="connsiteX1" fmla="*/ 1030969 w 1097636"/>
                <a:gd name="connsiteY1" fmla="*/ 612389 h 832711"/>
                <a:gd name="connsiteX2" fmla="*/ 979402 w 1097636"/>
                <a:gd name="connsiteY2" fmla="*/ 653976 h 832711"/>
                <a:gd name="connsiteX3" fmla="*/ 954450 w 1097636"/>
                <a:gd name="connsiteY3" fmla="*/ 675601 h 832711"/>
                <a:gd name="connsiteX4" fmla="*/ 916190 w 1097636"/>
                <a:gd name="connsiteY4" fmla="*/ 713860 h 832711"/>
                <a:gd name="connsiteX5" fmla="*/ 899555 w 1097636"/>
                <a:gd name="connsiteY5" fmla="*/ 742139 h 832711"/>
                <a:gd name="connsiteX6" fmla="*/ 859632 w 1097636"/>
                <a:gd name="connsiteY6" fmla="*/ 790380 h 832711"/>
                <a:gd name="connsiteX7" fmla="*/ 821372 w 1097636"/>
                <a:gd name="connsiteY7" fmla="*/ 803688 h 832711"/>
                <a:gd name="connsiteX8" fmla="*/ 771468 w 1097636"/>
                <a:gd name="connsiteY8" fmla="*/ 816995 h 832711"/>
                <a:gd name="connsiteX9" fmla="*/ 736535 w 1097636"/>
                <a:gd name="connsiteY9" fmla="*/ 831967 h 832711"/>
                <a:gd name="connsiteX10" fmla="*/ 706593 w 1097636"/>
                <a:gd name="connsiteY10" fmla="*/ 807015 h 832711"/>
                <a:gd name="connsiteX11" fmla="*/ 658353 w 1097636"/>
                <a:gd name="connsiteY11" fmla="*/ 808678 h 832711"/>
                <a:gd name="connsiteX12" fmla="*/ 616766 w 1097636"/>
                <a:gd name="connsiteY12" fmla="*/ 790380 h 832711"/>
                <a:gd name="connsiteX13" fmla="*/ 593477 w 1097636"/>
                <a:gd name="connsiteY13" fmla="*/ 752120 h 832711"/>
                <a:gd name="connsiteX14" fmla="*/ 606785 w 1097636"/>
                <a:gd name="connsiteY14" fmla="*/ 718851 h 832711"/>
                <a:gd name="connsiteX15" fmla="*/ 601794 w 1097636"/>
                <a:gd name="connsiteY15" fmla="*/ 698889 h 832711"/>
                <a:gd name="connsiteX16" fmla="*/ 600131 w 1097636"/>
                <a:gd name="connsiteY16" fmla="*/ 680591 h 832711"/>
                <a:gd name="connsiteX17" fmla="*/ 595141 w 1097636"/>
                <a:gd name="connsiteY17" fmla="*/ 660630 h 832711"/>
                <a:gd name="connsiteX18" fmla="*/ 561871 w 1097636"/>
                <a:gd name="connsiteY18" fmla="*/ 680591 h 832711"/>
                <a:gd name="connsiteX19" fmla="*/ 575179 w 1097636"/>
                <a:gd name="connsiteY19" fmla="*/ 658966 h 832711"/>
                <a:gd name="connsiteX20" fmla="*/ 570189 w 1097636"/>
                <a:gd name="connsiteY20" fmla="*/ 635678 h 832711"/>
                <a:gd name="connsiteX21" fmla="*/ 523612 w 1097636"/>
                <a:gd name="connsiteY21" fmla="*/ 667283 h 832711"/>
                <a:gd name="connsiteX22" fmla="*/ 523612 w 1097636"/>
                <a:gd name="connsiteY22" fmla="*/ 632351 h 832711"/>
                <a:gd name="connsiteX23" fmla="*/ 500323 w 1097636"/>
                <a:gd name="connsiteY23" fmla="*/ 584110 h 832711"/>
                <a:gd name="connsiteX24" fmla="*/ 448756 w 1097636"/>
                <a:gd name="connsiteY24" fmla="*/ 555831 h 832711"/>
                <a:gd name="connsiteX25" fmla="*/ 358929 w 1097636"/>
                <a:gd name="connsiteY25" fmla="*/ 567475 h 832711"/>
                <a:gd name="connsiteX26" fmla="*/ 299044 w 1097636"/>
                <a:gd name="connsiteY26" fmla="*/ 567475 h 832711"/>
                <a:gd name="connsiteX27" fmla="*/ 240822 w 1097636"/>
                <a:gd name="connsiteY27" fmla="*/ 594091 h 832711"/>
                <a:gd name="connsiteX28" fmla="*/ 199236 w 1097636"/>
                <a:gd name="connsiteY28" fmla="*/ 600745 h 832711"/>
                <a:gd name="connsiteX29" fmla="*/ 142678 w 1097636"/>
                <a:gd name="connsiteY29" fmla="*/ 604071 h 832711"/>
                <a:gd name="connsiteX30" fmla="*/ 102754 w 1097636"/>
                <a:gd name="connsiteY30" fmla="*/ 612389 h 832711"/>
                <a:gd name="connsiteX31" fmla="*/ 54514 w 1097636"/>
                <a:gd name="connsiteY31" fmla="*/ 619043 h 832711"/>
                <a:gd name="connsiteX32" fmla="*/ 6273 w 1097636"/>
                <a:gd name="connsiteY32" fmla="*/ 597418 h 832711"/>
                <a:gd name="connsiteX33" fmla="*/ 16254 w 1097636"/>
                <a:gd name="connsiteY33" fmla="*/ 579119 h 832711"/>
                <a:gd name="connsiteX34" fmla="*/ 39543 w 1097636"/>
                <a:gd name="connsiteY34" fmla="*/ 550841 h 832711"/>
                <a:gd name="connsiteX35" fmla="*/ 51187 w 1097636"/>
                <a:gd name="connsiteY35" fmla="*/ 514244 h 832711"/>
                <a:gd name="connsiteX36" fmla="*/ 47860 w 1097636"/>
                <a:gd name="connsiteY36" fmla="*/ 480975 h 832711"/>
                <a:gd name="connsiteX37" fmla="*/ 47860 w 1097636"/>
                <a:gd name="connsiteY37" fmla="*/ 426081 h 832711"/>
                <a:gd name="connsiteX38" fmla="*/ 44533 w 1097636"/>
                <a:gd name="connsiteY38" fmla="*/ 387821 h 832711"/>
                <a:gd name="connsiteX39" fmla="*/ 54514 w 1097636"/>
                <a:gd name="connsiteY39" fmla="*/ 359542 h 832711"/>
                <a:gd name="connsiteX40" fmla="*/ 64495 w 1097636"/>
                <a:gd name="connsiteY40" fmla="*/ 346234 h 832711"/>
                <a:gd name="connsiteX41" fmla="*/ 71148 w 1097636"/>
                <a:gd name="connsiteY41" fmla="*/ 309638 h 832711"/>
                <a:gd name="connsiteX42" fmla="*/ 74475 w 1097636"/>
                <a:gd name="connsiteY42" fmla="*/ 281359 h 832711"/>
                <a:gd name="connsiteX43" fmla="*/ 101091 w 1097636"/>
                <a:gd name="connsiteY43" fmla="*/ 253080 h 832711"/>
                <a:gd name="connsiteX44" fmla="*/ 146004 w 1097636"/>
                <a:gd name="connsiteY44" fmla="*/ 236445 h 832711"/>
                <a:gd name="connsiteX45" fmla="*/ 199236 w 1097636"/>
                <a:gd name="connsiteY45" fmla="*/ 214820 h 832711"/>
                <a:gd name="connsiteX46" fmla="*/ 254130 w 1097636"/>
                <a:gd name="connsiteY46" fmla="*/ 208166 h 832711"/>
                <a:gd name="connsiteX47" fmla="*/ 312351 w 1097636"/>
                <a:gd name="connsiteY47" fmla="*/ 191532 h 832711"/>
                <a:gd name="connsiteX48" fmla="*/ 337303 w 1097636"/>
                <a:gd name="connsiteY48" fmla="*/ 156599 h 832711"/>
                <a:gd name="connsiteX49" fmla="*/ 362255 w 1097636"/>
                <a:gd name="connsiteY49" fmla="*/ 126656 h 832711"/>
                <a:gd name="connsiteX50" fmla="*/ 390534 w 1097636"/>
                <a:gd name="connsiteY50" fmla="*/ 126656 h 832711"/>
                <a:gd name="connsiteX51" fmla="*/ 410496 w 1097636"/>
                <a:gd name="connsiteY51" fmla="*/ 126656 h 832711"/>
                <a:gd name="connsiteX52" fmla="*/ 417150 w 1097636"/>
                <a:gd name="connsiteY52" fmla="*/ 111685 h 832711"/>
                <a:gd name="connsiteX53" fmla="*/ 430457 w 1097636"/>
                <a:gd name="connsiteY53" fmla="*/ 95051 h 832711"/>
                <a:gd name="connsiteX54" fmla="*/ 468717 w 1097636"/>
                <a:gd name="connsiteY54" fmla="*/ 71762 h 832711"/>
                <a:gd name="connsiteX55" fmla="*/ 506977 w 1097636"/>
                <a:gd name="connsiteY55" fmla="*/ 60118 h 832711"/>
                <a:gd name="connsiteX56" fmla="*/ 518621 w 1097636"/>
                <a:gd name="connsiteY56" fmla="*/ 93387 h 832711"/>
                <a:gd name="connsiteX57" fmla="*/ 535256 w 1097636"/>
                <a:gd name="connsiteY57" fmla="*/ 100041 h 832711"/>
                <a:gd name="connsiteX58" fmla="*/ 560208 w 1097636"/>
                <a:gd name="connsiteY58" fmla="*/ 86733 h 832711"/>
                <a:gd name="connsiteX59" fmla="*/ 585160 w 1097636"/>
                <a:gd name="connsiteY59" fmla="*/ 50137 h 832711"/>
                <a:gd name="connsiteX60" fmla="*/ 615102 w 1097636"/>
                <a:gd name="connsiteY60" fmla="*/ 25185 h 832711"/>
                <a:gd name="connsiteX61" fmla="*/ 684968 w 1097636"/>
                <a:gd name="connsiteY61" fmla="*/ 11877 h 832711"/>
                <a:gd name="connsiteX62" fmla="*/ 734872 w 1097636"/>
                <a:gd name="connsiteY62" fmla="*/ 26848 h 832711"/>
                <a:gd name="connsiteX63" fmla="*/ 773132 w 1097636"/>
                <a:gd name="connsiteY63" fmla="*/ 31839 h 832711"/>
                <a:gd name="connsiteX64" fmla="*/ 759824 w 1097636"/>
                <a:gd name="connsiteY64" fmla="*/ 55127 h 832711"/>
                <a:gd name="connsiteX65" fmla="*/ 733209 w 1097636"/>
                <a:gd name="connsiteY65" fmla="*/ 90060 h 832711"/>
                <a:gd name="connsiteX66" fmla="*/ 746516 w 1097636"/>
                <a:gd name="connsiteY66" fmla="*/ 136637 h 832711"/>
                <a:gd name="connsiteX67" fmla="*/ 799747 w 1097636"/>
                <a:gd name="connsiteY67" fmla="*/ 178224 h 832711"/>
                <a:gd name="connsiteX68" fmla="*/ 839671 w 1097636"/>
                <a:gd name="connsiteY68" fmla="*/ 186541 h 832711"/>
                <a:gd name="connsiteX69" fmla="*/ 882921 w 1097636"/>
                <a:gd name="connsiteY69" fmla="*/ 120003 h 832711"/>
                <a:gd name="connsiteX70" fmla="*/ 901219 w 1097636"/>
                <a:gd name="connsiteY70" fmla="*/ 63445 h 832711"/>
                <a:gd name="connsiteX71" fmla="*/ 909536 w 1097636"/>
                <a:gd name="connsiteY71" fmla="*/ 38493 h 832711"/>
                <a:gd name="connsiteX72" fmla="*/ 939479 w 1097636"/>
                <a:gd name="connsiteY72" fmla="*/ 233 h 832711"/>
                <a:gd name="connsiteX73" fmla="*/ 952786 w 1097636"/>
                <a:gd name="connsiteY73" fmla="*/ 40156 h 832711"/>
                <a:gd name="connsiteX74" fmla="*/ 952786 w 1097636"/>
                <a:gd name="connsiteY74" fmla="*/ 88397 h 832711"/>
                <a:gd name="connsiteX75" fmla="*/ 979402 w 1097636"/>
                <a:gd name="connsiteY75" fmla="*/ 101704 h 832711"/>
                <a:gd name="connsiteX76" fmla="*/ 987719 w 1097636"/>
                <a:gd name="connsiteY76" fmla="*/ 139964 h 832711"/>
                <a:gd name="connsiteX77" fmla="*/ 991046 w 1097636"/>
                <a:gd name="connsiteY77" fmla="*/ 218147 h 832711"/>
                <a:gd name="connsiteX78" fmla="*/ 1022652 w 1097636"/>
                <a:gd name="connsiteY78" fmla="*/ 273042 h 832711"/>
                <a:gd name="connsiteX79" fmla="*/ 1040950 w 1097636"/>
                <a:gd name="connsiteY79" fmla="*/ 309638 h 832711"/>
                <a:gd name="connsiteX80" fmla="*/ 1055921 w 1097636"/>
                <a:gd name="connsiteY80" fmla="*/ 341244 h 832711"/>
                <a:gd name="connsiteX81" fmla="*/ 1070892 w 1097636"/>
                <a:gd name="connsiteY81" fmla="*/ 369523 h 832711"/>
                <a:gd name="connsiteX82" fmla="*/ 1077546 w 1097636"/>
                <a:gd name="connsiteY82" fmla="*/ 399465 h 832711"/>
                <a:gd name="connsiteX83" fmla="*/ 1097508 w 1097636"/>
                <a:gd name="connsiteY83" fmla="*/ 449369 h 832711"/>
                <a:gd name="connsiteX84" fmla="*/ 1084200 w 1097636"/>
                <a:gd name="connsiteY84" fmla="*/ 507591 h 832711"/>
                <a:gd name="connsiteX85" fmla="*/ 1077546 w 1097636"/>
                <a:gd name="connsiteY85" fmla="*/ 554167 h 832711"/>
                <a:gd name="connsiteX86" fmla="*/ 1057585 w 1097636"/>
                <a:gd name="connsiteY86" fmla="*/ 572466 h 83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097636" h="832711">
                  <a:moveTo>
                    <a:pt x="1057585" y="572466"/>
                  </a:moveTo>
                  <a:cubicBezTo>
                    <a:pt x="1044277" y="585773"/>
                    <a:pt x="1030969" y="597418"/>
                    <a:pt x="1030969" y="612389"/>
                  </a:cubicBezTo>
                  <a:cubicBezTo>
                    <a:pt x="1030969" y="625697"/>
                    <a:pt x="996036" y="657303"/>
                    <a:pt x="979402" y="653976"/>
                  </a:cubicBezTo>
                  <a:cubicBezTo>
                    <a:pt x="964431" y="650649"/>
                    <a:pt x="961103" y="667283"/>
                    <a:pt x="954450" y="675601"/>
                  </a:cubicBezTo>
                  <a:cubicBezTo>
                    <a:pt x="947796" y="683918"/>
                    <a:pt x="919517" y="705543"/>
                    <a:pt x="916190" y="713860"/>
                  </a:cubicBezTo>
                  <a:cubicBezTo>
                    <a:pt x="914527" y="722178"/>
                    <a:pt x="914527" y="733822"/>
                    <a:pt x="899555" y="742139"/>
                  </a:cubicBezTo>
                  <a:cubicBezTo>
                    <a:pt x="884584" y="748793"/>
                    <a:pt x="859632" y="782063"/>
                    <a:pt x="859632" y="790380"/>
                  </a:cubicBezTo>
                  <a:cubicBezTo>
                    <a:pt x="859632" y="798697"/>
                    <a:pt x="833017" y="803688"/>
                    <a:pt x="821372" y="803688"/>
                  </a:cubicBezTo>
                  <a:cubicBezTo>
                    <a:pt x="808065" y="803688"/>
                    <a:pt x="784776" y="807015"/>
                    <a:pt x="771468" y="816995"/>
                  </a:cubicBezTo>
                  <a:cubicBezTo>
                    <a:pt x="758161" y="826976"/>
                    <a:pt x="743189" y="835294"/>
                    <a:pt x="736535" y="831967"/>
                  </a:cubicBezTo>
                  <a:cubicBezTo>
                    <a:pt x="729882" y="828640"/>
                    <a:pt x="726554" y="798697"/>
                    <a:pt x="706593" y="807015"/>
                  </a:cubicBezTo>
                  <a:cubicBezTo>
                    <a:pt x="686631" y="813668"/>
                    <a:pt x="669997" y="818659"/>
                    <a:pt x="658353" y="808678"/>
                  </a:cubicBezTo>
                  <a:cubicBezTo>
                    <a:pt x="646708" y="798697"/>
                    <a:pt x="635064" y="800361"/>
                    <a:pt x="616766" y="790380"/>
                  </a:cubicBezTo>
                  <a:cubicBezTo>
                    <a:pt x="598468" y="780399"/>
                    <a:pt x="581833" y="758774"/>
                    <a:pt x="593477" y="752120"/>
                  </a:cubicBezTo>
                  <a:cubicBezTo>
                    <a:pt x="605122" y="747130"/>
                    <a:pt x="611775" y="727168"/>
                    <a:pt x="606785" y="718851"/>
                  </a:cubicBezTo>
                  <a:cubicBezTo>
                    <a:pt x="601794" y="710534"/>
                    <a:pt x="608449" y="702216"/>
                    <a:pt x="601794" y="698889"/>
                  </a:cubicBezTo>
                  <a:cubicBezTo>
                    <a:pt x="595141" y="695562"/>
                    <a:pt x="585160" y="690572"/>
                    <a:pt x="600131" y="680591"/>
                  </a:cubicBezTo>
                  <a:cubicBezTo>
                    <a:pt x="615102" y="670610"/>
                    <a:pt x="603458" y="650649"/>
                    <a:pt x="595141" y="660630"/>
                  </a:cubicBezTo>
                  <a:cubicBezTo>
                    <a:pt x="588487" y="670610"/>
                    <a:pt x="575179" y="680591"/>
                    <a:pt x="561871" y="680591"/>
                  </a:cubicBezTo>
                  <a:cubicBezTo>
                    <a:pt x="548564" y="680591"/>
                    <a:pt x="535256" y="688908"/>
                    <a:pt x="575179" y="658966"/>
                  </a:cubicBezTo>
                  <a:cubicBezTo>
                    <a:pt x="615102" y="630687"/>
                    <a:pt x="588487" y="625697"/>
                    <a:pt x="570189" y="635678"/>
                  </a:cubicBezTo>
                  <a:cubicBezTo>
                    <a:pt x="551890" y="645658"/>
                    <a:pt x="531929" y="672274"/>
                    <a:pt x="523612" y="667283"/>
                  </a:cubicBezTo>
                  <a:cubicBezTo>
                    <a:pt x="515294" y="662293"/>
                    <a:pt x="533593" y="643995"/>
                    <a:pt x="523612" y="632351"/>
                  </a:cubicBezTo>
                  <a:cubicBezTo>
                    <a:pt x="511967" y="620706"/>
                    <a:pt x="511967" y="594091"/>
                    <a:pt x="500323" y="584110"/>
                  </a:cubicBezTo>
                  <a:cubicBezTo>
                    <a:pt x="487015" y="574129"/>
                    <a:pt x="468717" y="550841"/>
                    <a:pt x="448756" y="555831"/>
                  </a:cubicBezTo>
                  <a:cubicBezTo>
                    <a:pt x="428794" y="560821"/>
                    <a:pt x="388871" y="557495"/>
                    <a:pt x="358929" y="567475"/>
                  </a:cubicBezTo>
                  <a:cubicBezTo>
                    <a:pt x="328986" y="577456"/>
                    <a:pt x="317342" y="557495"/>
                    <a:pt x="299044" y="567475"/>
                  </a:cubicBezTo>
                  <a:cubicBezTo>
                    <a:pt x="280745" y="577456"/>
                    <a:pt x="257457" y="569139"/>
                    <a:pt x="240822" y="594091"/>
                  </a:cubicBezTo>
                  <a:cubicBezTo>
                    <a:pt x="224188" y="619043"/>
                    <a:pt x="235832" y="605735"/>
                    <a:pt x="199236" y="600745"/>
                  </a:cubicBezTo>
                  <a:cubicBezTo>
                    <a:pt x="162639" y="595754"/>
                    <a:pt x="160975" y="612389"/>
                    <a:pt x="142678" y="604071"/>
                  </a:cubicBezTo>
                  <a:cubicBezTo>
                    <a:pt x="126043" y="595754"/>
                    <a:pt x="106081" y="604071"/>
                    <a:pt x="102754" y="612389"/>
                  </a:cubicBezTo>
                  <a:cubicBezTo>
                    <a:pt x="97764" y="620706"/>
                    <a:pt x="77802" y="624033"/>
                    <a:pt x="54514" y="619043"/>
                  </a:cubicBezTo>
                  <a:cubicBezTo>
                    <a:pt x="31225" y="614052"/>
                    <a:pt x="12927" y="597418"/>
                    <a:pt x="6273" y="597418"/>
                  </a:cubicBezTo>
                  <a:cubicBezTo>
                    <a:pt x="-381" y="595754"/>
                    <a:pt x="-7034" y="580783"/>
                    <a:pt x="16254" y="579119"/>
                  </a:cubicBezTo>
                  <a:cubicBezTo>
                    <a:pt x="39543" y="577456"/>
                    <a:pt x="37879" y="560821"/>
                    <a:pt x="39543" y="550841"/>
                  </a:cubicBezTo>
                  <a:cubicBezTo>
                    <a:pt x="41206" y="540860"/>
                    <a:pt x="61167" y="522562"/>
                    <a:pt x="51187" y="514244"/>
                  </a:cubicBezTo>
                  <a:cubicBezTo>
                    <a:pt x="41206" y="505927"/>
                    <a:pt x="44533" y="489292"/>
                    <a:pt x="47860" y="480975"/>
                  </a:cubicBezTo>
                  <a:cubicBezTo>
                    <a:pt x="51187" y="474321"/>
                    <a:pt x="59504" y="429407"/>
                    <a:pt x="47860" y="426081"/>
                  </a:cubicBezTo>
                  <a:cubicBezTo>
                    <a:pt x="37879" y="422754"/>
                    <a:pt x="56177" y="414436"/>
                    <a:pt x="44533" y="387821"/>
                  </a:cubicBezTo>
                  <a:cubicBezTo>
                    <a:pt x="32889" y="362869"/>
                    <a:pt x="49523" y="349561"/>
                    <a:pt x="54514" y="359542"/>
                  </a:cubicBezTo>
                  <a:cubicBezTo>
                    <a:pt x="59504" y="369523"/>
                    <a:pt x="77802" y="371186"/>
                    <a:pt x="64495" y="346234"/>
                  </a:cubicBezTo>
                  <a:cubicBezTo>
                    <a:pt x="52850" y="321282"/>
                    <a:pt x="66158" y="312965"/>
                    <a:pt x="71148" y="309638"/>
                  </a:cubicBezTo>
                  <a:cubicBezTo>
                    <a:pt x="76139" y="306311"/>
                    <a:pt x="66158" y="293003"/>
                    <a:pt x="74475" y="281359"/>
                  </a:cubicBezTo>
                  <a:cubicBezTo>
                    <a:pt x="82793" y="269715"/>
                    <a:pt x="97764" y="238109"/>
                    <a:pt x="101091" y="253080"/>
                  </a:cubicBezTo>
                  <a:cubicBezTo>
                    <a:pt x="104418" y="268051"/>
                    <a:pt x="136023" y="241436"/>
                    <a:pt x="146004" y="236445"/>
                  </a:cubicBezTo>
                  <a:cubicBezTo>
                    <a:pt x="155985" y="231455"/>
                    <a:pt x="167630" y="221474"/>
                    <a:pt x="199236" y="214820"/>
                  </a:cubicBezTo>
                  <a:cubicBezTo>
                    <a:pt x="230841" y="206503"/>
                    <a:pt x="235832" y="204839"/>
                    <a:pt x="254130" y="208166"/>
                  </a:cubicBezTo>
                  <a:cubicBezTo>
                    <a:pt x="272428" y="211493"/>
                    <a:pt x="289063" y="211493"/>
                    <a:pt x="312351" y="191532"/>
                  </a:cubicBezTo>
                  <a:cubicBezTo>
                    <a:pt x="335640" y="171570"/>
                    <a:pt x="342294" y="171570"/>
                    <a:pt x="337303" y="156599"/>
                  </a:cubicBezTo>
                  <a:cubicBezTo>
                    <a:pt x="332313" y="139964"/>
                    <a:pt x="348948" y="131647"/>
                    <a:pt x="362255" y="126656"/>
                  </a:cubicBezTo>
                  <a:cubicBezTo>
                    <a:pt x="375563" y="121666"/>
                    <a:pt x="392198" y="148282"/>
                    <a:pt x="390534" y="126656"/>
                  </a:cubicBezTo>
                  <a:cubicBezTo>
                    <a:pt x="388871" y="105031"/>
                    <a:pt x="407169" y="128320"/>
                    <a:pt x="410496" y="126656"/>
                  </a:cubicBezTo>
                  <a:cubicBezTo>
                    <a:pt x="415486" y="123329"/>
                    <a:pt x="425467" y="118339"/>
                    <a:pt x="417150" y="111685"/>
                  </a:cubicBezTo>
                  <a:cubicBezTo>
                    <a:pt x="408833" y="105031"/>
                    <a:pt x="425467" y="100041"/>
                    <a:pt x="430457" y="95051"/>
                  </a:cubicBezTo>
                  <a:cubicBezTo>
                    <a:pt x="435448" y="90060"/>
                    <a:pt x="460400" y="85070"/>
                    <a:pt x="468717" y="71762"/>
                  </a:cubicBezTo>
                  <a:cubicBezTo>
                    <a:pt x="477034" y="58454"/>
                    <a:pt x="495333" y="46810"/>
                    <a:pt x="506977" y="60118"/>
                  </a:cubicBezTo>
                  <a:cubicBezTo>
                    <a:pt x="518621" y="73425"/>
                    <a:pt x="521948" y="83406"/>
                    <a:pt x="518621" y="93387"/>
                  </a:cubicBezTo>
                  <a:cubicBezTo>
                    <a:pt x="515294" y="101704"/>
                    <a:pt x="521948" y="108358"/>
                    <a:pt x="535256" y="100041"/>
                  </a:cubicBezTo>
                  <a:cubicBezTo>
                    <a:pt x="548564" y="91724"/>
                    <a:pt x="570189" y="106695"/>
                    <a:pt x="560208" y="86733"/>
                  </a:cubicBezTo>
                  <a:cubicBezTo>
                    <a:pt x="550227" y="66772"/>
                    <a:pt x="590150" y="61781"/>
                    <a:pt x="585160" y="50137"/>
                  </a:cubicBezTo>
                  <a:cubicBezTo>
                    <a:pt x="580170" y="38493"/>
                    <a:pt x="591814" y="26848"/>
                    <a:pt x="615102" y="25185"/>
                  </a:cubicBezTo>
                  <a:cubicBezTo>
                    <a:pt x="638391" y="23521"/>
                    <a:pt x="668333" y="3560"/>
                    <a:pt x="684968" y="11877"/>
                  </a:cubicBezTo>
                  <a:cubicBezTo>
                    <a:pt x="699939" y="20195"/>
                    <a:pt x="708257" y="33502"/>
                    <a:pt x="734872" y="26848"/>
                  </a:cubicBezTo>
                  <a:cubicBezTo>
                    <a:pt x="761487" y="20195"/>
                    <a:pt x="773132" y="21858"/>
                    <a:pt x="773132" y="31839"/>
                  </a:cubicBezTo>
                  <a:cubicBezTo>
                    <a:pt x="773132" y="40156"/>
                    <a:pt x="768141" y="48473"/>
                    <a:pt x="759824" y="55127"/>
                  </a:cubicBezTo>
                  <a:cubicBezTo>
                    <a:pt x="751506" y="63445"/>
                    <a:pt x="741526" y="83406"/>
                    <a:pt x="733209" y="90060"/>
                  </a:cubicBezTo>
                  <a:cubicBezTo>
                    <a:pt x="724891" y="98377"/>
                    <a:pt x="716574" y="113349"/>
                    <a:pt x="746516" y="136637"/>
                  </a:cubicBezTo>
                  <a:cubicBezTo>
                    <a:pt x="776458" y="159926"/>
                    <a:pt x="793093" y="166580"/>
                    <a:pt x="799747" y="178224"/>
                  </a:cubicBezTo>
                  <a:cubicBezTo>
                    <a:pt x="806401" y="189868"/>
                    <a:pt x="813055" y="196522"/>
                    <a:pt x="839671" y="186541"/>
                  </a:cubicBezTo>
                  <a:cubicBezTo>
                    <a:pt x="866286" y="174897"/>
                    <a:pt x="874603" y="139964"/>
                    <a:pt x="882921" y="120003"/>
                  </a:cubicBezTo>
                  <a:cubicBezTo>
                    <a:pt x="891238" y="100041"/>
                    <a:pt x="904546" y="70099"/>
                    <a:pt x="901219" y="63445"/>
                  </a:cubicBezTo>
                  <a:cubicBezTo>
                    <a:pt x="897892" y="56791"/>
                    <a:pt x="901219" y="46810"/>
                    <a:pt x="909536" y="38493"/>
                  </a:cubicBezTo>
                  <a:cubicBezTo>
                    <a:pt x="917853" y="30175"/>
                    <a:pt x="929498" y="-3094"/>
                    <a:pt x="939479" y="233"/>
                  </a:cubicBezTo>
                  <a:cubicBezTo>
                    <a:pt x="949459" y="3560"/>
                    <a:pt x="947796" y="36829"/>
                    <a:pt x="952786" y="40156"/>
                  </a:cubicBezTo>
                  <a:cubicBezTo>
                    <a:pt x="957777" y="43483"/>
                    <a:pt x="952786" y="78416"/>
                    <a:pt x="952786" y="88397"/>
                  </a:cubicBezTo>
                  <a:cubicBezTo>
                    <a:pt x="952786" y="98377"/>
                    <a:pt x="967757" y="91724"/>
                    <a:pt x="979402" y="101704"/>
                  </a:cubicBezTo>
                  <a:cubicBezTo>
                    <a:pt x="989383" y="111685"/>
                    <a:pt x="986055" y="103368"/>
                    <a:pt x="987719" y="139964"/>
                  </a:cubicBezTo>
                  <a:cubicBezTo>
                    <a:pt x="989383" y="176560"/>
                    <a:pt x="996036" y="196522"/>
                    <a:pt x="991046" y="218147"/>
                  </a:cubicBezTo>
                  <a:cubicBezTo>
                    <a:pt x="986055" y="239772"/>
                    <a:pt x="1004354" y="263061"/>
                    <a:pt x="1022652" y="273042"/>
                  </a:cubicBezTo>
                  <a:cubicBezTo>
                    <a:pt x="1039287" y="283022"/>
                    <a:pt x="1035959" y="299657"/>
                    <a:pt x="1040950" y="309638"/>
                  </a:cubicBezTo>
                  <a:cubicBezTo>
                    <a:pt x="1045940" y="319619"/>
                    <a:pt x="1040950" y="336253"/>
                    <a:pt x="1055921" y="341244"/>
                  </a:cubicBezTo>
                  <a:cubicBezTo>
                    <a:pt x="1070892" y="346234"/>
                    <a:pt x="1075883" y="367859"/>
                    <a:pt x="1070892" y="369523"/>
                  </a:cubicBezTo>
                  <a:cubicBezTo>
                    <a:pt x="1065902" y="372850"/>
                    <a:pt x="1065902" y="382831"/>
                    <a:pt x="1077546" y="399465"/>
                  </a:cubicBezTo>
                  <a:cubicBezTo>
                    <a:pt x="1089191" y="416100"/>
                    <a:pt x="1095844" y="429407"/>
                    <a:pt x="1097508" y="449369"/>
                  </a:cubicBezTo>
                  <a:cubicBezTo>
                    <a:pt x="1099172" y="467667"/>
                    <a:pt x="1084200" y="487629"/>
                    <a:pt x="1084200" y="507591"/>
                  </a:cubicBezTo>
                  <a:cubicBezTo>
                    <a:pt x="1084200" y="525889"/>
                    <a:pt x="1085864" y="540860"/>
                    <a:pt x="1077546" y="554167"/>
                  </a:cubicBezTo>
                  <a:cubicBezTo>
                    <a:pt x="1065902" y="562485"/>
                    <a:pt x="1057585" y="572466"/>
                    <a:pt x="1057585" y="572466"/>
                  </a:cubicBezTo>
                  <a:close/>
                </a:path>
              </a:pathLst>
            </a:custGeom>
            <a:grpFill/>
            <a:ln w="16631"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53BBE8BE-B40C-406C-96D9-5FE1C7ABA26A}"/>
                </a:ext>
              </a:extLst>
            </p:cNvPr>
            <p:cNvSpPr/>
            <p:nvPr/>
          </p:nvSpPr>
          <p:spPr>
            <a:xfrm>
              <a:off x="7740925" y="3161034"/>
              <a:ext cx="507273" cy="309361"/>
            </a:xfrm>
            <a:custGeom>
              <a:avLst/>
              <a:gdLst>
                <a:gd name="connsiteX0" fmla="*/ 247608 w 507273"/>
                <a:gd name="connsiteY0" fmla="*/ 63053 h 309361"/>
                <a:gd name="connsiteX1" fmla="*/ 325791 w 507273"/>
                <a:gd name="connsiteY1" fmla="*/ 96322 h 309361"/>
                <a:gd name="connsiteX2" fmla="*/ 385676 w 507273"/>
                <a:gd name="connsiteY2" fmla="*/ 129591 h 309361"/>
                <a:gd name="connsiteX3" fmla="*/ 418945 w 507273"/>
                <a:gd name="connsiteY3" fmla="*/ 151216 h 309361"/>
                <a:gd name="connsiteX4" fmla="*/ 442234 w 507273"/>
                <a:gd name="connsiteY4" fmla="*/ 176168 h 309361"/>
                <a:gd name="connsiteX5" fmla="*/ 432253 w 507273"/>
                <a:gd name="connsiteY5" fmla="*/ 202784 h 309361"/>
                <a:gd name="connsiteX6" fmla="*/ 455542 w 507273"/>
                <a:gd name="connsiteY6" fmla="*/ 246034 h 309361"/>
                <a:gd name="connsiteX7" fmla="*/ 482157 w 507273"/>
                <a:gd name="connsiteY7" fmla="*/ 264332 h 309361"/>
                <a:gd name="connsiteX8" fmla="*/ 500455 w 507273"/>
                <a:gd name="connsiteY8" fmla="*/ 287621 h 309361"/>
                <a:gd name="connsiteX9" fmla="*/ 493801 w 507273"/>
                <a:gd name="connsiteY9" fmla="*/ 309246 h 309361"/>
                <a:gd name="connsiteX10" fmla="*/ 442234 w 507273"/>
                <a:gd name="connsiteY10" fmla="*/ 292611 h 309361"/>
                <a:gd name="connsiteX11" fmla="*/ 402310 w 507273"/>
                <a:gd name="connsiteY11" fmla="*/ 262669 h 309361"/>
                <a:gd name="connsiteX12" fmla="*/ 390666 w 507273"/>
                <a:gd name="connsiteY12" fmla="*/ 226072 h 309361"/>
                <a:gd name="connsiteX13" fmla="*/ 342425 w 507273"/>
                <a:gd name="connsiteY13" fmla="*/ 207774 h 309361"/>
                <a:gd name="connsiteX14" fmla="*/ 310820 w 507273"/>
                <a:gd name="connsiteY14" fmla="*/ 224409 h 309361"/>
                <a:gd name="connsiteX15" fmla="*/ 309156 w 507273"/>
                <a:gd name="connsiteY15" fmla="*/ 237717 h 309361"/>
                <a:gd name="connsiteX16" fmla="*/ 279214 w 507273"/>
                <a:gd name="connsiteY16" fmla="*/ 259342 h 309361"/>
                <a:gd name="connsiteX17" fmla="*/ 234300 w 507273"/>
                <a:gd name="connsiteY17" fmla="*/ 244370 h 309361"/>
                <a:gd name="connsiteX18" fmla="*/ 209348 w 507273"/>
                <a:gd name="connsiteY18" fmla="*/ 224409 h 309361"/>
                <a:gd name="connsiteX19" fmla="*/ 199367 w 507273"/>
                <a:gd name="connsiteY19" fmla="*/ 201120 h 309361"/>
                <a:gd name="connsiteX20" fmla="*/ 196041 w 507273"/>
                <a:gd name="connsiteY20" fmla="*/ 161197 h 309361"/>
                <a:gd name="connsiteX21" fmla="*/ 154454 w 507273"/>
                <a:gd name="connsiteY21" fmla="*/ 131255 h 309361"/>
                <a:gd name="connsiteX22" fmla="*/ 109540 w 507273"/>
                <a:gd name="connsiteY22" fmla="*/ 116284 h 309361"/>
                <a:gd name="connsiteX23" fmla="*/ 82924 w 507273"/>
                <a:gd name="connsiteY23" fmla="*/ 96322 h 309361"/>
                <a:gd name="connsiteX24" fmla="*/ 49655 w 507273"/>
                <a:gd name="connsiteY24" fmla="*/ 106303 h 309361"/>
                <a:gd name="connsiteX25" fmla="*/ 38011 w 507273"/>
                <a:gd name="connsiteY25" fmla="*/ 76360 h 309361"/>
                <a:gd name="connsiteX26" fmla="*/ 29694 w 507273"/>
                <a:gd name="connsiteY26" fmla="*/ 58062 h 309361"/>
                <a:gd name="connsiteX27" fmla="*/ 21376 w 507273"/>
                <a:gd name="connsiteY27" fmla="*/ 38101 h 309361"/>
                <a:gd name="connsiteX28" fmla="*/ 1415 w 507273"/>
                <a:gd name="connsiteY28" fmla="*/ 21466 h 309361"/>
                <a:gd name="connsiteX29" fmla="*/ 24703 w 507273"/>
                <a:gd name="connsiteY29" fmla="*/ 3168 h 309361"/>
                <a:gd name="connsiteX30" fmla="*/ 81261 w 507273"/>
                <a:gd name="connsiteY30" fmla="*/ 9821 h 309361"/>
                <a:gd name="connsiteX31" fmla="*/ 87915 w 507273"/>
                <a:gd name="connsiteY31" fmla="*/ 46418 h 309361"/>
                <a:gd name="connsiteX32" fmla="*/ 124511 w 507273"/>
                <a:gd name="connsiteY32" fmla="*/ 68043 h 309361"/>
                <a:gd name="connsiteX33" fmla="*/ 161108 w 507273"/>
                <a:gd name="connsiteY33" fmla="*/ 43091 h 309361"/>
                <a:gd name="connsiteX34" fmla="*/ 201031 w 507273"/>
                <a:gd name="connsiteY34" fmla="*/ 34773 h 309361"/>
                <a:gd name="connsiteX35" fmla="*/ 247608 w 507273"/>
                <a:gd name="connsiteY35" fmla="*/ 63053 h 30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7273" h="309361">
                  <a:moveTo>
                    <a:pt x="247608" y="63053"/>
                  </a:moveTo>
                  <a:cubicBezTo>
                    <a:pt x="275887" y="71370"/>
                    <a:pt x="300839" y="88005"/>
                    <a:pt x="325791" y="96322"/>
                  </a:cubicBezTo>
                  <a:cubicBezTo>
                    <a:pt x="350743" y="104639"/>
                    <a:pt x="382349" y="107966"/>
                    <a:pt x="385676" y="129591"/>
                  </a:cubicBezTo>
                  <a:cubicBezTo>
                    <a:pt x="387339" y="149553"/>
                    <a:pt x="398983" y="146226"/>
                    <a:pt x="418945" y="151216"/>
                  </a:cubicBezTo>
                  <a:cubicBezTo>
                    <a:pt x="438907" y="156207"/>
                    <a:pt x="463859" y="166188"/>
                    <a:pt x="442234" y="176168"/>
                  </a:cubicBezTo>
                  <a:cubicBezTo>
                    <a:pt x="422272" y="186149"/>
                    <a:pt x="420609" y="187813"/>
                    <a:pt x="432253" y="202784"/>
                  </a:cubicBezTo>
                  <a:cubicBezTo>
                    <a:pt x="443897" y="217755"/>
                    <a:pt x="445561" y="232726"/>
                    <a:pt x="455542" y="246034"/>
                  </a:cubicBezTo>
                  <a:cubicBezTo>
                    <a:pt x="463859" y="257678"/>
                    <a:pt x="475503" y="251024"/>
                    <a:pt x="482157" y="264332"/>
                  </a:cubicBezTo>
                  <a:cubicBezTo>
                    <a:pt x="488811" y="277640"/>
                    <a:pt x="487147" y="280967"/>
                    <a:pt x="500455" y="287621"/>
                  </a:cubicBezTo>
                  <a:cubicBezTo>
                    <a:pt x="513763" y="294275"/>
                    <a:pt x="505446" y="310909"/>
                    <a:pt x="493801" y="309246"/>
                  </a:cubicBezTo>
                  <a:cubicBezTo>
                    <a:pt x="482157" y="305919"/>
                    <a:pt x="455542" y="292611"/>
                    <a:pt x="442234" y="292611"/>
                  </a:cubicBezTo>
                  <a:cubicBezTo>
                    <a:pt x="430590" y="292611"/>
                    <a:pt x="405638" y="275976"/>
                    <a:pt x="402310" y="262669"/>
                  </a:cubicBezTo>
                  <a:cubicBezTo>
                    <a:pt x="397320" y="249361"/>
                    <a:pt x="403974" y="234390"/>
                    <a:pt x="390666" y="226072"/>
                  </a:cubicBezTo>
                  <a:cubicBezTo>
                    <a:pt x="377358" y="217755"/>
                    <a:pt x="349079" y="201120"/>
                    <a:pt x="342425" y="207774"/>
                  </a:cubicBezTo>
                  <a:cubicBezTo>
                    <a:pt x="335772" y="216092"/>
                    <a:pt x="324127" y="224409"/>
                    <a:pt x="310820" y="224409"/>
                  </a:cubicBezTo>
                  <a:cubicBezTo>
                    <a:pt x="297512" y="226072"/>
                    <a:pt x="292521" y="229399"/>
                    <a:pt x="309156" y="237717"/>
                  </a:cubicBezTo>
                  <a:cubicBezTo>
                    <a:pt x="325791" y="246034"/>
                    <a:pt x="297512" y="259342"/>
                    <a:pt x="279214" y="259342"/>
                  </a:cubicBezTo>
                  <a:cubicBezTo>
                    <a:pt x="260916" y="259342"/>
                    <a:pt x="237627" y="249361"/>
                    <a:pt x="234300" y="244370"/>
                  </a:cubicBezTo>
                  <a:cubicBezTo>
                    <a:pt x="232637" y="239380"/>
                    <a:pt x="230973" y="226072"/>
                    <a:pt x="209348" y="224409"/>
                  </a:cubicBezTo>
                  <a:cubicBezTo>
                    <a:pt x="187723" y="222745"/>
                    <a:pt x="201031" y="214428"/>
                    <a:pt x="199367" y="201120"/>
                  </a:cubicBezTo>
                  <a:cubicBezTo>
                    <a:pt x="197704" y="187813"/>
                    <a:pt x="207684" y="166188"/>
                    <a:pt x="196041" y="161197"/>
                  </a:cubicBezTo>
                  <a:cubicBezTo>
                    <a:pt x="184396" y="154543"/>
                    <a:pt x="166098" y="131255"/>
                    <a:pt x="154454" y="131255"/>
                  </a:cubicBezTo>
                  <a:cubicBezTo>
                    <a:pt x="142809" y="129591"/>
                    <a:pt x="126175" y="121274"/>
                    <a:pt x="109540" y="116284"/>
                  </a:cubicBezTo>
                  <a:cubicBezTo>
                    <a:pt x="92905" y="111293"/>
                    <a:pt x="96232" y="102976"/>
                    <a:pt x="82924" y="96322"/>
                  </a:cubicBezTo>
                  <a:cubicBezTo>
                    <a:pt x="69617" y="89668"/>
                    <a:pt x="62963" y="102976"/>
                    <a:pt x="49655" y="106303"/>
                  </a:cubicBezTo>
                  <a:cubicBezTo>
                    <a:pt x="36348" y="111293"/>
                    <a:pt x="44665" y="79687"/>
                    <a:pt x="38011" y="76360"/>
                  </a:cubicBezTo>
                  <a:cubicBezTo>
                    <a:pt x="29694" y="71370"/>
                    <a:pt x="11396" y="59726"/>
                    <a:pt x="29694" y="58062"/>
                  </a:cubicBezTo>
                  <a:cubicBezTo>
                    <a:pt x="47992" y="56399"/>
                    <a:pt x="39675" y="43091"/>
                    <a:pt x="21376" y="38101"/>
                  </a:cubicBezTo>
                  <a:cubicBezTo>
                    <a:pt x="4742" y="33110"/>
                    <a:pt x="6405" y="26456"/>
                    <a:pt x="1415" y="21466"/>
                  </a:cubicBezTo>
                  <a:cubicBezTo>
                    <a:pt x="-3576" y="16476"/>
                    <a:pt x="4742" y="8158"/>
                    <a:pt x="24703" y="3168"/>
                  </a:cubicBezTo>
                  <a:cubicBezTo>
                    <a:pt x="44665" y="-1823"/>
                    <a:pt x="76271" y="-1823"/>
                    <a:pt x="81261" y="9821"/>
                  </a:cubicBezTo>
                  <a:cubicBezTo>
                    <a:pt x="86252" y="21466"/>
                    <a:pt x="74607" y="28120"/>
                    <a:pt x="87915" y="46418"/>
                  </a:cubicBezTo>
                  <a:cubicBezTo>
                    <a:pt x="101223" y="64716"/>
                    <a:pt x="102886" y="83014"/>
                    <a:pt x="124511" y="68043"/>
                  </a:cubicBezTo>
                  <a:cubicBezTo>
                    <a:pt x="144473" y="53072"/>
                    <a:pt x="147800" y="56399"/>
                    <a:pt x="161108" y="43091"/>
                  </a:cubicBezTo>
                  <a:cubicBezTo>
                    <a:pt x="174415" y="29783"/>
                    <a:pt x="181069" y="21466"/>
                    <a:pt x="201031" y="34773"/>
                  </a:cubicBezTo>
                  <a:cubicBezTo>
                    <a:pt x="219329" y="46418"/>
                    <a:pt x="247608" y="63053"/>
                    <a:pt x="247608" y="63053"/>
                  </a:cubicBezTo>
                  <a:close/>
                </a:path>
              </a:pathLst>
            </a:custGeom>
            <a:grpFill/>
            <a:ln w="16631"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C3C2E047-FF34-4C3C-9669-05D4487A6584}"/>
                </a:ext>
              </a:extLst>
            </p:cNvPr>
            <p:cNvSpPr/>
            <p:nvPr/>
          </p:nvSpPr>
          <p:spPr>
            <a:xfrm>
              <a:off x="7128471" y="2957781"/>
              <a:ext cx="270370" cy="294203"/>
            </a:xfrm>
            <a:custGeom>
              <a:avLst/>
              <a:gdLst>
                <a:gd name="connsiteX0" fmla="*/ 128136 w 270370"/>
                <a:gd name="connsiteY0" fmla="*/ 83325 h 294203"/>
                <a:gd name="connsiteX1" fmla="*/ 91540 w 270370"/>
                <a:gd name="connsiteY1" fmla="*/ 111604 h 294203"/>
                <a:gd name="connsiteX2" fmla="*/ 61598 w 270370"/>
                <a:gd name="connsiteY2" fmla="*/ 139883 h 294203"/>
                <a:gd name="connsiteX3" fmla="*/ 31655 w 270370"/>
                <a:gd name="connsiteY3" fmla="*/ 148200 h 294203"/>
                <a:gd name="connsiteX4" fmla="*/ 1713 w 270370"/>
                <a:gd name="connsiteY4" fmla="*/ 173152 h 294203"/>
                <a:gd name="connsiteX5" fmla="*/ 21674 w 270370"/>
                <a:gd name="connsiteY5" fmla="*/ 208085 h 294203"/>
                <a:gd name="connsiteX6" fmla="*/ 33319 w 270370"/>
                <a:gd name="connsiteY6" fmla="*/ 244681 h 294203"/>
                <a:gd name="connsiteX7" fmla="*/ 58271 w 270370"/>
                <a:gd name="connsiteY7" fmla="*/ 259652 h 294203"/>
                <a:gd name="connsiteX8" fmla="*/ 84886 w 270370"/>
                <a:gd name="connsiteY8" fmla="*/ 269633 h 294203"/>
                <a:gd name="connsiteX9" fmla="*/ 116492 w 270370"/>
                <a:gd name="connsiteY9" fmla="*/ 271296 h 294203"/>
                <a:gd name="connsiteX10" fmla="*/ 153088 w 270370"/>
                <a:gd name="connsiteY10" fmla="*/ 282941 h 294203"/>
                <a:gd name="connsiteX11" fmla="*/ 184694 w 270370"/>
                <a:gd name="connsiteY11" fmla="*/ 282941 h 294203"/>
                <a:gd name="connsiteX12" fmla="*/ 209646 w 270370"/>
                <a:gd name="connsiteY12" fmla="*/ 228046 h 294203"/>
                <a:gd name="connsiteX13" fmla="*/ 227944 w 270370"/>
                <a:gd name="connsiteY13" fmla="*/ 203094 h 294203"/>
                <a:gd name="connsiteX14" fmla="*/ 237925 w 270370"/>
                <a:gd name="connsiteY14" fmla="*/ 183133 h 294203"/>
                <a:gd name="connsiteX15" fmla="*/ 257887 w 270370"/>
                <a:gd name="connsiteY15" fmla="*/ 171488 h 294203"/>
                <a:gd name="connsiteX16" fmla="*/ 262877 w 270370"/>
                <a:gd name="connsiteY16" fmla="*/ 151527 h 294203"/>
                <a:gd name="connsiteX17" fmla="*/ 246242 w 270370"/>
                <a:gd name="connsiteY17" fmla="*/ 116594 h 294203"/>
                <a:gd name="connsiteX18" fmla="*/ 234598 w 270370"/>
                <a:gd name="connsiteY18" fmla="*/ 86652 h 294203"/>
                <a:gd name="connsiteX19" fmla="*/ 251233 w 270370"/>
                <a:gd name="connsiteY19" fmla="*/ 73344 h 294203"/>
                <a:gd name="connsiteX20" fmla="*/ 269531 w 270370"/>
                <a:gd name="connsiteY20" fmla="*/ 55046 h 294203"/>
                <a:gd name="connsiteX21" fmla="*/ 254560 w 270370"/>
                <a:gd name="connsiteY21" fmla="*/ 35084 h 294203"/>
                <a:gd name="connsiteX22" fmla="*/ 224617 w 270370"/>
                <a:gd name="connsiteY22" fmla="*/ 10132 h 294203"/>
                <a:gd name="connsiteX23" fmla="*/ 198002 w 270370"/>
                <a:gd name="connsiteY23" fmla="*/ 10132 h 294203"/>
                <a:gd name="connsiteX24" fmla="*/ 178040 w 270370"/>
                <a:gd name="connsiteY24" fmla="*/ 43401 h 294203"/>
                <a:gd name="connsiteX25" fmla="*/ 143108 w 270370"/>
                <a:gd name="connsiteY25" fmla="*/ 63363 h 294203"/>
                <a:gd name="connsiteX26" fmla="*/ 128136 w 270370"/>
                <a:gd name="connsiteY26" fmla="*/ 83325 h 29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0370" h="294203">
                  <a:moveTo>
                    <a:pt x="128136" y="83325"/>
                  </a:moveTo>
                  <a:cubicBezTo>
                    <a:pt x="119819" y="98296"/>
                    <a:pt x="123146" y="103286"/>
                    <a:pt x="91540" y="111604"/>
                  </a:cubicBezTo>
                  <a:cubicBezTo>
                    <a:pt x="59934" y="119921"/>
                    <a:pt x="54943" y="131565"/>
                    <a:pt x="61598" y="139883"/>
                  </a:cubicBezTo>
                  <a:cubicBezTo>
                    <a:pt x="68252" y="148200"/>
                    <a:pt x="53280" y="148200"/>
                    <a:pt x="31655" y="148200"/>
                  </a:cubicBezTo>
                  <a:cubicBezTo>
                    <a:pt x="8367" y="148200"/>
                    <a:pt x="-4941" y="158181"/>
                    <a:pt x="1713" y="173152"/>
                  </a:cubicBezTo>
                  <a:cubicBezTo>
                    <a:pt x="6703" y="188123"/>
                    <a:pt x="18347" y="199768"/>
                    <a:pt x="21674" y="208085"/>
                  </a:cubicBezTo>
                  <a:cubicBezTo>
                    <a:pt x="25001" y="218066"/>
                    <a:pt x="34982" y="233037"/>
                    <a:pt x="33319" y="244681"/>
                  </a:cubicBezTo>
                  <a:cubicBezTo>
                    <a:pt x="31655" y="254662"/>
                    <a:pt x="44963" y="264643"/>
                    <a:pt x="58271" y="259652"/>
                  </a:cubicBezTo>
                  <a:cubicBezTo>
                    <a:pt x="71578" y="252998"/>
                    <a:pt x="73242" y="274624"/>
                    <a:pt x="84886" y="269633"/>
                  </a:cubicBezTo>
                  <a:cubicBezTo>
                    <a:pt x="96530" y="262979"/>
                    <a:pt x="111502" y="262979"/>
                    <a:pt x="116492" y="271296"/>
                  </a:cubicBezTo>
                  <a:cubicBezTo>
                    <a:pt x="121482" y="277951"/>
                    <a:pt x="153088" y="269633"/>
                    <a:pt x="153088" y="282941"/>
                  </a:cubicBezTo>
                  <a:cubicBezTo>
                    <a:pt x="153088" y="296248"/>
                    <a:pt x="171386" y="299576"/>
                    <a:pt x="184694" y="282941"/>
                  </a:cubicBezTo>
                  <a:cubicBezTo>
                    <a:pt x="198002" y="266306"/>
                    <a:pt x="219627" y="238027"/>
                    <a:pt x="209646" y="228046"/>
                  </a:cubicBezTo>
                  <a:cubicBezTo>
                    <a:pt x="199665" y="218066"/>
                    <a:pt x="209646" y="204758"/>
                    <a:pt x="227944" y="203094"/>
                  </a:cubicBezTo>
                  <a:cubicBezTo>
                    <a:pt x="246242" y="201431"/>
                    <a:pt x="241252" y="186460"/>
                    <a:pt x="237925" y="183133"/>
                  </a:cubicBezTo>
                  <a:cubicBezTo>
                    <a:pt x="234598" y="179806"/>
                    <a:pt x="242916" y="171488"/>
                    <a:pt x="257887" y="171488"/>
                  </a:cubicBezTo>
                  <a:cubicBezTo>
                    <a:pt x="272858" y="171488"/>
                    <a:pt x="272858" y="166498"/>
                    <a:pt x="262877" y="151527"/>
                  </a:cubicBezTo>
                  <a:cubicBezTo>
                    <a:pt x="252896" y="136556"/>
                    <a:pt x="254560" y="129902"/>
                    <a:pt x="246242" y="116594"/>
                  </a:cubicBezTo>
                  <a:cubicBezTo>
                    <a:pt x="237925" y="104950"/>
                    <a:pt x="232935" y="99960"/>
                    <a:pt x="234598" y="86652"/>
                  </a:cubicBezTo>
                  <a:cubicBezTo>
                    <a:pt x="236262" y="73344"/>
                    <a:pt x="236262" y="70017"/>
                    <a:pt x="251233" y="73344"/>
                  </a:cubicBezTo>
                  <a:cubicBezTo>
                    <a:pt x="266204" y="76671"/>
                    <a:pt x="272858" y="65027"/>
                    <a:pt x="269531" y="55046"/>
                  </a:cubicBezTo>
                  <a:cubicBezTo>
                    <a:pt x="266204" y="45065"/>
                    <a:pt x="272858" y="41738"/>
                    <a:pt x="254560" y="35084"/>
                  </a:cubicBezTo>
                  <a:cubicBezTo>
                    <a:pt x="237925" y="28430"/>
                    <a:pt x="231271" y="18449"/>
                    <a:pt x="224617" y="10132"/>
                  </a:cubicBezTo>
                  <a:cubicBezTo>
                    <a:pt x="217964" y="151"/>
                    <a:pt x="204656" y="-6503"/>
                    <a:pt x="198002" y="10132"/>
                  </a:cubicBezTo>
                  <a:cubicBezTo>
                    <a:pt x="189684" y="26767"/>
                    <a:pt x="179704" y="40075"/>
                    <a:pt x="178040" y="43401"/>
                  </a:cubicBezTo>
                  <a:cubicBezTo>
                    <a:pt x="176377" y="46728"/>
                    <a:pt x="143108" y="56709"/>
                    <a:pt x="143108" y="63363"/>
                  </a:cubicBezTo>
                  <a:cubicBezTo>
                    <a:pt x="141444" y="71680"/>
                    <a:pt x="128136" y="83325"/>
                    <a:pt x="128136" y="83325"/>
                  </a:cubicBezTo>
                  <a:close/>
                </a:path>
              </a:pathLst>
            </a:custGeom>
            <a:grpFill/>
            <a:ln w="16631"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51FCC15C-0BA9-49FC-84EA-5A3AF260D00B}"/>
                </a:ext>
              </a:extLst>
            </p:cNvPr>
            <p:cNvSpPr/>
            <p:nvPr/>
          </p:nvSpPr>
          <p:spPr>
            <a:xfrm>
              <a:off x="6750706" y="3000009"/>
              <a:ext cx="288594" cy="292330"/>
            </a:xfrm>
            <a:custGeom>
              <a:avLst/>
              <a:gdLst>
                <a:gd name="connsiteX0" fmla="*/ 106669 w 288594"/>
                <a:gd name="connsiteY0" fmla="*/ 129261 h 292330"/>
                <a:gd name="connsiteX1" fmla="*/ 134948 w 288594"/>
                <a:gd name="connsiteY1" fmla="*/ 172511 h 292330"/>
                <a:gd name="connsiteX2" fmla="*/ 166554 w 288594"/>
                <a:gd name="connsiteY2" fmla="*/ 210771 h 292330"/>
                <a:gd name="connsiteX3" fmla="*/ 199823 w 288594"/>
                <a:gd name="connsiteY3" fmla="*/ 250694 h 292330"/>
                <a:gd name="connsiteX4" fmla="*/ 244737 w 288594"/>
                <a:gd name="connsiteY4" fmla="*/ 287290 h 292330"/>
                <a:gd name="connsiteX5" fmla="*/ 279670 w 288594"/>
                <a:gd name="connsiteY5" fmla="*/ 282300 h 292330"/>
                <a:gd name="connsiteX6" fmla="*/ 284660 w 288594"/>
                <a:gd name="connsiteY6" fmla="*/ 222415 h 292330"/>
                <a:gd name="connsiteX7" fmla="*/ 266362 w 288594"/>
                <a:gd name="connsiteY7" fmla="*/ 194136 h 292330"/>
                <a:gd name="connsiteX8" fmla="*/ 239747 w 288594"/>
                <a:gd name="connsiteY8" fmla="*/ 170847 h 292330"/>
                <a:gd name="connsiteX9" fmla="*/ 223112 w 288594"/>
                <a:gd name="connsiteY9" fmla="*/ 142568 h 292330"/>
                <a:gd name="connsiteX10" fmla="*/ 179862 w 288594"/>
                <a:gd name="connsiteY10" fmla="*/ 104309 h 292330"/>
                <a:gd name="connsiteX11" fmla="*/ 146593 w 288594"/>
                <a:gd name="connsiteY11" fmla="*/ 81020 h 292330"/>
                <a:gd name="connsiteX12" fmla="*/ 108332 w 288594"/>
                <a:gd name="connsiteY12" fmla="*/ 51078 h 292330"/>
                <a:gd name="connsiteX13" fmla="*/ 70073 w 288594"/>
                <a:gd name="connsiteY13" fmla="*/ 22799 h 292330"/>
                <a:gd name="connsiteX14" fmla="*/ 23496 w 288594"/>
                <a:gd name="connsiteY14" fmla="*/ 2837 h 292330"/>
                <a:gd name="connsiteX15" fmla="*/ 1871 w 288594"/>
                <a:gd name="connsiteY15" fmla="*/ 11155 h 292330"/>
                <a:gd name="connsiteX16" fmla="*/ 31813 w 288594"/>
                <a:gd name="connsiteY16" fmla="*/ 46087 h 292330"/>
                <a:gd name="connsiteX17" fmla="*/ 55102 w 288594"/>
                <a:gd name="connsiteY17" fmla="*/ 74366 h 292330"/>
                <a:gd name="connsiteX18" fmla="*/ 88371 w 288594"/>
                <a:gd name="connsiteY18" fmla="*/ 99318 h 292330"/>
                <a:gd name="connsiteX19" fmla="*/ 106669 w 288594"/>
                <a:gd name="connsiteY19" fmla="*/ 129261 h 29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8594" h="292330">
                  <a:moveTo>
                    <a:pt x="106669" y="129261"/>
                  </a:moveTo>
                  <a:cubicBezTo>
                    <a:pt x="113323" y="137578"/>
                    <a:pt x="128294" y="155876"/>
                    <a:pt x="134948" y="172511"/>
                  </a:cubicBezTo>
                  <a:cubicBezTo>
                    <a:pt x="139939" y="187482"/>
                    <a:pt x="161564" y="202453"/>
                    <a:pt x="166554" y="210771"/>
                  </a:cubicBezTo>
                  <a:cubicBezTo>
                    <a:pt x="171545" y="219088"/>
                    <a:pt x="176535" y="235723"/>
                    <a:pt x="199823" y="250694"/>
                  </a:cubicBezTo>
                  <a:cubicBezTo>
                    <a:pt x="223112" y="267328"/>
                    <a:pt x="229766" y="285627"/>
                    <a:pt x="244737" y="287290"/>
                  </a:cubicBezTo>
                  <a:cubicBezTo>
                    <a:pt x="259708" y="290617"/>
                    <a:pt x="279670" y="298935"/>
                    <a:pt x="279670" y="282300"/>
                  </a:cubicBezTo>
                  <a:cubicBezTo>
                    <a:pt x="279670" y="265665"/>
                    <a:pt x="271353" y="240713"/>
                    <a:pt x="284660" y="222415"/>
                  </a:cubicBezTo>
                  <a:cubicBezTo>
                    <a:pt x="296305" y="204117"/>
                    <a:pt x="279670" y="200790"/>
                    <a:pt x="266362" y="194136"/>
                  </a:cubicBezTo>
                  <a:cubicBezTo>
                    <a:pt x="253054" y="187482"/>
                    <a:pt x="256382" y="184155"/>
                    <a:pt x="239747" y="170847"/>
                  </a:cubicBezTo>
                  <a:cubicBezTo>
                    <a:pt x="223112" y="157540"/>
                    <a:pt x="234756" y="154213"/>
                    <a:pt x="223112" y="142568"/>
                  </a:cubicBezTo>
                  <a:cubicBezTo>
                    <a:pt x="213131" y="130924"/>
                    <a:pt x="201487" y="110963"/>
                    <a:pt x="179862" y="104309"/>
                  </a:cubicBezTo>
                  <a:cubicBezTo>
                    <a:pt x="158237" y="97655"/>
                    <a:pt x="168217" y="81020"/>
                    <a:pt x="146593" y="81020"/>
                  </a:cubicBezTo>
                  <a:cubicBezTo>
                    <a:pt x="126631" y="81020"/>
                    <a:pt x="124967" y="64385"/>
                    <a:pt x="108332" y="51078"/>
                  </a:cubicBezTo>
                  <a:cubicBezTo>
                    <a:pt x="91698" y="39433"/>
                    <a:pt x="81717" y="36107"/>
                    <a:pt x="70073" y="22799"/>
                  </a:cubicBezTo>
                  <a:cubicBezTo>
                    <a:pt x="58428" y="9491"/>
                    <a:pt x="31813" y="6164"/>
                    <a:pt x="23496" y="2837"/>
                  </a:cubicBezTo>
                  <a:cubicBezTo>
                    <a:pt x="15179" y="-490"/>
                    <a:pt x="-6447" y="-3817"/>
                    <a:pt x="1871" y="11155"/>
                  </a:cubicBezTo>
                  <a:cubicBezTo>
                    <a:pt x="10188" y="26126"/>
                    <a:pt x="28486" y="39433"/>
                    <a:pt x="31813" y="46087"/>
                  </a:cubicBezTo>
                  <a:cubicBezTo>
                    <a:pt x="35140" y="52741"/>
                    <a:pt x="46785" y="64385"/>
                    <a:pt x="55102" y="74366"/>
                  </a:cubicBezTo>
                  <a:cubicBezTo>
                    <a:pt x="63419" y="82684"/>
                    <a:pt x="76727" y="91001"/>
                    <a:pt x="88371" y="99318"/>
                  </a:cubicBezTo>
                  <a:cubicBezTo>
                    <a:pt x="98352" y="107636"/>
                    <a:pt x="101679" y="122607"/>
                    <a:pt x="106669" y="129261"/>
                  </a:cubicBezTo>
                  <a:close/>
                </a:path>
              </a:pathLst>
            </a:custGeom>
            <a:grpFill/>
            <a:ln w="16631"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B6AB3E11-3AE5-4DFA-AE77-83CB8585E71F}"/>
                </a:ext>
              </a:extLst>
            </p:cNvPr>
            <p:cNvSpPr/>
            <p:nvPr/>
          </p:nvSpPr>
          <p:spPr>
            <a:xfrm>
              <a:off x="7018881" y="3300668"/>
              <a:ext cx="244180" cy="81941"/>
            </a:xfrm>
            <a:custGeom>
              <a:avLst/>
              <a:gdLst>
                <a:gd name="connsiteX0" fmla="*/ 107976 w 244180"/>
                <a:gd name="connsiteY0" fmla="*/ 18237 h 81941"/>
                <a:gd name="connsiteX1" fmla="*/ 151226 w 244180"/>
                <a:gd name="connsiteY1" fmla="*/ 18237 h 81941"/>
                <a:gd name="connsiteX2" fmla="*/ 177842 w 244180"/>
                <a:gd name="connsiteY2" fmla="*/ 18237 h 81941"/>
                <a:gd name="connsiteX3" fmla="*/ 204457 w 244180"/>
                <a:gd name="connsiteY3" fmla="*/ 39862 h 81941"/>
                <a:gd name="connsiteX4" fmla="*/ 217765 w 244180"/>
                <a:gd name="connsiteY4" fmla="*/ 54833 h 81941"/>
                <a:gd name="connsiteX5" fmla="*/ 242717 w 244180"/>
                <a:gd name="connsiteY5" fmla="*/ 56496 h 81941"/>
                <a:gd name="connsiteX6" fmla="*/ 226082 w 244180"/>
                <a:gd name="connsiteY6" fmla="*/ 78121 h 81941"/>
                <a:gd name="connsiteX7" fmla="*/ 182832 w 244180"/>
                <a:gd name="connsiteY7" fmla="*/ 63150 h 81941"/>
                <a:gd name="connsiteX8" fmla="*/ 134591 w 244180"/>
                <a:gd name="connsiteY8" fmla="*/ 54833 h 81941"/>
                <a:gd name="connsiteX9" fmla="*/ 97995 w 244180"/>
                <a:gd name="connsiteY9" fmla="*/ 41525 h 81941"/>
                <a:gd name="connsiteX10" fmla="*/ 44764 w 244180"/>
                <a:gd name="connsiteY10" fmla="*/ 29881 h 81941"/>
                <a:gd name="connsiteX11" fmla="*/ 1514 w 244180"/>
                <a:gd name="connsiteY11" fmla="*/ 23227 h 81941"/>
                <a:gd name="connsiteX12" fmla="*/ 29793 w 244180"/>
                <a:gd name="connsiteY12" fmla="*/ 1602 h 81941"/>
                <a:gd name="connsiteX13" fmla="*/ 84687 w 244180"/>
                <a:gd name="connsiteY13" fmla="*/ 9919 h 81941"/>
                <a:gd name="connsiteX14" fmla="*/ 107976 w 244180"/>
                <a:gd name="connsiteY14" fmla="*/ 18237 h 8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180" h="81941">
                  <a:moveTo>
                    <a:pt x="107976" y="18237"/>
                  </a:moveTo>
                  <a:cubicBezTo>
                    <a:pt x="129601" y="21563"/>
                    <a:pt x="149563" y="26554"/>
                    <a:pt x="151226" y="18237"/>
                  </a:cubicBezTo>
                  <a:cubicBezTo>
                    <a:pt x="152890" y="9919"/>
                    <a:pt x="159543" y="11583"/>
                    <a:pt x="177842" y="18237"/>
                  </a:cubicBezTo>
                  <a:cubicBezTo>
                    <a:pt x="194476" y="24890"/>
                    <a:pt x="204457" y="29881"/>
                    <a:pt x="204457" y="39862"/>
                  </a:cubicBezTo>
                  <a:cubicBezTo>
                    <a:pt x="202794" y="49842"/>
                    <a:pt x="212775" y="61487"/>
                    <a:pt x="217765" y="54833"/>
                  </a:cubicBezTo>
                  <a:cubicBezTo>
                    <a:pt x="222755" y="46515"/>
                    <a:pt x="237727" y="46515"/>
                    <a:pt x="242717" y="56496"/>
                  </a:cubicBezTo>
                  <a:cubicBezTo>
                    <a:pt x="247707" y="66477"/>
                    <a:pt x="239390" y="91429"/>
                    <a:pt x="226082" y="78121"/>
                  </a:cubicBezTo>
                  <a:cubicBezTo>
                    <a:pt x="211111" y="66477"/>
                    <a:pt x="204457" y="61487"/>
                    <a:pt x="182832" y="63150"/>
                  </a:cubicBezTo>
                  <a:cubicBezTo>
                    <a:pt x="161207" y="64814"/>
                    <a:pt x="144572" y="61487"/>
                    <a:pt x="134591" y="54833"/>
                  </a:cubicBezTo>
                  <a:cubicBezTo>
                    <a:pt x="124611" y="48179"/>
                    <a:pt x="121284" y="39862"/>
                    <a:pt x="97995" y="41525"/>
                  </a:cubicBezTo>
                  <a:cubicBezTo>
                    <a:pt x="74707" y="43189"/>
                    <a:pt x="58072" y="28217"/>
                    <a:pt x="44764" y="29881"/>
                  </a:cubicBezTo>
                  <a:cubicBezTo>
                    <a:pt x="29793" y="31544"/>
                    <a:pt x="9831" y="24890"/>
                    <a:pt x="1514" y="23227"/>
                  </a:cubicBezTo>
                  <a:cubicBezTo>
                    <a:pt x="-6803" y="19900"/>
                    <a:pt x="21476" y="-6715"/>
                    <a:pt x="29793" y="1602"/>
                  </a:cubicBezTo>
                  <a:cubicBezTo>
                    <a:pt x="38111" y="8256"/>
                    <a:pt x="71380" y="-62"/>
                    <a:pt x="84687" y="9919"/>
                  </a:cubicBezTo>
                  <a:cubicBezTo>
                    <a:pt x="96332" y="18237"/>
                    <a:pt x="107976" y="18237"/>
                    <a:pt x="107976" y="18237"/>
                  </a:cubicBezTo>
                  <a:close/>
                </a:path>
              </a:pathLst>
            </a:custGeom>
            <a:grpFill/>
            <a:ln w="16631"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65CD4295-2EA6-48CE-9196-74ADD5465CA0}"/>
                </a:ext>
              </a:extLst>
            </p:cNvPr>
            <p:cNvSpPr/>
            <p:nvPr/>
          </p:nvSpPr>
          <p:spPr>
            <a:xfrm>
              <a:off x="7492540" y="2885228"/>
              <a:ext cx="108632" cy="101615"/>
            </a:xfrm>
            <a:custGeom>
              <a:avLst/>
              <a:gdLst>
                <a:gd name="connsiteX0" fmla="*/ 106741 w 108632"/>
                <a:gd name="connsiteY0" fmla="*/ 32781 h 101615"/>
                <a:gd name="connsiteX1" fmla="*/ 106741 w 108632"/>
                <a:gd name="connsiteY1" fmla="*/ 72704 h 101615"/>
                <a:gd name="connsiteX2" fmla="*/ 95097 w 108632"/>
                <a:gd name="connsiteY2" fmla="*/ 91002 h 101615"/>
                <a:gd name="connsiteX3" fmla="*/ 55174 w 108632"/>
                <a:gd name="connsiteY3" fmla="*/ 91002 h 101615"/>
                <a:gd name="connsiteX4" fmla="*/ 28558 w 108632"/>
                <a:gd name="connsiteY4" fmla="*/ 57733 h 101615"/>
                <a:gd name="connsiteX5" fmla="*/ 10260 w 108632"/>
                <a:gd name="connsiteY5" fmla="*/ 46088 h 101615"/>
                <a:gd name="connsiteX6" fmla="*/ 50183 w 108632"/>
                <a:gd name="connsiteY6" fmla="*/ 32781 h 101615"/>
                <a:gd name="connsiteX7" fmla="*/ 78462 w 108632"/>
                <a:gd name="connsiteY7" fmla="*/ 12819 h 101615"/>
                <a:gd name="connsiteX8" fmla="*/ 95097 w 108632"/>
                <a:gd name="connsiteY8" fmla="*/ 7829 h 101615"/>
                <a:gd name="connsiteX9" fmla="*/ 106741 w 108632"/>
                <a:gd name="connsiteY9" fmla="*/ 32781 h 10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32" h="101615">
                  <a:moveTo>
                    <a:pt x="106741" y="32781"/>
                  </a:moveTo>
                  <a:cubicBezTo>
                    <a:pt x="111732" y="47752"/>
                    <a:pt x="105078" y="71041"/>
                    <a:pt x="106741" y="72704"/>
                  </a:cubicBezTo>
                  <a:cubicBezTo>
                    <a:pt x="108405" y="74367"/>
                    <a:pt x="90106" y="77694"/>
                    <a:pt x="95097" y="91002"/>
                  </a:cubicBezTo>
                  <a:cubicBezTo>
                    <a:pt x="100087" y="104310"/>
                    <a:pt x="75135" y="105973"/>
                    <a:pt x="55174" y="91002"/>
                  </a:cubicBezTo>
                  <a:cubicBezTo>
                    <a:pt x="35212" y="76031"/>
                    <a:pt x="36876" y="49415"/>
                    <a:pt x="28558" y="57733"/>
                  </a:cubicBezTo>
                  <a:cubicBezTo>
                    <a:pt x="20241" y="66050"/>
                    <a:pt x="-18019" y="61060"/>
                    <a:pt x="10260" y="46088"/>
                  </a:cubicBezTo>
                  <a:cubicBezTo>
                    <a:pt x="38539" y="31117"/>
                    <a:pt x="41866" y="39435"/>
                    <a:pt x="50183" y="32781"/>
                  </a:cubicBezTo>
                  <a:cubicBezTo>
                    <a:pt x="58501" y="26127"/>
                    <a:pt x="83453" y="24463"/>
                    <a:pt x="78462" y="12819"/>
                  </a:cubicBezTo>
                  <a:cubicBezTo>
                    <a:pt x="73472" y="-489"/>
                    <a:pt x="83453" y="-5479"/>
                    <a:pt x="95097" y="7829"/>
                  </a:cubicBezTo>
                  <a:cubicBezTo>
                    <a:pt x="106741" y="22800"/>
                    <a:pt x="106741" y="32781"/>
                    <a:pt x="106741" y="32781"/>
                  </a:cubicBezTo>
                  <a:close/>
                </a:path>
              </a:pathLst>
            </a:custGeom>
            <a:grpFill/>
            <a:ln w="16631"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0F69DF79-8FB3-42C0-A7CE-25F44D90ED5A}"/>
                </a:ext>
              </a:extLst>
            </p:cNvPr>
            <p:cNvSpPr/>
            <p:nvPr/>
          </p:nvSpPr>
          <p:spPr>
            <a:xfrm>
              <a:off x="7395784" y="2649164"/>
              <a:ext cx="120213" cy="139548"/>
            </a:xfrm>
            <a:custGeom>
              <a:avLst/>
              <a:gdLst>
                <a:gd name="connsiteX0" fmla="*/ 57112 w 120213"/>
                <a:gd name="connsiteY0" fmla="*/ 35959 h 139548"/>
                <a:gd name="connsiteX1" fmla="*/ 48795 w 120213"/>
                <a:gd name="connsiteY1" fmla="*/ 85863 h 139548"/>
                <a:gd name="connsiteX2" fmla="*/ 67093 w 120213"/>
                <a:gd name="connsiteY2" fmla="*/ 112479 h 139548"/>
                <a:gd name="connsiteX3" fmla="*/ 105353 w 120213"/>
                <a:gd name="connsiteY3" fmla="*/ 119133 h 139548"/>
                <a:gd name="connsiteX4" fmla="*/ 105353 w 120213"/>
                <a:gd name="connsiteY4" fmla="*/ 137431 h 139548"/>
                <a:gd name="connsiteX5" fmla="*/ 55449 w 120213"/>
                <a:gd name="connsiteY5" fmla="*/ 125786 h 139548"/>
                <a:gd name="connsiteX6" fmla="*/ 25507 w 120213"/>
                <a:gd name="connsiteY6" fmla="*/ 109152 h 139548"/>
                <a:gd name="connsiteX7" fmla="*/ 2218 w 120213"/>
                <a:gd name="connsiteY7" fmla="*/ 80873 h 139548"/>
                <a:gd name="connsiteX8" fmla="*/ 2218 w 120213"/>
                <a:gd name="connsiteY8" fmla="*/ 54257 h 139548"/>
                <a:gd name="connsiteX9" fmla="*/ 10535 w 120213"/>
                <a:gd name="connsiteY9" fmla="*/ 12671 h 139548"/>
                <a:gd name="connsiteX10" fmla="*/ 37151 w 120213"/>
                <a:gd name="connsiteY10" fmla="*/ 1026 h 139548"/>
                <a:gd name="connsiteX11" fmla="*/ 57112 w 120213"/>
                <a:gd name="connsiteY11" fmla="*/ 35959 h 1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213" h="139548">
                  <a:moveTo>
                    <a:pt x="57112" y="35959"/>
                  </a:moveTo>
                  <a:cubicBezTo>
                    <a:pt x="57112" y="54257"/>
                    <a:pt x="47131" y="69229"/>
                    <a:pt x="48795" y="85863"/>
                  </a:cubicBezTo>
                  <a:cubicBezTo>
                    <a:pt x="50459" y="102498"/>
                    <a:pt x="53785" y="115806"/>
                    <a:pt x="67093" y="112479"/>
                  </a:cubicBezTo>
                  <a:cubicBezTo>
                    <a:pt x="80401" y="109152"/>
                    <a:pt x="93709" y="110815"/>
                    <a:pt x="105353" y="119133"/>
                  </a:cubicBezTo>
                  <a:cubicBezTo>
                    <a:pt x="116997" y="127450"/>
                    <a:pt x="131968" y="145748"/>
                    <a:pt x="105353" y="137431"/>
                  </a:cubicBezTo>
                  <a:cubicBezTo>
                    <a:pt x="78737" y="129113"/>
                    <a:pt x="63766" y="117469"/>
                    <a:pt x="55449" y="125786"/>
                  </a:cubicBezTo>
                  <a:cubicBezTo>
                    <a:pt x="47131" y="134104"/>
                    <a:pt x="42141" y="119133"/>
                    <a:pt x="25507" y="109152"/>
                  </a:cubicBezTo>
                  <a:cubicBezTo>
                    <a:pt x="8872" y="99171"/>
                    <a:pt x="5545" y="92517"/>
                    <a:pt x="2218" y="80873"/>
                  </a:cubicBezTo>
                  <a:cubicBezTo>
                    <a:pt x="-2773" y="69229"/>
                    <a:pt x="2218" y="67565"/>
                    <a:pt x="2218" y="54257"/>
                  </a:cubicBezTo>
                  <a:cubicBezTo>
                    <a:pt x="2218" y="40950"/>
                    <a:pt x="7208" y="22652"/>
                    <a:pt x="10535" y="12671"/>
                  </a:cubicBezTo>
                  <a:cubicBezTo>
                    <a:pt x="13862" y="2690"/>
                    <a:pt x="13862" y="-2300"/>
                    <a:pt x="37151" y="1026"/>
                  </a:cubicBezTo>
                  <a:cubicBezTo>
                    <a:pt x="58776" y="6017"/>
                    <a:pt x="57112" y="24315"/>
                    <a:pt x="57112" y="35959"/>
                  </a:cubicBezTo>
                  <a:close/>
                </a:path>
              </a:pathLst>
            </a:custGeom>
            <a:grpFill/>
            <a:ln w="16631"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2E132D1B-BE55-4975-8ADE-77E96C798B99}"/>
                </a:ext>
              </a:extLst>
            </p:cNvPr>
            <p:cNvSpPr/>
            <p:nvPr/>
          </p:nvSpPr>
          <p:spPr>
            <a:xfrm>
              <a:off x="7395354" y="3111790"/>
              <a:ext cx="188073" cy="182162"/>
            </a:xfrm>
            <a:custGeom>
              <a:avLst/>
              <a:gdLst>
                <a:gd name="connsiteX0" fmla="*/ 30926 w 188073"/>
                <a:gd name="connsiteY0" fmla="*/ 49085 h 182162"/>
                <a:gd name="connsiteX1" fmla="*/ 2648 w 188073"/>
                <a:gd name="connsiteY1" fmla="*/ 118951 h 182162"/>
                <a:gd name="connsiteX2" fmla="*/ 22609 w 188073"/>
                <a:gd name="connsiteY2" fmla="*/ 155547 h 182162"/>
                <a:gd name="connsiteX3" fmla="*/ 30926 w 188073"/>
                <a:gd name="connsiteY3" fmla="*/ 182163 h 182162"/>
                <a:gd name="connsiteX4" fmla="*/ 47561 w 188073"/>
                <a:gd name="connsiteY4" fmla="*/ 140576 h 182162"/>
                <a:gd name="connsiteX5" fmla="*/ 64196 w 188073"/>
                <a:gd name="connsiteY5" fmla="*/ 100653 h 182162"/>
                <a:gd name="connsiteX6" fmla="*/ 72513 w 188073"/>
                <a:gd name="connsiteY6" fmla="*/ 148894 h 182162"/>
                <a:gd name="connsiteX7" fmla="*/ 95802 w 188073"/>
                <a:gd name="connsiteY7" fmla="*/ 172182 h 182162"/>
                <a:gd name="connsiteX8" fmla="*/ 114100 w 188073"/>
                <a:gd name="connsiteY8" fmla="*/ 140576 h 182162"/>
                <a:gd name="connsiteX9" fmla="*/ 100792 w 188073"/>
                <a:gd name="connsiteY9" fmla="*/ 105643 h 182162"/>
                <a:gd name="connsiteX10" fmla="*/ 90811 w 188073"/>
                <a:gd name="connsiteY10" fmla="*/ 77364 h 182162"/>
                <a:gd name="connsiteX11" fmla="*/ 119090 w 188073"/>
                <a:gd name="connsiteY11" fmla="*/ 50749 h 182162"/>
                <a:gd name="connsiteX12" fmla="*/ 60869 w 188073"/>
                <a:gd name="connsiteY12" fmla="*/ 60730 h 182162"/>
                <a:gd name="connsiteX13" fmla="*/ 54215 w 188073"/>
                <a:gd name="connsiteY13" fmla="*/ 30787 h 182162"/>
                <a:gd name="connsiteX14" fmla="*/ 97465 w 188073"/>
                <a:gd name="connsiteY14" fmla="*/ 24133 h 182162"/>
                <a:gd name="connsiteX15" fmla="*/ 145706 w 188073"/>
                <a:gd name="connsiteY15" fmla="*/ 32451 h 182162"/>
                <a:gd name="connsiteX16" fmla="*/ 187292 w 188073"/>
                <a:gd name="connsiteY16" fmla="*/ 2508 h 182162"/>
                <a:gd name="connsiteX17" fmla="*/ 157350 w 188073"/>
                <a:gd name="connsiteY17" fmla="*/ 7499 h 182162"/>
                <a:gd name="connsiteX18" fmla="*/ 114100 w 188073"/>
                <a:gd name="connsiteY18" fmla="*/ 5835 h 182162"/>
                <a:gd name="connsiteX19" fmla="*/ 49225 w 188073"/>
                <a:gd name="connsiteY19" fmla="*/ 10826 h 182162"/>
                <a:gd name="connsiteX20" fmla="*/ 30926 w 188073"/>
                <a:gd name="connsiteY20" fmla="*/ 49085 h 18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8073" h="182162">
                  <a:moveTo>
                    <a:pt x="30926" y="49085"/>
                  </a:moveTo>
                  <a:cubicBezTo>
                    <a:pt x="20946" y="69047"/>
                    <a:pt x="-8997" y="103980"/>
                    <a:pt x="2648" y="118951"/>
                  </a:cubicBezTo>
                  <a:cubicBezTo>
                    <a:pt x="14292" y="133922"/>
                    <a:pt x="25936" y="137249"/>
                    <a:pt x="22609" y="155547"/>
                  </a:cubicBezTo>
                  <a:cubicBezTo>
                    <a:pt x="19282" y="173846"/>
                    <a:pt x="20946" y="182163"/>
                    <a:pt x="30926" y="182163"/>
                  </a:cubicBezTo>
                  <a:cubicBezTo>
                    <a:pt x="39244" y="182163"/>
                    <a:pt x="47561" y="157211"/>
                    <a:pt x="47561" y="140576"/>
                  </a:cubicBezTo>
                  <a:cubicBezTo>
                    <a:pt x="47561" y="123941"/>
                    <a:pt x="57542" y="80691"/>
                    <a:pt x="64196" y="100653"/>
                  </a:cubicBezTo>
                  <a:cubicBezTo>
                    <a:pt x="72513" y="120615"/>
                    <a:pt x="65859" y="138913"/>
                    <a:pt x="72513" y="148894"/>
                  </a:cubicBezTo>
                  <a:cubicBezTo>
                    <a:pt x="79167" y="158874"/>
                    <a:pt x="82494" y="178836"/>
                    <a:pt x="95802" y="172182"/>
                  </a:cubicBezTo>
                  <a:cubicBezTo>
                    <a:pt x="109110" y="167191"/>
                    <a:pt x="125744" y="150557"/>
                    <a:pt x="114100" y="140576"/>
                  </a:cubicBezTo>
                  <a:cubicBezTo>
                    <a:pt x="102456" y="130595"/>
                    <a:pt x="105782" y="115624"/>
                    <a:pt x="100792" y="105643"/>
                  </a:cubicBezTo>
                  <a:cubicBezTo>
                    <a:pt x="95802" y="95663"/>
                    <a:pt x="72513" y="79028"/>
                    <a:pt x="90811" y="77364"/>
                  </a:cubicBezTo>
                  <a:cubicBezTo>
                    <a:pt x="107446" y="75701"/>
                    <a:pt x="154023" y="44095"/>
                    <a:pt x="119090" y="50749"/>
                  </a:cubicBezTo>
                  <a:cubicBezTo>
                    <a:pt x="84158" y="57403"/>
                    <a:pt x="74177" y="67383"/>
                    <a:pt x="60869" y="60730"/>
                  </a:cubicBezTo>
                  <a:cubicBezTo>
                    <a:pt x="47561" y="54076"/>
                    <a:pt x="42571" y="32451"/>
                    <a:pt x="54215" y="30787"/>
                  </a:cubicBezTo>
                  <a:cubicBezTo>
                    <a:pt x="65859" y="27460"/>
                    <a:pt x="74177" y="19143"/>
                    <a:pt x="97465" y="24133"/>
                  </a:cubicBezTo>
                  <a:cubicBezTo>
                    <a:pt x="120754" y="29124"/>
                    <a:pt x="127408" y="34114"/>
                    <a:pt x="145706" y="32451"/>
                  </a:cubicBezTo>
                  <a:cubicBezTo>
                    <a:pt x="164004" y="29124"/>
                    <a:pt x="183966" y="9162"/>
                    <a:pt x="187292" y="2508"/>
                  </a:cubicBezTo>
                  <a:cubicBezTo>
                    <a:pt x="192283" y="-4145"/>
                    <a:pt x="172321" y="4172"/>
                    <a:pt x="157350" y="7499"/>
                  </a:cubicBezTo>
                  <a:cubicBezTo>
                    <a:pt x="144043" y="12489"/>
                    <a:pt x="127408" y="5835"/>
                    <a:pt x="114100" y="5835"/>
                  </a:cubicBezTo>
                  <a:cubicBezTo>
                    <a:pt x="100792" y="5835"/>
                    <a:pt x="57542" y="-2482"/>
                    <a:pt x="49225" y="10826"/>
                  </a:cubicBezTo>
                  <a:cubicBezTo>
                    <a:pt x="40907" y="20807"/>
                    <a:pt x="30926" y="49085"/>
                    <a:pt x="30926" y="49085"/>
                  </a:cubicBezTo>
                  <a:close/>
                </a:path>
              </a:pathLst>
            </a:custGeom>
            <a:grpFill/>
            <a:ln w="16631"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7583772E-73C9-4352-8E14-4FD1B51D6334}"/>
                </a:ext>
              </a:extLst>
            </p:cNvPr>
            <p:cNvSpPr/>
            <p:nvPr/>
          </p:nvSpPr>
          <p:spPr>
            <a:xfrm>
              <a:off x="308662" y="790185"/>
              <a:ext cx="2879621" cy="3762783"/>
            </a:xfrm>
            <a:custGeom>
              <a:avLst/>
              <a:gdLst>
                <a:gd name="connsiteX0" fmla="*/ 2245323 w 2879621"/>
                <a:gd name="connsiteY0" fmla="*/ 3548425 h 3762783"/>
                <a:gd name="connsiteX1" fmla="*/ 2215381 w 2879621"/>
                <a:gd name="connsiteY1" fmla="*/ 3595002 h 3762783"/>
                <a:gd name="connsiteX2" fmla="*/ 2188765 w 2879621"/>
                <a:gd name="connsiteY2" fmla="*/ 3646569 h 3762783"/>
                <a:gd name="connsiteX3" fmla="*/ 2227025 w 2879621"/>
                <a:gd name="connsiteY3" fmla="*/ 3693147 h 3762783"/>
                <a:gd name="connsiteX4" fmla="*/ 2265285 w 2879621"/>
                <a:gd name="connsiteY4" fmla="*/ 3728079 h 3762783"/>
                <a:gd name="connsiteX5" fmla="*/ 2318515 w 2879621"/>
                <a:gd name="connsiteY5" fmla="*/ 3746377 h 3762783"/>
                <a:gd name="connsiteX6" fmla="*/ 2308535 w 2879621"/>
                <a:gd name="connsiteY6" fmla="*/ 3758022 h 3762783"/>
                <a:gd name="connsiteX7" fmla="*/ 2220371 w 2879621"/>
                <a:gd name="connsiteY7" fmla="*/ 3761349 h 3762783"/>
                <a:gd name="connsiteX8" fmla="*/ 2177121 w 2879621"/>
                <a:gd name="connsiteY8" fmla="*/ 3749704 h 3762783"/>
                <a:gd name="connsiteX9" fmla="*/ 2153832 w 2879621"/>
                <a:gd name="connsiteY9" fmla="*/ 3719762 h 3762783"/>
                <a:gd name="connsiteX10" fmla="*/ 2142188 w 2879621"/>
                <a:gd name="connsiteY10" fmla="*/ 3701464 h 3762783"/>
                <a:gd name="connsiteX11" fmla="*/ 2115572 w 2879621"/>
                <a:gd name="connsiteY11" fmla="*/ 3689820 h 3762783"/>
                <a:gd name="connsiteX12" fmla="*/ 2103928 w 2879621"/>
                <a:gd name="connsiteY12" fmla="*/ 3673185 h 3762783"/>
                <a:gd name="connsiteX13" fmla="*/ 2077313 w 2879621"/>
                <a:gd name="connsiteY13" fmla="*/ 3666531 h 3762783"/>
                <a:gd name="connsiteX14" fmla="*/ 2052361 w 2879621"/>
                <a:gd name="connsiteY14" fmla="*/ 3658214 h 3762783"/>
                <a:gd name="connsiteX15" fmla="*/ 2057351 w 2879621"/>
                <a:gd name="connsiteY15" fmla="*/ 3633262 h 3762783"/>
                <a:gd name="connsiteX16" fmla="*/ 2042380 w 2879621"/>
                <a:gd name="connsiteY16" fmla="*/ 3609973 h 3762783"/>
                <a:gd name="connsiteX17" fmla="*/ 2040716 w 2879621"/>
                <a:gd name="connsiteY17" fmla="*/ 3590012 h 3762783"/>
                <a:gd name="connsiteX18" fmla="*/ 2030736 w 2879621"/>
                <a:gd name="connsiteY18" fmla="*/ 3566723 h 3762783"/>
                <a:gd name="connsiteX19" fmla="*/ 2034063 w 2879621"/>
                <a:gd name="connsiteY19" fmla="*/ 3545098 h 3762783"/>
                <a:gd name="connsiteX20" fmla="*/ 2017428 w 2879621"/>
                <a:gd name="connsiteY20" fmla="*/ 3528463 h 3762783"/>
                <a:gd name="connsiteX21" fmla="*/ 1997466 w 2879621"/>
                <a:gd name="connsiteY21" fmla="*/ 3511828 h 3762783"/>
                <a:gd name="connsiteX22" fmla="*/ 2044043 w 2879621"/>
                <a:gd name="connsiteY22" fmla="*/ 3490204 h 3762783"/>
                <a:gd name="connsiteX23" fmla="*/ 2039053 w 2879621"/>
                <a:gd name="connsiteY23" fmla="*/ 3453607 h 3762783"/>
                <a:gd name="connsiteX24" fmla="*/ 2035726 w 2879621"/>
                <a:gd name="connsiteY24" fmla="*/ 3428655 h 3762783"/>
                <a:gd name="connsiteX25" fmla="*/ 2030736 w 2879621"/>
                <a:gd name="connsiteY25" fmla="*/ 3400376 h 3762783"/>
                <a:gd name="connsiteX26" fmla="*/ 2007447 w 2879621"/>
                <a:gd name="connsiteY26" fmla="*/ 3383741 h 3762783"/>
                <a:gd name="connsiteX27" fmla="*/ 1995803 w 2879621"/>
                <a:gd name="connsiteY27" fmla="*/ 3348809 h 3762783"/>
                <a:gd name="connsiteX28" fmla="*/ 1985822 w 2879621"/>
                <a:gd name="connsiteY28" fmla="*/ 3308885 h 3762783"/>
                <a:gd name="connsiteX29" fmla="*/ 1974178 w 2879621"/>
                <a:gd name="connsiteY29" fmla="*/ 3262308 h 3762783"/>
                <a:gd name="connsiteX30" fmla="*/ 1984159 w 2879621"/>
                <a:gd name="connsiteY30" fmla="*/ 3227376 h 3762783"/>
                <a:gd name="connsiteX31" fmla="*/ 1989149 w 2879621"/>
                <a:gd name="connsiteY31" fmla="*/ 3197433 h 3762783"/>
                <a:gd name="connsiteX32" fmla="*/ 1990812 w 2879621"/>
                <a:gd name="connsiteY32" fmla="*/ 3150856 h 3762783"/>
                <a:gd name="connsiteX33" fmla="*/ 1980832 w 2879621"/>
                <a:gd name="connsiteY33" fmla="*/ 3090971 h 3762783"/>
                <a:gd name="connsiteX34" fmla="*/ 1970851 w 2879621"/>
                <a:gd name="connsiteY34" fmla="*/ 3056038 h 3762783"/>
                <a:gd name="connsiteX35" fmla="*/ 1974178 w 2879621"/>
                <a:gd name="connsiteY35" fmla="*/ 2987836 h 3762783"/>
                <a:gd name="connsiteX36" fmla="*/ 1970851 w 2879621"/>
                <a:gd name="connsiteY36" fmla="*/ 2936269 h 3762783"/>
                <a:gd name="connsiteX37" fmla="*/ 1975841 w 2879621"/>
                <a:gd name="connsiteY37" fmla="*/ 2893019 h 3762783"/>
                <a:gd name="connsiteX38" fmla="*/ 1962533 w 2879621"/>
                <a:gd name="connsiteY38" fmla="*/ 2856422 h 3762783"/>
                <a:gd name="connsiteX39" fmla="*/ 1945899 w 2879621"/>
                <a:gd name="connsiteY39" fmla="*/ 2798201 h 3762783"/>
                <a:gd name="connsiteX40" fmla="*/ 1859399 w 2879621"/>
                <a:gd name="connsiteY40" fmla="*/ 2749961 h 3762783"/>
                <a:gd name="connsiteX41" fmla="*/ 1797850 w 2879621"/>
                <a:gd name="connsiteY41" fmla="*/ 2715028 h 3762783"/>
                <a:gd name="connsiteX42" fmla="*/ 1754600 w 2879621"/>
                <a:gd name="connsiteY42" fmla="*/ 2656806 h 3762783"/>
                <a:gd name="connsiteX43" fmla="*/ 1716340 w 2879621"/>
                <a:gd name="connsiteY43" fmla="*/ 2610229 h 3762783"/>
                <a:gd name="connsiteX44" fmla="*/ 1691388 w 2879621"/>
                <a:gd name="connsiteY44" fmla="*/ 2561989 h 3762783"/>
                <a:gd name="connsiteX45" fmla="*/ 1643148 w 2879621"/>
                <a:gd name="connsiteY45" fmla="*/ 2515412 h 3762783"/>
                <a:gd name="connsiteX46" fmla="*/ 1629840 w 2879621"/>
                <a:gd name="connsiteY46" fmla="*/ 2490460 h 3762783"/>
                <a:gd name="connsiteX47" fmla="*/ 1629840 w 2879621"/>
                <a:gd name="connsiteY47" fmla="*/ 2457190 h 3762783"/>
                <a:gd name="connsiteX48" fmla="*/ 1654792 w 2879621"/>
                <a:gd name="connsiteY48" fmla="*/ 2435565 h 3762783"/>
                <a:gd name="connsiteX49" fmla="*/ 1648138 w 2879621"/>
                <a:gd name="connsiteY49" fmla="*/ 2417267 h 3762783"/>
                <a:gd name="connsiteX50" fmla="*/ 1634830 w 2879621"/>
                <a:gd name="connsiteY50" fmla="*/ 2400632 h 3762783"/>
                <a:gd name="connsiteX51" fmla="*/ 1666436 w 2879621"/>
                <a:gd name="connsiteY51" fmla="*/ 2352392 h 3762783"/>
                <a:gd name="connsiteX52" fmla="*/ 1693052 w 2879621"/>
                <a:gd name="connsiteY52" fmla="*/ 2334094 h 3762783"/>
                <a:gd name="connsiteX53" fmla="*/ 1708023 w 2879621"/>
                <a:gd name="connsiteY53" fmla="*/ 2312469 h 3762783"/>
                <a:gd name="connsiteX54" fmla="*/ 1732975 w 2879621"/>
                <a:gd name="connsiteY54" fmla="*/ 2284190 h 3762783"/>
                <a:gd name="connsiteX55" fmla="*/ 1732975 w 2879621"/>
                <a:gd name="connsiteY55" fmla="*/ 2245930 h 3762783"/>
                <a:gd name="connsiteX56" fmla="*/ 1741292 w 2879621"/>
                <a:gd name="connsiteY56" fmla="*/ 2210997 h 3762783"/>
                <a:gd name="connsiteX57" fmla="*/ 1722994 w 2879621"/>
                <a:gd name="connsiteY57" fmla="*/ 2186045 h 3762783"/>
                <a:gd name="connsiteX58" fmla="*/ 1706359 w 2879621"/>
                <a:gd name="connsiteY58" fmla="*/ 2156103 h 3762783"/>
                <a:gd name="connsiteX59" fmla="*/ 1671427 w 2879621"/>
                <a:gd name="connsiteY59" fmla="*/ 2164420 h 3762783"/>
                <a:gd name="connsiteX60" fmla="*/ 1658119 w 2879621"/>
                <a:gd name="connsiteY60" fmla="*/ 2182718 h 3762783"/>
                <a:gd name="connsiteX61" fmla="*/ 1646475 w 2879621"/>
                <a:gd name="connsiteY61" fmla="*/ 2194362 h 3762783"/>
                <a:gd name="connsiteX62" fmla="*/ 1618196 w 2879621"/>
                <a:gd name="connsiteY62" fmla="*/ 2182718 h 3762783"/>
                <a:gd name="connsiteX63" fmla="*/ 1593244 w 2879621"/>
                <a:gd name="connsiteY63" fmla="*/ 2171074 h 3762783"/>
                <a:gd name="connsiteX64" fmla="*/ 1578272 w 2879621"/>
                <a:gd name="connsiteY64" fmla="*/ 2171074 h 3762783"/>
                <a:gd name="connsiteX65" fmla="*/ 1564965 w 2879621"/>
                <a:gd name="connsiteY65" fmla="*/ 2152776 h 3762783"/>
                <a:gd name="connsiteX66" fmla="*/ 1538349 w 2879621"/>
                <a:gd name="connsiteY66" fmla="*/ 2134478 h 3762783"/>
                <a:gd name="connsiteX67" fmla="*/ 1511734 w 2879621"/>
                <a:gd name="connsiteY67" fmla="*/ 2119506 h 3762783"/>
                <a:gd name="connsiteX68" fmla="*/ 1500089 w 2879621"/>
                <a:gd name="connsiteY68" fmla="*/ 2084574 h 3762783"/>
                <a:gd name="connsiteX69" fmla="*/ 1475137 w 2879621"/>
                <a:gd name="connsiteY69" fmla="*/ 2059622 h 3762783"/>
                <a:gd name="connsiteX70" fmla="*/ 1433551 w 2879621"/>
                <a:gd name="connsiteY70" fmla="*/ 2041323 h 3762783"/>
                <a:gd name="connsiteX71" fmla="*/ 1368676 w 2879621"/>
                <a:gd name="connsiteY71" fmla="*/ 2024689 h 3762783"/>
                <a:gd name="connsiteX72" fmla="*/ 1295483 w 2879621"/>
                <a:gd name="connsiteY72" fmla="*/ 1966467 h 3762783"/>
                <a:gd name="connsiteX73" fmla="*/ 1243916 w 2879621"/>
                <a:gd name="connsiteY73" fmla="*/ 1981439 h 3762783"/>
                <a:gd name="connsiteX74" fmla="*/ 1189021 w 2879621"/>
                <a:gd name="connsiteY74" fmla="*/ 1959813 h 3762783"/>
                <a:gd name="connsiteX75" fmla="*/ 1150761 w 2879621"/>
                <a:gd name="connsiteY75" fmla="*/ 1944842 h 3762783"/>
                <a:gd name="connsiteX76" fmla="*/ 1100857 w 2879621"/>
                <a:gd name="connsiteY76" fmla="*/ 1913236 h 3762783"/>
                <a:gd name="connsiteX77" fmla="*/ 1026001 w 2879621"/>
                <a:gd name="connsiteY77" fmla="*/ 1863332 h 3762783"/>
                <a:gd name="connsiteX78" fmla="*/ 1026001 w 2879621"/>
                <a:gd name="connsiteY78" fmla="*/ 1806774 h 3762783"/>
                <a:gd name="connsiteX79" fmla="*/ 997722 w 2879621"/>
                <a:gd name="connsiteY79" fmla="*/ 1745226 h 3762783"/>
                <a:gd name="connsiteX80" fmla="*/ 961126 w 2879621"/>
                <a:gd name="connsiteY80" fmla="*/ 1713620 h 3762783"/>
                <a:gd name="connsiteX81" fmla="*/ 951145 w 2879621"/>
                <a:gd name="connsiteY81" fmla="*/ 1667043 h 3762783"/>
                <a:gd name="connsiteX82" fmla="*/ 911222 w 2879621"/>
                <a:gd name="connsiteY82" fmla="*/ 1610485 h 3762783"/>
                <a:gd name="connsiteX83" fmla="*/ 911222 w 2879621"/>
                <a:gd name="connsiteY83" fmla="*/ 1560581 h 3762783"/>
                <a:gd name="connsiteX84" fmla="*/ 882943 w 2879621"/>
                <a:gd name="connsiteY84" fmla="*/ 1537293 h 3762783"/>
                <a:gd name="connsiteX85" fmla="*/ 864645 w 2879621"/>
                <a:gd name="connsiteY85" fmla="*/ 1537293 h 3762783"/>
                <a:gd name="connsiteX86" fmla="*/ 856328 w 2879621"/>
                <a:gd name="connsiteY86" fmla="*/ 1572226 h 3762783"/>
                <a:gd name="connsiteX87" fmla="*/ 876289 w 2879621"/>
                <a:gd name="connsiteY87" fmla="*/ 1598841 h 3762783"/>
                <a:gd name="connsiteX88" fmla="*/ 884607 w 2879621"/>
                <a:gd name="connsiteY88" fmla="*/ 1637101 h 3762783"/>
                <a:gd name="connsiteX89" fmla="*/ 891260 w 2879621"/>
                <a:gd name="connsiteY89" fmla="*/ 1668707 h 3762783"/>
                <a:gd name="connsiteX90" fmla="*/ 906232 w 2879621"/>
                <a:gd name="connsiteY90" fmla="*/ 1701976 h 3762783"/>
                <a:gd name="connsiteX91" fmla="*/ 916212 w 2879621"/>
                <a:gd name="connsiteY91" fmla="*/ 1745226 h 3762783"/>
                <a:gd name="connsiteX92" fmla="*/ 932847 w 2879621"/>
                <a:gd name="connsiteY92" fmla="*/ 1758534 h 3762783"/>
                <a:gd name="connsiteX93" fmla="*/ 919539 w 2879621"/>
                <a:gd name="connsiteY93" fmla="*/ 1771842 h 3762783"/>
                <a:gd name="connsiteX94" fmla="*/ 887933 w 2879621"/>
                <a:gd name="connsiteY94" fmla="*/ 1741899 h 3762783"/>
                <a:gd name="connsiteX95" fmla="*/ 879616 w 2879621"/>
                <a:gd name="connsiteY95" fmla="*/ 1706966 h 3762783"/>
                <a:gd name="connsiteX96" fmla="*/ 866308 w 2879621"/>
                <a:gd name="connsiteY96" fmla="*/ 1683678 h 3762783"/>
                <a:gd name="connsiteX97" fmla="*/ 844683 w 2879621"/>
                <a:gd name="connsiteY97" fmla="*/ 1660389 h 3762783"/>
                <a:gd name="connsiteX98" fmla="*/ 844683 w 2879621"/>
                <a:gd name="connsiteY98" fmla="*/ 1640428 h 3762783"/>
                <a:gd name="connsiteX99" fmla="*/ 843020 w 2879621"/>
                <a:gd name="connsiteY99" fmla="*/ 1610485 h 3762783"/>
                <a:gd name="connsiteX100" fmla="*/ 809750 w 2879621"/>
                <a:gd name="connsiteY100" fmla="*/ 1528975 h 3762783"/>
                <a:gd name="connsiteX101" fmla="*/ 794779 w 2879621"/>
                <a:gd name="connsiteY101" fmla="*/ 1460773 h 3762783"/>
                <a:gd name="connsiteX102" fmla="*/ 758183 w 2879621"/>
                <a:gd name="connsiteY102" fmla="*/ 1435821 h 3762783"/>
                <a:gd name="connsiteX103" fmla="*/ 744875 w 2879621"/>
                <a:gd name="connsiteY103" fmla="*/ 1357638 h 3762783"/>
                <a:gd name="connsiteX104" fmla="*/ 728241 w 2879621"/>
                <a:gd name="connsiteY104" fmla="*/ 1326032 h 3762783"/>
                <a:gd name="connsiteX105" fmla="*/ 736558 w 2879621"/>
                <a:gd name="connsiteY105" fmla="*/ 1282782 h 3762783"/>
                <a:gd name="connsiteX106" fmla="*/ 736558 w 2879621"/>
                <a:gd name="connsiteY106" fmla="*/ 1239532 h 3762783"/>
                <a:gd name="connsiteX107" fmla="*/ 773154 w 2879621"/>
                <a:gd name="connsiteY107" fmla="*/ 1166339 h 3762783"/>
                <a:gd name="connsiteX108" fmla="*/ 829712 w 2879621"/>
                <a:gd name="connsiteY108" fmla="*/ 1098137 h 3762783"/>
                <a:gd name="connsiteX109" fmla="*/ 848010 w 2879621"/>
                <a:gd name="connsiteY109" fmla="*/ 1073185 h 3762783"/>
                <a:gd name="connsiteX110" fmla="*/ 849674 w 2879621"/>
                <a:gd name="connsiteY110" fmla="*/ 1036589 h 3762783"/>
                <a:gd name="connsiteX111" fmla="*/ 862981 w 2879621"/>
                <a:gd name="connsiteY111" fmla="*/ 1013300 h 3762783"/>
                <a:gd name="connsiteX112" fmla="*/ 882943 w 2879621"/>
                <a:gd name="connsiteY112" fmla="*/ 1024945 h 3762783"/>
                <a:gd name="connsiteX113" fmla="*/ 896251 w 2879621"/>
                <a:gd name="connsiteY113" fmla="*/ 1029935 h 3762783"/>
                <a:gd name="connsiteX114" fmla="*/ 906232 w 2879621"/>
                <a:gd name="connsiteY114" fmla="*/ 998329 h 3762783"/>
                <a:gd name="connsiteX115" fmla="*/ 892924 w 2879621"/>
                <a:gd name="connsiteY115" fmla="*/ 973377 h 3762783"/>
                <a:gd name="connsiteX116" fmla="*/ 886270 w 2879621"/>
                <a:gd name="connsiteY116" fmla="*/ 955079 h 3762783"/>
                <a:gd name="connsiteX117" fmla="*/ 871299 w 2879621"/>
                <a:gd name="connsiteY117" fmla="*/ 941771 h 3762783"/>
                <a:gd name="connsiteX118" fmla="*/ 856328 w 2879621"/>
                <a:gd name="connsiteY118" fmla="*/ 926800 h 3762783"/>
                <a:gd name="connsiteX119" fmla="*/ 836366 w 2879621"/>
                <a:gd name="connsiteY119" fmla="*/ 915156 h 3762783"/>
                <a:gd name="connsiteX120" fmla="*/ 848010 w 2879621"/>
                <a:gd name="connsiteY120" fmla="*/ 878560 h 3762783"/>
                <a:gd name="connsiteX121" fmla="*/ 844683 w 2879621"/>
                <a:gd name="connsiteY121" fmla="*/ 853608 h 3762783"/>
                <a:gd name="connsiteX122" fmla="*/ 836366 w 2879621"/>
                <a:gd name="connsiteY122" fmla="*/ 813684 h 3762783"/>
                <a:gd name="connsiteX123" fmla="*/ 826385 w 2879621"/>
                <a:gd name="connsiteY123" fmla="*/ 795386 h 3762783"/>
                <a:gd name="connsiteX124" fmla="*/ 831376 w 2879621"/>
                <a:gd name="connsiteY124" fmla="*/ 763780 h 3762783"/>
                <a:gd name="connsiteX125" fmla="*/ 823058 w 2879621"/>
                <a:gd name="connsiteY125" fmla="*/ 733838 h 3762783"/>
                <a:gd name="connsiteX126" fmla="*/ 831376 w 2879621"/>
                <a:gd name="connsiteY126" fmla="*/ 697242 h 3762783"/>
                <a:gd name="connsiteX127" fmla="*/ 821395 w 2879621"/>
                <a:gd name="connsiteY127" fmla="*/ 680607 h 3762783"/>
                <a:gd name="connsiteX128" fmla="*/ 823058 w 2879621"/>
                <a:gd name="connsiteY128" fmla="*/ 655655 h 3762783"/>
                <a:gd name="connsiteX129" fmla="*/ 818068 w 2879621"/>
                <a:gd name="connsiteY129" fmla="*/ 637357 h 3762783"/>
                <a:gd name="connsiteX130" fmla="*/ 818068 w 2879621"/>
                <a:gd name="connsiteY130" fmla="*/ 620722 h 3762783"/>
                <a:gd name="connsiteX131" fmla="*/ 811414 w 2879621"/>
                <a:gd name="connsiteY131" fmla="*/ 612405 h 3762783"/>
                <a:gd name="connsiteX132" fmla="*/ 789789 w 2879621"/>
                <a:gd name="connsiteY132" fmla="*/ 609078 h 3762783"/>
                <a:gd name="connsiteX133" fmla="*/ 771491 w 2879621"/>
                <a:gd name="connsiteY133" fmla="*/ 612405 h 3762783"/>
                <a:gd name="connsiteX134" fmla="*/ 753193 w 2879621"/>
                <a:gd name="connsiteY134" fmla="*/ 579135 h 3762783"/>
                <a:gd name="connsiteX135" fmla="*/ 734894 w 2879621"/>
                <a:gd name="connsiteY135" fmla="*/ 550857 h 3762783"/>
                <a:gd name="connsiteX136" fmla="*/ 684990 w 2879621"/>
                <a:gd name="connsiteY136" fmla="*/ 540876 h 3762783"/>
                <a:gd name="connsiteX137" fmla="*/ 641740 w 2879621"/>
                <a:gd name="connsiteY137" fmla="*/ 527568 h 3762783"/>
                <a:gd name="connsiteX138" fmla="*/ 633423 w 2879621"/>
                <a:gd name="connsiteY138" fmla="*/ 505943 h 3762783"/>
                <a:gd name="connsiteX139" fmla="*/ 605144 w 2879621"/>
                <a:gd name="connsiteY139" fmla="*/ 479327 h 3762783"/>
                <a:gd name="connsiteX140" fmla="*/ 576865 w 2879621"/>
                <a:gd name="connsiteY140" fmla="*/ 492635 h 3762783"/>
                <a:gd name="connsiteX141" fmla="*/ 550250 w 2879621"/>
                <a:gd name="connsiteY141" fmla="*/ 504279 h 3762783"/>
                <a:gd name="connsiteX142" fmla="*/ 502009 w 2879621"/>
                <a:gd name="connsiteY142" fmla="*/ 515924 h 3762783"/>
                <a:gd name="connsiteX143" fmla="*/ 480384 w 2879621"/>
                <a:gd name="connsiteY143" fmla="*/ 502616 h 3762783"/>
                <a:gd name="connsiteX144" fmla="*/ 503672 w 2879621"/>
                <a:gd name="connsiteY144" fmla="*/ 476000 h 3762783"/>
                <a:gd name="connsiteX145" fmla="*/ 536942 w 2879621"/>
                <a:gd name="connsiteY145" fmla="*/ 461029 h 3762783"/>
                <a:gd name="connsiteX146" fmla="*/ 545259 w 2879621"/>
                <a:gd name="connsiteY146" fmla="*/ 449385 h 3762783"/>
                <a:gd name="connsiteX147" fmla="*/ 495355 w 2879621"/>
                <a:gd name="connsiteY147" fmla="*/ 464356 h 3762783"/>
                <a:gd name="connsiteX148" fmla="*/ 457095 w 2879621"/>
                <a:gd name="connsiteY148" fmla="*/ 489308 h 3762783"/>
                <a:gd name="connsiteX149" fmla="*/ 440461 w 2879621"/>
                <a:gd name="connsiteY149" fmla="*/ 500952 h 3762783"/>
                <a:gd name="connsiteX150" fmla="*/ 413845 w 2879621"/>
                <a:gd name="connsiteY150" fmla="*/ 512597 h 3762783"/>
                <a:gd name="connsiteX151" fmla="*/ 425489 w 2879621"/>
                <a:gd name="connsiteY151" fmla="*/ 532558 h 3762783"/>
                <a:gd name="connsiteX152" fmla="*/ 365605 w 2879621"/>
                <a:gd name="connsiteY152" fmla="*/ 537549 h 3762783"/>
                <a:gd name="connsiteX153" fmla="*/ 319028 w 2879621"/>
                <a:gd name="connsiteY153" fmla="*/ 552520 h 3762783"/>
                <a:gd name="connsiteX154" fmla="*/ 280768 w 2879621"/>
                <a:gd name="connsiteY154" fmla="*/ 570818 h 3762783"/>
                <a:gd name="connsiteX155" fmla="*/ 252489 w 2879621"/>
                <a:gd name="connsiteY155" fmla="*/ 584126 h 3762783"/>
                <a:gd name="connsiteX156" fmla="*/ 217556 w 2879621"/>
                <a:gd name="connsiteY156" fmla="*/ 592443 h 3762783"/>
                <a:gd name="connsiteX157" fmla="*/ 177633 w 2879621"/>
                <a:gd name="connsiteY157" fmla="*/ 600761 h 3762783"/>
                <a:gd name="connsiteX158" fmla="*/ 129392 w 2879621"/>
                <a:gd name="connsiteY158" fmla="*/ 604087 h 3762783"/>
                <a:gd name="connsiteX159" fmla="*/ 92796 w 2879621"/>
                <a:gd name="connsiteY159" fmla="*/ 610741 h 3762783"/>
                <a:gd name="connsiteX160" fmla="*/ 44555 w 2879621"/>
                <a:gd name="connsiteY160" fmla="*/ 615732 h 3762783"/>
                <a:gd name="connsiteX161" fmla="*/ 12950 w 2879621"/>
                <a:gd name="connsiteY161" fmla="*/ 614068 h 3762783"/>
                <a:gd name="connsiteX162" fmla="*/ 77825 w 2879621"/>
                <a:gd name="connsiteY162" fmla="*/ 594107 h 3762783"/>
                <a:gd name="connsiteX163" fmla="*/ 127729 w 2879621"/>
                <a:gd name="connsiteY163" fmla="*/ 584126 h 3762783"/>
                <a:gd name="connsiteX164" fmla="*/ 167652 w 2879621"/>
                <a:gd name="connsiteY164" fmla="*/ 572482 h 3762783"/>
                <a:gd name="connsiteX165" fmla="*/ 249162 w 2879621"/>
                <a:gd name="connsiteY165" fmla="*/ 547530 h 3762783"/>
                <a:gd name="connsiteX166" fmla="*/ 292412 w 2879621"/>
                <a:gd name="connsiteY166" fmla="*/ 505943 h 3762783"/>
                <a:gd name="connsiteX167" fmla="*/ 292412 w 2879621"/>
                <a:gd name="connsiteY167" fmla="*/ 494299 h 3762783"/>
                <a:gd name="connsiteX168" fmla="*/ 269124 w 2879621"/>
                <a:gd name="connsiteY168" fmla="*/ 487645 h 3762783"/>
                <a:gd name="connsiteX169" fmla="*/ 249162 w 2879621"/>
                <a:gd name="connsiteY169" fmla="*/ 499289 h 3762783"/>
                <a:gd name="connsiteX170" fmla="*/ 217556 w 2879621"/>
                <a:gd name="connsiteY170" fmla="*/ 477664 h 3762783"/>
                <a:gd name="connsiteX171" fmla="*/ 204248 w 2879621"/>
                <a:gd name="connsiteY171" fmla="*/ 451048 h 3762783"/>
                <a:gd name="connsiteX172" fmla="*/ 219220 w 2879621"/>
                <a:gd name="connsiteY172" fmla="*/ 426096 h 3762783"/>
                <a:gd name="connsiteX173" fmla="*/ 212566 w 2879621"/>
                <a:gd name="connsiteY173" fmla="*/ 409462 h 3762783"/>
                <a:gd name="connsiteX174" fmla="*/ 177633 w 2879621"/>
                <a:gd name="connsiteY174" fmla="*/ 411125 h 3762783"/>
                <a:gd name="connsiteX175" fmla="*/ 180960 w 2879621"/>
                <a:gd name="connsiteY175" fmla="*/ 374529 h 3762783"/>
                <a:gd name="connsiteX176" fmla="*/ 212566 w 2879621"/>
                <a:gd name="connsiteY176" fmla="*/ 379519 h 3762783"/>
                <a:gd name="connsiteX177" fmla="*/ 199258 w 2879621"/>
                <a:gd name="connsiteY177" fmla="*/ 362885 h 3762783"/>
                <a:gd name="connsiteX178" fmla="*/ 189277 w 2879621"/>
                <a:gd name="connsiteY178" fmla="*/ 334606 h 3762783"/>
                <a:gd name="connsiteX179" fmla="*/ 217556 w 2879621"/>
                <a:gd name="connsiteY179" fmla="*/ 304663 h 3762783"/>
                <a:gd name="connsiteX180" fmla="*/ 252489 w 2879621"/>
                <a:gd name="connsiteY180" fmla="*/ 281375 h 3762783"/>
                <a:gd name="connsiteX181" fmla="*/ 315701 w 2879621"/>
                <a:gd name="connsiteY181" fmla="*/ 278048 h 3762783"/>
                <a:gd name="connsiteX182" fmla="*/ 360614 w 2879621"/>
                <a:gd name="connsiteY182" fmla="*/ 268067 h 3762783"/>
                <a:gd name="connsiteX183" fmla="*/ 378912 w 2879621"/>
                <a:gd name="connsiteY183" fmla="*/ 243115 h 3762783"/>
                <a:gd name="connsiteX184" fmla="*/ 378912 w 2879621"/>
                <a:gd name="connsiteY184" fmla="*/ 231471 h 3762783"/>
                <a:gd name="connsiteX185" fmla="*/ 343980 w 2879621"/>
                <a:gd name="connsiteY185" fmla="*/ 229807 h 3762783"/>
                <a:gd name="connsiteX186" fmla="*/ 302393 w 2879621"/>
                <a:gd name="connsiteY186" fmla="*/ 224817 h 3762783"/>
                <a:gd name="connsiteX187" fmla="*/ 282431 w 2879621"/>
                <a:gd name="connsiteY187" fmla="*/ 201528 h 3762783"/>
                <a:gd name="connsiteX188" fmla="*/ 282431 w 2879621"/>
                <a:gd name="connsiteY188" fmla="*/ 176576 h 3762783"/>
                <a:gd name="connsiteX189" fmla="*/ 267460 w 2879621"/>
                <a:gd name="connsiteY189" fmla="*/ 154951 h 3762783"/>
                <a:gd name="connsiteX190" fmla="*/ 295739 w 2879621"/>
                <a:gd name="connsiteY190" fmla="*/ 148297 h 3762783"/>
                <a:gd name="connsiteX191" fmla="*/ 342316 w 2879621"/>
                <a:gd name="connsiteY191" fmla="*/ 138317 h 3762783"/>
                <a:gd name="connsiteX192" fmla="*/ 392220 w 2879621"/>
                <a:gd name="connsiteY192" fmla="*/ 138317 h 3762783"/>
                <a:gd name="connsiteX193" fmla="*/ 392220 w 2879621"/>
                <a:gd name="connsiteY193" fmla="*/ 156615 h 3762783"/>
                <a:gd name="connsiteX194" fmla="*/ 423826 w 2879621"/>
                <a:gd name="connsiteY194" fmla="*/ 153288 h 3762783"/>
                <a:gd name="connsiteX195" fmla="*/ 432143 w 2879621"/>
                <a:gd name="connsiteY195" fmla="*/ 149961 h 3762783"/>
                <a:gd name="connsiteX196" fmla="*/ 428816 w 2879621"/>
                <a:gd name="connsiteY196" fmla="*/ 131663 h 3762783"/>
                <a:gd name="connsiteX197" fmla="*/ 413845 w 2879621"/>
                <a:gd name="connsiteY197" fmla="*/ 105047 h 3762783"/>
                <a:gd name="connsiteX198" fmla="*/ 393884 w 2879621"/>
                <a:gd name="connsiteY198" fmla="*/ 65124 h 3762783"/>
                <a:gd name="connsiteX199" fmla="*/ 412182 w 2879621"/>
                <a:gd name="connsiteY199" fmla="*/ 45162 h 3762783"/>
                <a:gd name="connsiteX200" fmla="*/ 443788 w 2879621"/>
                <a:gd name="connsiteY200" fmla="*/ 38509 h 3762783"/>
                <a:gd name="connsiteX201" fmla="*/ 498682 w 2879621"/>
                <a:gd name="connsiteY201" fmla="*/ 26864 h 3762783"/>
                <a:gd name="connsiteX202" fmla="*/ 550250 w 2879621"/>
                <a:gd name="connsiteY202" fmla="*/ 8566 h 3762783"/>
                <a:gd name="connsiteX203" fmla="*/ 586846 w 2879621"/>
                <a:gd name="connsiteY203" fmla="*/ 1912 h 3762783"/>
                <a:gd name="connsiteX204" fmla="*/ 603480 w 2879621"/>
                <a:gd name="connsiteY204" fmla="*/ 10230 h 3762783"/>
                <a:gd name="connsiteX205" fmla="*/ 620115 w 2879621"/>
                <a:gd name="connsiteY205" fmla="*/ 6903 h 3762783"/>
                <a:gd name="connsiteX206" fmla="*/ 661702 w 2879621"/>
                <a:gd name="connsiteY206" fmla="*/ 3576 h 3762783"/>
                <a:gd name="connsiteX207" fmla="*/ 716596 w 2879621"/>
                <a:gd name="connsiteY207" fmla="*/ 5239 h 3762783"/>
                <a:gd name="connsiteX208" fmla="*/ 723250 w 2879621"/>
                <a:gd name="connsiteY208" fmla="*/ 30191 h 3762783"/>
                <a:gd name="connsiteX209" fmla="*/ 764837 w 2879621"/>
                <a:gd name="connsiteY209" fmla="*/ 38509 h 3762783"/>
                <a:gd name="connsiteX210" fmla="*/ 808087 w 2879621"/>
                <a:gd name="connsiteY210" fmla="*/ 70114 h 3762783"/>
                <a:gd name="connsiteX211" fmla="*/ 862981 w 2879621"/>
                <a:gd name="connsiteY211" fmla="*/ 91739 h 3762783"/>
                <a:gd name="connsiteX212" fmla="*/ 911222 w 2879621"/>
                <a:gd name="connsiteY212" fmla="*/ 121682 h 3762783"/>
                <a:gd name="connsiteX213" fmla="*/ 959463 w 2879621"/>
                <a:gd name="connsiteY213" fmla="*/ 153288 h 3762783"/>
                <a:gd name="connsiteX214" fmla="*/ 1014357 w 2879621"/>
                <a:gd name="connsiteY214" fmla="*/ 186557 h 3762783"/>
                <a:gd name="connsiteX215" fmla="*/ 1047626 w 2879621"/>
                <a:gd name="connsiteY215" fmla="*/ 221490 h 3762783"/>
                <a:gd name="connsiteX216" fmla="*/ 1072578 w 2879621"/>
                <a:gd name="connsiteY216" fmla="*/ 209846 h 3762783"/>
                <a:gd name="connsiteX217" fmla="*/ 1100857 w 2879621"/>
                <a:gd name="connsiteY217" fmla="*/ 204855 h 3762783"/>
                <a:gd name="connsiteX218" fmla="*/ 1139117 w 2879621"/>
                <a:gd name="connsiteY218" fmla="*/ 204855 h 3762783"/>
                <a:gd name="connsiteX219" fmla="*/ 1179040 w 2879621"/>
                <a:gd name="connsiteY219" fmla="*/ 201528 h 3762783"/>
                <a:gd name="connsiteX220" fmla="*/ 1207319 w 2879621"/>
                <a:gd name="connsiteY220" fmla="*/ 203192 h 3762783"/>
                <a:gd name="connsiteX221" fmla="*/ 1220627 w 2879621"/>
                <a:gd name="connsiteY221" fmla="*/ 221490 h 3762783"/>
                <a:gd name="connsiteX222" fmla="*/ 1255560 w 2879621"/>
                <a:gd name="connsiteY222" fmla="*/ 208182 h 3762783"/>
                <a:gd name="connsiteX223" fmla="*/ 1270531 w 2879621"/>
                <a:gd name="connsiteY223" fmla="*/ 199865 h 3762783"/>
                <a:gd name="connsiteX224" fmla="*/ 1270531 w 2879621"/>
                <a:gd name="connsiteY224" fmla="*/ 243115 h 3762783"/>
                <a:gd name="connsiteX225" fmla="*/ 1298810 w 2879621"/>
                <a:gd name="connsiteY225" fmla="*/ 241452 h 3762783"/>
                <a:gd name="connsiteX226" fmla="*/ 1315445 w 2879621"/>
                <a:gd name="connsiteY226" fmla="*/ 238125 h 3762783"/>
                <a:gd name="connsiteX227" fmla="*/ 1310454 w 2879621"/>
                <a:gd name="connsiteY227" fmla="*/ 264740 h 3762783"/>
                <a:gd name="connsiteX228" fmla="*/ 1340397 w 2879621"/>
                <a:gd name="connsiteY228" fmla="*/ 258086 h 3762783"/>
                <a:gd name="connsiteX229" fmla="*/ 1373666 w 2879621"/>
                <a:gd name="connsiteY229" fmla="*/ 263077 h 3762783"/>
                <a:gd name="connsiteX230" fmla="*/ 1408599 w 2879621"/>
                <a:gd name="connsiteY230" fmla="*/ 296346 h 3762783"/>
                <a:gd name="connsiteX231" fmla="*/ 1438541 w 2879621"/>
                <a:gd name="connsiteY231" fmla="*/ 316308 h 3762783"/>
                <a:gd name="connsiteX232" fmla="*/ 1478464 w 2879621"/>
                <a:gd name="connsiteY232" fmla="*/ 329615 h 3762783"/>
                <a:gd name="connsiteX233" fmla="*/ 1468484 w 2879621"/>
                <a:gd name="connsiteY233" fmla="*/ 357894 h 3762783"/>
                <a:gd name="connsiteX234" fmla="*/ 1458503 w 2879621"/>
                <a:gd name="connsiteY234" fmla="*/ 374529 h 3762783"/>
                <a:gd name="connsiteX235" fmla="*/ 1496763 w 2879621"/>
                <a:gd name="connsiteY235" fmla="*/ 381183 h 3762783"/>
                <a:gd name="connsiteX236" fmla="*/ 1540013 w 2879621"/>
                <a:gd name="connsiteY236" fmla="*/ 386173 h 3762783"/>
                <a:gd name="connsiteX237" fmla="*/ 1568292 w 2879621"/>
                <a:gd name="connsiteY237" fmla="*/ 397818 h 3762783"/>
                <a:gd name="connsiteX238" fmla="*/ 1578272 w 2879621"/>
                <a:gd name="connsiteY238" fmla="*/ 431087 h 3762783"/>
                <a:gd name="connsiteX239" fmla="*/ 1601561 w 2879621"/>
                <a:gd name="connsiteY239" fmla="*/ 422770 h 3762783"/>
                <a:gd name="connsiteX240" fmla="*/ 1609878 w 2879621"/>
                <a:gd name="connsiteY240" fmla="*/ 397818 h 3762783"/>
                <a:gd name="connsiteX241" fmla="*/ 1621523 w 2879621"/>
                <a:gd name="connsiteY241" fmla="*/ 377856 h 3762783"/>
                <a:gd name="connsiteX242" fmla="*/ 1669763 w 2879621"/>
                <a:gd name="connsiteY242" fmla="*/ 377856 h 3762783"/>
                <a:gd name="connsiteX243" fmla="*/ 1678081 w 2879621"/>
                <a:gd name="connsiteY243" fmla="*/ 407798 h 3762783"/>
                <a:gd name="connsiteX244" fmla="*/ 1711350 w 2879621"/>
                <a:gd name="connsiteY244" fmla="*/ 417779 h 3762783"/>
                <a:gd name="connsiteX245" fmla="*/ 1749610 w 2879621"/>
                <a:gd name="connsiteY245" fmla="*/ 432750 h 3762783"/>
                <a:gd name="connsiteX246" fmla="*/ 1781215 w 2879621"/>
                <a:gd name="connsiteY246" fmla="*/ 437741 h 3762783"/>
                <a:gd name="connsiteX247" fmla="*/ 1806167 w 2879621"/>
                <a:gd name="connsiteY247" fmla="*/ 434414 h 3762783"/>
                <a:gd name="connsiteX248" fmla="*/ 1841100 w 2879621"/>
                <a:gd name="connsiteY248" fmla="*/ 431087 h 3762783"/>
                <a:gd name="connsiteX249" fmla="*/ 1852745 w 2879621"/>
                <a:gd name="connsiteY249" fmla="*/ 467683 h 3762783"/>
                <a:gd name="connsiteX250" fmla="*/ 1882687 w 2879621"/>
                <a:gd name="connsiteY250" fmla="*/ 444395 h 3762783"/>
                <a:gd name="connsiteX251" fmla="*/ 1910966 w 2879621"/>
                <a:gd name="connsiteY251" fmla="*/ 424433 h 3762783"/>
                <a:gd name="connsiteX252" fmla="*/ 1909303 w 2879621"/>
                <a:gd name="connsiteY252" fmla="*/ 404471 h 3762783"/>
                <a:gd name="connsiteX253" fmla="*/ 1905976 w 2879621"/>
                <a:gd name="connsiteY253" fmla="*/ 389500 h 3762783"/>
                <a:gd name="connsiteX254" fmla="*/ 1884351 w 2879621"/>
                <a:gd name="connsiteY254" fmla="*/ 359558 h 3762783"/>
                <a:gd name="connsiteX255" fmla="*/ 1897658 w 2879621"/>
                <a:gd name="connsiteY255" fmla="*/ 337933 h 3762783"/>
                <a:gd name="connsiteX256" fmla="*/ 1922610 w 2879621"/>
                <a:gd name="connsiteY256" fmla="*/ 311317 h 3762783"/>
                <a:gd name="connsiteX257" fmla="*/ 1955880 w 2879621"/>
                <a:gd name="connsiteY257" fmla="*/ 301336 h 3762783"/>
                <a:gd name="connsiteX258" fmla="*/ 1970851 w 2879621"/>
                <a:gd name="connsiteY258" fmla="*/ 314644 h 3762783"/>
                <a:gd name="connsiteX259" fmla="*/ 1964197 w 2879621"/>
                <a:gd name="connsiteY259" fmla="*/ 352904 h 3762783"/>
                <a:gd name="connsiteX260" fmla="*/ 1984159 w 2879621"/>
                <a:gd name="connsiteY260" fmla="*/ 381183 h 3762783"/>
                <a:gd name="connsiteX261" fmla="*/ 1975841 w 2879621"/>
                <a:gd name="connsiteY261" fmla="*/ 399481 h 3762783"/>
                <a:gd name="connsiteX262" fmla="*/ 1990812 w 2879621"/>
                <a:gd name="connsiteY262" fmla="*/ 424433 h 3762783"/>
                <a:gd name="connsiteX263" fmla="*/ 2022418 w 2879621"/>
                <a:gd name="connsiteY263" fmla="*/ 426096 h 3762783"/>
                <a:gd name="connsiteX264" fmla="*/ 2025745 w 2879621"/>
                <a:gd name="connsiteY264" fmla="*/ 459366 h 3762783"/>
                <a:gd name="connsiteX265" fmla="*/ 2042380 w 2879621"/>
                <a:gd name="connsiteY265" fmla="*/ 480991 h 3762783"/>
                <a:gd name="connsiteX266" fmla="*/ 2098938 w 2879621"/>
                <a:gd name="connsiteY266" fmla="*/ 432750 h 3762783"/>
                <a:gd name="connsiteX267" fmla="*/ 2133871 w 2879621"/>
                <a:gd name="connsiteY267" fmla="*/ 419443 h 3762783"/>
                <a:gd name="connsiteX268" fmla="*/ 2168803 w 2879621"/>
                <a:gd name="connsiteY268" fmla="*/ 446058 h 3762783"/>
                <a:gd name="connsiteX269" fmla="*/ 2150505 w 2879621"/>
                <a:gd name="connsiteY269" fmla="*/ 474337 h 3762783"/>
                <a:gd name="connsiteX270" fmla="*/ 2132207 w 2879621"/>
                <a:gd name="connsiteY270" fmla="*/ 529231 h 3762783"/>
                <a:gd name="connsiteX271" fmla="*/ 2090620 w 2879621"/>
                <a:gd name="connsiteY271" fmla="*/ 542539 h 3762783"/>
                <a:gd name="connsiteX272" fmla="*/ 2045707 w 2879621"/>
                <a:gd name="connsiteY272" fmla="*/ 547530 h 3762783"/>
                <a:gd name="connsiteX273" fmla="*/ 2005784 w 2879621"/>
                <a:gd name="connsiteY273" fmla="*/ 549193 h 3762783"/>
                <a:gd name="connsiteX274" fmla="*/ 1975841 w 2879621"/>
                <a:gd name="connsiteY274" fmla="*/ 575809 h 3762783"/>
                <a:gd name="connsiteX275" fmla="*/ 1949226 w 2879621"/>
                <a:gd name="connsiteY275" fmla="*/ 605751 h 3762783"/>
                <a:gd name="connsiteX276" fmla="*/ 1886014 w 2879621"/>
                <a:gd name="connsiteY276" fmla="*/ 619059 h 3762783"/>
                <a:gd name="connsiteX277" fmla="*/ 1861062 w 2879621"/>
                <a:gd name="connsiteY277" fmla="*/ 627376 h 3762783"/>
                <a:gd name="connsiteX278" fmla="*/ 1822802 w 2879621"/>
                <a:gd name="connsiteY278" fmla="*/ 649001 h 3762783"/>
                <a:gd name="connsiteX279" fmla="*/ 1781215 w 2879621"/>
                <a:gd name="connsiteY279" fmla="*/ 677280 h 3762783"/>
                <a:gd name="connsiteX280" fmla="*/ 1736302 w 2879621"/>
                <a:gd name="connsiteY280" fmla="*/ 713876 h 3762783"/>
                <a:gd name="connsiteX281" fmla="*/ 1718004 w 2879621"/>
                <a:gd name="connsiteY281" fmla="*/ 762117 h 3762783"/>
                <a:gd name="connsiteX282" fmla="*/ 1734638 w 2879621"/>
                <a:gd name="connsiteY282" fmla="*/ 783742 h 3762783"/>
                <a:gd name="connsiteX283" fmla="*/ 1737965 w 2879621"/>
                <a:gd name="connsiteY283" fmla="*/ 820338 h 3762783"/>
                <a:gd name="connsiteX284" fmla="*/ 1752937 w 2879621"/>
                <a:gd name="connsiteY284" fmla="*/ 838636 h 3762783"/>
                <a:gd name="connsiteX285" fmla="*/ 1811158 w 2879621"/>
                <a:gd name="connsiteY285" fmla="*/ 858598 h 3762783"/>
                <a:gd name="connsiteX286" fmla="*/ 1847754 w 2879621"/>
                <a:gd name="connsiteY286" fmla="*/ 886877 h 3762783"/>
                <a:gd name="connsiteX287" fmla="*/ 1882687 w 2879621"/>
                <a:gd name="connsiteY287" fmla="*/ 915156 h 3762783"/>
                <a:gd name="connsiteX288" fmla="*/ 1927601 w 2879621"/>
                <a:gd name="connsiteY288" fmla="*/ 921810 h 3762783"/>
                <a:gd name="connsiteX289" fmla="*/ 1934255 w 2879621"/>
                <a:gd name="connsiteY289" fmla="*/ 943435 h 3762783"/>
                <a:gd name="connsiteX290" fmla="*/ 1929264 w 2879621"/>
                <a:gd name="connsiteY290" fmla="*/ 965060 h 3762783"/>
                <a:gd name="connsiteX291" fmla="*/ 1919283 w 2879621"/>
                <a:gd name="connsiteY291" fmla="*/ 988348 h 3762783"/>
                <a:gd name="connsiteX292" fmla="*/ 1919283 w 2879621"/>
                <a:gd name="connsiteY292" fmla="*/ 1009973 h 3762783"/>
                <a:gd name="connsiteX293" fmla="*/ 1920947 w 2879621"/>
                <a:gd name="connsiteY293" fmla="*/ 1034926 h 3762783"/>
                <a:gd name="connsiteX294" fmla="*/ 1944235 w 2879621"/>
                <a:gd name="connsiteY294" fmla="*/ 1044906 h 3762783"/>
                <a:gd name="connsiteX295" fmla="*/ 1979168 w 2879621"/>
                <a:gd name="connsiteY295" fmla="*/ 1023281 h 3762783"/>
                <a:gd name="connsiteX296" fmla="*/ 1994139 w 2879621"/>
                <a:gd name="connsiteY296" fmla="*/ 970050 h 3762783"/>
                <a:gd name="connsiteX297" fmla="*/ 2014101 w 2879621"/>
                <a:gd name="connsiteY297" fmla="*/ 950089 h 3762783"/>
                <a:gd name="connsiteX298" fmla="*/ 2090620 w 2879621"/>
                <a:gd name="connsiteY298" fmla="*/ 898521 h 3762783"/>
                <a:gd name="connsiteX299" fmla="*/ 2080640 w 2879621"/>
                <a:gd name="connsiteY299" fmla="*/ 841963 h 3762783"/>
                <a:gd name="connsiteX300" fmla="*/ 2083967 w 2879621"/>
                <a:gd name="connsiteY300" fmla="*/ 815348 h 3762783"/>
                <a:gd name="connsiteX301" fmla="*/ 2123890 w 2879621"/>
                <a:gd name="connsiteY301" fmla="*/ 757126 h 3762783"/>
                <a:gd name="connsiteX302" fmla="*/ 2133871 w 2879621"/>
                <a:gd name="connsiteY302" fmla="*/ 723857 h 3762783"/>
                <a:gd name="connsiteX303" fmla="*/ 2172131 w 2879621"/>
                <a:gd name="connsiteY303" fmla="*/ 710549 h 3762783"/>
                <a:gd name="connsiteX304" fmla="*/ 2213717 w 2879621"/>
                <a:gd name="connsiteY304" fmla="*/ 725521 h 3762783"/>
                <a:gd name="connsiteX305" fmla="*/ 2248650 w 2879621"/>
                <a:gd name="connsiteY305" fmla="*/ 730511 h 3762783"/>
                <a:gd name="connsiteX306" fmla="*/ 2271939 w 2879621"/>
                <a:gd name="connsiteY306" fmla="*/ 767107 h 3762783"/>
                <a:gd name="connsiteX307" fmla="*/ 2301881 w 2879621"/>
                <a:gd name="connsiteY307" fmla="*/ 787069 h 3762783"/>
                <a:gd name="connsiteX308" fmla="*/ 2290237 w 2879621"/>
                <a:gd name="connsiteY308" fmla="*/ 812021 h 3762783"/>
                <a:gd name="connsiteX309" fmla="*/ 2280256 w 2879621"/>
                <a:gd name="connsiteY309" fmla="*/ 845290 h 3762783"/>
                <a:gd name="connsiteX310" fmla="*/ 2313525 w 2879621"/>
                <a:gd name="connsiteY310" fmla="*/ 865252 h 3762783"/>
                <a:gd name="connsiteX311" fmla="*/ 2353448 w 2879621"/>
                <a:gd name="connsiteY311" fmla="*/ 860261 h 3762783"/>
                <a:gd name="connsiteX312" fmla="*/ 2388381 w 2879621"/>
                <a:gd name="connsiteY312" fmla="*/ 826992 h 3762783"/>
                <a:gd name="connsiteX313" fmla="*/ 2423314 w 2879621"/>
                <a:gd name="connsiteY313" fmla="*/ 822002 h 3762783"/>
                <a:gd name="connsiteX314" fmla="*/ 2419987 w 2879621"/>
                <a:gd name="connsiteY314" fmla="*/ 855271 h 3762783"/>
                <a:gd name="connsiteX315" fmla="*/ 2436622 w 2879621"/>
                <a:gd name="connsiteY315" fmla="*/ 891867 h 3762783"/>
                <a:gd name="connsiteX316" fmla="*/ 2443276 w 2879621"/>
                <a:gd name="connsiteY316" fmla="*/ 923473 h 3762783"/>
                <a:gd name="connsiteX317" fmla="*/ 2448266 w 2879621"/>
                <a:gd name="connsiteY317" fmla="*/ 963396 h 3762783"/>
                <a:gd name="connsiteX318" fmla="*/ 2491516 w 2879621"/>
                <a:gd name="connsiteY318" fmla="*/ 998329 h 3762783"/>
                <a:gd name="connsiteX319" fmla="*/ 2503160 w 2879621"/>
                <a:gd name="connsiteY319" fmla="*/ 1011637 h 3762783"/>
                <a:gd name="connsiteX320" fmla="*/ 2504824 w 2879621"/>
                <a:gd name="connsiteY320" fmla="*/ 1024945 h 3762783"/>
                <a:gd name="connsiteX321" fmla="*/ 2531439 w 2879621"/>
                <a:gd name="connsiteY321" fmla="*/ 1049897 h 3762783"/>
                <a:gd name="connsiteX322" fmla="*/ 2513141 w 2879621"/>
                <a:gd name="connsiteY322" fmla="*/ 1086493 h 3762783"/>
                <a:gd name="connsiteX323" fmla="*/ 2469891 w 2879621"/>
                <a:gd name="connsiteY323" fmla="*/ 1101464 h 3762783"/>
                <a:gd name="connsiteX324" fmla="*/ 2429968 w 2879621"/>
                <a:gd name="connsiteY324" fmla="*/ 1116435 h 3762783"/>
                <a:gd name="connsiteX325" fmla="*/ 2380064 w 2879621"/>
                <a:gd name="connsiteY325" fmla="*/ 1131407 h 3762783"/>
                <a:gd name="connsiteX326" fmla="*/ 2340141 w 2879621"/>
                <a:gd name="connsiteY326" fmla="*/ 1123089 h 3762783"/>
                <a:gd name="connsiteX327" fmla="*/ 2265285 w 2879621"/>
                <a:gd name="connsiteY327" fmla="*/ 1118099 h 3762783"/>
                <a:gd name="connsiteX328" fmla="*/ 2220371 w 2879621"/>
                <a:gd name="connsiteY328" fmla="*/ 1154695 h 3762783"/>
                <a:gd name="connsiteX329" fmla="*/ 2285246 w 2879621"/>
                <a:gd name="connsiteY329" fmla="*/ 1156359 h 3762783"/>
                <a:gd name="connsiteX330" fmla="*/ 2270275 w 2879621"/>
                <a:gd name="connsiteY330" fmla="*/ 1181311 h 3762783"/>
                <a:gd name="connsiteX331" fmla="*/ 2263621 w 2879621"/>
                <a:gd name="connsiteY331" fmla="*/ 1196282 h 3762783"/>
                <a:gd name="connsiteX332" fmla="*/ 2270275 w 2879621"/>
                <a:gd name="connsiteY332" fmla="*/ 1221234 h 3762783"/>
                <a:gd name="connsiteX333" fmla="*/ 2305208 w 2879621"/>
                <a:gd name="connsiteY333" fmla="*/ 1252840 h 3762783"/>
                <a:gd name="connsiteX334" fmla="*/ 2336814 w 2879621"/>
                <a:gd name="connsiteY334" fmla="*/ 1262821 h 3762783"/>
                <a:gd name="connsiteX335" fmla="*/ 2311862 w 2879621"/>
                <a:gd name="connsiteY335" fmla="*/ 1274465 h 3762783"/>
                <a:gd name="connsiteX336" fmla="*/ 2268611 w 2879621"/>
                <a:gd name="connsiteY336" fmla="*/ 1284446 h 3762783"/>
                <a:gd name="connsiteX337" fmla="*/ 2245323 w 2879621"/>
                <a:gd name="connsiteY337" fmla="*/ 1301080 h 3762783"/>
                <a:gd name="connsiteX338" fmla="*/ 2213717 w 2879621"/>
                <a:gd name="connsiteY338" fmla="*/ 1306071 h 3762783"/>
                <a:gd name="connsiteX339" fmla="*/ 2213717 w 2879621"/>
                <a:gd name="connsiteY339" fmla="*/ 1276128 h 3762783"/>
                <a:gd name="connsiteX340" fmla="*/ 2233679 w 2879621"/>
                <a:gd name="connsiteY340" fmla="*/ 1254503 h 3762783"/>
                <a:gd name="connsiteX341" fmla="*/ 2182111 w 2879621"/>
                <a:gd name="connsiteY341" fmla="*/ 1269474 h 3762783"/>
                <a:gd name="connsiteX342" fmla="*/ 2153832 w 2879621"/>
                <a:gd name="connsiteY342" fmla="*/ 1284446 h 3762783"/>
                <a:gd name="connsiteX343" fmla="*/ 2088957 w 2879621"/>
                <a:gd name="connsiteY343" fmla="*/ 1302744 h 3762783"/>
                <a:gd name="connsiteX344" fmla="*/ 2078976 w 2879621"/>
                <a:gd name="connsiteY344" fmla="*/ 1341004 h 3762783"/>
                <a:gd name="connsiteX345" fmla="*/ 2067332 w 2879621"/>
                <a:gd name="connsiteY345" fmla="*/ 1355975 h 3762783"/>
                <a:gd name="connsiteX346" fmla="*/ 2014101 w 2879621"/>
                <a:gd name="connsiteY346" fmla="*/ 1365956 h 3762783"/>
                <a:gd name="connsiteX347" fmla="*/ 1972514 w 2879621"/>
                <a:gd name="connsiteY347" fmla="*/ 1384254 h 3762783"/>
                <a:gd name="connsiteX348" fmla="*/ 1949226 w 2879621"/>
                <a:gd name="connsiteY348" fmla="*/ 1415860 h 3762783"/>
                <a:gd name="connsiteX349" fmla="*/ 1910966 w 2879621"/>
                <a:gd name="connsiteY349" fmla="*/ 1450792 h 3762783"/>
                <a:gd name="connsiteX350" fmla="*/ 1894331 w 2879621"/>
                <a:gd name="connsiteY350" fmla="*/ 1482398 h 3762783"/>
                <a:gd name="connsiteX351" fmla="*/ 1886014 w 2879621"/>
                <a:gd name="connsiteY351" fmla="*/ 1510677 h 3762783"/>
                <a:gd name="connsiteX352" fmla="*/ 1839437 w 2879621"/>
                <a:gd name="connsiteY352" fmla="*/ 1533966 h 3762783"/>
                <a:gd name="connsiteX353" fmla="*/ 1786206 w 2879621"/>
                <a:gd name="connsiteY353" fmla="*/ 1552264 h 3762783"/>
                <a:gd name="connsiteX354" fmla="*/ 1741292 w 2879621"/>
                <a:gd name="connsiteY354" fmla="*/ 1577216 h 3762783"/>
                <a:gd name="connsiteX355" fmla="*/ 1722994 w 2879621"/>
                <a:gd name="connsiteY355" fmla="*/ 1617139 h 3762783"/>
                <a:gd name="connsiteX356" fmla="*/ 1708023 w 2879621"/>
                <a:gd name="connsiteY356" fmla="*/ 1657062 h 3762783"/>
                <a:gd name="connsiteX357" fmla="*/ 1716340 w 2879621"/>
                <a:gd name="connsiteY357" fmla="*/ 1700312 h 3762783"/>
                <a:gd name="connsiteX358" fmla="*/ 1714677 w 2879621"/>
                <a:gd name="connsiteY358" fmla="*/ 1736909 h 3762783"/>
                <a:gd name="connsiteX359" fmla="*/ 1679744 w 2879621"/>
                <a:gd name="connsiteY359" fmla="*/ 1756870 h 3762783"/>
                <a:gd name="connsiteX360" fmla="*/ 1664773 w 2879621"/>
                <a:gd name="connsiteY360" fmla="*/ 1728591 h 3762783"/>
                <a:gd name="connsiteX361" fmla="*/ 1653129 w 2879621"/>
                <a:gd name="connsiteY361" fmla="*/ 1701976 h 3762783"/>
                <a:gd name="connsiteX362" fmla="*/ 1663109 w 2879621"/>
                <a:gd name="connsiteY362" fmla="*/ 1662053 h 3762783"/>
                <a:gd name="connsiteX363" fmla="*/ 1621523 w 2879621"/>
                <a:gd name="connsiteY363" fmla="*/ 1632110 h 3762783"/>
                <a:gd name="connsiteX364" fmla="*/ 1591580 w 2879621"/>
                <a:gd name="connsiteY364" fmla="*/ 1623793 h 3762783"/>
                <a:gd name="connsiteX365" fmla="*/ 1551657 w 2879621"/>
                <a:gd name="connsiteY365" fmla="*/ 1618803 h 3762783"/>
                <a:gd name="connsiteX366" fmla="*/ 1503416 w 2879621"/>
                <a:gd name="connsiteY366" fmla="*/ 1615476 h 3762783"/>
                <a:gd name="connsiteX367" fmla="*/ 1491772 w 2879621"/>
                <a:gd name="connsiteY367" fmla="*/ 1633774 h 3762783"/>
                <a:gd name="connsiteX368" fmla="*/ 1460166 w 2879621"/>
                <a:gd name="connsiteY368" fmla="*/ 1643755 h 3762783"/>
                <a:gd name="connsiteX369" fmla="*/ 1421907 w 2879621"/>
                <a:gd name="connsiteY369" fmla="*/ 1630447 h 3762783"/>
                <a:gd name="connsiteX370" fmla="*/ 1358695 w 2879621"/>
                <a:gd name="connsiteY370" fmla="*/ 1623793 h 3762783"/>
                <a:gd name="connsiteX371" fmla="*/ 1308791 w 2879621"/>
                <a:gd name="connsiteY371" fmla="*/ 1648745 h 3762783"/>
                <a:gd name="connsiteX372" fmla="*/ 1267204 w 2879621"/>
                <a:gd name="connsiteY372" fmla="*/ 1675360 h 3762783"/>
                <a:gd name="connsiteX373" fmla="*/ 1248906 w 2879621"/>
                <a:gd name="connsiteY373" fmla="*/ 1721938 h 3762783"/>
                <a:gd name="connsiteX374" fmla="*/ 1237262 w 2879621"/>
                <a:gd name="connsiteY374" fmla="*/ 1760197 h 3762783"/>
                <a:gd name="connsiteX375" fmla="*/ 1232271 w 2879621"/>
                <a:gd name="connsiteY375" fmla="*/ 1793467 h 3762783"/>
                <a:gd name="connsiteX376" fmla="*/ 1222290 w 2879621"/>
                <a:gd name="connsiteY376" fmla="*/ 1835053 h 3762783"/>
                <a:gd name="connsiteX377" fmla="*/ 1243916 w 2879621"/>
                <a:gd name="connsiteY377" fmla="*/ 1871650 h 3762783"/>
                <a:gd name="connsiteX378" fmla="*/ 1277185 w 2879621"/>
                <a:gd name="connsiteY378" fmla="*/ 1901592 h 3762783"/>
                <a:gd name="connsiteX379" fmla="*/ 1318772 w 2879621"/>
                <a:gd name="connsiteY379" fmla="*/ 1916563 h 3762783"/>
                <a:gd name="connsiteX380" fmla="*/ 1375329 w 2879621"/>
                <a:gd name="connsiteY380" fmla="*/ 1908246 h 3762783"/>
                <a:gd name="connsiteX381" fmla="*/ 1403608 w 2879621"/>
                <a:gd name="connsiteY381" fmla="*/ 1873313 h 3762783"/>
                <a:gd name="connsiteX382" fmla="*/ 1423570 w 2879621"/>
                <a:gd name="connsiteY382" fmla="*/ 1850025 h 3762783"/>
                <a:gd name="connsiteX383" fmla="*/ 1460166 w 2879621"/>
                <a:gd name="connsiteY383" fmla="*/ 1846698 h 3762783"/>
                <a:gd name="connsiteX384" fmla="*/ 1506743 w 2879621"/>
                <a:gd name="connsiteY384" fmla="*/ 1855015 h 3762783"/>
                <a:gd name="connsiteX385" fmla="*/ 1478464 w 2879621"/>
                <a:gd name="connsiteY385" fmla="*/ 1898265 h 3762783"/>
                <a:gd name="connsiteX386" fmla="*/ 1461830 w 2879621"/>
                <a:gd name="connsiteY386" fmla="*/ 1931534 h 3762783"/>
                <a:gd name="connsiteX387" fmla="*/ 1450185 w 2879621"/>
                <a:gd name="connsiteY387" fmla="*/ 1988092 h 3762783"/>
                <a:gd name="connsiteX388" fmla="*/ 1525041 w 2879621"/>
                <a:gd name="connsiteY388" fmla="*/ 1988092 h 3762783"/>
                <a:gd name="connsiteX389" fmla="*/ 1569955 w 2879621"/>
                <a:gd name="connsiteY389" fmla="*/ 2026352 h 3762783"/>
                <a:gd name="connsiteX390" fmla="*/ 1556647 w 2879621"/>
                <a:gd name="connsiteY390" fmla="*/ 2071266 h 3762783"/>
                <a:gd name="connsiteX391" fmla="*/ 1553320 w 2879621"/>
                <a:gd name="connsiteY391" fmla="*/ 2114516 h 3762783"/>
                <a:gd name="connsiteX392" fmla="*/ 1594907 w 2879621"/>
                <a:gd name="connsiteY392" fmla="*/ 2154439 h 3762783"/>
                <a:gd name="connsiteX393" fmla="*/ 1633167 w 2879621"/>
                <a:gd name="connsiteY393" fmla="*/ 2157766 h 3762783"/>
                <a:gd name="connsiteX394" fmla="*/ 1674754 w 2879621"/>
                <a:gd name="connsiteY394" fmla="*/ 2134478 h 3762783"/>
                <a:gd name="connsiteX395" fmla="*/ 1729648 w 2879621"/>
                <a:gd name="connsiteY395" fmla="*/ 2157766 h 3762783"/>
                <a:gd name="connsiteX396" fmla="*/ 1762917 w 2879621"/>
                <a:gd name="connsiteY396" fmla="*/ 2151112 h 3762783"/>
                <a:gd name="connsiteX397" fmla="*/ 1779552 w 2879621"/>
                <a:gd name="connsiteY397" fmla="*/ 2121170 h 3762783"/>
                <a:gd name="connsiteX398" fmla="*/ 1846091 w 2879621"/>
                <a:gd name="connsiteY398" fmla="*/ 2092891 h 3762783"/>
                <a:gd name="connsiteX399" fmla="*/ 1892668 w 2879621"/>
                <a:gd name="connsiteY399" fmla="*/ 2072929 h 3762783"/>
                <a:gd name="connsiteX400" fmla="*/ 1881024 w 2879621"/>
                <a:gd name="connsiteY400" fmla="*/ 2104535 h 3762783"/>
                <a:gd name="connsiteX401" fmla="*/ 1925937 w 2879621"/>
                <a:gd name="connsiteY401" fmla="*/ 2097881 h 3762783"/>
                <a:gd name="connsiteX402" fmla="*/ 1952553 w 2879621"/>
                <a:gd name="connsiteY402" fmla="*/ 2096218 h 3762783"/>
                <a:gd name="connsiteX403" fmla="*/ 2019091 w 2879621"/>
                <a:gd name="connsiteY403" fmla="*/ 2117843 h 3762783"/>
                <a:gd name="connsiteX404" fmla="*/ 2067332 w 2879621"/>
                <a:gd name="connsiteY404" fmla="*/ 2129487 h 3762783"/>
                <a:gd name="connsiteX405" fmla="*/ 2127217 w 2879621"/>
                <a:gd name="connsiteY405" fmla="*/ 2121170 h 3762783"/>
                <a:gd name="connsiteX406" fmla="*/ 2165476 w 2879621"/>
                <a:gd name="connsiteY406" fmla="*/ 2146122 h 3762783"/>
                <a:gd name="connsiteX407" fmla="*/ 2213717 w 2879621"/>
                <a:gd name="connsiteY407" fmla="*/ 2182718 h 3762783"/>
                <a:gd name="connsiteX408" fmla="*/ 2246987 w 2879621"/>
                <a:gd name="connsiteY408" fmla="*/ 2207670 h 3762783"/>
                <a:gd name="connsiteX409" fmla="*/ 2281919 w 2879621"/>
                <a:gd name="connsiteY409" fmla="*/ 2232622 h 3762783"/>
                <a:gd name="connsiteX410" fmla="*/ 2315189 w 2879621"/>
                <a:gd name="connsiteY410" fmla="*/ 2235949 h 3762783"/>
                <a:gd name="connsiteX411" fmla="*/ 2365093 w 2879621"/>
                <a:gd name="connsiteY411" fmla="*/ 2239276 h 3762783"/>
                <a:gd name="connsiteX412" fmla="*/ 2416660 w 2879621"/>
                <a:gd name="connsiteY412" fmla="*/ 2259238 h 3762783"/>
                <a:gd name="connsiteX413" fmla="*/ 2446603 w 2879621"/>
                <a:gd name="connsiteY413" fmla="*/ 2309142 h 3762783"/>
                <a:gd name="connsiteX414" fmla="*/ 2456583 w 2879621"/>
                <a:gd name="connsiteY414" fmla="*/ 2354055 h 3762783"/>
                <a:gd name="connsiteX415" fmla="*/ 2461574 w 2879621"/>
                <a:gd name="connsiteY415" fmla="*/ 2372353 h 3762783"/>
                <a:gd name="connsiteX416" fmla="*/ 2523122 w 2879621"/>
                <a:gd name="connsiteY416" fmla="*/ 2393978 h 3762783"/>
                <a:gd name="connsiteX417" fmla="*/ 2581343 w 2879621"/>
                <a:gd name="connsiteY417" fmla="*/ 2402296 h 3762783"/>
                <a:gd name="connsiteX418" fmla="*/ 2606295 w 2879621"/>
                <a:gd name="connsiteY418" fmla="*/ 2420594 h 3762783"/>
                <a:gd name="connsiteX419" fmla="*/ 2642892 w 2879621"/>
                <a:gd name="connsiteY419" fmla="*/ 2430575 h 3762783"/>
                <a:gd name="connsiteX420" fmla="*/ 2716084 w 2879621"/>
                <a:gd name="connsiteY420" fmla="*/ 2432238 h 3762783"/>
                <a:gd name="connsiteX421" fmla="*/ 2777633 w 2879621"/>
                <a:gd name="connsiteY421" fmla="*/ 2453863 h 3762783"/>
                <a:gd name="connsiteX422" fmla="*/ 2849162 w 2879621"/>
                <a:gd name="connsiteY422" fmla="*/ 2478815 h 3762783"/>
                <a:gd name="connsiteX423" fmla="*/ 2877441 w 2879621"/>
                <a:gd name="connsiteY423" fmla="*/ 2540364 h 3762783"/>
                <a:gd name="connsiteX424" fmla="*/ 2830863 w 2879621"/>
                <a:gd name="connsiteY424" fmla="*/ 2606902 h 3762783"/>
                <a:gd name="connsiteX425" fmla="*/ 2774306 w 2879621"/>
                <a:gd name="connsiteY425" fmla="*/ 2651816 h 3762783"/>
                <a:gd name="connsiteX426" fmla="*/ 2767652 w 2879621"/>
                <a:gd name="connsiteY426" fmla="*/ 2676768 h 3762783"/>
                <a:gd name="connsiteX427" fmla="*/ 2770979 w 2879621"/>
                <a:gd name="connsiteY427" fmla="*/ 2743307 h 3762783"/>
                <a:gd name="connsiteX428" fmla="*/ 2759334 w 2879621"/>
                <a:gd name="connsiteY428" fmla="*/ 2808182 h 3762783"/>
                <a:gd name="connsiteX429" fmla="*/ 2726065 w 2879621"/>
                <a:gd name="connsiteY429" fmla="*/ 2873057 h 3762783"/>
                <a:gd name="connsiteX430" fmla="*/ 2647882 w 2879621"/>
                <a:gd name="connsiteY430" fmla="*/ 2894682 h 3762783"/>
                <a:gd name="connsiteX431" fmla="*/ 2587997 w 2879621"/>
                <a:gd name="connsiteY431" fmla="*/ 2924625 h 3762783"/>
                <a:gd name="connsiteX432" fmla="*/ 2539757 w 2879621"/>
                <a:gd name="connsiteY432" fmla="*/ 2972865 h 3762783"/>
                <a:gd name="connsiteX433" fmla="*/ 2541420 w 2879621"/>
                <a:gd name="connsiteY433" fmla="*/ 3022769 h 3762783"/>
                <a:gd name="connsiteX434" fmla="*/ 2504824 w 2879621"/>
                <a:gd name="connsiteY434" fmla="*/ 3074337 h 3762783"/>
                <a:gd name="connsiteX435" fmla="*/ 2468228 w 2879621"/>
                <a:gd name="connsiteY435" fmla="*/ 3119250 h 3762783"/>
                <a:gd name="connsiteX436" fmla="*/ 2456583 w 2879621"/>
                <a:gd name="connsiteY436" fmla="*/ 3155847 h 3762783"/>
                <a:gd name="connsiteX437" fmla="*/ 2410006 w 2879621"/>
                <a:gd name="connsiteY437" fmla="*/ 3190779 h 3762783"/>
                <a:gd name="connsiteX438" fmla="*/ 2370083 w 2879621"/>
                <a:gd name="connsiteY438" fmla="*/ 3187452 h 3762783"/>
                <a:gd name="connsiteX439" fmla="*/ 2343467 w 2879621"/>
                <a:gd name="connsiteY439" fmla="*/ 3197433 h 3762783"/>
                <a:gd name="connsiteX440" fmla="*/ 2366756 w 2879621"/>
                <a:gd name="connsiteY440" fmla="*/ 3227376 h 3762783"/>
                <a:gd name="connsiteX441" fmla="*/ 2375073 w 2879621"/>
                <a:gd name="connsiteY441" fmla="*/ 3249001 h 3762783"/>
                <a:gd name="connsiteX442" fmla="*/ 2356775 w 2879621"/>
                <a:gd name="connsiteY442" fmla="*/ 3285597 h 3762783"/>
                <a:gd name="connsiteX443" fmla="*/ 2285246 w 2879621"/>
                <a:gd name="connsiteY443" fmla="*/ 3305559 h 3762783"/>
                <a:gd name="connsiteX444" fmla="*/ 2256967 w 2879621"/>
                <a:gd name="connsiteY444" fmla="*/ 3327184 h 3762783"/>
                <a:gd name="connsiteX445" fmla="*/ 2258631 w 2879621"/>
                <a:gd name="connsiteY445" fmla="*/ 3357126 h 3762783"/>
                <a:gd name="connsiteX446" fmla="*/ 2205400 w 2879621"/>
                <a:gd name="connsiteY446" fmla="*/ 3372097 h 3762783"/>
                <a:gd name="connsiteX447" fmla="*/ 2225361 w 2879621"/>
                <a:gd name="connsiteY447" fmla="*/ 3397049 h 3762783"/>
                <a:gd name="connsiteX448" fmla="*/ 2237006 w 2879621"/>
                <a:gd name="connsiteY448" fmla="*/ 3410357 h 3762783"/>
                <a:gd name="connsiteX449" fmla="*/ 2213717 w 2879621"/>
                <a:gd name="connsiteY449" fmla="*/ 3436972 h 3762783"/>
                <a:gd name="connsiteX450" fmla="*/ 2210390 w 2879621"/>
                <a:gd name="connsiteY450" fmla="*/ 3466915 h 3762783"/>
                <a:gd name="connsiteX451" fmla="*/ 2187102 w 2879621"/>
                <a:gd name="connsiteY451" fmla="*/ 3488540 h 3762783"/>
                <a:gd name="connsiteX452" fmla="*/ 2190429 w 2879621"/>
                <a:gd name="connsiteY452" fmla="*/ 3511828 h 3762783"/>
                <a:gd name="connsiteX453" fmla="*/ 2225361 w 2879621"/>
                <a:gd name="connsiteY453" fmla="*/ 3531790 h 3762783"/>
                <a:gd name="connsiteX454" fmla="*/ 2245323 w 2879621"/>
                <a:gd name="connsiteY454" fmla="*/ 3548425 h 376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2879621" h="3762783">
                  <a:moveTo>
                    <a:pt x="2245323" y="3548425"/>
                  </a:moveTo>
                  <a:cubicBezTo>
                    <a:pt x="2235342" y="3566723"/>
                    <a:pt x="2215381" y="3571713"/>
                    <a:pt x="2215381" y="3595002"/>
                  </a:cubicBezTo>
                  <a:cubicBezTo>
                    <a:pt x="2215381" y="3618290"/>
                    <a:pt x="2180448" y="3633262"/>
                    <a:pt x="2188765" y="3646569"/>
                  </a:cubicBezTo>
                  <a:cubicBezTo>
                    <a:pt x="2197083" y="3659877"/>
                    <a:pt x="2213717" y="3678175"/>
                    <a:pt x="2227025" y="3693147"/>
                  </a:cubicBezTo>
                  <a:cubicBezTo>
                    <a:pt x="2238669" y="3708118"/>
                    <a:pt x="2246987" y="3716435"/>
                    <a:pt x="2265285" y="3728079"/>
                  </a:cubicBezTo>
                  <a:cubicBezTo>
                    <a:pt x="2283583" y="3739724"/>
                    <a:pt x="2293563" y="3741387"/>
                    <a:pt x="2318515" y="3746377"/>
                  </a:cubicBezTo>
                  <a:cubicBezTo>
                    <a:pt x="2343467" y="3749704"/>
                    <a:pt x="2341804" y="3758022"/>
                    <a:pt x="2308535" y="3758022"/>
                  </a:cubicBezTo>
                  <a:cubicBezTo>
                    <a:pt x="2275265" y="3759685"/>
                    <a:pt x="2250313" y="3759685"/>
                    <a:pt x="2220371" y="3761349"/>
                  </a:cubicBezTo>
                  <a:cubicBezTo>
                    <a:pt x="2188765" y="3763012"/>
                    <a:pt x="2192092" y="3766339"/>
                    <a:pt x="2177121" y="3749704"/>
                  </a:cubicBezTo>
                  <a:cubicBezTo>
                    <a:pt x="2162150" y="3733070"/>
                    <a:pt x="2165476" y="3728079"/>
                    <a:pt x="2153832" y="3719762"/>
                  </a:cubicBezTo>
                  <a:cubicBezTo>
                    <a:pt x="2143851" y="3711445"/>
                    <a:pt x="2153832" y="3701464"/>
                    <a:pt x="2142188" y="3701464"/>
                  </a:cubicBezTo>
                  <a:cubicBezTo>
                    <a:pt x="2130544" y="3701464"/>
                    <a:pt x="2118899" y="3699800"/>
                    <a:pt x="2115572" y="3689820"/>
                  </a:cubicBezTo>
                  <a:cubicBezTo>
                    <a:pt x="2113909" y="3679839"/>
                    <a:pt x="2115572" y="3673185"/>
                    <a:pt x="2103928" y="3673185"/>
                  </a:cubicBezTo>
                  <a:cubicBezTo>
                    <a:pt x="2092284" y="3673185"/>
                    <a:pt x="2085630" y="3663204"/>
                    <a:pt x="2077313" y="3666531"/>
                  </a:cubicBezTo>
                  <a:cubicBezTo>
                    <a:pt x="2068995" y="3669858"/>
                    <a:pt x="2044043" y="3666531"/>
                    <a:pt x="2052361" y="3658214"/>
                  </a:cubicBezTo>
                  <a:cubicBezTo>
                    <a:pt x="2060678" y="3649896"/>
                    <a:pt x="2072322" y="3641579"/>
                    <a:pt x="2057351" y="3633262"/>
                  </a:cubicBezTo>
                  <a:cubicBezTo>
                    <a:pt x="2042380" y="3624944"/>
                    <a:pt x="2037389" y="3616627"/>
                    <a:pt x="2042380" y="3609973"/>
                  </a:cubicBezTo>
                  <a:cubicBezTo>
                    <a:pt x="2047370" y="3603319"/>
                    <a:pt x="2042380" y="3599992"/>
                    <a:pt x="2040716" y="3590012"/>
                  </a:cubicBezTo>
                  <a:cubicBezTo>
                    <a:pt x="2039053" y="3581694"/>
                    <a:pt x="2044043" y="3573377"/>
                    <a:pt x="2030736" y="3566723"/>
                  </a:cubicBezTo>
                  <a:cubicBezTo>
                    <a:pt x="2017428" y="3560069"/>
                    <a:pt x="2024082" y="3550088"/>
                    <a:pt x="2034063" y="3545098"/>
                  </a:cubicBezTo>
                  <a:cubicBezTo>
                    <a:pt x="2045707" y="3540108"/>
                    <a:pt x="2037389" y="3528463"/>
                    <a:pt x="2017428" y="3528463"/>
                  </a:cubicBezTo>
                  <a:cubicBezTo>
                    <a:pt x="1995803" y="3528463"/>
                    <a:pt x="1989149" y="3521809"/>
                    <a:pt x="1997466" y="3511828"/>
                  </a:cubicBezTo>
                  <a:cubicBezTo>
                    <a:pt x="2005784" y="3501848"/>
                    <a:pt x="2042380" y="3501848"/>
                    <a:pt x="2044043" y="3490204"/>
                  </a:cubicBezTo>
                  <a:cubicBezTo>
                    <a:pt x="2045707" y="3478559"/>
                    <a:pt x="2035726" y="3463588"/>
                    <a:pt x="2039053" y="3453607"/>
                  </a:cubicBezTo>
                  <a:cubicBezTo>
                    <a:pt x="2042380" y="3441963"/>
                    <a:pt x="2050697" y="3440300"/>
                    <a:pt x="2035726" y="3428655"/>
                  </a:cubicBezTo>
                  <a:cubicBezTo>
                    <a:pt x="2020755" y="3417011"/>
                    <a:pt x="2025745" y="3412020"/>
                    <a:pt x="2030736" y="3400376"/>
                  </a:cubicBezTo>
                  <a:cubicBezTo>
                    <a:pt x="2035726" y="3388732"/>
                    <a:pt x="2024082" y="3393722"/>
                    <a:pt x="2007447" y="3383741"/>
                  </a:cubicBezTo>
                  <a:cubicBezTo>
                    <a:pt x="1990812" y="3372097"/>
                    <a:pt x="1999130" y="3363780"/>
                    <a:pt x="1995803" y="3348809"/>
                  </a:cubicBezTo>
                  <a:cubicBezTo>
                    <a:pt x="1992476" y="3333837"/>
                    <a:pt x="1999130" y="3325520"/>
                    <a:pt x="1985822" y="3308885"/>
                  </a:cubicBezTo>
                  <a:cubicBezTo>
                    <a:pt x="1972514" y="3290587"/>
                    <a:pt x="1965860" y="3270626"/>
                    <a:pt x="1974178" y="3262308"/>
                  </a:cubicBezTo>
                  <a:cubicBezTo>
                    <a:pt x="1980832" y="3253991"/>
                    <a:pt x="1979168" y="3242347"/>
                    <a:pt x="1984159" y="3227376"/>
                  </a:cubicBezTo>
                  <a:cubicBezTo>
                    <a:pt x="1987485" y="3212404"/>
                    <a:pt x="1990812" y="3209077"/>
                    <a:pt x="1989149" y="3197433"/>
                  </a:cubicBezTo>
                  <a:cubicBezTo>
                    <a:pt x="1987485" y="3185789"/>
                    <a:pt x="1992476" y="3160837"/>
                    <a:pt x="1990812" y="3150856"/>
                  </a:cubicBezTo>
                  <a:cubicBezTo>
                    <a:pt x="1989149" y="3140875"/>
                    <a:pt x="1975841" y="3099289"/>
                    <a:pt x="1980832" y="3090971"/>
                  </a:cubicBezTo>
                  <a:cubicBezTo>
                    <a:pt x="1984159" y="3082654"/>
                    <a:pt x="1969187" y="3069346"/>
                    <a:pt x="1970851" y="3056038"/>
                  </a:cubicBezTo>
                  <a:cubicBezTo>
                    <a:pt x="1972514" y="3044394"/>
                    <a:pt x="1984159" y="3002808"/>
                    <a:pt x="1974178" y="2987836"/>
                  </a:cubicBezTo>
                  <a:cubicBezTo>
                    <a:pt x="1962533" y="2972865"/>
                    <a:pt x="1977505" y="2951240"/>
                    <a:pt x="1970851" y="2936269"/>
                  </a:cubicBezTo>
                  <a:cubicBezTo>
                    <a:pt x="1962533" y="2921298"/>
                    <a:pt x="1967524" y="2904663"/>
                    <a:pt x="1975841" y="2893019"/>
                  </a:cubicBezTo>
                  <a:cubicBezTo>
                    <a:pt x="1984159" y="2881374"/>
                    <a:pt x="1959207" y="2871393"/>
                    <a:pt x="1962533" y="2856422"/>
                  </a:cubicBezTo>
                  <a:cubicBezTo>
                    <a:pt x="1965860" y="2841451"/>
                    <a:pt x="1960870" y="2811509"/>
                    <a:pt x="1945899" y="2798201"/>
                  </a:cubicBezTo>
                  <a:cubicBezTo>
                    <a:pt x="1930928" y="2784893"/>
                    <a:pt x="1877697" y="2756614"/>
                    <a:pt x="1859399" y="2749961"/>
                  </a:cubicBezTo>
                  <a:cubicBezTo>
                    <a:pt x="1841100" y="2743307"/>
                    <a:pt x="1816148" y="2743307"/>
                    <a:pt x="1797850" y="2715028"/>
                  </a:cubicBezTo>
                  <a:cubicBezTo>
                    <a:pt x="1781215" y="2686749"/>
                    <a:pt x="1776225" y="2681758"/>
                    <a:pt x="1754600" y="2656806"/>
                  </a:cubicBezTo>
                  <a:cubicBezTo>
                    <a:pt x="1734638" y="2631854"/>
                    <a:pt x="1731311" y="2640172"/>
                    <a:pt x="1716340" y="2610229"/>
                  </a:cubicBezTo>
                  <a:cubicBezTo>
                    <a:pt x="1701369" y="2580287"/>
                    <a:pt x="1718004" y="2578623"/>
                    <a:pt x="1691388" y="2561989"/>
                  </a:cubicBezTo>
                  <a:cubicBezTo>
                    <a:pt x="1664773" y="2543690"/>
                    <a:pt x="1659782" y="2518738"/>
                    <a:pt x="1643148" y="2515412"/>
                  </a:cubicBezTo>
                  <a:cubicBezTo>
                    <a:pt x="1626513" y="2512085"/>
                    <a:pt x="1638157" y="2502104"/>
                    <a:pt x="1629840" y="2490460"/>
                  </a:cubicBezTo>
                  <a:cubicBezTo>
                    <a:pt x="1619859" y="2478815"/>
                    <a:pt x="1619859" y="2463844"/>
                    <a:pt x="1629840" y="2457190"/>
                  </a:cubicBezTo>
                  <a:cubicBezTo>
                    <a:pt x="1639821" y="2450536"/>
                    <a:pt x="1644811" y="2443882"/>
                    <a:pt x="1654792" y="2435565"/>
                  </a:cubicBezTo>
                  <a:cubicBezTo>
                    <a:pt x="1664773" y="2427248"/>
                    <a:pt x="1664773" y="2415604"/>
                    <a:pt x="1648138" y="2417267"/>
                  </a:cubicBezTo>
                  <a:cubicBezTo>
                    <a:pt x="1633167" y="2418930"/>
                    <a:pt x="1628177" y="2420594"/>
                    <a:pt x="1634830" y="2400632"/>
                  </a:cubicBezTo>
                  <a:cubicBezTo>
                    <a:pt x="1641484" y="2380671"/>
                    <a:pt x="1653129" y="2357382"/>
                    <a:pt x="1666436" y="2352392"/>
                  </a:cubicBezTo>
                  <a:cubicBezTo>
                    <a:pt x="1678081" y="2345738"/>
                    <a:pt x="1689725" y="2340747"/>
                    <a:pt x="1693052" y="2334094"/>
                  </a:cubicBezTo>
                  <a:cubicBezTo>
                    <a:pt x="1696379" y="2327440"/>
                    <a:pt x="1694715" y="2317459"/>
                    <a:pt x="1708023" y="2312469"/>
                  </a:cubicBezTo>
                  <a:cubicBezTo>
                    <a:pt x="1721331" y="2305815"/>
                    <a:pt x="1734638" y="2290843"/>
                    <a:pt x="1732975" y="2284190"/>
                  </a:cubicBezTo>
                  <a:cubicBezTo>
                    <a:pt x="1731311" y="2277536"/>
                    <a:pt x="1731311" y="2260901"/>
                    <a:pt x="1732975" y="2245930"/>
                  </a:cubicBezTo>
                  <a:cubicBezTo>
                    <a:pt x="1734638" y="2230959"/>
                    <a:pt x="1724658" y="2215987"/>
                    <a:pt x="1741292" y="2210997"/>
                  </a:cubicBezTo>
                  <a:cubicBezTo>
                    <a:pt x="1756263" y="2206007"/>
                    <a:pt x="1734638" y="2199353"/>
                    <a:pt x="1722994" y="2186045"/>
                  </a:cubicBezTo>
                  <a:cubicBezTo>
                    <a:pt x="1713013" y="2172737"/>
                    <a:pt x="1721331" y="2161093"/>
                    <a:pt x="1706359" y="2156103"/>
                  </a:cubicBezTo>
                  <a:cubicBezTo>
                    <a:pt x="1691388" y="2151112"/>
                    <a:pt x="1676417" y="2161093"/>
                    <a:pt x="1671427" y="2164420"/>
                  </a:cubicBezTo>
                  <a:cubicBezTo>
                    <a:pt x="1666436" y="2167747"/>
                    <a:pt x="1649802" y="2179391"/>
                    <a:pt x="1658119" y="2182718"/>
                  </a:cubicBezTo>
                  <a:cubicBezTo>
                    <a:pt x="1666436" y="2186045"/>
                    <a:pt x="1659782" y="2194362"/>
                    <a:pt x="1646475" y="2194362"/>
                  </a:cubicBezTo>
                  <a:cubicBezTo>
                    <a:pt x="1633167" y="2194362"/>
                    <a:pt x="1626513" y="2189372"/>
                    <a:pt x="1618196" y="2182718"/>
                  </a:cubicBezTo>
                  <a:cubicBezTo>
                    <a:pt x="1609878" y="2176064"/>
                    <a:pt x="1596571" y="2167747"/>
                    <a:pt x="1593244" y="2171074"/>
                  </a:cubicBezTo>
                  <a:cubicBezTo>
                    <a:pt x="1589917" y="2174401"/>
                    <a:pt x="1583263" y="2176064"/>
                    <a:pt x="1578272" y="2171074"/>
                  </a:cubicBezTo>
                  <a:cubicBezTo>
                    <a:pt x="1573282" y="2166083"/>
                    <a:pt x="1568292" y="2159430"/>
                    <a:pt x="1564965" y="2152776"/>
                  </a:cubicBezTo>
                  <a:cubicBezTo>
                    <a:pt x="1561638" y="2146122"/>
                    <a:pt x="1545003" y="2141131"/>
                    <a:pt x="1538349" y="2134478"/>
                  </a:cubicBezTo>
                  <a:cubicBezTo>
                    <a:pt x="1531695" y="2127824"/>
                    <a:pt x="1511734" y="2127824"/>
                    <a:pt x="1511734" y="2119506"/>
                  </a:cubicBezTo>
                  <a:cubicBezTo>
                    <a:pt x="1511734" y="2111189"/>
                    <a:pt x="1513397" y="2091227"/>
                    <a:pt x="1500089" y="2084574"/>
                  </a:cubicBezTo>
                  <a:cubicBezTo>
                    <a:pt x="1485118" y="2077920"/>
                    <a:pt x="1481791" y="2069602"/>
                    <a:pt x="1475137" y="2059622"/>
                  </a:cubicBezTo>
                  <a:cubicBezTo>
                    <a:pt x="1468484" y="2049641"/>
                    <a:pt x="1461830" y="2047977"/>
                    <a:pt x="1433551" y="2041323"/>
                  </a:cubicBezTo>
                  <a:cubicBezTo>
                    <a:pt x="1405272" y="2034669"/>
                    <a:pt x="1380320" y="2036333"/>
                    <a:pt x="1368676" y="2024689"/>
                  </a:cubicBezTo>
                  <a:cubicBezTo>
                    <a:pt x="1357031" y="2013044"/>
                    <a:pt x="1317108" y="1963140"/>
                    <a:pt x="1295483" y="1966467"/>
                  </a:cubicBezTo>
                  <a:cubicBezTo>
                    <a:pt x="1273858" y="1968131"/>
                    <a:pt x="1265541" y="1981439"/>
                    <a:pt x="1243916" y="1981439"/>
                  </a:cubicBezTo>
                  <a:cubicBezTo>
                    <a:pt x="1222290" y="1979775"/>
                    <a:pt x="1203992" y="1966467"/>
                    <a:pt x="1189021" y="1959813"/>
                  </a:cubicBezTo>
                  <a:cubicBezTo>
                    <a:pt x="1174050" y="1953159"/>
                    <a:pt x="1165733" y="1946506"/>
                    <a:pt x="1150761" y="1944842"/>
                  </a:cubicBezTo>
                  <a:cubicBezTo>
                    <a:pt x="1137454" y="1944842"/>
                    <a:pt x="1122482" y="1913236"/>
                    <a:pt x="1100857" y="1913236"/>
                  </a:cubicBezTo>
                  <a:cubicBezTo>
                    <a:pt x="1079232" y="1913236"/>
                    <a:pt x="1040972" y="1883294"/>
                    <a:pt x="1026001" y="1863332"/>
                  </a:cubicBezTo>
                  <a:cubicBezTo>
                    <a:pt x="1011030" y="1843371"/>
                    <a:pt x="1040972" y="1825073"/>
                    <a:pt x="1026001" y="1806774"/>
                  </a:cubicBezTo>
                  <a:cubicBezTo>
                    <a:pt x="1011030" y="1788476"/>
                    <a:pt x="1014357" y="1751880"/>
                    <a:pt x="997722" y="1745226"/>
                  </a:cubicBezTo>
                  <a:cubicBezTo>
                    <a:pt x="981088" y="1738572"/>
                    <a:pt x="967780" y="1721938"/>
                    <a:pt x="961126" y="1713620"/>
                  </a:cubicBezTo>
                  <a:cubicBezTo>
                    <a:pt x="952809" y="1705303"/>
                    <a:pt x="971107" y="1688668"/>
                    <a:pt x="951145" y="1667043"/>
                  </a:cubicBezTo>
                  <a:cubicBezTo>
                    <a:pt x="931184" y="1645418"/>
                    <a:pt x="914549" y="1642091"/>
                    <a:pt x="911222" y="1610485"/>
                  </a:cubicBezTo>
                  <a:cubicBezTo>
                    <a:pt x="907895" y="1577216"/>
                    <a:pt x="906232" y="1577216"/>
                    <a:pt x="911222" y="1560581"/>
                  </a:cubicBezTo>
                  <a:cubicBezTo>
                    <a:pt x="916212" y="1543947"/>
                    <a:pt x="891260" y="1547274"/>
                    <a:pt x="882943" y="1537293"/>
                  </a:cubicBezTo>
                  <a:cubicBezTo>
                    <a:pt x="872962" y="1527312"/>
                    <a:pt x="866308" y="1525648"/>
                    <a:pt x="864645" y="1537293"/>
                  </a:cubicBezTo>
                  <a:cubicBezTo>
                    <a:pt x="864645" y="1548937"/>
                    <a:pt x="851337" y="1565572"/>
                    <a:pt x="856328" y="1572226"/>
                  </a:cubicBezTo>
                  <a:cubicBezTo>
                    <a:pt x="861318" y="1578879"/>
                    <a:pt x="869635" y="1592187"/>
                    <a:pt x="876289" y="1598841"/>
                  </a:cubicBezTo>
                  <a:cubicBezTo>
                    <a:pt x="882943" y="1605495"/>
                    <a:pt x="882943" y="1627120"/>
                    <a:pt x="884607" y="1637101"/>
                  </a:cubicBezTo>
                  <a:cubicBezTo>
                    <a:pt x="886270" y="1647082"/>
                    <a:pt x="887933" y="1658726"/>
                    <a:pt x="891260" y="1668707"/>
                  </a:cubicBezTo>
                  <a:cubicBezTo>
                    <a:pt x="896251" y="1678687"/>
                    <a:pt x="907895" y="1685341"/>
                    <a:pt x="906232" y="1701976"/>
                  </a:cubicBezTo>
                  <a:cubicBezTo>
                    <a:pt x="902905" y="1718611"/>
                    <a:pt x="909559" y="1743563"/>
                    <a:pt x="916212" y="1745226"/>
                  </a:cubicBezTo>
                  <a:cubicBezTo>
                    <a:pt x="921203" y="1746890"/>
                    <a:pt x="926193" y="1743563"/>
                    <a:pt x="932847" y="1758534"/>
                  </a:cubicBezTo>
                  <a:cubicBezTo>
                    <a:pt x="937837" y="1773505"/>
                    <a:pt x="929520" y="1786813"/>
                    <a:pt x="919539" y="1771842"/>
                  </a:cubicBezTo>
                  <a:cubicBezTo>
                    <a:pt x="909559" y="1756870"/>
                    <a:pt x="897914" y="1753543"/>
                    <a:pt x="887933" y="1741899"/>
                  </a:cubicBezTo>
                  <a:cubicBezTo>
                    <a:pt x="877953" y="1730255"/>
                    <a:pt x="876289" y="1715284"/>
                    <a:pt x="879616" y="1706966"/>
                  </a:cubicBezTo>
                  <a:cubicBezTo>
                    <a:pt x="884607" y="1698649"/>
                    <a:pt x="871299" y="1691995"/>
                    <a:pt x="866308" y="1683678"/>
                  </a:cubicBezTo>
                  <a:cubicBezTo>
                    <a:pt x="862981" y="1675360"/>
                    <a:pt x="862981" y="1670370"/>
                    <a:pt x="844683" y="1660389"/>
                  </a:cubicBezTo>
                  <a:cubicBezTo>
                    <a:pt x="824722" y="1650408"/>
                    <a:pt x="838029" y="1637101"/>
                    <a:pt x="844683" y="1640428"/>
                  </a:cubicBezTo>
                  <a:cubicBezTo>
                    <a:pt x="851337" y="1643755"/>
                    <a:pt x="851337" y="1623793"/>
                    <a:pt x="843020" y="1610485"/>
                  </a:cubicBezTo>
                  <a:cubicBezTo>
                    <a:pt x="834702" y="1597178"/>
                    <a:pt x="809750" y="1563908"/>
                    <a:pt x="809750" y="1528975"/>
                  </a:cubicBezTo>
                  <a:cubicBezTo>
                    <a:pt x="809750" y="1494043"/>
                    <a:pt x="809750" y="1467427"/>
                    <a:pt x="794779" y="1460773"/>
                  </a:cubicBezTo>
                  <a:cubicBezTo>
                    <a:pt x="778145" y="1454119"/>
                    <a:pt x="758183" y="1447465"/>
                    <a:pt x="758183" y="1435821"/>
                  </a:cubicBezTo>
                  <a:cubicBezTo>
                    <a:pt x="758183" y="1424177"/>
                    <a:pt x="736558" y="1370946"/>
                    <a:pt x="744875" y="1357638"/>
                  </a:cubicBezTo>
                  <a:cubicBezTo>
                    <a:pt x="753193" y="1342667"/>
                    <a:pt x="736558" y="1337677"/>
                    <a:pt x="728241" y="1326032"/>
                  </a:cubicBezTo>
                  <a:cubicBezTo>
                    <a:pt x="721587" y="1314388"/>
                    <a:pt x="739885" y="1294426"/>
                    <a:pt x="736558" y="1282782"/>
                  </a:cubicBezTo>
                  <a:cubicBezTo>
                    <a:pt x="734894" y="1271138"/>
                    <a:pt x="729904" y="1254503"/>
                    <a:pt x="736558" y="1239532"/>
                  </a:cubicBezTo>
                  <a:cubicBezTo>
                    <a:pt x="743212" y="1222897"/>
                    <a:pt x="764837" y="1184638"/>
                    <a:pt x="773154" y="1166339"/>
                  </a:cubicBezTo>
                  <a:cubicBezTo>
                    <a:pt x="781472" y="1148041"/>
                    <a:pt x="819731" y="1116435"/>
                    <a:pt x="829712" y="1098137"/>
                  </a:cubicBezTo>
                  <a:cubicBezTo>
                    <a:pt x="838029" y="1079839"/>
                    <a:pt x="856328" y="1083166"/>
                    <a:pt x="848010" y="1073185"/>
                  </a:cubicBezTo>
                  <a:cubicBezTo>
                    <a:pt x="839693" y="1061541"/>
                    <a:pt x="848010" y="1049897"/>
                    <a:pt x="849674" y="1036589"/>
                  </a:cubicBezTo>
                  <a:cubicBezTo>
                    <a:pt x="849674" y="1021618"/>
                    <a:pt x="843020" y="1011637"/>
                    <a:pt x="862981" y="1013300"/>
                  </a:cubicBezTo>
                  <a:cubicBezTo>
                    <a:pt x="882943" y="1014964"/>
                    <a:pt x="887933" y="1013300"/>
                    <a:pt x="882943" y="1024945"/>
                  </a:cubicBezTo>
                  <a:cubicBezTo>
                    <a:pt x="877953" y="1038252"/>
                    <a:pt x="886270" y="1041579"/>
                    <a:pt x="896251" y="1029935"/>
                  </a:cubicBezTo>
                  <a:cubicBezTo>
                    <a:pt x="906232" y="1018291"/>
                    <a:pt x="912885" y="1008310"/>
                    <a:pt x="906232" y="998329"/>
                  </a:cubicBezTo>
                  <a:cubicBezTo>
                    <a:pt x="899578" y="988348"/>
                    <a:pt x="892924" y="981695"/>
                    <a:pt x="892924" y="973377"/>
                  </a:cubicBezTo>
                  <a:cubicBezTo>
                    <a:pt x="892924" y="965060"/>
                    <a:pt x="891260" y="961733"/>
                    <a:pt x="886270" y="955079"/>
                  </a:cubicBezTo>
                  <a:cubicBezTo>
                    <a:pt x="879616" y="948425"/>
                    <a:pt x="881280" y="943435"/>
                    <a:pt x="871299" y="941771"/>
                  </a:cubicBezTo>
                  <a:cubicBezTo>
                    <a:pt x="861318" y="940108"/>
                    <a:pt x="864645" y="925137"/>
                    <a:pt x="856328" y="926800"/>
                  </a:cubicBezTo>
                  <a:cubicBezTo>
                    <a:pt x="848010" y="928464"/>
                    <a:pt x="833039" y="930127"/>
                    <a:pt x="836366" y="915156"/>
                  </a:cubicBezTo>
                  <a:cubicBezTo>
                    <a:pt x="839693" y="898521"/>
                    <a:pt x="838029" y="885213"/>
                    <a:pt x="848010" y="878560"/>
                  </a:cubicBezTo>
                  <a:cubicBezTo>
                    <a:pt x="857991" y="871906"/>
                    <a:pt x="846347" y="868579"/>
                    <a:pt x="844683" y="853608"/>
                  </a:cubicBezTo>
                  <a:cubicBezTo>
                    <a:pt x="843020" y="838636"/>
                    <a:pt x="851337" y="813684"/>
                    <a:pt x="836366" y="813684"/>
                  </a:cubicBezTo>
                  <a:cubicBezTo>
                    <a:pt x="821395" y="813684"/>
                    <a:pt x="818068" y="807030"/>
                    <a:pt x="826385" y="795386"/>
                  </a:cubicBezTo>
                  <a:cubicBezTo>
                    <a:pt x="834702" y="783742"/>
                    <a:pt x="841356" y="778752"/>
                    <a:pt x="831376" y="763780"/>
                  </a:cubicBezTo>
                  <a:cubicBezTo>
                    <a:pt x="823058" y="748809"/>
                    <a:pt x="816404" y="747146"/>
                    <a:pt x="823058" y="733838"/>
                  </a:cubicBezTo>
                  <a:cubicBezTo>
                    <a:pt x="828049" y="718867"/>
                    <a:pt x="854664" y="695578"/>
                    <a:pt x="831376" y="697242"/>
                  </a:cubicBezTo>
                  <a:cubicBezTo>
                    <a:pt x="808087" y="697242"/>
                    <a:pt x="818068" y="692251"/>
                    <a:pt x="821395" y="680607"/>
                  </a:cubicBezTo>
                  <a:cubicBezTo>
                    <a:pt x="823058" y="668963"/>
                    <a:pt x="813077" y="658982"/>
                    <a:pt x="823058" y="655655"/>
                  </a:cubicBezTo>
                  <a:cubicBezTo>
                    <a:pt x="831376" y="652328"/>
                    <a:pt x="824722" y="640684"/>
                    <a:pt x="818068" y="637357"/>
                  </a:cubicBezTo>
                  <a:cubicBezTo>
                    <a:pt x="811414" y="634030"/>
                    <a:pt x="814741" y="624049"/>
                    <a:pt x="818068" y="620722"/>
                  </a:cubicBezTo>
                  <a:cubicBezTo>
                    <a:pt x="821395" y="617395"/>
                    <a:pt x="818068" y="610741"/>
                    <a:pt x="811414" y="612405"/>
                  </a:cubicBezTo>
                  <a:cubicBezTo>
                    <a:pt x="804760" y="615732"/>
                    <a:pt x="788125" y="599097"/>
                    <a:pt x="789789" y="609078"/>
                  </a:cubicBezTo>
                  <a:cubicBezTo>
                    <a:pt x="791452" y="617395"/>
                    <a:pt x="778145" y="617395"/>
                    <a:pt x="771491" y="612405"/>
                  </a:cubicBezTo>
                  <a:cubicBezTo>
                    <a:pt x="771491" y="612405"/>
                    <a:pt x="759846" y="584126"/>
                    <a:pt x="753193" y="579135"/>
                  </a:cubicBezTo>
                  <a:cubicBezTo>
                    <a:pt x="746539" y="575809"/>
                    <a:pt x="749866" y="550857"/>
                    <a:pt x="734894" y="550857"/>
                  </a:cubicBezTo>
                  <a:cubicBezTo>
                    <a:pt x="719923" y="550857"/>
                    <a:pt x="699962" y="550857"/>
                    <a:pt x="684990" y="540876"/>
                  </a:cubicBezTo>
                  <a:cubicBezTo>
                    <a:pt x="670019" y="530895"/>
                    <a:pt x="650058" y="539212"/>
                    <a:pt x="641740" y="527568"/>
                  </a:cubicBezTo>
                  <a:cubicBezTo>
                    <a:pt x="633423" y="515924"/>
                    <a:pt x="645067" y="505943"/>
                    <a:pt x="633423" y="505943"/>
                  </a:cubicBezTo>
                  <a:cubicBezTo>
                    <a:pt x="621779" y="505943"/>
                    <a:pt x="626769" y="479327"/>
                    <a:pt x="605144" y="479327"/>
                  </a:cubicBezTo>
                  <a:cubicBezTo>
                    <a:pt x="583519" y="479327"/>
                    <a:pt x="576865" y="485981"/>
                    <a:pt x="576865" y="492635"/>
                  </a:cubicBezTo>
                  <a:cubicBezTo>
                    <a:pt x="576865" y="499289"/>
                    <a:pt x="560230" y="499289"/>
                    <a:pt x="550250" y="504279"/>
                  </a:cubicBezTo>
                  <a:cubicBezTo>
                    <a:pt x="540269" y="507606"/>
                    <a:pt x="533615" y="515924"/>
                    <a:pt x="502009" y="515924"/>
                  </a:cubicBezTo>
                  <a:cubicBezTo>
                    <a:pt x="470403" y="515924"/>
                    <a:pt x="475394" y="519251"/>
                    <a:pt x="480384" y="502616"/>
                  </a:cubicBezTo>
                  <a:cubicBezTo>
                    <a:pt x="485374" y="485981"/>
                    <a:pt x="490365" y="479327"/>
                    <a:pt x="503672" y="476000"/>
                  </a:cubicBezTo>
                  <a:cubicBezTo>
                    <a:pt x="516980" y="471010"/>
                    <a:pt x="523634" y="461029"/>
                    <a:pt x="536942" y="461029"/>
                  </a:cubicBezTo>
                  <a:cubicBezTo>
                    <a:pt x="550250" y="461029"/>
                    <a:pt x="553576" y="456039"/>
                    <a:pt x="545259" y="449385"/>
                  </a:cubicBezTo>
                  <a:cubicBezTo>
                    <a:pt x="536942" y="442731"/>
                    <a:pt x="511990" y="452712"/>
                    <a:pt x="495355" y="464356"/>
                  </a:cubicBezTo>
                  <a:cubicBezTo>
                    <a:pt x="480384" y="476000"/>
                    <a:pt x="467076" y="479327"/>
                    <a:pt x="457095" y="489308"/>
                  </a:cubicBezTo>
                  <a:cubicBezTo>
                    <a:pt x="447115" y="499289"/>
                    <a:pt x="453768" y="500952"/>
                    <a:pt x="440461" y="500952"/>
                  </a:cubicBezTo>
                  <a:cubicBezTo>
                    <a:pt x="427153" y="500952"/>
                    <a:pt x="412182" y="500952"/>
                    <a:pt x="413845" y="512597"/>
                  </a:cubicBezTo>
                  <a:cubicBezTo>
                    <a:pt x="417172" y="524241"/>
                    <a:pt x="428816" y="520914"/>
                    <a:pt x="425489" y="532558"/>
                  </a:cubicBezTo>
                  <a:cubicBezTo>
                    <a:pt x="403864" y="535885"/>
                    <a:pt x="382239" y="527568"/>
                    <a:pt x="365605" y="537549"/>
                  </a:cubicBezTo>
                  <a:cubicBezTo>
                    <a:pt x="348970" y="547530"/>
                    <a:pt x="332335" y="552520"/>
                    <a:pt x="319028" y="552520"/>
                  </a:cubicBezTo>
                  <a:cubicBezTo>
                    <a:pt x="305720" y="554183"/>
                    <a:pt x="294076" y="562501"/>
                    <a:pt x="280768" y="570818"/>
                  </a:cubicBezTo>
                  <a:cubicBezTo>
                    <a:pt x="280768" y="570818"/>
                    <a:pt x="257479" y="577472"/>
                    <a:pt x="252489" y="584126"/>
                  </a:cubicBezTo>
                  <a:cubicBezTo>
                    <a:pt x="247498" y="590780"/>
                    <a:pt x="220883" y="582462"/>
                    <a:pt x="217556" y="592443"/>
                  </a:cubicBezTo>
                  <a:cubicBezTo>
                    <a:pt x="214229" y="602424"/>
                    <a:pt x="185950" y="592443"/>
                    <a:pt x="177633" y="600761"/>
                  </a:cubicBezTo>
                  <a:cubicBezTo>
                    <a:pt x="169315" y="609078"/>
                    <a:pt x="141037" y="605751"/>
                    <a:pt x="129392" y="604087"/>
                  </a:cubicBezTo>
                  <a:cubicBezTo>
                    <a:pt x="117748" y="602424"/>
                    <a:pt x="96123" y="604087"/>
                    <a:pt x="92796" y="610741"/>
                  </a:cubicBezTo>
                  <a:cubicBezTo>
                    <a:pt x="89469" y="617395"/>
                    <a:pt x="71171" y="604087"/>
                    <a:pt x="44555" y="615732"/>
                  </a:cubicBezTo>
                  <a:cubicBezTo>
                    <a:pt x="17940" y="627376"/>
                    <a:pt x="-20320" y="629039"/>
                    <a:pt x="12950" y="614068"/>
                  </a:cubicBezTo>
                  <a:cubicBezTo>
                    <a:pt x="44555" y="599097"/>
                    <a:pt x="51209" y="600761"/>
                    <a:pt x="77825" y="594107"/>
                  </a:cubicBezTo>
                  <a:cubicBezTo>
                    <a:pt x="104440" y="587453"/>
                    <a:pt x="121075" y="582462"/>
                    <a:pt x="127729" y="584126"/>
                  </a:cubicBezTo>
                  <a:cubicBezTo>
                    <a:pt x="136046" y="585789"/>
                    <a:pt x="151017" y="587453"/>
                    <a:pt x="167652" y="572482"/>
                  </a:cubicBezTo>
                  <a:cubicBezTo>
                    <a:pt x="184287" y="557510"/>
                    <a:pt x="230864" y="565828"/>
                    <a:pt x="249162" y="547530"/>
                  </a:cubicBezTo>
                  <a:cubicBezTo>
                    <a:pt x="269124" y="530895"/>
                    <a:pt x="282431" y="509270"/>
                    <a:pt x="292412" y="505943"/>
                  </a:cubicBezTo>
                  <a:cubicBezTo>
                    <a:pt x="302393" y="502616"/>
                    <a:pt x="300729" y="494299"/>
                    <a:pt x="292412" y="494299"/>
                  </a:cubicBezTo>
                  <a:cubicBezTo>
                    <a:pt x="285758" y="495962"/>
                    <a:pt x="272450" y="476000"/>
                    <a:pt x="269124" y="487645"/>
                  </a:cubicBezTo>
                  <a:cubicBezTo>
                    <a:pt x="265797" y="499289"/>
                    <a:pt x="262470" y="510933"/>
                    <a:pt x="249162" y="499289"/>
                  </a:cubicBezTo>
                  <a:cubicBezTo>
                    <a:pt x="235854" y="487645"/>
                    <a:pt x="237518" y="471010"/>
                    <a:pt x="217556" y="477664"/>
                  </a:cubicBezTo>
                  <a:cubicBezTo>
                    <a:pt x="195931" y="482654"/>
                    <a:pt x="197594" y="459366"/>
                    <a:pt x="204248" y="451048"/>
                  </a:cubicBezTo>
                  <a:cubicBezTo>
                    <a:pt x="210902" y="442731"/>
                    <a:pt x="215893" y="434414"/>
                    <a:pt x="219220" y="426096"/>
                  </a:cubicBezTo>
                  <a:cubicBezTo>
                    <a:pt x="224210" y="417779"/>
                    <a:pt x="227537" y="396154"/>
                    <a:pt x="212566" y="409462"/>
                  </a:cubicBezTo>
                  <a:cubicBezTo>
                    <a:pt x="197594" y="422770"/>
                    <a:pt x="184287" y="424433"/>
                    <a:pt x="177633" y="411125"/>
                  </a:cubicBezTo>
                  <a:cubicBezTo>
                    <a:pt x="172642" y="397818"/>
                    <a:pt x="167652" y="374529"/>
                    <a:pt x="180960" y="374529"/>
                  </a:cubicBezTo>
                  <a:cubicBezTo>
                    <a:pt x="195931" y="374529"/>
                    <a:pt x="205912" y="397818"/>
                    <a:pt x="212566" y="379519"/>
                  </a:cubicBezTo>
                  <a:cubicBezTo>
                    <a:pt x="219220" y="361221"/>
                    <a:pt x="202585" y="367875"/>
                    <a:pt x="199258" y="362885"/>
                  </a:cubicBezTo>
                  <a:cubicBezTo>
                    <a:pt x="195931" y="357894"/>
                    <a:pt x="189277" y="342923"/>
                    <a:pt x="189277" y="334606"/>
                  </a:cubicBezTo>
                  <a:cubicBezTo>
                    <a:pt x="189277" y="326288"/>
                    <a:pt x="202585" y="322961"/>
                    <a:pt x="217556" y="304663"/>
                  </a:cubicBezTo>
                  <a:cubicBezTo>
                    <a:pt x="232527" y="288029"/>
                    <a:pt x="232527" y="298009"/>
                    <a:pt x="252489" y="281375"/>
                  </a:cubicBezTo>
                  <a:cubicBezTo>
                    <a:pt x="274114" y="263077"/>
                    <a:pt x="302393" y="284702"/>
                    <a:pt x="315701" y="278048"/>
                  </a:cubicBezTo>
                  <a:cubicBezTo>
                    <a:pt x="329008" y="271394"/>
                    <a:pt x="352297" y="278048"/>
                    <a:pt x="360614" y="268067"/>
                  </a:cubicBezTo>
                  <a:cubicBezTo>
                    <a:pt x="368932" y="258086"/>
                    <a:pt x="368932" y="246442"/>
                    <a:pt x="378912" y="243115"/>
                  </a:cubicBezTo>
                  <a:cubicBezTo>
                    <a:pt x="387230" y="239788"/>
                    <a:pt x="408855" y="226480"/>
                    <a:pt x="378912" y="231471"/>
                  </a:cubicBezTo>
                  <a:cubicBezTo>
                    <a:pt x="348970" y="236461"/>
                    <a:pt x="367268" y="241452"/>
                    <a:pt x="343980" y="229807"/>
                  </a:cubicBezTo>
                  <a:cubicBezTo>
                    <a:pt x="320691" y="219826"/>
                    <a:pt x="315701" y="229807"/>
                    <a:pt x="302393" y="224817"/>
                  </a:cubicBezTo>
                  <a:cubicBezTo>
                    <a:pt x="289085" y="218163"/>
                    <a:pt x="292412" y="211509"/>
                    <a:pt x="282431" y="201528"/>
                  </a:cubicBezTo>
                  <a:cubicBezTo>
                    <a:pt x="274114" y="191548"/>
                    <a:pt x="287422" y="183230"/>
                    <a:pt x="282431" y="176576"/>
                  </a:cubicBezTo>
                  <a:cubicBezTo>
                    <a:pt x="277441" y="169922"/>
                    <a:pt x="275777" y="159942"/>
                    <a:pt x="267460" y="154951"/>
                  </a:cubicBezTo>
                  <a:cubicBezTo>
                    <a:pt x="259143" y="148297"/>
                    <a:pt x="275777" y="149961"/>
                    <a:pt x="295739" y="148297"/>
                  </a:cubicBezTo>
                  <a:cubicBezTo>
                    <a:pt x="314037" y="146634"/>
                    <a:pt x="324018" y="143307"/>
                    <a:pt x="342316" y="138317"/>
                  </a:cubicBezTo>
                  <a:cubicBezTo>
                    <a:pt x="360614" y="133326"/>
                    <a:pt x="378912" y="139980"/>
                    <a:pt x="392220" y="138317"/>
                  </a:cubicBezTo>
                  <a:cubicBezTo>
                    <a:pt x="405528" y="136653"/>
                    <a:pt x="377249" y="154951"/>
                    <a:pt x="392220" y="156615"/>
                  </a:cubicBezTo>
                  <a:cubicBezTo>
                    <a:pt x="408855" y="158278"/>
                    <a:pt x="432143" y="171586"/>
                    <a:pt x="423826" y="153288"/>
                  </a:cubicBezTo>
                  <a:cubicBezTo>
                    <a:pt x="415509" y="134990"/>
                    <a:pt x="427153" y="144970"/>
                    <a:pt x="432143" y="149961"/>
                  </a:cubicBezTo>
                  <a:cubicBezTo>
                    <a:pt x="435470" y="153288"/>
                    <a:pt x="447115" y="131663"/>
                    <a:pt x="428816" y="131663"/>
                  </a:cubicBezTo>
                  <a:cubicBezTo>
                    <a:pt x="410518" y="129999"/>
                    <a:pt x="408855" y="128336"/>
                    <a:pt x="413845" y="105047"/>
                  </a:cubicBezTo>
                  <a:cubicBezTo>
                    <a:pt x="418836" y="83422"/>
                    <a:pt x="402201" y="75105"/>
                    <a:pt x="393884" y="65124"/>
                  </a:cubicBezTo>
                  <a:cubicBezTo>
                    <a:pt x="385566" y="53480"/>
                    <a:pt x="392220" y="55143"/>
                    <a:pt x="412182" y="45162"/>
                  </a:cubicBezTo>
                  <a:cubicBezTo>
                    <a:pt x="433807" y="35182"/>
                    <a:pt x="423826" y="33518"/>
                    <a:pt x="443788" y="38509"/>
                  </a:cubicBezTo>
                  <a:cubicBezTo>
                    <a:pt x="463749" y="45162"/>
                    <a:pt x="487038" y="41835"/>
                    <a:pt x="498682" y="26864"/>
                  </a:cubicBezTo>
                  <a:cubicBezTo>
                    <a:pt x="515317" y="18547"/>
                    <a:pt x="531951" y="13557"/>
                    <a:pt x="550250" y="8566"/>
                  </a:cubicBezTo>
                  <a:cubicBezTo>
                    <a:pt x="568548" y="3576"/>
                    <a:pt x="576865" y="-1415"/>
                    <a:pt x="586846" y="1912"/>
                  </a:cubicBezTo>
                  <a:cubicBezTo>
                    <a:pt x="595163" y="6903"/>
                    <a:pt x="600154" y="5239"/>
                    <a:pt x="603480" y="10230"/>
                  </a:cubicBezTo>
                  <a:cubicBezTo>
                    <a:pt x="606807" y="16883"/>
                    <a:pt x="616788" y="16883"/>
                    <a:pt x="620115" y="6903"/>
                  </a:cubicBezTo>
                  <a:cubicBezTo>
                    <a:pt x="623442" y="-3078"/>
                    <a:pt x="643404" y="1912"/>
                    <a:pt x="661702" y="3576"/>
                  </a:cubicBezTo>
                  <a:cubicBezTo>
                    <a:pt x="681663" y="5239"/>
                    <a:pt x="708279" y="-6405"/>
                    <a:pt x="716596" y="5239"/>
                  </a:cubicBezTo>
                  <a:cubicBezTo>
                    <a:pt x="724914" y="16883"/>
                    <a:pt x="704952" y="33518"/>
                    <a:pt x="723250" y="30191"/>
                  </a:cubicBezTo>
                  <a:cubicBezTo>
                    <a:pt x="743212" y="28528"/>
                    <a:pt x="756520" y="28528"/>
                    <a:pt x="764837" y="38509"/>
                  </a:cubicBezTo>
                  <a:cubicBezTo>
                    <a:pt x="773154" y="48489"/>
                    <a:pt x="788125" y="71778"/>
                    <a:pt x="808087" y="70114"/>
                  </a:cubicBezTo>
                  <a:cubicBezTo>
                    <a:pt x="828049" y="68451"/>
                    <a:pt x="856328" y="86749"/>
                    <a:pt x="862981" y="91739"/>
                  </a:cubicBezTo>
                  <a:cubicBezTo>
                    <a:pt x="871299" y="96730"/>
                    <a:pt x="887933" y="115028"/>
                    <a:pt x="911222" y="121682"/>
                  </a:cubicBezTo>
                  <a:cubicBezTo>
                    <a:pt x="934511" y="128336"/>
                    <a:pt x="951145" y="144970"/>
                    <a:pt x="959463" y="153288"/>
                  </a:cubicBezTo>
                  <a:cubicBezTo>
                    <a:pt x="967780" y="161605"/>
                    <a:pt x="1004376" y="174913"/>
                    <a:pt x="1014357" y="186557"/>
                  </a:cubicBezTo>
                  <a:cubicBezTo>
                    <a:pt x="1022674" y="198201"/>
                    <a:pt x="1016020" y="209846"/>
                    <a:pt x="1047626" y="221490"/>
                  </a:cubicBezTo>
                  <a:cubicBezTo>
                    <a:pt x="1079232" y="233134"/>
                    <a:pt x="1074242" y="218163"/>
                    <a:pt x="1072578" y="209846"/>
                  </a:cubicBezTo>
                  <a:cubicBezTo>
                    <a:pt x="1070915" y="201528"/>
                    <a:pt x="1087550" y="201528"/>
                    <a:pt x="1100857" y="204855"/>
                  </a:cubicBezTo>
                  <a:cubicBezTo>
                    <a:pt x="1114165" y="208182"/>
                    <a:pt x="1129136" y="206519"/>
                    <a:pt x="1139117" y="204855"/>
                  </a:cubicBezTo>
                  <a:cubicBezTo>
                    <a:pt x="1150761" y="203192"/>
                    <a:pt x="1164069" y="203192"/>
                    <a:pt x="1179040" y="201528"/>
                  </a:cubicBezTo>
                  <a:cubicBezTo>
                    <a:pt x="1195675" y="198201"/>
                    <a:pt x="1217300" y="188221"/>
                    <a:pt x="1207319" y="203192"/>
                  </a:cubicBezTo>
                  <a:cubicBezTo>
                    <a:pt x="1197338" y="219826"/>
                    <a:pt x="1200665" y="223153"/>
                    <a:pt x="1220627" y="221490"/>
                  </a:cubicBezTo>
                  <a:cubicBezTo>
                    <a:pt x="1242252" y="219826"/>
                    <a:pt x="1255560" y="223153"/>
                    <a:pt x="1255560" y="208182"/>
                  </a:cubicBezTo>
                  <a:cubicBezTo>
                    <a:pt x="1255560" y="193211"/>
                    <a:pt x="1263877" y="186557"/>
                    <a:pt x="1270531" y="199865"/>
                  </a:cubicBezTo>
                  <a:cubicBezTo>
                    <a:pt x="1278848" y="214836"/>
                    <a:pt x="1257223" y="231471"/>
                    <a:pt x="1270531" y="243115"/>
                  </a:cubicBezTo>
                  <a:cubicBezTo>
                    <a:pt x="1283839" y="254759"/>
                    <a:pt x="1292156" y="254759"/>
                    <a:pt x="1298810" y="241452"/>
                  </a:cubicBezTo>
                  <a:cubicBezTo>
                    <a:pt x="1307127" y="226480"/>
                    <a:pt x="1310454" y="226480"/>
                    <a:pt x="1315445" y="238125"/>
                  </a:cubicBezTo>
                  <a:cubicBezTo>
                    <a:pt x="1322098" y="248105"/>
                    <a:pt x="1305464" y="259750"/>
                    <a:pt x="1310454" y="264740"/>
                  </a:cubicBezTo>
                  <a:cubicBezTo>
                    <a:pt x="1315445" y="269731"/>
                    <a:pt x="1330416" y="261413"/>
                    <a:pt x="1340397" y="258086"/>
                  </a:cubicBezTo>
                  <a:cubicBezTo>
                    <a:pt x="1350377" y="254759"/>
                    <a:pt x="1363685" y="249769"/>
                    <a:pt x="1373666" y="263077"/>
                  </a:cubicBezTo>
                  <a:cubicBezTo>
                    <a:pt x="1381983" y="276384"/>
                    <a:pt x="1406935" y="286365"/>
                    <a:pt x="1408599" y="296346"/>
                  </a:cubicBezTo>
                  <a:cubicBezTo>
                    <a:pt x="1410262" y="304663"/>
                    <a:pt x="1420243" y="309654"/>
                    <a:pt x="1438541" y="316308"/>
                  </a:cubicBezTo>
                  <a:cubicBezTo>
                    <a:pt x="1456839" y="322961"/>
                    <a:pt x="1475137" y="319635"/>
                    <a:pt x="1478464" y="329615"/>
                  </a:cubicBezTo>
                  <a:cubicBezTo>
                    <a:pt x="1481791" y="339596"/>
                    <a:pt x="1493436" y="357894"/>
                    <a:pt x="1468484" y="357894"/>
                  </a:cubicBezTo>
                  <a:cubicBezTo>
                    <a:pt x="1441868" y="357894"/>
                    <a:pt x="1446859" y="367875"/>
                    <a:pt x="1458503" y="374529"/>
                  </a:cubicBezTo>
                  <a:cubicBezTo>
                    <a:pt x="1468484" y="381183"/>
                    <a:pt x="1475137" y="381183"/>
                    <a:pt x="1496763" y="381183"/>
                  </a:cubicBezTo>
                  <a:cubicBezTo>
                    <a:pt x="1518388" y="381183"/>
                    <a:pt x="1523378" y="384510"/>
                    <a:pt x="1540013" y="386173"/>
                  </a:cubicBezTo>
                  <a:cubicBezTo>
                    <a:pt x="1556647" y="387837"/>
                    <a:pt x="1558311" y="384510"/>
                    <a:pt x="1568292" y="397818"/>
                  </a:cubicBezTo>
                  <a:cubicBezTo>
                    <a:pt x="1578272" y="411125"/>
                    <a:pt x="1578272" y="422770"/>
                    <a:pt x="1578272" y="431087"/>
                  </a:cubicBezTo>
                  <a:cubicBezTo>
                    <a:pt x="1578272" y="439404"/>
                    <a:pt x="1606551" y="434414"/>
                    <a:pt x="1601561" y="422770"/>
                  </a:cubicBezTo>
                  <a:cubicBezTo>
                    <a:pt x="1596571" y="411125"/>
                    <a:pt x="1598234" y="396154"/>
                    <a:pt x="1609878" y="397818"/>
                  </a:cubicBezTo>
                  <a:cubicBezTo>
                    <a:pt x="1623186" y="399481"/>
                    <a:pt x="1601561" y="379519"/>
                    <a:pt x="1621523" y="377856"/>
                  </a:cubicBezTo>
                  <a:cubicBezTo>
                    <a:pt x="1641484" y="377856"/>
                    <a:pt x="1661446" y="369539"/>
                    <a:pt x="1669763" y="377856"/>
                  </a:cubicBezTo>
                  <a:cubicBezTo>
                    <a:pt x="1678081" y="386173"/>
                    <a:pt x="1666436" y="407798"/>
                    <a:pt x="1678081" y="407798"/>
                  </a:cubicBezTo>
                  <a:cubicBezTo>
                    <a:pt x="1688061" y="407798"/>
                    <a:pt x="1698042" y="407798"/>
                    <a:pt x="1711350" y="417779"/>
                  </a:cubicBezTo>
                  <a:cubicBezTo>
                    <a:pt x="1724658" y="427760"/>
                    <a:pt x="1742956" y="441068"/>
                    <a:pt x="1749610" y="432750"/>
                  </a:cubicBezTo>
                  <a:cubicBezTo>
                    <a:pt x="1756263" y="426096"/>
                    <a:pt x="1771235" y="437741"/>
                    <a:pt x="1781215" y="437741"/>
                  </a:cubicBezTo>
                  <a:cubicBezTo>
                    <a:pt x="1791196" y="437741"/>
                    <a:pt x="1821139" y="444395"/>
                    <a:pt x="1806167" y="434414"/>
                  </a:cubicBezTo>
                  <a:cubicBezTo>
                    <a:pt x="1792860" y="422770"/>
                    <a:pt x="1831120" y="417779"/>
                    <a:pt x="1841100" y="431087"/>
                  </a:cubicBezTo>
                  <a:cubicBezTo>
                    <a:pt x="1851081" y="444395"/>
                    <a:pt x="1836110" y="467683"/>
                    <a:pt x="1852745" y="467683"/>
                  </a:cubicBezTo>
                  <a:cubicBezTo>
                    <a:pt x="1867716" y="467683"/>
                    <a:pt x="1862725" y="446058"/>
                    <a:pt x="1882687" y="444395"/>
                  </a:cubicBezTo>
                  <a:cubicBezTo>
                    <a:pt x="1902649" y="441068"/>
                    <a:pt x="1924274" y="427760"/>
                    <a:pt x="1910966" y="424433"/>
                  </a:cubicBezTo>
                  <a:cubicBezTo>
                    <a:pt x="1899322" y="421106"/>
                    <a:pt x="1897658" y="409462"/>
                    <a:pt x="1909303" y="404471"/>
                  </a:cubicBezTo>
                  <a:cubicBezTo>
                    <a:pt x="1920947" y="401144"/>
                    <a:pt x="1915956" y="389500"/>
                    <a:pt x="1905976" y="389500"/>
                  </a:cubicBezTo>
                  <a:cubicBezTo>
                    <a:pt x="1895995" y="389500"/>
                    <a:pt x="1884351" y="371202"/>
                    <a:pt x="1884351" y="359558"/>
                  </a:cubicBezTo>
                  <a:cubicBezTo>
                    <a:pt x="1884351" y="349577"/>
                    <a:pt x="1897658" y="351240"/>
                    <a:pt x="1897658" y="337933"/>
                  </a:cubicBezTo>
                  <a:cubicBezTo>
                    <a:pt x="1897658" y="324625"/>
                    <a:pt x="1904312" y="311317"/>
                    <a:pt x="1922610" y="311317"/>
                  </a:cubicBezTo>
                  <a:cubicBezTo>
                    <a:pt x="1939245" y="311317"/>
                    <a:pt x="1939245" y="291356"/>
                    <a:pt x="1955880" y="301336"/>
                  </a:cubicBezTo>
                  <a:cubicBezTo>
                    <a:pt x="1972514" y="309654"/>
                    <a:pt x="1960870" y="301336"/>
                    <a:pt x="1970851" y="314644"/>
                  </a:cubicBezTo>
                  <a:cubicBezTo>
                    <a:pt x="1980832" y="326288"/>
                    <a:pt x="1947562" y="342923"/>
                    <a:pt x="1964197" y="352904"/>
                  </a:cubicBezTo>
                  <a:cubicBezTo>
                    <a:pt x="1980832" y="361221"/>
                    <a:pt x="1990812" y="371202"/>
                    <a:pt x="1984159" y="381183"/>
                  </a:cubicBezTo>
                  <a:cubicBezTo>
                    <a:pt x="1977505" y="391164"/>
                    <a:pt x="1962533" y="399481"/>
                    <a:pt x="1975841" y="399481"/>
                  </a:cubicBezTo>
                  <a:cubicBezTo>
                    <a:pt x="1990812" y="401144"/>
                    <a:pt x="1969187" y="421106"/>
                    <a:pt x="1990812" y="424433"/>
                  </a:cubicBezTo>
                  <a:cubicBezTo>
                    <a:pt x="2012437" y="427760"/>
                    <a:pt x="2014101" y="414452"/>
                    <a:pt x="2022418" y="426096"/>
                  </a:cubicBezTo>
                  <a:cubicBezTo>
                    <a:pt x="2030736" y="437741"/>
                    <a:pt x="2034063" y="451048"/>
                    <a:pt x="2025745" y="459366"/>
                  </a:cubicBezTo>
                  <a:cubicBezTo>
                    <a:pt x="2017428" y="467683"/>
                    <a:pt x="2009111" y="509270"/>
                    <a:pt x="2042380" y="480991"/>
                  </a:cubicBezTo>
                  <a:cubicBezTo>
                    <a:pt x="2077313" y="452712"/>
                    <a:pt x="2103928" y="447722"/>
                    <a:pt x="2098938" y="432750"/>
                  </a:cubicBezTo>
                  <a:cubicBezTo>
                    <a:pt x="2093947" y="419443"/>
                    <a:pt x="2115572" y="404471"/>
                    <a:pt x="2133871" y="419443"/>
                  </a:cubicBezTo>
                  <a:cubicBezTo>
                    <a:pt x="2152169" y="434414"/>
                    <a:pt x="2170467" y="437741"/>
                    <a:pt x="2168803" y="446058"/>
                  </a:cubicBezTo>
                  <a:cubicBezTo>
                    <a:pt x="2167140" y="452712"/>
                    <a:pt x="2163813" y="471010"/>
                    <a:pt x="2150505" y="474337"/>
                  </a:cubicBezTo>
                  <a:cubicBezTo>
                    <a:pt x="2135534" y="476000"/>
                    <a:pt x="2150505" y="527568"/>
                    <a:pt x="2132207" y="529231"/>
                  </a:cubicBezTo>
                  <a:cubicBezTo>
                    <a:pt x="2112246" y="530895"/>
                    <a:pt x="2122226" y="539212"/>
                    <a:pt x="2090620" y="542539"/>
                  </a:cubicBezTo>
                  <a:cubicBezTo>
                    <a:pt x="2060678" y="545866"/>
                    <a:pt x="2060678" y="552520"/>
                    <a:pt x="2045707" y="547530"/>
                  </a:cubicBezTo>
                  <a:cubicBezTo>
                    <a:pt x="2030736" y="542539"/>
                    <a:pt x="2022418" y="525905"/>
                    <a:pt x="2005784" y="549193"/>
                  </a:cubicBezTo>
                  <a:cubicBezTo>
                    <a:pt x="1987485" y="570818"/>
                    <a:pt x="1955880" y="567491"/>
                    <a:pt x="1975841" y="575809"/>
                  </a:cubicBezTo>
                  <a:cubicBezTo>
                    <a:pt x="1997466" y="584126"/>
                    <a:pt x="1955880" y="600761"/>
                    <a:pt x="1949226" y="605751"/>
                  </a:cubicBezTo>
                  <a:cubicBezTo>
                    <a:pt x="1944235" y="610741"/>
                    <a:pt x="1900985" y="610741"/>
                    <a:pt x="1886014" y="619059"/>
                  </a:cubicBezTo>
                  <a:cubicBezTo>
                    <a:pt x="1872706" y="627376"/>
                    <a:pt x="1852745" y="605751"/>
                    <a:pt x="1861062" y="627376"/>
                  </a:cubicBezTo>
                  <a:cubicBezTo>
                    <a:pt x="1869379" y="649001"/>
                    <a:pt x="1829456" y="635693"/>
                    <a:pt x="1822802" y="649001"/>
                  </a:cubicBezTo>
                  <a:cubicBezTo>
                    <a:pt x="1817812" y="662309"/>
                    <a:pt x="1782879" y="662309"/>
                    <a:pt x="1781215" y="677280"/>
                  </a:cubicBezTo>
                  <a:cubicBezTo>
                    <a:pt x="1777889" y="692251"/>
                    <a:pt x="1741292" y="700569"/>
                    <a:pt x="1736302" y="713876"/>
                  </a:cubicBezTo>
                  <a:cubicBezTo>
                    <a:pt x="1731311" y="725521"/>
                    <a:pt x="1719667" y="750473"/>
                    <a:pt x="1718004" y="762117"/>
                  </a:cubicBezTo>
                  <a:cubicBezTo>
                    <a:pt x="1716340" y="773761"/>
                    <a:pt x="1711350" y="778752"/>
                    <a:pt x="1734638" y="783742"/>
                  </a:cubicBezTo>
                  <a:cubicBezTo>
                    <a:pt x="1759590" y="788732"/>
                    <a:pt x="1737965" y="808694"/>
                    <a:pt x="1737965" y="820338"/>
                  </a:cubicBezTo>
                  <a:cubicBezTo>
                    <a:pt x="1737965" y="831982"/>
                    <a:pt x="1729648" y="840300"/>
                    <a:pt x="1752937" y="838636"/>
                  </a:cubicBezTo>
                  <a:cubicBezTo>
                    <a:pt x="1777889" y="836973"/>
                    <a:pt x="1812821" y="845290"/>
                    <a:pt x="1811158" y="858598"/>
                  </a:cubicBezTo>
                  <a:cubicBezTo>
                    <a:pt x="1811158" y="871906"/>
                    <a:pt x="1842764" y="880223"/>
                    <a:pt x="1847754" y="886877"/>
                  </a:cubicBezTo>
                  <a:cubicBezTo>
                    <a:pt x="1852745" y="893531"/>
                    <a:pt x="1874370" y="910165"/>
                    <a:pt x="1882687" y="915156"/>
                  </a:cubicBezTo>
                  <a:cubicBezTo>
                    <a:pt x="1891004" y="918483"/>
                    <a:pt x="1922610" y="915156"/>
                    <a:pt x="1927601" y="921810"/>
                  </a:cubicBezTo>
                  <a:cubicBezTo>
                    <a:pt x="1934255" y="928464"/>
                    <a:pt x="1942572" y="933454"/>
                    <a:pt x="1934255" y="943435"/>
                  </a:cubicBezTo>
                  <a:cubicBezTo>
                    <a:pt x="1925937" y="953416"/>
                    <a:pt x="1920947" y="956743"/>
                    <a:pt x="1929264" y="965060"/>
                  </a:cubicBezTo>
                  <a:cubicBezTo>
                    <a:pt x="1937581" y="971714"/>
                    <a:pt x="1910966" y="980031"/>
                    <a:pt x="1919283" y="988348"/>
                  </a:cubicBezTo>
                  <a:cubicBezTo>
                    <a:pt x="1927601" y="998329"/>
                    <a:pt x="1909303" y="999993"/>
                    <a:pt x="1919283" y="1009973"/>
                  </a:cubicBezTo>
                  <a:cubicBezTo>
                    <a:pt x="1929264" y="1019954"/>
                    <a:pt x="1910966" y="1026608"/>
                    <a:pt x="1920947" y="1034926"/>
                  </a:cubicBezTo>
                  <a:cubicBezTo>
                    <a:pt x="1930928" y="1041579"/>
                    <a:pt x="1929264" y="1061541"/>
                    <a:pt x="1944235" y="1044906"/>
                  </a:cubicBezTo>
                  <a:cubicBezTo>
                    <a:pt x="1959207" y="1029935"/>
                    <a:pt x="1982495" y="1038252"/>
                    <a:pt x="1979168" y="1023281"/>
                  </a:cubicBezTo>
                  <a:cubicBezTo>
                    <a:pt x="1975841" y="1006647"/>
                    <a:pt x="1999130" y="986685"/>
                    <a:pt x="1994139" y="970050"/>
                  </a:cubicBezTo>
                  <a:cubicBezTo>
                    <a:pt x="1989149" y="951752"/>
                    <a:pt x="1984159" y="948425"/>
                    <a:pt x="2014101" y="950089"/>
                  </a:cubicBezTo>
                  <a:cubicBezTo>
                    <a:pt x="2045707" y="950089"/>
                    <a:pt x="2083967" y="923473"/>
                    <a:pt x="2090620" y="898521"/>
                  </a:cubicBezTo>
                  <a:cubicBezTo>
                    <a:pt x="2098938" y="873569"/>
                    <a:pt x="2095611" y="846954"/>
                    <a:pt x="2080640" y="841963"/>
                  </a:cubicBezTo>
                  <a:cubicBezTo>
                    <a:pt x="2065668" y="835309"/>
                    <a:pt x="2052361" y="830319"/>
                    <a:pt x="2083967" y="815348"/>
                  </a:cubicBezTo>
                  <a:cubicBezTo>
                    <a:pt x="2117236" y="800377"/>
                    <a:pt x="2120563" y="772098"/>
                    <a:pt x="2123890" y="757126"/>
                  </a:cubicBezTo>
                  <a:cubicBezTo>
                    <a:pt x="2127217" y="742155"/>
                    <a:pt x="2137198" y="738828"/>
                    <a:pt x="2133871" y="723857"/>
                  </a:cubicBezTo>
                  <a:cubicBezTo>
                    <a:pt x="2128880" y="708886"/>
                    <a:pt x="2157159" y="700569"/>
                    <a:pt x="2172131" y="710549"/>
                  </a:cubicBezTo>
                  <a:cubicBezTo>
                    <a:pt x="2187102" y="720530"/>
                    <a:pt x="2205400" y="725521"/>
                    <a:pt x="2213717" y="725521"/>
                  </a:cubicBezTo>
                  <a:cubicBezTo>
                    <a:pt x="2222035" y="725521"/>
                    <a:pt x="2243659" y="713876"/>
                    <a:pt x="2248650" y="730511"/>
                  </a:cubicBezTo>
                  <a:cubicBezTo>
                    <a:pt x="2253640" y="747146"/>
                    <a:pt x="2256967" y="758790"/>
                    <a:pt x="2271939" y="767107"/>
                  </a:cubicBezTo>
                  <a:cubicBezTo>
                    <a:pt x="2286910" y="775425"/>
                    <a:pt x="2313525" y="782078"/>
                    <a:pt x="2301881" y="787069"/>
                  </a:cubicBezTo>
                  <a:cubicBezTo>
                    <a:pt x="2290237" y="792059"/>
                    <a:pt x="2290237" y="800377"/>
                    <a:pt x="2290237" y="812021"/>
                  </a:cubicBezTo>
                  <a:cubicBezTo>
                    <a:pt x="2290237" y="823665"/>
                    <a:pt x="2266948" y="850281"/>
                    <a:pt x="2280256" y="845290"/>
                  </a:cubicBezTo>
                  <a:cubicBezTo>
                    <a:pt x="2291900" y="840300"/>
                    <a:pt x="2303544" y="861925"/>
                    <a:pt x="2313525" y="865252"/>
                  </a:cubicBezTo>
                  <a:cubicBezTo>
                    <a:pt x="2323506" y="868579"/>
                    <a:pt x="2331823" y="866915"/>
                    <a:pt x="2353448" y="860261"/>
                  </a:cubicBezTo>
                  <a:cubicBezTo>
                    <a:pt x="2375073" y="853608"/>
                    <a:pt x="2376737" y="831982"/>
                    <a:pt x="2388381" y="826992"/>
                  </a:cubicBezTo>
                  <a:cubicBezTo>
                    <a:pt x="2400026" y="820338"/>
                    <a:pt x="2416660" y="803704"/>
                    <a:pt x="2423314" y="822002"/>
                  </a:cubicBezTo>
                  <a:cubicBezTo>
                    <a:pt x="2429968" y="840300"/>
                    <a:pt x="2411670" y="846954"/>
                    <a:pt x="2419987" y="855271"/>
                  </a:cubicBezTo>
                  <a:cubicBezTo>
                    <a:pt x="2429968" y="863588"/>
                    <a:pt x="2426641" y="881886"/>
                    <a:pt x="2436622" y="891867"/>
                  </a:cubicBezTo>
                  <a:cubicBezTo>
                    <a:pt x="2446603" y="901848"/>
                    <a:pt x="2441612" y="913492"/>
                    <a:pt x="2443276" y="923473"/>
                  </a:cubicBezTo>
                  <a:cubicBezTo>
                    <a:pt x="2444939" y="935117"/>
                    <a:pt x="2431631" y="945098"/>
                    <a:pt x="2448266" y="963396"/>
                  </a:cubicBezTo>
                  <a:cubicBezTo>
                    <a:pt x="2464901" y="981695"/>
                    <a:pt x="2476545" y="990012"/>
                    <a:pt x="2491516" y="998329"/>
                  </a:cubicBezTo>
                  <a:cubicBezTo>
                    <a:pt x="2506487" y="1006647"/>
                    <a:pt x="2514805" y="1009973"/>
                    <a:pt x="2503160" y="1011637"/>
                  </a:cubicBezTo>
                  <a:cubicBezTo>
                    <a:pt x="2491516" y="1014964"/>
                    <a:pt x="2491516" y="1023281"/>
                    <a:pt x="2504824" y="1024945"/>
                  </a:cubicBezTo>
                  <a:cubicBezTo>
                    <a:pt x="2519795" y="1026608"/>
                    <a:pt x="2533103" y="1031599"/>
                    <a:pt x="2531439" y="1049897"/>
                  </a:cubicBezTo>
                  <a:cubicBezTo>
                    <a:pt x="2528112" y="1068195"/>
                    <a:pt x="2528112" y="1081503"/>
                    <a:pt x="2513141" y="1086493"/>
                  </a:cubicBezTo>
                  <a:cubicBezTo>
                    <a:pt x="2498170" y="1093147"/>
                    <a:pt x="2488189" y="1099801"/>
                    <a:pt x="2469891" y="1101464"/>
                  </a:cubicBezTo>
                  <a:cubicBezTo>
                    <a:pt x="2451593" y="1103128"/>
                    <a:pt x="2438285" y="1101464"/>
                    <a:pt x="2429968" y="1116435"/>
                  </a:cubicBezTo>
                  <a:cubicBezTo>
                    <a:pt x="2421651" y="1131407"/>
                    <a:pt x="2391708" y="1133070"/>
                    <a:pt x="2380064" y="1131407"/>
                  </a:cubicBezTo>
                  <a:cubicBezTo>
                    <a:pt x="2368419" y="1129743"/>
                    <a:pt x="2361766" y="1119762"/>
                    <a:pt x="2340141" y="1123089"/>
                  </a:cubicBezTo>
                  <a:cubicBezTo>
                    <a:pt x="2318515" y="1124753"/>
                    <a:pt x="2286910" y="1104791"/>
                    <a:pt x="2265285" y="1118099"/>
                  </a:cubicBezTo>
                  <a:cubicBezTo>
                    <a:pt x="2241996" y="1133070"/>
                    <a:pt x="2185438" y="1161349"/>
                    <a:pt x="2220371" y="1154695"/>
                  </a:cubicBezTo>
                  <a:cubicBezTo>
                    <a:pt x="2253640" y="1148041"/>
                    <a:pt x="2273602" y="1138060"/>
                    <a:pt x="2285246" y="1156359"/>
                  </a:cubicBezTo>
                  <a:cubicBezTo>
                    <a:pt x="2296891" y="1174657"/>
                    <a:pt x="2278592" y="1176320"/>
                    <a:pt x="2270275" y="1181311"/>
                  </a:cubicBezTo>
                  <a:cubicBezTo>
                    <a:pt x="2261958" y="1187964"/>
                    <a:pt x="2255304" y="1187964"/>
                    <a:pt x="2263621" y="1196282"/>
                  </a:cubicBezTo>
                  <a:cubicBezTo>
                    <a:pt x="2271939" y="1202936"/>
                    <a:pt x="2265285" y="1209590"/>
                    <a:pt x="2270275" y="1221234"/>
                  </a:cubicBezTo>
                  <a:cubicBezTo>
                    <a:pt x="2276929" y="1232878"/>
                    <a:pt x="2291900" y="1256167"/>
                    <a:pt x="2305208" y="1252840"/>
                  </a:cubicBezTo>
                  <a:cubicBezTo>
                    <a:pt x="2316852" y="1249513"/>
                    <a:pt x="2328496" y="1249513"/>
                    <a:pt x="2336814" y="1262821"/>
                  </a:cubicBezTo>
                  <a:cubicBezTo>
                    <a:pt x="2345131" y="1274465"/>
                    <a:pt x="2325169" y="1266148"/>
                    <a:pt x="2311862" y="1274465"/>
                  </a:cubicBezTo>
                  <a:cubicBezTo>
                    <a:pt x="2298554" y="1281119"/>
                    <a:pt x="2276929" y="1281119"/>
                    <a:pt x="2268611" y="1284446"/>
                  </a:cubicBezTo>
                  <a:cubicBezTo>
                    <a:pt x="2258631" y="1287773"/>
                    <a:pt x="2253640" y="1286109"/>
                    <a:pt x="2245323" y="1301080"/>
                  </a:cubicBezTo>
                  <a:cubicBezTo>
                    <a:pt x="2237006" y="1316052"/>
                    <a:pt x="2225361" y="1319378"/>
                    <a:pt x="2213717" y="1306071"/>
                  </a:cubicBezTo>
                  <a:cubicBezTo>
                    <a:pt x="2202073" y="1292763"/>
                    <a:pt x="2200409" y="1282782"/>
                    <a:pt x="2213717" y="1276128"/>
                  </a:cubicBezTo>
                  <a:cubicBezTo>
                    <a:pt x="2228688" y="1269474"/>
                    <a:pt x="2271939" y="1247849"/>
                    <a:pt x="2233679" y="1254503"/>
                  </a:cubicBezTo>
                  <a:cubicBezTo>
                    <a:pt x="2195419" y="1261157"/>
                    <a:pt x="2177121" y="1257830"/>
                    <a:pt x="2182111" y="1269474"/>
                  </a:cubicBezTo>
                  <a:cubicBezTo>
                    <a:pt x="2185438" y="1279455"/>
                    <a:pt x="2177121" y="1287773"/>
                    <a:pt x="2153832" y="1284446"/>
                  </a:cubicBezTo>
                  <a:cubicBezTo>
                    <a:pt x="2128880" y="1281119"/>
                    <a:pt x="2095611" y="1296090"/>
                    <a:pt x="2088957" y="1302744"/>
                  </a:cubicBezTo>
                  <a:cubicBezTo>
                    <a:pt x="2082303" y="1309398"/>
                    <a:pt x="2065668" y="1337677"/>
                    <a:pt x="2078976" y="1341004"/>
                  </a:cubicBezTo>
                  <a:cubicBezTo>
                    <a:pt x="2092284" y="1344330"/>
                    <a:pt x="2088957" y="1352648"/>
                    <a:pt x="2067332" y="1355975"/>
                  </a:cubicBezTo>
                  <a:cubicBezTo>
                    <a:pt x="2045707" y="1359302"/>
                    <a:pt x="2030736" y="1360965"/>
                    <a:pt x="2014101" y="1365956"/>
                  </a:cubicBezTo>
                  <a:cubicBezTo>
                    <a:pt x="1997466" y="1369282"/>
                    <a:pt x="1982495" y="1364292"/>
                    <a:pt x="1972514" y="1384254"/>
                  </a:cubicBezTo>
                  <a:cubicBezTo>
                    <a:pt x="1962533" y="1405879"/>
                    <a:pt x="1957543" y="1405879"/>
                    <a:pt x="1949226" y="1415860"/>
                  </a:cubicBezTo>
                  <a:cubicBezTo>
                    <a:pt x="1942572" y="1425840"/>
                    <a:pt x="1924274" y="1440812"/>
                    <a:pt x="1910966" y="1450792"/>
                  </a:cubicBezTo>
                  <a:cubicBezTo>
                    <a:pt x="1895995" y="1460773"/>
                    <a:pt x="1887677" y="1475744"/>
                    <a:pt x="1894331" y="1482398"/>
                  </a:cubicBezTo>
                  <a:cubicBezTo>
                    <a:pt x="1899322" y="1489052"/>
                    <a:pt x="1902649" y="1502360"/>
                    <a:pt x="1886014" y="1510677"/>
                  </a:cubicBezTo>
                  <a:cubicBezTo>
                    <a:pt x="1871043" y="1518995"/>
                    <a:pt x="1861062" y="1523985"/>
                    <a:pt x="1839437" y="1533966"/>
                  </a:cubicBezTo>
                  <a:cubicBezTo>
                    <a:pt x="1817812" y="1543947"/>
                    <a:pt x="1794523" y="1542283"/>
                    <a:pt x="1786206" y="1552264"/>
                  </a:cubicBezTo>
                  <a:cubicBezTo>
                    <a:pt x="1777889" y="1560581"/>
                    <a:pt x="1749610" y="1567235"/>
                    <a:pt x="1741292" y="1577216"/>
                  </a:cubicBezTo>
                  <a:cubicBezTo>
                    <a:pt x="1732975" y="1588860"/>
                    <a:pt x="1726321" y="1607158"/>
                    <a:pt x="1722994" y="1617139"/>
                  </a:cubicBezTo>
                  <a:cubicBezTo>
                    <a:pt x="1721331" y="1627120"/>
                    <a:pt x="1711350" y="1645418"/>
                    <a:pt x="1708023" y="1657062"/>
                  </a:cubicBezTo>
                  <a:cubicBezTo>
                    <a:pt x="1704696" y="1668707"/>
                    <a:pt x="1714677" y="1695322"/>
                    <a:pt x="1716340" y="1700312"/>
                  </a:cubicBezTo>
                  <a:cubicBezTo>
                    <a:pt x="1718004" y="1705303"/>
                    <a:pt x="1716340" y="1730255"/>
                    <a:pt x="1714677" y="1736909"/>
                  </a:cubicBezTo>
                  <a:cubicBezTo>
                    <a:pt x="1714677" y="1743563"/>
                    <a:pt x="1693052" y="1770178"/>
                    <a:pt x="1679744" y="1756870"/>
                  </a:cubicBezTo>
                  <a:cubicBezTo>
                    <a:pt x="1666436" y="1743563"/>
                    <a:pt x="1666436" y="1743563"/>
                    <a:pt x="1664773" y="1728591"/>
                  </a:cubicBezTo>
                  <a:cubicBezTo>
                    <a:pt x="1663109" y="1715284"/>
                    <a:pt x="1649802" y="1721938"/>
                    <a:pt x="1653129" y="1701976"/>
                  </a:cubicBezTo>
                  <a:cubicBezTo>
                    <a:pt x="1656455" y="1682014"/>
                    <a:pt x="1664773" y="1673697"/>
                    <a:pt x="1663109" y="1662053"/>
                  </a:cubicBezTo>
                  <a:cubicBezTo>
                    <a:pt x="1661446" y="1650408"/>
                    <a:pt x="1629840" y="1623793"/>
                    <a:pt x="1621523" y="1632110"/>
                  </a:cubicBezTo>
                  <a:cubicBezTo>
                    <a:pt x="1613205" y="1640428"/>
                    <a:pt x="1598234" y="1633774"/>
                    <a:pt x="1591580" y="1623793"/>
                  </a:cubicBezTo>
                  <a:cubicBezTo>
                    <a:pt x="1584926" y="1613812"/>
                    <a:pt x="1571619" y="1618803"/>
                    <a:pt x="1551657" y="1618803"/>
                  </a:cubicBezTo>
                  <a:cubicBezTo>
                    <a:pt x="1531695" y="1618803"/>
                    <a:pt x="1516724" y="1608822"/>
                    <a:pt x="1503416" y="1615476"/>
                  </a:cubicBezTo>
                  <a:cubicBezTo>
                    <a:pt x="1490109" y="1622130"/>
                    <a:pt x="1493436" y="1623793"/>
                    <a:pt x="1491772" y="1633774"/>
                  </a:cubicBezTo>
                  <a:cubicBezTo>
                    <a:pt x="1490109" y="1643755"/>
                    <a:pt x="1476801" y="1645418"/>
                    <a:pt x="1460166" y="1643755"/>
                  </a:cubicBezTo>
                  <a:cubicBezTo>
                    <a:pt x="1443532" y="1642091"/>
                    <a:pt x="1438541" y="1630447"/>
                    <a:pt x="1421907" y="1630447"/>
                  </a:cubicBezTo>
                  <a:cubicBezTo>
                    <a:pt x="1403608" y="1630447"/>
                    <a:pt x="1370339" y="1615476"/>
                    <a:pt x="1358695" y="1623793"/>
                  </a:cubicBezTo>
                  <a:cubicBezTo>
                    <a:pt x="1348714" y="1632110"/>
                    <a:pt x="1320435" y="1640428"/>
                    <a:pt x="1308791" y="1648745"/>
                  </a:cubicBezTo>
                  <a:cubicBezTo>
                    <a:pt x="1297146" y="1655399"/>
                    <a:pt x="1272194" y="1660389"/>
                    <a:pt x="1267204" y="1675360"/>
                  </a:cubicBezTo>
                  <a:cubicBezTo>
                    <a:pt x="1260550" y="1690332"/>
                    <a:pt x="1258887" y="1711957"/>
                    <a:pt x="1248906" y="1721938"/>
                  </a:cubicBezTo>
                  <a:cubicBezTo>
                    <a:pt x="1238925" y="1731918"/>
                    <a:pt x="1237262" y="1753543"/>
                    <a:pt x="1237262" y="1760197"/>
                  </a:cubicBezTo>
                  <a:cubicBezTo>
                    <a:pt x="1237262" y="1766851"/>
                    <a:pt x="1242252" y="1781822"/>
                    <a:pt x="1232271" y="1793467"/>
                  </a:cubicBezTo>
                  <a:cubicBezTo>
                    <a:pt x="1222290" y="1805111"/>
                    <a:pt x="1213973" y="1825073"/>
                    <a:pt x="1222290" y="1835053"/>
                  </a:cubicBezTo>
                  <a:cubicBezTo>
                    <a:pt x="1230608" y="1845034"/>
                    <a:pt x="1238925" y="1851688"/>
                    <a:pt x="1243916" y="1871650"/>
                  </a:cubicBezTo>
                  <a:cubicBezTo>
                    <a:pt x="1248906" y="1891611"/>
                    <a:pt x="1252233" y="1896602"/>
                    <a:pt x="1277185" y="1901592"/>
                  </a:cubicBezTo>
                  <a:cubicBezTo>
                    <a:pt x="1302137" y="1906582"/>
                    <a:pt x="1292156" y="1924881"/>
                    <a:pt x="1318772" y="1916563"/>
                  </a:cubicBezTo>
                  <a:cubicBezTo>
                    <a:pt x="1347050" y="1908246"/>
                    <a:pt x="1358695" y="1916563"/>
                    <a:pt x="1375329" y="1908246"/>
                  </a:cubicBezTo>
                  <a:cubicBezTo>
                    <a:pt x="1390301" y="1898265"/>
                    <a:pt x="1398618" y="1889948"/>
                    <a:pt x="1403608" y="1873313"/>
                  </a:cubicBezTo>
                  <a:cubicBezTo>
                    <a:pt x="1408599" y="1856678"/>
                    <a:pt x="1406935" y="1855015"/>
                    <a:pt x="1423570" y="1850025"/>
                  </a:cubicBezTo>
                  <a:cubicBezTo>
                    <a:pt x="1441868" y="1845034"/>
                    <a:pt x="1448522" y="1853351"/>
                    <a:pt x="1460166" y="1846698"/>
                  </a:cubicBezTo>
                  <a:cubicBezTo>
                    <a:pt x="1471811" y="1840044"/>
                    <a:pt x="1520051" y="1835053"/>
                    <a:pt x="1506743" y="1855015"/>
                  </a:cubicBezTo>
                  <a:cubicBezTo>
                    <a:pt x="1493436" y="1874977"/>
                    <a:pt x="1480128" y="1891611"/>
                    <a:pt x="1478464" y="1898265"/>
                  </a:cubicBezTo>
                  <a:cubicBezTo>
                    <a:pt x="1476801" y="1906582"/>
                    <a:pt x="1471811" y="1923217"/>
                    <a:pt x="1461830" y="1931534"/>
                  </a:cubicBezTo>
                  <a:cubicBezTo>
                    <a:pt x="1451849" y="1941515"/>
                    <a:pt x="1418580" y="1974785"/>
                    <a:pt x="1450185" y="1988092"/>
                  </a:cubicBezTo>
                  <a:cubicBezTo>
                    <a:pt x="1481791" y="2001400"/>
                    <a:pt x="1488445" y="1978111"/>
                    <a:pt x="1525041" y="1988092"/>
                  </a:cubicBezTo>
                  <a:cubicBezTo>
                    <a:pt x="1561638" y="1998073"/>
                    <a:pt x="1584926" y="2013044"/>
                    <a:pt x="1569955" y="2026352"/>
                  </a:cubicBezTo>
                  <a:cubicBezTo>
                    <a:pt x="1554984" y="2041323"/>
                    <a:pt x="1556647" y="2059622"/>
                    <a:pt x="1556647" y="2071266"/>
                  </a:cubicBezTo>
                  <a:cubicBezTo>
                    <a:pt x="1556647" y="2082910"/>
                    <a:pt x="1541676" y="2104535"/>
                    <a:pt x="1553320" y="2114516"/>
                  </a:cubicBezTo>
                  <a:cubicBezTo>
                    <a:pt x="1566628" y="2124497"/>
                    <a:pt x="1578272" y="2154439"/>
                    <a:pt x="1594907" y="2154439"/>
                  </a:cubicBezTo>
                  <a:cubicBezTo>
                    <a:pt x="1611542" y="2156103"/>
                    <a:pt x="1608215" y="2167747"/>
                    <a:pt x="1633167" y="2157766"/>
                  </a:cubicBezTo>
                  <a:cubicBezTo>
                    <a:pt x="1659782" y="2147785"/>
                    <a:pt x="1659782" y="2127824"/>
                    <a:pt x="1674754" y="2134478"/>
                  </a:cubicBezTo>
                  <a:cubicBezTo>
                    <a:pt x="1689725" y="2141131"/>
                    <a:pt x="1721331" y="2151112"/>
                    <a:pt x="1729648" y="2157766"/>
                  </a:cubicBezTo>
                  <a:cubicBezTo>
                    <a:pt x="1737965" y="2164420"/>
                    <a:pt x="1754600" y="2161093"/>
                    <a:pt x="1762917" y="2151112"/>
                  </a:cubicBezTo>
                  <a:cubicBezTo>
                    <a:pt x="1772898" y="2142795"/>
                    <a:pt x="1762917" y="2127824"/>
                    <a:pt x="1779552" y="2121170"/>
                  </a:cubicBezTo>
                  <a:cubicBezTo>
                    <a:pt x="1796187" y="2114516"/>
                    <a:pt x="1829456" y="2101208"/>
                    <a:pt x="1846091" y="2092891"/>
                  </a:cubicBezTo>
                  <a:cubicBezTo>
                    <a:pt x="1861062" y="2084574"/>
                    <a:pt x="1882687" y="2064612"/>
                    <a:pt x="1892668" y="2072929"/>
                  </a:cubicBezTo>
                  <a:cubicBezTo>
                    <a:pt x="1902649" y="2081246"/>
                    <a:pt x="1872706" y="2099545"/>
                    <a:pt x="1881024" y="2104535"/>
                  </a:cubicBezTo>
                  <a:cubicBezTo>
                    <a:pt x="1891004" y="2109526"/>
                    <a:pt x="1912629" y="2109526"/>
                    <a:pt x="1925937" y="2097881"/>
                  </a:cubicBezTo>
                  <a:cubicBezTo>
                    <a:pt x="1939245" y="2086237"/>
                    <a:pt x="1930928" y="2086237"/>
                    <a:pt x="1952553" y="2096218"/>
                  </a:cubicBezTo>
                  <a:cubicBezTo>
                    <a:pt x="1975841" y="2106198"/>
                    <a:pt x="1987485" y="2116179"/>
                    <a:pt x="2019091" y="2117843"/>
                  </a:cubicBezTo>
                  <a:cubicBezTo>
                    <a:pt x="2052361" y="2119506"/>
                    <a:pt x="2039053" y="2139468"/>
                    <a:pt x="2067332" y="2129487"/>
                  </a:cubicBezTo>
                  <a:cubicBezTo>
                    <a:pt x="2093947" y="2119506"/>
                    <a:pt x="2112246" y="2116179"/>
                    <a:pt x="2127217" y="2121170"/>
                  </a:cubicBezTo>
                  <a:cubicBezTo>
                    <a:pt x="2142188" y="2126160"/>
                    <a:pt x="2160486" y="2141131"/>
                    <a:pt x="2165476" y="2146122"/>
                  </a:cubicBezTo>
                  <a:cubicBezTo>
                    <a:pt x="2170467" y="2149449"/>
                    <a:pt x="2200409" y="2169410"/>
                    <a:pt x="2213717" y="2182718"/>
                  </a:cubicBezTo>
                  <a:cubicBezTo>
                    <a:pt x="2228688" y="2196026"/>
                    <a:pt x="2238669" y="2201016"/>
                    <a:pt x="2246987" y="2207670"/>
                  </a:cubicBezTo>
                  <a:cubicBezTo>
                    <a:pt x="2253640" y="2212661"/>
                    <a:pt x="2271939" y="2229295"/>
                    <a:pt x="2281919" y="2232622"/>
                  </a:cubicBezTo>
                  <a:cubicBezTo>
                    <a:pt x="2291900" y="2235949"/>
                    <a:pt x="2300217" y="2239276"/>
                    <a:pt x="2315189" y="2235949"/>
                  </a:cubicBezTo>
                  <a:cubicBezTo>
                    <a:pt x="2330160" y="2232622"/>
                    <a:pt x="2343467" y="2227632"/>
                    <a:pt x="2365093" y="2239276"/>
                  </a:cubicBezTo>
                  <a:cubicBezTo>
                    <a:pt x="2388381" y="2250920"/>
                    <a:pt x="2403352" y="2242603"/>
                    <a:pt x="2416660" y="2259238"/>
                  </a:cubicBezTo>
                  <a:cubicBezTo>
                    <a:pt x="2429968" y="2275872"/>
                    <a:pt x="2423314" y="2290843"/>
                    <a:pt x="2446603" y="2309142"/>
                  </a:cubicBezTo>
                  <a:cubicBezTo>
                    <a:pt x="2469891" y="2327440"/>
                    <a:pt x="2466564" y="2337421"/>
                    <a:pt x="2456583" y="2354055"/>
                  </a:cubicBezTo>
                  <a:cubicBezTo>
                    <a:pt x="2446603" y="2369026"/>
                    <a:pt x="2424978" y="2369026"/>
                    <a:pt x="2461574" y="2372353"/>
                  </a:cubicBezTo>
                  <a:cubicBezTo>
                    <a:pt x="2498170" y="2375680"/>
                    <a:pt x="2496507" y="2395642"/>
                    <a:pt x="2523122" y="2393978"/>
                  </a:cubicBezTo>
                  <a:cubicBezTo>
                    <a:pt x="2549738" y="2392315"/>
                    <a:pt x="2566372" y="2393978"/>
                    <a:pt x="2581343" y="2402296"/>
                  </a:cubicBezTo>
                  <a:cubicBezTo>
                    <a:pt x="2594651" y="2410613"/>
                    <a:pt x="2607959" y="2403959"/>
                    <a:pt x="2606295" y="2420594"/>
                  </a:cubicBezTo>
                  <a:cubicBezTo>
                    <a:pt x="2604632" y="2437229"/>
                    <a:pt x="2619603" y="2428911"/>
                    <a:pt x="2642892" y="2430575"/>
                  </a:cubicBezTo>
                  <a:cubicBezTo>
                    <a:pt x="2666180" y="2432238"/>
                    <a:pt x="2706103" y="2428911"/>
                    <a:pt x="2716084" y="2432238"/>
                  </a:cubicBezTo>
                  <a:cubicBezTo>
                    <a:pt x="2726065" y="2435565"/>
                    <a:pt x="2769315" y="2447209"/>
                    <a:pt x="2777633" y="2453863"/>
                  </a:cubicBezTo>
                  <a:cubicBezTo>
                    <a:pt x="2785950" y="2460517"/>
                    <a:pt x="2802585" y="2482142"/>
                    <a:pt x="2849162" y="2478815"/>
                  </a:cubicBezTo>
                  <a:cubicBezTo>
                    <a:pt x="2895739" y="2475488"/>
                    <a:pt x="2874114" y="2522065"/>
                    <a:pt x="2877441" y="2540364"/>
                  </a:cubicBezTo>
                  <a:cubicBezTo>
                    <a:pt x="2880768" y="2558662"/>
                    <a:pt x="2857479" y="2590268"/>
                    <a:pt x="2830863" y="2606902"/>
                  </a:cubicBezTo>
                  <a:cubicBezTo>
                    <a:pt x="2802585" y="2623537"/>
                    <a:pt x="2789277" y="2651816"/>
                    <a:pt x="2774306" y="2651816"/>
                  </a:cubicBezTo>
                  <a:cubicBezTo>
                    <a:pt x="2759334" y="2651816"/>
                    <a:pt x="2762661" y="2661797"/>
                    <a:pt x="2767652" y="2676768"/>
                  </a:cubicBezTo>
                  <a:cubicBezTo>
                    <a:pt x="2770979" y="2691739"/>
                    <a:pt x="2770979" y="2726672"/>
                    <a:pt x="2770979" y="2743307"/>
                  </a:cubicBezTo>
                  <a:cubicBezTo>
                    <a:pt x="2769315" y="2759941"/>
                    <a:pt x="2754344" y="2796537"/>
                    <a:pt x="2759334" y="2808182"/>
                  </a:cubicBezTo>
                  <a:cubicBezTo>
                    <a:pt x="2764325" y="2819826"/>
                    <a:pt x="2712757" y="2858086"/>
                    <a:pt x="2726065" y="2873057"/>
                  </a:cubicBezTo>
                  <a:cubicBezTo>
                    <a:pt x="2737709" y="2886365"/>
                    <a:pt x="2664517" y="2884701"/>
                    <a:pt x="2647882" y="2894682"/>
                  </a:cubicBezTo>
                  <a:cubicBezTo>
                    <a:pt x="2629584" y="2904663"/>
                    <a:pt x="2599642" y="2914644"/>
                    <a:pt x="2587997" y="2924625"/>
                  </a:cubicBezTo>
                  <a:cubicBezTo>
                    <a:pt x="2576353" y="2934605"/>
                    <a:pt x="2534766" y="2956230"/>
                    <a:pt x="2539757" y="2972865"/>
                  </a:cubicBezTo>
                  <a:cubicBezTo>
                    <a:pt x="2546411" y="2989500"/>
                    <a:pt x="2548074" y="3006134"/>
                    <a:pt x="2541420" y="3022769"/>
                  </a:cubicBezTo>
                  <a:cubicBezTo>
                    <a:pt x="2534766" y="3039404"/>
                    <a:pt x="2524786" y="3066019"/>
                    <a:pt x="2504824" y="3074337"/>
                  </a:cubicBezTo>
                  <a:cubicBezTo>
                    <a:pt x="2486526" y="3082654"/>
                    <a:pt x="2466564" y="3097625"/>
                    <a:pt x="2468228" y="3119250"/>
                  </a:cubicBezTo>
                  <a:cubicBezTo>
                    <a:pt x="2469891" y="3142539"/>
                    <a:pt x="2479872" y="3135885"/>
                    <a:pt x="2456583" y="3155847"/>
                  </a:cubicBezTo>
                  <a:cubicBezTo>
                    <a:pt x="2431631" y="3177472"/>
                    <a:pt x="2431631" y="3189116"/>
                    <a:pt x="2410006" y="3190779"/>
                  </a:cubicBezTo>
                  <a:cubicBezTo>
                    <a:pt x="2386718" y="3192443"/>
                    <a:pt x="2385054" y="3189116"/>
                    <a:pt x="2370083" y="3187452"/>
                  </a:cubicBezTo>
                  <a:cubicBezTo>
                    <a:pt x="2356775" y="3185789"/>
                    <a:pt x="2323506" y="3180799"/>
                    <a:pt x="2343467" y="3197433"/>
                  </a:cubicBezTo>
                  <a:cubicBezTo>
                    <a:pt x="2365093" y="3214068"/>
                    <a:pt x="2340141" y="3219058"/>
                    <a:pt x="2366756" y="3227376"/>
                  </a:cubicBezTo>
                  <a:cubicBezTo>
                    <a:pt x="2393371" y="3235693"/>
                    <a:pt x="2398362" y="3230703"/>
                    <a:pt x="2375073" y="3249001"/>
                  </a:cubicBezTo>
                  <a:cubicBezTo>
                    <a:pt x="2351785" y="3267299"/>
                    <a:pt x="2378400" y="3278943"/>
                    <a:pt x="2356775" y="3285597"/>
                  </a:cubicBezTo>
                  <a:cubicBezTo>
                    <a:pt x="2335150" y="3292251"/>
                    <a:pt x="2301881" y="3307222"/>
                    <a:pt x="2285246" y="3305559"/>
                  </a:cubicBezTo>
                  <a:cubicBezTo>
                    <a:pt x="2268611" y="3305559"/>
                    <a:pt x="2253640" y="3315539"/>
                    <a:pt x="2256967" y="3327184"/>
                  </a:cubicBezTo>
                  <a:cubicBezTo>
                    <a:pt x="2260294" y="3338828"/>
                    <a:pt x="2271939" y="3348809"/>
                    <a:pt x="2258631" y="3357126"/>
                  </a:cubicBezTo>
                  <a:cubicBezTo>
                    <a:pt x="2245323" y="3365443"/>
                    <a:pt x="2198746" y="3358789"/>
                    <a:pt x="2205400" y="3372097"/>
                  </a:cubicBezTo>
                  <a:cubicBezTo>
                    <a:pt x="2210390" y="3385405"/>
                    <a:pt x="2213717" y="3395386"/>
                    <a:pt x="2225361" y="3397049"/>
                  </a:cubicBezTo>
                  <a:cubicBezTo>
                    <a:pt x="2237006" y="3397049"/>
                    <a:pt x="2253640" y="3407030"/>
                    <a:pt x="2237006" y="3410357"/>
                  </a:cubicBezTo>
                  <a:cubicBezTo>
                    <a:pt x="2220371" y="3413684"/>
                    <a:pt x="2210390" y="3425328"/>
                    <a:pt x="2213717" y="3436972"/>
                  </a:cubicBezTo>
                  <a:cubicBezTo>
                    <a:pt x="2215381" y="3448617"/>
                    <a:pt x="2215381" y="3460261"/>
                    <a:pt x="2210390" y="3466915"/>
                  </a:cubicBezTo>
                  <a:cubicBezTo>
                    <a:pt x="2207063" y="3475232"/>
                    <a:pt x="2197083" y="3485213"/>
                    <a:pt x="2187102" y="3488540"/>
                  </a:cubicBezTo>
                  <a:cubicBezTo>
                    <a:pt x="2178784" y="3491867"/>
                    <a:pt x="2182111" y="3505175"/>
                    <a:pt x="2190429" y="3511828"/>
                  </a:cubicBezTo>
                  <a:cubicBezTo>
                    <a:pt x="2200409" y="3518482"/>
                    <a:pt x="2213717" y="3520146"/>
                    <a:pt x="2225361" y="3531790"/>
                  </a:cubicBezTo>
                  <a:cubicBezTo>
                    <a:pt x="2251977" y="3538444"/>
                    <a:pt x="2245323" y="3548425"/>
                    <a:pt x="2245323" y="3548425"/>
                  </a:cubicBezTo>
                  <a:close/>
                </a:path>
              </a:pathLst>
            </a:custGeom>
            <a:grpFill/>
            <a:ln w="16631"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477BB33D-F628-4E91-8F98-86488290E059}"/>
                </a:ext>
              </a:extLst>
            </p:cNvPr>
            <p:cNvSpPr/>
            <p:nvPr/>
          </p:nvSpPr>
          <p:spPr>
            <a:xfrm>
              <a:off x="1893826" y="2595851"/>
              <a:ext cx="270695" cy="81222"/>
            </a:xfrm>
            <a:custGeom>
              <a:avLst/>
              <a:gdLst>
                <a:gd name="connsiteX0" fmla="*/ 112878 w 270695"/>
                <a:gd name="connsiteY0" fmla="*/ 2772 h 81222"/>
                <a:gd name="connsiteX1" fmla="*/ 196051 w 270695"/>
                <a:gd name="connsiteY1" fmla="*/ 37705 h 81222"/>
                <a:gd name="connsiteX2" fmla="*/ 252609 w 270695"/>
                <a:gd name="connsiteY2" fmla="*/ 64321 h 81222"/>
                <a:gd name="connsiteX3" fmla="*/ 257600 w 270695"/>
                <a:gd name="connsiteY3" fmla="*/ 75965 h 81222"/>
                <a:gd name="connsiteX4" fmla="*/ 234311 w 270695"/>
                <a:gd name="connsiteY4" fmla="*/ 80955 h 81222"/>
                <a:gd name="connsiteX5" fmla="*/ 201042 w 270695"/>
                <a:gd name="connsiteY5" fmla="*/ 77628 h 81222"/>
                <a:gd name="connsiteX6" fmla="*/ 181080 w 270695"/>
                <a:gd name="connsiteY6" fmla="*/ 74302 h 81222"/>
                <a:gd name="connsiteX7" fmla="*/ 172763 w 270695"/>
                <a:gd name="connsiteY7" fmla="*/ 59330 h 81222"/>
                <a:gd name="connsiteX8" fmla="*/ 129513 w 270695"/>
                <a:gd name="connsiteY8" fmla="*/ 41032 h 81222"/>
                <a:gd name="connsiteX9" fmla="*/ 94580 w 270695"/>
                <a:gd name="connsiteY9" fmla="*/ 31051 h 81222"/>
                <a:gd name="connsiteX10" fmla="*/ 56320 w 270695"/>
                <a:gd name="connsiteY10" fmla="*/ 17744 h 81222"/>
                <a:gd name="connsiteX11" fmla="*/ 26378 w 270695"/>
                <a:gd name="connsiteY11" fmla="*/ 22734 h 81222"/>
                <a:gd name="connsiteX12" fmla="*/ 19724 w 270695"/>
                <a:gd name="connsiteY12" fmla="*/ 11090 h 81222"/>
                <a:gd name="connsiteX13" fmla="*/ 84599 w 270695"/>
                <a:gd name="connsiteY13" fmla="*/ 1109 h 81222"/>
                <a:gd name="connsiteX14" fmla="*/ 112878 w 270695"/>
                <a:gd name="connsiteY14" fmla="*/ 2772 h 8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695" h="81222">
                  <a:moveTo>
                    <a:pt x="112878" y="2772"/>
                  </a:moveTo>
                  <a:cubicBezTo>
                    <a:pt x="141157" y="11090"/>
                    <a:pt x="177753" y="31051"/>
                    <a:pt x="196051" y="37705"/>
                  </a:cubicBezTo>
                  <a:cubicBezTo>
                    <a:pt x="214349" y="44359"/>
                    <a:pt x="235975" y="57667"/>
                    <a:pt x="252609" y="64321"/>
                  </a:cubicBezTo>
                  <a:cubicBezTo>
                    <a:pt x="269244" y="70975"/>
                    <a:pt x="280888" y="74302"/>
                    <a:pt x="257600" y="75965"/>
                  </a:cubicBezTo>
                  <a:cubicBezTo>
                    <a:pt x="257600" y="75965"/>
                    <a:pt x="242628" y="82619"/>
                    <a:pt x="234311" y="80955"/>
                  </a:cubicBezTo>
                  <a:cubicBezTo>
                    <a:pt x="225994" y="80955"/>
                    <a:pt x="207696" y="75965"/>
                    <a:pt x="201042" y="77628"/>
                  </a:cubicBezTo>
                  <a:cubicBezTo>
                    <a:pt x="194388" y="79292"/>
                    <a:pt x="177753" y="79292"/>
                    <a:pt x="181080" y="74302"/>
                  </a:cubicBezTo>
                  <a:cubicBezTo>
                    <a:pt x="184407" y="69311"/>
                    <a:pt x="192724" y="67648"/>
                    <a:pt x="172763" y="59330"/>
                  </a:cubicBezTo>
                  <a:cubicBezTo>
                    <a:pt x="152801" y="51013"/>
                    <a:pt x="151138" y="46023"/>
                    <a:pt x="129513" y="41032"/>
                  </a:cubicBezTo>
                  <a:cubicBezTo>
                    <a:pt x="107888" y="36042"/>
                    <a:pt x="102897" y="29388"/>
                    <a:pt x="94580" y="31051"/>
                  </a:cubicBezTo>
                  <a:cubicBezTo>
                    <a:pt x="86262" y="32715"/>
                    <a:pt x="81272" y="19407"/>
                    <a:pt x="56320" y="17744"/>
                  </a:cubicBezTo>
                  <a:cubicBezTo>
                    <a:pt x="31368" y="17744"/>
                    <a:pt x="33032" y="19407"/>
                    <a:pt x="26378" y="22734"/>
                  </a:cubicBezTo>
                  <a:cubicBezTo>
                    <a:pt x="19724" y="27724"/>
                    <a:pt x="-25190" y="22734"/>
                    <a:pt x="19724" y="11090"/>
                  </a:cubicBezTo>
                  <a:cubicBezTo>
                    <a:pt x="64637" y="-2218"/>
                    <a:pt x="74618" y="-554"/>
                    <a:pt x="84599" y="1109"/>
                  </a:cubicBezTo>
                  <a:cubicBezTo>
                    <a:pt x="96243" y="1109"/>
                    <a:pt x="112878" y="2772"/>
                    <a:pt x="112878" y="2772"/>
                  </a:cubicBezTo>
                  <a:close/>
                </a:path>
              </a:pathLst>
            </a:custGeom>
            <a:grpFill/>
            <a:ln w="16631"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0F2EA769-983D-4BFF-93E3-6DB997148D0F}"/>
                </a:ext>
              </a:extLst>
            </p:cNvPr>
            <p:cNvSpPr/>
            <p:nvPr/>
          </p:nvSpPr>
          <p:spPr>
            <a:xfrm>
              <a:off x="2171843" y="2681634"/>
              <a:ext cx="139489" cy="55358"/>
            </a:xfrm>
            <a:custGeom>
              <a:avLst/>
              <a:gdLst>
                <a:gd name="connsiteX0" fmla="*/ 97688 w 139489"/>
                <a:gd name="connsiteY0" fmla="*/ 10143 h 55358"/>
                <a:gd name="connsiteX1" fmla="*/ 127631 w 139489"/>
                <a:gd name="connsiteY1" fmla="*/ 28442 h 55358"/>
                <a:gd name="connsiteX2" fmla="*/ 129294 w 139489"/>
                <a:gd name="connsiteY2" fmla="*/ 43413 h 55358"/>
                <a:gd name="connsiteX3" fmla="*/ 79390 w 139489"/>
                <a:gd name="connsiteY3" fmla="*/ 41749 h 55358"/>
                <a:gd name="connsiteX4" fmla="*/ 54438 w 139489"/>
                <a:gd name="connsiteY4" fmla="*/ 51730 h 55358"/>
                <a:gd name="connsiteX5" fmla="*/ 16179 w 139489"/>
                <a:gd name="connsiteY5" fmla="*/ 43413 h 55358"/>
                <a:gd name="connsiteX6" fmla="*/ 12852 w 139489"/>
                <a:gd name="connsiteY6" fmla="*/ 31769 h 55358"/>
                <a:gd name="connsiteX7" fmla="*/ 27823 w 139489"/>
                <a:gd name="connsiteY7" fmla="*/ 18461 h 55358"/>
                <a:gd name="connsiteX8" fmla="*/ 32813 w 139489"/>
                <a:gd name="connsiteY8" fmla="*/ 1826 h 55358"/>
                <a:gd name="connsiteX9" fmla="*/ 67746 w 139489"/>
                <a:gd name="connsiteY9" fmla="*/ 163 h 55358"/>
                <a:gd name="connsiteX10" fmla="*/ 97688 w 139489"/>
                <a:gd name="connsiteY10" fmla="*/ 10143 h 55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489" h="55358">
                  <a:moveTo>
                    <a:pt x="97688" y="10143"/>
                  </a:moveTo>
                  <a:cubicBezTo>
                    <a:pt x="112660" y="16797"/>
                    <a:pt x="117650" y="25115"/>
                    <a:pt x="127631" y="28442"/>
                  </a:cubicBezTo>
                  <a:cubicBezTo>
                    <a:pt x="137612" y="31769"/>
                    <a:pt x="147593" y="43413"/>
                    <a:pt x="129294" y="43413"/>
                  </a:cubicBezTo>
                  <a:cubicBezTo>
                    <a:pt x="110996" y="41749"/>
                    <a:pt x="87708" y="40086"/>
                    <a:pt x="79390" y="41749"/>
                  </a:cubicBezTo>
                  <a:cubicBezTo>
                    <a:pt x="71073" y="43413"/>
                    <a:pt x="62756" y="63374"/>
                    <a:pt x="54438" y="51730"/>
                  </a:cubicBezTo>
                  <a:cubicBezTo>
                    <a:pt x="46121" y="40086"/>
                    <a:pt x="34477" y="38422"/>
                    <a:pt x="16179" y="43413"/>
                  </a:cubicBezTo>
                  <a:cubicBezTo>
                    <a:pt x="-2120" y="48403"/>
                    <a:pt x="-7110" y="31769"/>
                    <a:pt x="12852" y="31769"/>
                  </a:cubicBezTo>
                  <a:cubicBezTo>
                    <a:pt x="32813" y="31769"/>
                    <a:pt x="19505" y="23451"/>
                    <a:pt x="27823" y="18461"/>
                  </a:cubicBezTo>
                  <a:cubicBezTo>
                    <a:pt x="36140" y="11807"/>
                    <a:pt x="4534" y="1826"/>
                    <a:pt x="32813" y="1826"/>
                  </a:cubicBezTo>
                  <a:cubicBezTo>
                    <a:pt x="61092" y="1826"/>
                    <a:pt x="59429" y="163"/>
                    <a:pt x="67746" y="163"/>
                  </a:cubicBezTo>
                  <a:cubicBezTo>
                    <a:pt x="77727" y="-1501"/>
                    <a:pt x="97688" y="10143"/>
                    <a:pt x="97688" y="10143"/>
                  </a:cubicBezTo>
                  <a:close/>
                </a:path>
              </a:pathLst>
            </a:custGeom>
            <a:grpFill/>
            <a:ln w="16631"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E8D471AD-F96F-4F29-9C13-B921FCBDCAA6}"/>
                </a:ext>
              </a:extLst>
            </p:cNvPr>
            <p:cNvSpPr/>
            <p:nvPr/>
          </p:nvSpPr>
          <p:spPr>
            <a:xfrm>
              <a:off x="2733405" y="1880005"/>
              <a:ext cx="151910" cy="131399"/>
            </a:xfrm>
            <a:custGeom>
              <a:avLst/>
              <a:gdLst>
                <a:gd name="connsiteX0" fmla="*/ 60119 w 151910"/>
                <a:gd name="connsiteY0" fmla="*/ 39923 h 131399"/>
                <a:gd name="connsiteX1" fmla="*/ 38494 w 151910"/>
                <a:gd name="connsiteY1" fmla="*/ 63212 h 131399"/>
                <a:gd name="connsiteX2" fmla="*/ 15206 w 151910"/>
                <a:gd name="connsiteY2" fmla="*/ 79846 h 131399"/>
                <a:gd name="connsiteX3" fmla="*/ 3561 w 151910"/>
                <a:gd name="connsiteY3" fmla="*/ 93154 h 131399"/>
                <a:gd name="connsiteX4" fmla="*/ 10215 w 151910"/>
                <a:gd name="connsiteY4" fmla="*/ 104798 h 131399"/>
                <a:gd name="connsiteX5" fmla="*/ 48475 w 151910"/>
                <a:gd name="connsiteY5" fmla="*/ 103135 h 131399"/>
                <a:gd name="connsiteX6" fmla="*/ 83408 w 151910"/>
                <a:gd name="connsiteY6" fmla="*/ 106462 h 131399"/>
                <a:gd name="connsiteX7" fmla="*/ 85071 w 151910"/>
                <a:gd name="connsiteY7" fmla="*/ 118106 h 131399"/>
                <a:gd name="connsiteX8" fmla="*/ 105033 w 151910"/>
                <a:gd name="connsiteY8" fmla="*/ 118106 h 131399"/>
                <a:gd name="connsiteX9" fmla="*/ 128321 w 151910"/>
                <a:gd name="connsiteY9" fmla="*/ 123096 h 131399"/>
                <a:gd name="connsiteX10" fmla="*/ 148283 w 151910"/>
                <a:gd name="connsiteY10" fmla="*/ 124760 h 131399"/>
                <a:gd name="connsiteX11" fmla="*/ 144956 w 151910"/>
                <a:gd name="connsiteY11" fmla="*/ 104798 h 131399"/>
                <a:gd name="connsiteX12" fmla="*/ 141629 w 151910"/>
                <a:gd name="connsiteY12" fmla="*/ 88164 h 131399"/>
                <a:gd name="connsiteX13" fmla="*/ 138302 w 151910"/>
                <a:gd name="connsiteY13" fmla="*/ 74856 h 131399"/>
                <a:gd name="connsiteX14" fmla="*/ 123331 w 151910"/>
                <a:gd name="connsiteY14" fmla="*/ 68202 h 131399"/>
                <a:gd name="connsiteX15" fmla="*/ 103369 w 151910"/>
                <a:gd name="connsiteY15" fmla="*/ 66539 h 131399"/>
                <a:gd name="connsiteX16" fmla="*/ 86735 w 151910"/>
                <a:gd name="connsiteY16" fmla="*/ 53231 h 131399"/>
                <a:gd name="connsiteX17" fmla="*/ 81744 w 151910"/>
                <a:gd name="connsiteY17" fmla="*/ 43250 h 131399"/>
                <a:gd name="connsiteX18" fmla="*/ 105033 w 151910"/>
                <a:gd name="connsiteY18" fmla="*/ 21625 h 131399"/>
                <a:gd name="connsiteX19" fmla="*/ 110023 w 151910"/>
                <a:gd name="connsiteY19" fmla="*/ 0 h 131399"/>
                <a:gd name="connsiteX20" fmla="*/ 85071 w 151910"/>
                <a:gd name="connsiteY20" fmla="*/ 13308 h 131399"/>
                <a:gd name="connsiteX21" fmla="*/ 60119 w 151910"/>
                <a:gd name="connsiteY21" fmla="*/ 39923 h 13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910" h="131399">
                  <a:moveTo>
                    <a:pt x="60119" y="39923"/>
                  </a:moveTo>
                  <a:cubicBezTo>
                    <a:pt x="46812" y="51567"/>
                    <a:pt x="38494" y="58221"/>
                    <a:pt x="38494" y="63212"/>
                  </a:cubicBezTo>
                  <a:cubicBezTo>
                    <a:pt x="38494" y="68202"/>
                    <a:pt x="23523" y="73192"/>
                    <a:pt x="15206" y="79846"/>
                  </a:cubicBezTo>
                  <a:cubicBezTo>
                    <a:pt x="6888" y="86500"/>
                    <a:pt x="-6419" y="91491"/>
                    <a:pt x="3561" y="93154"/>
                  </a:cubicBezTo>
                  <a:cubicBezTo>
                    <a:pt x="11879" y="94818"/>
                    <a:pt x="-9746" y="106462"/>
                    <a:pt x="10215" y="104798"/>
                  </a:cubicBezTo>
                  <a:cubicBezTo>
                    <a:pt x="30177" y="104798"/>
                    <a:pt x="25187" y="104798"/>
                    <a:pt x="48475" y="103135"/>
                  </a:cubicBezTo>
                  <a:cubicBezTo>
                    <a:pt x="71764" y="101471"/>
                    <a:pt x="76754" y="103135"/>
                    <a:pt x="83408" y="106462"/>
                  </a:cubicBezTo>
                  <a:cubicBezTo>
                    <a:pt x="90062" y="109789"/>
                    <a:pt x="91725" y="116443"/>
                    <a:pt x="85071" y="118106"/>
                  </a:cubicBezTo>
                  <a:cubicBezTo>
                    <a:pt x="80081" y="119770"/>
                    <a:pt x="86735" y="124760"/>
                    <a:pt x="105033" y="118106"/>
                  </a:cubicBezTo>
                  <a:cubicBezTo>
                    <a:pt x="123331" y="111452"/>
                    <a:pt x="134975" y="118106"/>
                    <a:pt x="128321" y="123096"/>
                  </a:cubicBezTo>
                  <a:cubicBezTo>
                    <a:pt x="121668" y="128087"/>
                    <a:pt x="141629" y="138068"/>
                    <a:pt x="148283" y="124760"/>
                  </a:cubicBezTo>
                  <a:cubicBezTo>
                    <a:pt x="154937" y="113116"/>
                    <a:pt x="151610" y="106462"/>
                    <a:pt x="144956" y="104798"/>
                  </a:cubicBezTo>
                  <a:cubicBezTo>
                    <a:pt x="138302" y="104798"/>
                    <a:pt x="136639" y="93154"/>
                    <a:pt x="141629" y="88164"/>
                  </a:cubicBezTo>
                  <a:cubicBezTo>
                    <a:pt x="146620" y="84837"/>
                    <a:pt x="143293" y="74856"/>
                    <a:pt x="138302" y="74856"/>
                  </a:cubicBezTo>
                  <a:cubicBezTo>
                    <a:pt x="131648" y="74856"/>
                    <a:pt x="133312" y="64875"/>
                    <a:pt x="123331" y="68202"/>
                  </a:cubicBezTo>
                  <a:cubicBezTo>
                    <a:pt x="113350" y="71529"/>
                    <a:pt x="103369" y="73192"/>
                    <a:pt x="103369" y="66539"/>
                  </a:cubicBezTo>
                  <a:cubicBezTo>
                    <a:pt x="103369" y="59885"/>
                    <a:pt x="96716" y="49904"/>
                    <a:pt x="86735" y="53231"/>
                  </a:cubicBezTo>
                  <a:cubicBezTo>
                    <a:pt x="76754" y="56558"/>
                    <a:pt x="73427" y="56558"/>
                    <a:pt x="81744" y="43250"/>
                  </a:cubicBezTo>
                  <a:cubicBezTo>
                    <a:pt x="90062" y="29942"/>
                    <a:pt x="100043" y="28279"/>
                    <a:pt x="105033" y="21625"/>
                  </a:cubicBezTo>
                  <a:cubicBezTo>
                    <a:pt x="110023" y="14971"/>
                    <a:pt x="124995" y="1663"/>
                    <a:pt x="110023" y="0"/>
                  </a:cubicBezTo>
                  <a:cubicBezTo>
                    <a:pt x="95052" y="0"/>
                    <a:pt x="90062" y="6654"/>
                    <a:pt x="85071" y="13308"/>
                  </a:cubicBezTo>
                  <a:cubicBezTo>
                    <a:pt x="81744" y="24952"/>
                    <a:pt x="60119" y="39923"/>
                    <a:pt x="60119" y="39923"/>
                  </a:cubicBezTo>
                  <a:close/>
                </a:path>
              </a:pathLst>
            </a:custGeom>
            <a:grpFill/>
            <a:ln w="16631"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DF286A07-2361-4DCF-90D7-47B3121EDB58}"/>
                </a:ext>
              </a:extLst>
            </p:cNvPr>
            <p:cNvSpPr/>
            <p:nvPr/>
          </p:nvSpPr>
          <p:spPr>
            <a:xfrm>
              <a:off x="2617280" y="1919189"/>
              <a:ext cx="70122" cy="28279"/>
            </a:xfrm>
            <a:custGeom>
              <a:avLst/>
              <a:gdLst>
                <a:gd name="connsiteX0" fmla="*/ 29859 w 70122"/>
                <a:gd name="connsiteY0" fmla="*/ 739 h 28279"/>
                <a:gd name="connsiteX1" fmla="*/ 69782 w 70122"/>
                <a:gd name="connsiteY1" fmla="*/ 22364 h 28279"/>
                <a:gd name="connsiteX2" fmla="*/ 51484 w 70122"/>
                <a:gd name="connsiteY2" fmla="*/ 27355 h 28279"/>
                <a:gd name="connsiteX3" fmla="*/ 21542 w 70122"/>
                <a:gd name="connsiteY3" fmla="*/ 15711 h 28279"/>
                <a:gd name="connsiteX4" fmla="*/ 4907 w 70122"/>
                <a:gd name="connsiteY4" fmla="*/ 739 h 28279"/>
                <a:gd name="connsiteX5" fmla="*/ 29859 w 70122"/>
                <a:gd name="connsiteY5" fmla="*/ 739 h 2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22" h="28279">
                  <a:moveTo>
                    <a:pt x="29859" y="739"/>
                  </a:moveTo>
                  <a:cubicBezTo>
                    <a:pt x="51484" y="4066"/>
                    <a:pt x="73109" y="15711"/>
                    <a:pt x="69782" y="22364"/>
                  </a:cubicBezTo>
                  <a:cubicBezTo>
                    <a:pt x="66455" y="29018"/>
                    <a:pt x="64792" y="29018"/>
                    <a:pt x="51484" y="27355"/>
                  </a:cubicBezTo>
                  <a:cubicBezTo>
                    <a:pt x="38176" y="25691"/>
                    <a:pt x="31522" y="17374"/>
                    <a:pt x="21542" y="15711"/>
                  </a:cubicBezTo>
                  <a:cubicBezTo>
                    <a:pt x="13224" y="14047"/>
                    <a:pt x="-10064" y="739"/>
                    <a:pt x="4907" y="739"/>
                  </a:cubicBezTo>
                  <a:cubicBezTo>
                    <a:pt x="19878" y="-924"/>
                    <a:pt x="29859" y="739"/>
                    <a:pt x="29859" y="739"/>
                  </a:cubicBezTo>
                  <a:close/>
                </a:path>
              </a:pathLst>
            </a:custGeom>
            <a:grpFill/>
            <a:ln w="16631"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07ECAD05-61E9-4DF9-A2CC-6E25B09CE7F8}"/>
                </a:ext>
              </a:extLst>
            </p:cNvPr>
            <p:cNvSpPr/>
            <p:nvPr/>
          </p:nvSpPr>
          <p:spPr>
            <a:xfrm>
              <a:off x="2285177" y="1352056"/>
              <a:ext cx="152365" cy="97050"/>
            </a:xfrm>
            <a:custGeom>
              <a:avLst/>
              <a:gdLst>
                <a:gd name="connsiteX0" fmla="*/ 20951 w 152365"/>
                <a:gd name="connsiteY0" fmla="*/ 52198 h 97050"/>
                <a:gd name="connsiteX1" fmla="*/ 10970 w 152365"/>
                <a:gd name="connsiteY1" fmla="*/ 73823 h 97050"/>
                <a:gd name="connsiteX2" fmla="*/ 35922 w 152365"/>
                <a:gd name="connsiteY2" fmla="*/ 95448 h 97050"/>
                <a:gd name="connsiteX3" fmla="*/ 79172 w 152365"/>
                <a:gd name="connsiteY3" fmla="*/ 70496 h 97050"/>
                <a:gd name="connsiteX4" fmla="*/ 99134 w 152365"/>
                <a:gd name="connsiteY4" fmla="*/ 77150 h 97050"/>
                <a:gd name="connsiteX5" fmla="*/ 112442 w 152365"/>
                <a:gd name="connsiteY5" fmla="*/ 87131 h 97050"/>
                <a:gd name="connsiteX6" fmla="*/ 130740 w 152365"/>
                <a:gd name="connsiteY6" fmla="*/ 92121 h 97050"/>
                <a:gd name="connsiteX7" fmla="*/ 152365 w 152365"/>
                <a:gd name="connsiteY7" fmla="*/ 88795 h 97050"/>
                <a:gd name="connsiteX8" fmla="*/ 135730 w 152365"/>
                <a:gd name="connsiteY8" fmla="*/ 75487 h 97050"/>
                <a:gd name="connsiteX9" fmla="*/ 129077 w 152365"/>
                <a:gd name="connsiteY9" fmla="*/ 57189 h 97050"/>
                <a:gd name="connsiteX10" fmla="*/ 119096 w 152365"/>
                <a:gd name="connsiteY10" fmla="*/ 40554 h 97050"/>
                <a:gd name="connsiteX11" fmla="*/ 99134 w 152365"/>
                <a:gd name="connsiteY11" fmla="*/ 30573 h 97050"/>
                <a:gd name="connsiteX12" fmla="*/ 84163 w 152365"/>
                <a:gd name="connsiteY12" fmla="*/ 20592 h 97050"/>
                <a:gd name="connsiteX13" fmla="*/ 75846 w 152365"/>
                <a:gd name="connsiteY13" fmla="*/ 8948 h 97050"/>
                <a:gd name="connsiteX14" fmla="*/ 62538 w 152365"/>
                <a:gd name="connsiteY14" fmla="*/ 3958 h 97050"/>
                <a:gd name="connsiteX15" fmla="*/ 49230 w 152365"/>
                <a:gd name="connsiteY15" fmla="*/ 22256 h 97050"/>
                <a:gd name="connsiteX16" fmla="*/ 34259 w 152365"/>
                <a:gd name="connsiteY16" fmla="*/ 37227 h 97050"/>
                <a:gd name="connsiteX17" fmla="*/ 20951 w 152365"/>
                <a:gd name="connsiteY17" fmla="*/ 52198 h 9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365" h="97050">
                  <a:moveTo>
                    <a:pt x="20951" y="52198"/>
                  </a:moveTo>
                  <a:cubicBezTo>
                    <a:pt x="17624" y="60516"/>
                    <a:pt x="-17309" y="70496"/>
                    <a:pt x="10970" y="73823"/>
                  </a:cubicBezTo>
                  <a:cubicBezTo>
                    <a:pt x="39249" y="77150"/>
                    <a:pt x="4316" y="103766"/>
                    <a:pt x="35922" y="95448"/>
                  </a:cubicBezTo>
                  <a:cubicBezTo>
                    <a:pt x="67528" y="87131"/>
                    <a:pt x="69192" y="72160"/>
                    <a:pt x="79172" y="70496"/>
                  </a:cubicBezTo>
                  <a:cubicBezTo>
                    <a:pt x="89153" y="68833"/>
                    <a:pt x="102461" y="72160"/>
                    <a:pt x="99134" y="77150"/>
                  </a:cubicBezTo>
                  <a:cubicBezTo>
                    <a:pt x="95807" y="82141"/>
                    <a:pt x="107452" y="83804"/>
                    <a:pt x="112442" y="87131"/>
                  </a:cubicBezTo>
                  <a:cubicBezTo>
                    <a:pt x="115769" y="90458"/>
                    <a:pt x="117432" y="90458"/>
                    <a:pt x="130740" y="92121"/>
                  </a:cubicBezTo>
                  <a:cubicBezTo>
                    <a:pt x="144048" y="93785"/>
                    <a:pt x="152365" y="97112"/>
                    <a:pt x="152365" y="88795"/>
                  </a:cubicBezTo>
                  <a:cubicBezTo>
                    <a:pt x="152365" y="80477"/>
                    <a:pt x="144048" y="78814"/>
                    <a:pt x="135730" y="75487"/>
                  </a:cubicBezTo>
                  <a:cubicBezTo>
                    <a:pt x="127413" y="73823"/>
                    <a:pt x="125750" y="62179"/>
                    <a:pt x="129077" y="57189"/>
                  </a:cubicBezTo>
                  <a:cubicBezTo>
                    <a:pt x="132404" y="50535"/>
                    <a:pt x="130740" y="38891"/>
                    <a:pt x="119096" y="40554"/>
                  </a:cubicBezTo>
                  <a:cubicBezTo>
                    <a:pt x="107452" y="42217"/>
                    <a:pt x="104125" y="35564"/>
                    <a:pt x="99134" y="30573"/>
                  </a:cubicBezTo>
                  <a:cubicBezTo>
                    <a:pt x="94144" y="25583"/>
                    <a:pt x="89153" y="25583"/>
                    <a:pt x="84163" y="20592"/>
                  </a:cubicBezTo>
                  <a:cubicBezTo>
                    <a:pt x="79172" y="15602"/>
                    <a:pt x="65865" y="13938"/>
                    <a:pt x="75846" y="8948"/>
                  </a:cubicBezTo>
                  <a:cubicBezTo>
                    <a:pt x="85826" y="5621"/>
                    <a:pt x="74182" y="-6023"/>
                    <a:pt x="62538" y="3958"/>
                  </a:cubicBezTo>
                  <a:cubicBezTo>
                    <a:pt x="50894" y="13938"/>
                    <a:pt x="47567" y="13938"/>
                    <a:pt x="49230" y="22256"/>
                  </a:cubicBezTo>
                  <a:cubicBezTo>
                    <a:pt x="50894" y="32237"/>
                    <a:pt x="42576" y="32237"/>
                    <a:pt x="34259" y="37227"/>
                  </a:cubicBezTo>
                  <a:cubicBezTo>
                    <a:pt x="24278" y="40554"/>
                    <a:pt x="20951" y="52198"/>
                    <a:pt x="20951" y="52198"/>
                  </a:cubicBezTo>
                  <a:close/>
                </a:path>
              </a:pathLst>
            </a:custGeom>
            <a:grpFill/>
            <a:ln w="16631"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A844EFAC-F447-4D36-AED8-BD2B8819B06B}"/>
                </a:ext>
              </a:extLst>
            </p:cNvPr>
            <p:cNvSpPr/>
            <p:nvPr/>
          </p:nvSpPr>
          <p:spPr>
            <a:xfrm>
              <a:off x="2362478" y="1054140"/>
              <a:ext cx="515569" cy="497087"/>
            </a:xfrm>
            <a:custGeom>
              <a:avLst/>
              <a:gdLst>
                <a:gd name="connsiteX0" fmla="*/ 239747 w 515569"/>
                <a:gd name="connsiteY0" fmla="*/ 419979 h 497087"/>
                <a:gd name="connsiteX1" fmla="*/ 228103 w 515569"/>
                <a:gd name="connsiteY1" fmla="*/ 398354 h 497087"/>
                <a:gd name="connsiteX2" fmla="*/ 214795 w 515569"/>
                <a:gd name="connsiteY2" fmla="*/ 381720 h 497087"/>
                <a:gd name="connsiteX3" fmla="*/ 201488 w 515569"/>
                <a:gd name="connsiteY3" fmla="*/ 385046 h 497087"/>
                <a:gd name="connsiteX4" fmla="*/ 193170 w 515569"/>
                <a:gd name="connsiteY4" fmla="*/ 370075 h 497087"/>
                <a:gd name="connsiteX5" fmla="*/ 179862 w 515569"/>
                <a:gd name="connsiteY5" fmla="*/ 360094 h 497087"/>
                <a:gd name="connsiteX6" fmla="*/ 161564 w 515569"/>
                <a:gd name="connsiteY6" fmla="*/ 383383 h 497087"/>
                <a:gd name="connsiteX7" fmla="*/ 126632 w 515569"/>
                <a:gd name="connsiteY7" fmla="*/ 373402 h 497087"/>
                <a:gd name="connsiteX8" fmla="*/ 134949 w 515569"/>
                <a:gd name="connsiteY8" fmla="*/ 358431 h 497087"/>
                <a:gd name="connsiteX9" fmla="*/ 153247 w 515569"/>
                <a:gd name="connsiteY9" fmla="*/ 345123 h 497087"/>
                <a:gd name="connsiteX10" fmla="*/ 186516 w 515569"/>
                <a:gd name="connsiteY10" fmla="*/ 351777 h 497087"/>
                <a:gd name="connsiteX11" fmla="*/ 211468 w 515569"/>
                <a:gd name="connsiteY11" fmla="*/ 353441 h 497087"/>
                <a:gd name="connsiteX12" fmla="*/ 231430 w 515569"/>
                <a:gd name="connsiteY12" fmla="*/ 330152 h 497087"/>
                <a:gd name="connsiteX13" fmla="*/ 259709 w 515569"/>
                <a:gd name="connsiteY13" fmla="*/ 306864 h 497087"/>
                <a:gd name="connsiteX14" fmla="*/ 286324 w 515569"/>
                <a:gd name="connsiteY14" fmla="*/ 286902 h 497087"/>
                <a:gd name="connsiteX15" fmla="*/ 294642 w 515569"/>
                <a:gd name="connsiteY15" fmla="*/ 268604 h 497087"/>
                <a:gd name="connsiteX16" fmla="*/ 289651 w 515569"/>
                <a:gd name="connsiteY16" fmla="*/ 246979 h 497087"/>
                <a:gd name="connsiteX17" fmla="*/ 276344 w 515569"/>
                <a:gd name="connsiteY17" fmla="*/ 232007 h 497087"/>
                <a:gd name="connsiteX18" fmla="*/ 259709 w 515569"/>
                <a:gd name="connsiteY18" fmla="*/ 227017 h 497087"/>
                <a:gd name="connsiteX19" fmla="*/ 239747 w 515569"/>
                <a:gd name="connsiteY19" fmla="*/ 223690 h 497087"/>
                <a:gd name="connsiteX20" fmla="*/ 238084 w 515569"/>
                <a:gd name="connsiteY20" fmla="*/ 202065 h 497087"/>
                <a:gd name="connsiteX21" fmla="*/ 224776 w 515569"/>
                <a:gd name="connsiteY21" fmla="*/ 180440 h 497087"/>
                <a:gd name="connsiteX22" fmla="*/ 211468 w 515569"/>
                <a:gd name="connsiteY22" fmla="*/ 163805 h 497087"/>
                <a:gd name="connsiteX23" fmla="*/ 198160 w 515569"/>
                <a:gd name="connsiteY23" fmla="*/ 153825 h 497087"/>
                <a:gd name="connsiteX24" fmla="*/ 188180 w 515569"/>
                <a:gd name="connsiteY24" fmla="*/ 180440 h 497087"/>
                <a:gd name="connsiteX25" fmla="*/ 159901 w 515569"/>
                <a:gd name="connsiteY25" fmla="*/ 170459 h 497087"/>
                <a:gd name="connsiteX26" fmla="*/ 134949 w 515569"/>
                <a:gd name="connsiteY26" fmla="*/ 162142 h 497087"/>
                <a:gd name="connsiteX27" fmla="*/ 118314 w 515569"/>
                <a:gd name="connsiteY27" fmla="*/ 160478 h 497087"/>
                <a:gd name="connsiteX28" fmla="*/ 88372 w 515569"/>
                <a:gd name="connsiteY28" fmla="*/ 147171 h 497087"/>
                <a:gd name="connsiteX29" fmla="*/ 58429 w 515569"/>
                <a:gd name="connsiteY29" fmla="*/ 133863 h 497087"/>
                <a:gd name="connsiteX30" fmla="*/ 41795 w 515569"/>
                <a:gd name="connsiteY30" fmla="*/ 127209 h 497087"/>
                <a:gd name="connsiteX31" fmla="*/ 18506 w 515569"/>
                <a:gd name="connsiteY31" fmla="*/ 132199 h 497087"/>
                <a:gd name="connsiteX32" fmla="*/ 10189 w 515569"/>
                <a:gd name="connsiteY32" fmla="*/ 115565 h 497087"/>
                <a:gd name="connsiteX33" fmla="*/ 5198 w 515569"/>
                <a:gd name="connsiteY33" fmla="*/ 95603 h 497087"/>
                <a:gd name="connsiteX34" fmla="*/ 30150 w 515569"/>
                <a:gd name="connsiteY34" fmla="*/ 102257 h 497087"/>
                <a:gd name="connsiteX35" fmla="*/ 50112 w 515569"/>
                <a:gd name="connsiteY35" fmla="*/ 108911 h 497087"/>
                <a:gd name="connsiteX36" fmla="*/ 45121 w 515569"/>
                <a:gd name="connsiteY36" fmla="*/ 92276 h 497087"/>
                <a:gd name="connsiteX37" fmla="*/ 15179 w 515569"/>
                <a:gd name="connsiteY37" fmla="*/ 83959 h 497087"/>
                <a:gd name="connsiteX38" fmla="*/ 13516 w 515569"/>
                <a:gd name="connsiteY38" fmla="*/ 62334 h 497087"/>
                <a:gd name="connsiteX39" fmla="*/ 35141 w 515569"/>
                <a:gd name="connsiteY39" fmla="*/ 32391 h 497087"/>
                <a:gd name="connsiteX40" fmla="*/ 56766 w 515569"/>
                <a:gd name="connsiteY40" fmla="*/ 20747 h 497087"/>
                <a:gd name="connsiteX41" fmla="*/ 85045 w 515569"/>
                <a:gd name="connsiteY41" fmla="*/ 5776 h 497087"/>
                <a:gd name="connsiteX42" fmla="*/ 123304 w 515569"/>
                <a:gd name="connsiteY42" fmla="*/ 786 h 497087"/>
                <a:gd name="connsiteX43" fmla="*/ 138276 w 515569"/>
                <a:gd name="connsiteY43" fmla="*/ 12430 h 497087"/>
                <a:gd name="connsiteX44" fmla="*/ 98352 w 515569"/>
                <a:gd name="connsiteY44" fmla="*/ 44036 h 497087"/>
                <a:gd name="connsiteX45" fmla="*/ 91699 w 515569"/>
                <a:gd name="connsiteY45" fmla="*/ 78968 h 497087"/>
                <a:gd name="connsiteX46" fmla="*/ 86708 w 515569"/>
                <a:gd name="connsiteY46" fmla="*/ 97267 h 497087"/>
                <a:gd name="connsiteX47" fmla="*/ 101680 w 515569"/>
                <a:gd name="connsiteY47" fmla="*/ 107247 h 497087"/>
                <a:gd name="connsiteX48" fmla="*/ 109997 w 515569"/>
                <a:gd name="connsiteY48" fmla="*/ 93940 h 497087"/>
                <a:gd name="connsiteX49" fmla="*/ 108333 w 515569"/>
                <a:gd name="connsiteY49" fmla="*/ 80632 h 497087"/>
                <a:gd name="connsiteX50" fmla="*/ 114987 w 515569"/>
                <a:gd name="connsiteY50" fmla="*/ 65661 h 497087"/>
                <a:gd name="connsiteX51" fmla="*/ 128295 w 515569"/>
                <a:gd name="connsiteY51" fmla="*/ 59007 h 497087"/>
                <a:gd name="connsiteX52" fmla="*/ 136612 w 515569"/>
                <a:gd name="connsiteY52" fmla="*/ 35718 h 497087"/>
                <a:gd name="connsiteX53" fmla="*/ 154910 w 515569"/>
                <a:gd name="connsiteY53" fmla="*/ 27401 h 497087"/>
                <a:gd name="connsiteX54" fmla="*/ 183189 w 515569"/>
                <a:gd name="connsiteY54" fmla="*/ 24074 h 497087"/>
                <a:gd name="connsiteX55" fmla="*/ 206478 w 515569"/>
                <a:gd name="connsiteY55" fmla="*/ 30728 h 497087"/>
                <a:gd name="connsiteX56" fmla="*/ 201488 w 515569"/>
                <a:gd name="connsiteY56" fmla="*/ 50690 h 497087"/>
                <a:gd name="connsiteX57" fmla="*/ 199824 w 515569"/>
                <a:gd name="connsiteY57" fmla="*/ 70651 h 497087"/>
                <a:gd name="connsiteX58" fmla="*/ 189843 w 515569"/>
                <a:gd name="connsiteY58" fmla="*/ 87286 h 497087"/>
                <a:gd name="connsiteX59" fmla="*/ 208141 w 515569"/>
                <a:gd name="connsiteY59" fmla="*/ 90613 h 497087"/>
                <a:gd name="connsiteX60" fmla="*/ 223112 w 515569"/>
                <a:gd name="connsiteY60" fmla="*/ 92276 h 497087"/>
                <a:gd name="connsiteX61" fmla="*/ 238084 w 515569"/>
                <a:gd name="connsiteY61" fmla="*/ 97267 h 497087"/>
                <a:gd name="connsiteX62" fmla="*/ 261372 w 515569"/>
                <a:gd name="connsiteY62" fmla="*/ 78968 h 497087"/>
                <a:gd name="connsiteX63" fmla="*/ 287988 w 515569"/>
                <a:gd name="connsiteY63" fmla="*/ 95603 h 497087"/>
                <a:gd name="connsiteX64" fmla="*/ 299632 w 515569"/>
                <a:gd name="connsiteY64" fmla="*/ 103920 h 497087"/>
                <a:gd name="connsiteX65" fmla="*/ 302959 w 515569"/>
                <a:gd name="connsiteY65" fmla="*/ 115565 h 497087"/>
                <a:gd name="connsiteX66" fmla="*/ 309613 w 515569"/>
                <a:gd name="connsiteY66" fmla="*/ 123882 h 497087"/>
                <a:gd name="connsiteX67" fmla="*/ 317930 w 515569"/>
                <a:gd name="connsiteY67" fmla="*/ 138853 h 497087"/>
                <a:gd name="connsiteX68" fmla="*/ 336228 w 515569"/>
                <a:gd name="connsiteY68" fmla="*/ 148834 h 497087"/>
                <a:gd name="connsiteX69" fmla="*/ 359517 w 515569"/>
                <a:gd name="connsiteY69" fmla="*/ 138853 h 497087"/>
                <a:gd name="connsiteX70" fmla="*/ 377815 w 515569"/>
                <a:gd name="connsiteY70" fmla="*/ 158815 h 497087"/>
                <a:gd name="connsiteX71" fmla="*/ 356190 w 515569"/>
                <a:gd name="connsiteY71" fmla="*/ 173786 h 497087"/>
                <a:gd name="connsiteX72" fmla="*/ 387796 w 515569"/>
                <a:gd name="connsiteY72" fmla="*/ 177113 h 497087"/>
                <a:gd name="connsiteX73" fmla="*/ 406094 w 515569"/>
                <a:gd name="connsiteY73" fmla="*/ 185430 h 497087"/>
                <a:gd name="connsiteX74" fmla="*/ 427719 w 515569"/>
                <a:gd name="connsiteY74" fmla="*/ 192084 h 497087"/>
                <a:gd name="connsiteX75" fmla="*/ 417738 w 515569"/>
                <a:gd name="connsiteY75" fmla="*/ 205392 h 497087"/>
                <a:gd name="connsiteX76" fmla="*/ 444354 w 515569"/>
                <a:gd name="connsiteY76" fmla="*/ 212046 h 497087"/>
                <a:gd name="connsiteX77" fmla="*/ 429383 w 515569"/>
                <a:gd name="connsiteY77" fmla="*/ 228681 h 497087"/>
                <a:gd name="connsiteX78" fmla="*/ 419402 w 515569"/>
                <a:gd name="connsiteY78" fmla="*/ 238661 h 497087"/>
                <a:gd name="connsiteX79" fmla="*/ 412748 w 515569"/>
                <a:gd name="connsiteY79" fmla="*/ 256959 h 497087"/>
                <a:gd name="connsiteX80" fmla="*/ 429383 w 515569"/>
                <a:gd name="connsiteY80" fmla="*/ 280248 h 497087"/>
                <a:gd name="connsiteX81" fmla="*/ 451008 w 515569"/>
                <a:gd name="connsiteY81" fmla="*/ 290229 h 497087"/>
                <a:gd name="connsiteX82" fmla="*/ 460988 w 515569"/>
                <a:gd name="connsiteY82" fmla="*/ 305200 h 497087"/>
                <a:gd name="connsiteX83" fmla="*/ 467642 w 515569"/>
                <a:gd name="connsiteY83" fmla="*/ 315181 h 497087"/>
                <a:gd name="connsiteX84" fmla="*/ 475960 w 515569"/>
                <a:gd name="connsiteY84" fmla="*/ 328489 h 497087"/>
                <a:gd name="connsiteX85" fmla="*/ 489267 w 515569"/>
                <a:gd name="connsiteY85" fmla="*/ 333479 h 497087"/>
                <a:gd name="connsiteX86" fmla="*/ 512556 w 515569"/>
                <a:gd name="connsiteY86" fmla="*/ 330152 h 497087"/>
                <a:gd name="connsiteX87" fmla="*/ 510892 w 515569"/>
                <a:gd name="connsiteY87" fmla="*/ 343460 h 497087"/>
                <a:gd name="connsiteX88" fmla="*/ 499248 w 515569"/>
                <a:gd name="connsiteY88" fmla="*/ 351777 h 497087"/>
                <a:gd name="connsiteX89" fmla="*/ 490931 w 515569"/>
                <a:gd name="connsiteY89" fmla="*/ 366748 h 497087"/>
                <a:gd name="connsiteX90" fmla="*/ 477623 w 515569"/>
                <a:gd name="connsiteY90" fmla="*/ 375066 h 497087"/>
                <a:gd name="connsiteX91" fmla="*/ 469306 w 515569"/>
                <a:gd name="connsiteY91" fmla="*/ 386710 h 497087"/>
                <a:gd name="connsiteX92" fmla="*/ 454335 w 515569"/>
                <a:gd name="connsiteY92" fmla="*/ 395027 h 497087"/>
                <a:gd name="connsiteX93" fmla="*/ 437700 w 515569"/>
                <a:gd name="connsiteY93" fmla="*/ 396691 h 497087"/>
                <a:gd name="connsiteX94" fmla="*/ 421065 w 515569"/>
                <a:gd name="connsiteY94" fmla="*/ 370075 h 497087"/>
                <a:gd name="connsiteX95" fmla="*/ 422729 w 515569"/>
                <a:gd name="connsiteY95" fmla="*/ 356768 h 497087"/>
                <a:gd name="connsiteX96" fmla="*/ 401104 w 515569"/>
                <a:gd name="connsiteY96" fmla="*/ 346787 h 497087"/>
                <a:gd name="connsiteX97" fmla="*/ 386132 w 515569"/>
                <a:gd name="connsiteY97" fmla="*/ 343460 h 497087"/>
                <a:gd name="connsiteX98" fmla="*/ 381142 w 515569"/>
                <a:gd name="connsiteY98" fmla="*/ 355104 h 497087"/>
                <a:gd name="connsiteX99" fmla="*/ 371161 w 515569"/>
                <a:gd name="connsiteY99" fmla="*/ 366748 h 497087"/>
                <a:gd name="connsiteX100" fmla="*/ 379479 w 515569"/>
                <a:gd name="connsiteY100" fmla="*/ 388373 h 497087"/>
                <a:gd name="connsiteX101" fmla="*/ 397777 w 515569"/>
                <a:gd name="connsiteY101" fmla="*/ 403345 h 497087"/>
                <a:gd name="connsiteX102" fmla="*/ 409421 w 515569"/>
                <a:gd name="connsiteY102" fmla="*/ 423306 h 497087"/>
                <a:gd name="connsiteX103" fmla="*/ 411084 w 515569"/>
                <a:gd name="connsiteY103" fmla="*/ 443268 h 497087"/>
                <a:gd name="connsiteX104" fmla="*/ 401104 w 515569"/>
                <a:gd name="connsiteY104" fmla="*/ 456576 h 497087"/>
                <a:gd name="connsiteX105" fmla="*/ 391123 w 515569"/>
                <a:gd name="connsiteY105" fmla="*/ 466556 h 497087"/>
                <a:gd name="connsiteX106" fmla="*/ 379479 w 515569"/>
                <a:gd name="connsiteY106" fmla="*/ 473210 h 497087"/>
                <a:gd name="connsiteX107" fmla="*/ 341219 w 515569"/>
                <a:gd name="connsiteY107" fmla="*/ 449922 h 497087"/>
                <a:gd name="connsiteX108" fmla="*/ 329575 w 515569"/>
                <a:gd name="connsiteY108" fmla="*/ 456576 h 497087"/>
                <a:gd name="connsiteX109" fmla="*/ 357853 w 515569"/>
                <a:gd name="connsiteY109" fmla="*/ 483191 h 497087"/>
                <a:gd name="connsiteX110" fmla="*/ 347873 w 515569"/>
                <a:gd name="connsiteY110" fmla="*/ 496499 h 497087"/>
                <a:gd name="connsiteX111" fmla="*/ 304623 w 515569"/>
                <a:gd name="connsiteY111" fmla="*/ 479864 h 497087"/>
                <a:gd name="connsiteX112" fmla="*/ 286324 w 515569"/>
                <a:gd name="connsiteY112" fmla="*/ 469883 h 497087"/>
                <a:gd name="connsiteX113" fmla="*/ 271353 w 515569"/>
                <a:gd name="connsiteY113" fmla="*/ 458239 h 497087"/>
                <a:gd name="connsiteX114" fmla="*/ 253055 w 515569"/>
                <a:gd name="connsiteY114" fmla="*/ 444931 h 497087"/>
                <a:gd name="connsiteX115" fmla="*/ 239747 w 515569"/>
                <a:gd name="connsiteY115" fmla="*/ 419979 h 49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15569" h="497087">
                  <a:moveTo>
                    <a:pt x="239747" y="419979"/>
                  </a:moveTo>
                  <a:cubicBezTo>
                    <a:pt x="234757" y="411662"/>
                    <a:pt x="231430" y="403345"/>
                    <a:pt x="228103" y="398354"/>
                  </a:cubicBezTo>
                  <a:cubicBezTo>
                    <a:pt x="224776" y="393364"/>
                    <a:pt x="218122" y="386710"/>
                    <a:pt x="214795" y="381720"/>
                  </a:cubicBezTo>
                  <a:cubicBezTo>
                    <a:pt x="213132" y="376729"/>
                    <a:pt x="208141" y="388373"/>
                    <a:pt x="201488" y="385046"/>
                  </a:cubicBezTo>
                  <a:cubicBezTo>
                    <a:pt x="194834" y="381720"/>
                    <a:pt x="188180" y="375066"/>
                    <a:pt x="193170" y="370075"/>
                  </a:cubicBezTo>
                  <a:cubicBezTo>
                    <a:pt x="198160" y="365085"/>
                    <a:pt x="184853" y="356768"/>
                    <a:pt x="179862" y="360094"/>
                  </a:cubicBezTo>
                  <a:cubicBezTo>
                    <a:pt x="174872" y="365085"/>
                    <a:pt x="179862" y="385046"/>
                    <a:pt x="161564" y="383383"/>
                  </a:cubicBezTo>
                  <a:cubicBezTo>
                    <a:pt x="144930" y="381720"/>
                    <a:pt x="126632" y="380056"/>
                    <a:pt x="126632" y="373402"/>
                  </a:cubicBezTo>
                  <a:cubicBezTo>
                    <a:pt x="126632" y="365085"/>
                    <a:pt x="126632" y="356768"/>
                    <a:pt x="134949" y="358431"/>
                  </a:cubicBezTo>
                  <a:cubicBezTo>
                    <a:pt x="144930" y="360094"/>
                    <a:pt x="131622" y="343460"/>
                    <a:pt x="153247" y="345123"/>
                  </a:cubicBezTo>
                  <a:cubicBezTo>
                    <a:pt x="174872" y="346787"/>
                    <a:pt x="183189" y="343460"/>
                    <a:pt x="186516" y="351777"/>
                  </a:cubicBezTo>
                  <a:cubicBezTo>
                    <a:pt x="189843" y="360094"/>
                    <a:pt x="201488" y="348450"/>
                    <a:pt x="211468" y="353441"/>
                  </a:cubicBezTo>
                  <a:cubicBezTo>
                    <a:pt x="221449" y="358431"/>
                    <a:pt x="223112" y="338469"/>
                    <a:pt x="231430" y="330152"/>
                  </a:cubicBezTo>
                  <a:cubicBezTo>
                    <a:pt x="239747" y="320171"/>
                    <a:pt x="239747" y="313517"/>
                    <a:pt x="259709" y="306864"/>
                  </a:cubicBezTo>
                  <a:cubicBezTo>
                    <a:pt x="279670" y="301873"/>
                    <a:pt x="282997" y="296883"/>
                    <a:pt x="286324" y="286902"/>
                  </a:cubicBezTo>
                  <a:cubicBezTo>
                    <a:pt x="289651" y="276921"/>
                    <a:pt x="299632" y="278585"/>
                    <a:pt x="294642" y="268604"/>
                  </a:cubicBezTo>
                  <a:cubicBezTo>
                    <a:pt x="289651" y="258623"/>
                    <a:pt x="284661" y="255296"/>
                    <a:pt x="289651" y="246979"/>
                  </a:cubicBezTo>
                  <a:cubicBezTo>
                    <a:pt x="294642" y="238661"/>
                    <a:pt x="287988" y="223690"/>
                    <a:pt x="276344" y="232007"/>
                  </a:cubicBezTo>
                  <a:cubicBezTo>
                    <a:pt x="266363" y="240325"/>
                    <a:pt x="261372" y="236998"/>
                    <a:pt x="259709" y="227017"/>
                  </a:cubicBezTo>
                  <a:cubicBezTo>
                    <a:pt x="259709" y="217036"/>
                    <a:pt x="241411" y="228681"/>
                    <a:pt x="239747" y="223690"/>
                  </a:cubicBezTo>
                  <a:cubicBezTo>
                    <a:pt x="239747" y="217036"/>
                    <a:pt x="246401" y="208719"/>
                    <a:pt x="238084" y="202065"/>
                  </a:cubicBezTo>
                  <a:cubicBezTo>
                    <a:pt x="229766" y="195411"/>
                    <a:pt x="224776" y="193748"/>
                    <a:pt x="224776" y="180440"/>
                  </a:cubicBezTo>
                  <a:cubicBezTo>
                    <a:pt x="224776" y="168796"/>
                    <a:pt x="219786" y="167132"/>
                    <a:pt x="211468" y="163805"/>
                  </a:cubicBezTo>
                  <a:cubicBezTo>
                    <a:pt x="203151" y="160478"/>
                    <a:pt x="213132" y="143844"/>
                    <a:pt x="198160" y="153825"/>
                  </a:cubicBezTo>
                  <a:cubicBezTo>
                    <a:pt x="183189" y="165469"/>
                    <a:pt x="201488" y="177113"/>
                    <a:pt x="188180" y="180440"/>
                  </a:cubicBezTo>
                  <a:cubicBezTo>
                    <a:pt x="174872" y="183767"/>
                    <a:pt x="169882" y="177113"/>
                    <a:pt x="159901" y="170459"/>
                  </a:cubicBezTo>
                  <a:cubicBezTo>
                    <a:pt x="149920" y="163805"/>
                    <a:pt x="131622" y="155488"/>
                    <a:pt x="134949" y="162142"/>
                  </a:cubicBezTo>
                  <a:cubicBezTo>
                    <a:pt x="138276" y="170459"/>
                    <a:pt x="126632" y="172123"/>
                    <a:pt x="118314" y="160478"/>
                  </a:cubicBezTo>
                  <a:cubicBezTo>
                    <a:pt x="109997" y="148834"/>
                    <a:pt x="114987" y="152161"/>
                    <a:pt x="88372" y="147171"/>
                  </a:cubicBezTo>
                  <a:cubicBezTo>
                    <a:pt x="60093" y="143844"/>
                    <a:pt x="58429" y="140517"/>
                    <a:pt x="58429" y="133863"/>
                  </a:cubicBezTo>
                  <a:cubicBezTo>
                    <a:pt x="58429" y="127209"/>
                    <a:pt x="43458" y="132199"/>
                    <a:pt x="41795" y="127209"/>
                  </a:cubicBezTo>
                  <a:cubicBezTo>
                    <a:pt x="40131" y="122219"/>
                    <a:pt x="31814" y="135526"/>
                    <a:pt x="18506" y="132199"/>
                  </a:cubicBezTo>
                  <a:cubicBezTo>
                    <a:pt x="6862" y="130536"/>
                    <a:pt x="21833" y="123882"/>
                    <a:pt x="10189" y="115565"/>
                  </a:cubicBezTo>
                  <a:cubicBezTo>
                    <a:pt x="-1456" y="107247"/>
                    <a:pt x="-3119" y="98930"/>
                    <a:pt x="5198" y="95603"/>
                  </a:cubicBezTo>
                  <a:cubicBezTo>
                    <a:pt x="11852" y="92276"/>
                    <a:pt x="26823" y="93940"/>
                    <a:pt x="30150" y="102257"/>
                  </a:cubicBezTo>
                  <a:cubicBezTo>
                    <a:pt x="33477" y="108911"/>
                    <a:pt x="45121" y="112238"/>
                    <a:pt x="50112" y="108911"/>
                  </a:cubicBezTo>
                  <a:cubicBezTo>
                    <a:pt x="55102" y="105584"/>
                    <a:pt x="51775" y="93940"/>
                    <a:pt x="45121" y="92276"/>
                  </a:cubicBezTo>
                  <a:cubicBezTo>
                    <a:pt x="38468" y="88949"/>
                    <a:pt x="21833" y="85622"/>
                    <a:pt x="15179" y="83959"/>
                  </a:cubicBezTo>
                  <a:cubicBezTo>
                    <a:pt x="8525" y="82295"/>
                    <a:pt x="6862" y="68988"/>
                    <a:pt x="13516" y="62334"/>
                  </a:cubicBezTo>
                  <a:cubicBezTo>
                    <a:pt x="20169" y="55680"/>
                    <a:pt x="20169" y="32391"/>
                    <a:pt x="35141" y="32391"/>
                  </a:cubicBezTo>
                  <a:cubicBezTo>
                    <a:pt x="51775" y="34055"/>
                    <a:pt x="53439" y="32391"/>
                    <a:pt x="56766" y="20747"/>
                  </a:cubicBezTo>
                  <a:cubicBezTo>
                    <a:pt x="60093" y="9103"/>
                    <a:pt x="66747" y="5776"/>
                    <a:pt x="85045" y="5776"/>
                  </a:cubicBezTo>
                  <a:cubicBezTo>
                    <a:pt x="103343" y="5776"/>
                    <a:pt x="105006" y="-2541"/>
                    <a:pt x="123304" y="786"/>
                  </a:cubicBezTo>
                  <a:cubicBezTo>
                    <a:pt x="139939" y="4112"/>
                    <a:pt x="163228" y="5776"/>
                    <a:pt x="138276" y="12430"/>
                  </a:cubicBezTo>
                  <a:cubicBezTo>
                    <a:pt x="113324" y="19084"/>
                    <a:pt x="101680" y="27401"/>
                    <a:pt x="98352" y="44036"/>
                  </a:cubicBezTo>
                  <a:cubicBezTo>
                    <a:pt x="95025" y="60670"/>
                    <a:pt x="93362" y="72315"/>
                    <a:pt x="91699" y="78968"/>
                  </a:cubicBezTo>
                  <a:cubicBezTo>
                    <a:pt x="90035" y="83959"/>
                    <a:pt x="91699" y="92276"/>
                    <a:pt x="86708" y="97267"/>
                  </a:cubicBezTo>
                  <a:cubicBezTo>
                    <a:pt x="81718" y="102257"/>
                    <a:pt x="95025" y="115565"/>
                    <a:pt x="101680" y="107247"/>
                  </a:cubicBezTo>
                  <a:cubicBezTo>
                    <a:pt x="108333" y="98930"/>
                    <a:pt x="103343" y="95603"/>
                    <a:pt x="109997" y="93940"/>
                  </a:cubicBezTo>
                  <a:cubicBezTo>
                    <a:pt x="116651" y="92276"/>
                    <a:pt x="113324" y="87286"/>
                    <a:pt x="108333" y="80632"/>
                  </a:cubicBezTo>
                  <a:cubicBezTo>
                    <a:pt x="101680" y="73978"/>
                    <a:pt x="108333" y="62334"/>
                    <a:pt x="114987" y="65661"/>
                  </a:cubicBezTo>
                  <a:cubicBezTo>
                    <a:pt x="119978" y="70651"/>
                    <a:pt x="131622" y="72315"/>
                    <a:pt x="128295" y="59007"/>
                  </a:cubicBezTo>
                  <a:cubicBezTo>
                    <a:pt x="123304" y="45699"/>
                    <a:pt x="124968" y="35718"/>
                    <a:pt x="136612" y="35718"/>
                  </a:cubicBezTo>
                  <a:cubicBezTo>
                    <a:pt x="148256" y="35718"/>
                    <a:pt x="148256" y="32391"/>
                    <a:pt x="154910" y="27401"/>
                  </a:cubicBezTo>
                  <a:cubicBezTo>
                    <a:pt x="163228" y="22411"/>
                    <a:pt x="169882" y="29064"/>
                    <a:pt x="183189" y="24074"/>
                  </a:cubicBezTo>
                  <a:cubicBezTo>
                    <a:pt x="196497" y="20747"/>
                    <a:pt x="211468" y="25738"/>
                    <a:pt x="206478" y="30728"/>
                  </a:cubicBezTo>
                  <a:cubicBezTo>
                    <a:pt x="201488" y="35718"/>
                    <a:pt x="199824" y="44036"/>
                    <a:pt x="201488" y="50690"/>
                  </a:cubicBezTo>
                  <a:cubicBezTo>
                    <a:pt x="203151" y="57343"/>
                    <a:pt x="211468" y="65661"/>
                    <a:pt x="199824" y="70651"/>
                  </a:cubicBezTo>
                  <a:cubicBezTo>
                    <a:pt x="188180" y="75642"/>
                    <a:pt x="189843" y="80632"/>
                    <a:pt x="189843" y="87286"/>
                  </a:cubicBezTo>
                  <a:cubicBezTo>
                    <a:pt x="189843" y="93940"/>
                    <a:pt x="198160" y="100594"/>
                    <a:pt x="208141" y="90613"/>
                  </a:cubicBezTo>
                  <a:cubicBezTo>
                    <a:pt x="218122" y="80632"/>
                    <a:pt x="219786" y="80632"/>
                    <a:pt x="223112" y="92276"/>
                  </a:cubicBezTo>
                  <a:cubicBezTo>
                    <a:pt x="226440" y="105584"/>
                    <a:pt x="236420" y="103920"/>
                    <a:pt x="238084" y="97267"/>
                  </a:cubicBezTo>
                  <a:cubicBezTo>
                    <a:pt x="239747" y="90613"/>
                    <a:pt x="256382" y="75642"/>
                    <a:pt x="261372" y="78968"/>
                  </a:cubicBezTo>
                  <a:cubicBezTo>
                    <a:pt x="266363" y="82295"/>
                    <a:pt x="273016" y="93940"/>
                    <a:pt x="287988" y="95603"/>
                  </a:cubicBezTo>
                  <a:cubicBezTo>
                    <a:pt x="301296" y="97267"/>
                    <a:pt x="304623" y="97267"/>
                    <a:pt x="299632" y="103920"/>
                  </a:cubicBezTo>
                  <a:cubicBezTo>
                    <a:pt x="292978" y="110574"/>
                    <a:pt x="294642" y="115565"/>
                    <a:pt x="302959" y="115565"/>
                  </a:cubicBezTo>
                  <a:cubicBezTo>
                    <a:pt x="311276" y="115565"/>
                    <a:pt x="316267" y="117228"/>
                    <a:pt x="309613" y="123882"/>
                  </a:cubicBezTo>
                  <a:cubicBezTo>
                    <a:pt x="302959" y="130536"/>
                    <a:pt x="304623" y="135526"/>
                    <a:pt x="317930" y="138853"/>
                  </a:cubicBezTo>
                  <a:cubicBezTo>
                    <a:pt x="329575" y="142180"/>
                    <a:pt x="334565" y="142180"/>
                    <a:pt x="336228" y="148834"/>
                  </a:cubicBezTo>
                  <a:cubicBezTo>
                    <a:pt x="337892" y="157151"/>
                    <a:pt x="352863" y="135526"/>
                    <a:pt x="359517" y="138853"/>
                  </a:cubicBezTo>
                  <a:cubicBezTo>
                    <a:pt x="366171" y="142180"/>
                    <a:pt x="409421" y="152161"/>
                    <a:pt x="377815" y="158815"/>
                  </a:cubicBezTo>
                  <a:cubicBezTo>
                    <a:pt x="346209" y="165469"/>
                    <a:pt x="336228" y="173786"/>
                    <a:pt x="356190" y="173786"/>
                  </a:cubicBezTo>
                  <a:cubicBezTo>
                    <a:pt x="376152" y="173786"/>
                    <a:pt x="387796" y="170459"/>
                    <a:pt x="387796" y="177113"/>
                  </a:cubicBezTo>
                  <a:cubicBezTo>
                    <a:pt x="389459" y="183767"/>
                    <a:pt x="391123" y="187094"/>
                    <a:pt x="406094" y="185430"/>
                  </a:cubicBezTo>
                  <a:cubicBezTo>
                    <a:pt x="421065" y="182103"/>
                    <a:pt x="427719" y="183767"/>
                    <a:pt x="427719" y="192084"/>
                  </a:cubicBezTo>
                  <a:cubicBezTo>
                    <a:pt x="429383" y="200402"/>
                    <a:pt x="409421" y="195411"/>
                    <a:pt x="417738" y="205392"/>
                  </a:cubicBezTo>
                  <a:cubicBezTo>
                    <a:pt x="426056" y="213709"/>
                    <a:pt x="439363" y="200402"/>
                    <a:pt x="444354" y="212046"/>
                  </a:cubicBezTo>
                  <a:cubicBezTo>
                    <a:pt x="447681" y="223690"/>
                    <a:pt x="437700" y="225354"/>
                    <a:pt x="429383" y="228681"/>
                  </a:cubicBezTo>
                  <a:cubicBezTo>
                    <a:pt x="421065" y="232007"/>
                    <a:pt x="412748" y="233671"/>
                    <a:pt x="419402" y="238661"/>
                  </a:cubicBezTo>
                  <a:cubicBezTo>
                    <a:pt x="424392" y="243652"/>
                    <a:pt x="409421" y="248642"/>
                    <a:pt x="412748" y="256959"/>
                  </a:cubicBezTo>
                  <a:cubicBezTo>
                    <a:pt x="416075" y="265277"/>
                    <a:pt x="422729" y="273594"/>
                    <a:pt x="429383" y="280248"/>
                  </a:cubicBezTo>
                  <a:cubicBezTo>
                    <a:pt x="436036" y="286902"/>
                    <a:pt x="451008" y="281911"/>
                    <a:pt x="451008" y="290229"/>
                  </a:cubicBezTo>
                  <a:cubicBezTo>
                    <a:pt x="452671" y="298546"/>
                    <a:pt x="451008" y="305200"/>
                    <a:pt x="460988" y="305200"/>
                  </a:cubicBezTo>
                  <a:cubicBezTo>
                    <a:pt x="470969" y="305200"/>
                    <a:pt x="472633" y="310190"/>
                    <a:pt x="467642" y="315181"/>
                  </a:cubicBezTo>
                  <a:cubicBezTo>
                    <a:pt x="464315" y="320171"/>
                    <a:pt x="469306" y="328489"/>
                    <a:pt x="475960" y="328489"/>
                  </a:cubicBezTo>
                  <a:cubicBezTo>
                    <a:pt x="482613" y="328489"/>
                    <a:pt x="489267" y="326825"/>
                    <a:pt x="489267" y="333479"/>
                  </a:cubicBezTo>
                  <a:cubicBezTo>
                    <a:pt x="489267" y="340133"/>
                    <a:pt x="507565" y="325162"/>
                    <a:pt x="512556" y="330152"/>
                  </a:cubicBezTo>
                  <a:cubicBezTo>
                    <a:pt x="517546" y="335142"/>
                    <a:pt x="515883" y="340133"/>
                    <a:pt x="510892" y="343460"/>
                  </a:cubicBezTo>
                  <a:cubicBezTo>
                    <a:pt x="505902" y="348450"/>
                    <a:pt x="510892" y="348450"/>
                    <a:pt x="499248" y="351777"/>
                  </a:cubicBezTo>
                  <a:cubicBezTo>
                    <a:pt x="487604" y="353441"/>
                    <a:pt x="484277" y="360094"/>
                    <a:pt x="490931" y="366748"/>
                  </a:cubicBezTo>
                  <a:cubicBezTo>
                    <a:pt x="499248" y="373402"/>
                    <a:pt x="484277" y="373402"/>
                    <a:pt x="477623" y="375066"/>
                  </a:cubicBezTo>
                  <a:cubicBezTo>
                    <a:pt x="470969" y="376729"/>
                    <a:pt x="464315" y="380056"/>
                    <a:pt x="469306" y="386710"/>
                  </a:cubicBezTo>
                  <a:cubicBezTo>
                    <a:pt x="472633" y="391700"/>
                    <a:pt x="454335" y="385046"/>
                    <a:pt x="454335" y="395027"/>
                  </a:cubicBezTo>
                  <a:cubicBezTo>
                    <a:pt x="455998" y="405008"/>
                    <a:pt x="446017" y="408335"/>
                    <a:pt x="437700" y="396691"/>
                  </a:cubicBezTo>
                  <a:cubicBezTo>
                    <a:pt x="427719" y="385046"/>
                    <a:pt x="416075" y="375066"/>
                    <a:pt x="421065" y="370075"/>
                  </a:cubicBezTo>
                  <a:cubicBezTo>
                    <a:pt x="426056" y="365085"/>
                    <a:pt x="436036" y="356768"/>
                    <a:pt x="422729" y="356768"/>
                  </a:cubicBezTo>
                  <a:cubicBezTo>
                    <a:pt x="409421" y="356768"/>
                    <a:pt x="404431" y="351777"/>
                    <a:pt x="401104" y="346787"/>
                  </a:cubicBezTo>
                  <a:cubicBezTo>
                    <a:pt x="397777" y="341796"/>
                    <a:pt x="391123" y="341796"/>
                    <a:pt x="386132" y="343460"/>
                  </a:cubicBezTo>
                  <a:cubicBezTo>
                    <a:pt x="381142" y="346787"/>
                    <a:pt x="372825" y="350114"/>
                    <a:pt x="381142" y="355104"/>
                  </a:cubicBezTo>
                  <a:cubicBezTo>
                    <a:pt x="389459" y="360094"/>
                    <a:pt x="374488" y="361758"/>
                    <a:pt x="371161" y="366748"/>
                  </a:cubicBezTo>
                  <a:cubicBezTo>
                    <a:pt x="367834" y="370075"/>
                    <a:pt x="372825" y="381720"/>
                    <a:pt x="379479" y="388373"/>
                  </a:cubicBezTo>
                  <a:cubicBezTo>
                    <a:pt x="384469" y="395027"/>
                    <a:pt x="394450" y="398354"/>
                    <a:pt x="397777" y="403345"/>
                  </a:cubicBezTo>
                  <a:cubicBezTo>
                    <a:pt x="401104" y="408335"/>
                    <a:pt x="407757" y="418316"/>
                    <a:pt x="409421" y="423306"/>
                  </a:cubicBezTo>
                  <a:cubicBezTo>
                    <a:pt x="411084" y="428297"/>
                    <a:pt x="411084" y="434951"/>
                    <a:pt x="411084" y="443268"/>
                  </a:cubicBezTo>
                  <a:cubicBezTo>
                    <a:pt x="411084" y="453249"/>
                    <a:pt x="407757" y="461566"/>
                    <a:pt x="401104" y="456576"/>
                  </a:cubicBezTo>
                  <a:cubicBezTo>
                    <a:pt x="394450" y="451585"/>
                    <a:pt x="391123" y="461566"/>
                    <a:pt x="391123" y="466556"/>
                  </a:cubicBezTo>
                  <a:cubicBezTo>
                    <a:pt x="391123" y="471547"/>
                    <a:pt x="391123" y="479864"/>
                    <a:pt x="379479" y="473210"/>
                  </a:cubicBezTo>
                  <a:cubicBezTo>
                    <a:pt x="366171" y="464893"/>
                    <a:pt x="351200" y="451585"/>
                    <a:pt x="341219" y="449922"/>
                  </a:cubicBezTo>
                  <a:cubicBezTo>
                    <a:pt x="332901" y="448258"/>
                    <a:pt x="319594" y="448258"/>
                    <a:pt x="329575" y="456576"/>
                  </a:cubicBezTo>
                  <a:cubicBezTo>
                    <a:pt x="337892" y="464893"/>
                    <a:pt x="356190" y="478201"/>
                    <a:pt x="357853" y="483191"/>
                  </a:cubicBezTo>
                  <a:cubicBezTo>
                    <a:pt x="359517" y="488181"/>
                    <a:pt x="361180" y="499826"/>
                    <a:pt x="347873" y="496499"/>
                  </a:cubicBezTo>
                  <a:cubicBezTo>
                    <a:pt x="332901" y="491508"/>
                    <a:pt x="309613" y="484855"/>
                    <a:pt x="304623" y="479864"/>
                  </a:cubicBezTo>
                  <a:cubicBezTo>
                    <a:pt x="301296" y="474874"/>
                    <a:pt x="291315" y="471547"/>
                    <a:pt x="286324" y="469883"/>
                  </a:cubicBezTo>
                  <a:cubicBezTo>
                    <a:pt x="281334" y="468220"/>
                    <a:pt x="284661" y="459903"/>
                    <a:pt x="271353" y="458239"/>
                  </a:cubicBezTo>
                  <a:cubicBezTo>
                    <a:pt x="258045" y="456576"/>
                    <a:pt x="244738" y="448258"/>
                    <a:pt x="253055" y="444931"/>
                  </a:cubicBezTo>
                  <a:cubicBezTo>
                    <a:pt x="256382" y="431624"/>
                    <a:pt x="239747" y="419979"/>
                    <a:pt x="239747" y="419979"/>
                  </a:cubicBezTo>
                  <a:close/>
                </a:path>
              </a:pathLst>
            </a:custGeom>
            <a:grpFill/>
            <a:ln w="16631"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2C0863FF-B2C8-47DB-AEFB-C35DE71E7FEE}"/>
                </a:ext>
              </a:extLst>
            </p:cNvPr>
            <p:cNvSpPr/>
            <p:nvPr/>
          </p:nvSpPr>
          <p:spPr>
            <a:xfrm>
              <a:off x="2578253" y="1086116"/>
              <a:ext cx="75696" cy="37012"/>
            </a:xfrm>
            <a:custGeom>
              <a:avLst/>
              <a:gdLst>
                <a:gd name="connsiteX0" fmla="*/ 43933 w 75696"/>
                <a:gd name="connsiteY0" fmla="*/ 416 h 37012"/>
                <a:gd name="connsiteX1" fmla="*/ 68885 w 75696"/>
                <a:gd name="connsiteY1" fmla="*/ 22041 h 37012"/>
                <a:gd name="connsiteX2" fmla="*/ 62231 w 75696"/>
                <a:gd name="connsiteY2" fmla="*/ 37012 h 37012"/>
                <a:gd name="connsiteX3" fmla="*/ 23972 w 75696"/>
                <a:gd name="connsiteY3" fmla="*/ 28695 h 37012"/>
                <a:gd name="connsiteX4" fmla="*/ 5674 w 75696"/>
                <a:gd name="connsiteY4" fmla="*/ 18714 h 37012"/>
                <a:gd name="connsiteX5" fmla="*/ 9001 w 75696"/>
                <a:gd name="connsiteY5" fmla="*/ 2079 h 37012"/>
                <a:gd name="connsiteX6" fmla="*/ 43933 w 75696"/>
                <a:gd name="connsiteY6" fmla="*/ 416 h 3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696" h="37012">
                  <a:moveTo>
                    <a:pt x="43933" y="416"/>
                  </a:moveTo>
                  <a:cubicBezTo>
                    <a:pt x="55578" y="5406"/>
                    <a:pt x="58905" y="10397"/>
                    <a:pt x="68885" y="22041"/>
                  </a:cubicBezTo>
                  <a:cubicBezTo>
                    <a:pt x="78866" y="33685"/>
                    <a:pt x="78866" y="37012"/>
                    <a:pt x="62231" y="37012"/>
                  </a:cubicBezTo>
                  <a:cubicBezTo>
                    <a:pt x="45597" y="37012"/>
                    <a:pt x="53914" y="20377"/>
                    <a:pt x="23972" y="28695"/>
                  </a:cubicBezTo>
                  <a:cubicBezTo>
                    <a:pt x="-5971" y="38676"/>
                    <a:pt x="2347" y="23704"/>
                    <a:pt x="5674" y="18714"/>
                  </a:cubicBezTo>
                  <a:cubicBezTo>
                    <a:pt x="9001" y="13724"/>
                    <a:pt x="-10961" y="3743"/>
                    <a:pt x="9001" y="2079"/>
                  </a:cubicBezTo>
                  <a:cubicBezTo>
                    <a:pt x="30626" y="-1248"/>
                    <a:pt x="43933" y="416"/>
                    <a:pt x="43933" y="416"/>
                  </a:cubicBezTo>
                  <a:close/>
                </a:path>
              </a:pathLst>
            </a:custGeom>
            <a:grpFill/>
            <a:ln w="16631"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48C90948-9849-4F8D-80AD-28FB9C06891B}"/>
                </a:ext>
              </a:extLst>
            </p:cNvPr>
            <p:cNvSpPr/>
            <p:nvPr/>
          </p:nvSpPr>
          <p:spPr>
            <a:xfrm>
              <a:off x="2551948" y="1293099"/>
              <a:ext cx="46104" cy="39156"/>
            </a:xfrm>
            <a:custGeom>
              <a:avLst/>
              <a:gdLst>
                <a:gd name="connsiteX0" fmla="*/ 373 w 46104"/>
                <a:gd name="connsiteY0" fmla="*/ 21328 h 39156"/>
                <a:gd name="connsiteX1" fmla="*/ 21999 w 46104"/>
                <a:gd name="connsiteY1" fmla="*/ 37963 h 39156"/>
                <a:gd name="connsiteX2" fmla="*/ 45287 w 46104"/>
                <a:gd name="connsiteY2" fmla="*/ 11347 h 39156"/>
                <a:gd name="connsiteX3" fmla="*/ 21999 w 46104"/>
                <a:gd name="connsiteY3" fmla="*/ 3030 h 39156"/>
                <a:gd name="connsiteX4" fmla="*/ 373 w 46104"/>
                <a:gd name="connsiteY4" fmla="*/ 21328 h 39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04" h="39156">
                  <a:moveTo>
                    <a:pt x="373" y="21328"/>
                  </a:moveTo>
                  <a:cubicBezTo>
                    <a:pt x="-1290" y="31309"/>
                    <a:pt x="2037" y="42953"/>
                    <a:pt x="21999" y="37963"/>
                  </a:cubicBezTo>
                  <a:cubicBezTo>
                    <a:pt x="41960" y="32972"/>
                    <a:pt x="48614" y="21328"/>
                    <a:pt x="45287" y="11347"/>
                  </a:cubicBezTo>
                  <a:cubicBezTo>
                    <a:pt x="41960" y="1366"/>
                    <a:pt x="36970" y="-3624"/>
                    <a:pt x="21999" y="3030"/>
                  </a:cubicBezTo>
                  <a:cubicBezTo>
                    <a:pt x="8691" y="9684"/>
                    <a:pt x="373" y="21328"/>
                    <a:pt x="373" y="21328"/>
                  </a:cubicBezTo>
                  <a:close/>
                </a:path>
              </a:pathLst>
            </a:custGeom>
            <a:grpFill/>
            <a:ln w="16631"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489C90AF-1494-4572-8D5E-C5D0558EB94B}"/>
                </a:ext>
              </a:extLst>
            </p:cNvPr>
            <p:cNvSpPr/>
            <p:nvPr/>
          </p:nvSpPr>
          <p:spPr>
            <a:xfrm>
              <a:off x="2310668" y="951578"/>
              <a:ext cx="44455" cy="35466"/>
            </a:xfrm>
            <a:custGeom>
              <a:avLst/>
              <a:gdLst>
                <a:gd name="connsiteX0" fmla="*/ 10431 w 44455"/>
                <a:gd name="connsiteY0" fmla="*/ 25165 h 35466"/>
                <a:gd name="connsiteX1" fmla="*/ 43700 w 44455"/>
                <a:gd name="connsiteY1" fmla="*/ 31819 h 35466"/>
                <a:gd name="connsiteX2" fmla="*/ 32056 w 44455"/>
                <a:gd name="connsiteY2" fmla="*/ 3540 h 35466"/>
                <a:gd name="connsiteX3" fmla="*/ 5440 w 44455"/>
                <a:gd name="connsiteY3" fmla="*/ 8530 h 35466"/>
                <a:gd name="connsiteX4" fmla="*/ 10431 w 44455"/>
                <a:gd name="connsiteY4" fmla="*/ 25165 h 35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5" h="35466">
                  <a:moveTo>
                    <a:pt x="10431" y="25165"/>
                  </a:moveTo>
                  <a:cubicBezTo>
                    <a:pt x="20412" y="28492"/>
                    <a:pt x="42037" y="41799"/>
                    <a:pt x="43700" y="31819"/>
                  </a:cubicBezTo>
                  <a:cubicBezTo>
                    <a:pt x="45364" y="20174"/>
                    <a:pt x="45364" y="8530"/>
                    <a:pt x="32056" y="3540"/>
                  </a:cubicBezTo>
                  <a:cubicBezTo>
                    <a:pt x="18748" y="-3114"/>
                    <a:pt x="15421" y="213"/>
                    <a:pt x="5440" y="8530"/>
                  </a:cubicBezTo>
                  <a:cubicBezTo>
                    <a:pt x="-4540" y="15184"/>
                    <a:pt x="450" y="20174"/>
                    <a:pt x="10431" y="25165"/>
                  </a:cubicBezTo>
                  <a:close/>
                </a:path>
              </a:pathLst>
            </a:custGeom>
            <a:grpFill/>
            <a:ln w="16631"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88AD2C1E-0AC6-4DB2-B3BA-B2B98D3D1341}"/>
                </a:ext>
              </a:extLst>
            </p:cNvPr>
            <p:cNvSpPr/>
            <p:nvPr/>
          </p:nvSpPr>
          <p:spPr>
            <a:xfrm>
              <a:off x="2272636" y="1008187"/>
              <a:ext cx="142006" cy="73353"/>
            </a:xfrm>
            <a:custGeom>
              <a:avLst/>
              <a:gdLst>
                <a:gd name="connsiteX0" fmla="*/ 88386 w 142006"/>
                <a:gd name="connsiteY0" fmla="*/ 11806 h 73353"/>
                <a:gd name="connsiteX1" fmla="*/ 108348 w 142006"/>
                <a:gd name="connsiteY1" fmla="*/ 16796 h 73353"/>
                <a:gd name="connsiteX2" fmla="*/ 128309 w 142006"/>
                <a:gd name="connsiteY2" fmla="*/ 23450 h 73353"/>
                <a:gd name="connsiteX3" fmla="*/ 138290 w 142006"/>
                <a:gd name="connsiteY3" fmla="*/ 35094 h 73353"/>
                <a:gd name="connsiteX4" fmla="*/ 118329 w 142006"/>
                <a:gd name="connsiteY4" fmla="*/ 50065 h 73353"/>
                <a:gd name="connsiteX5" fmla="*/ 93376 w 142006"/>
                <a:gd name="connsiteY5" fmla="*/ 53392 h 73353"/>
                <a:gd name="connsiteX6" fmla="*/ 71751 w 142006"/>
                <a:gd name="connsiteY6" fmla="*/ 61710 h 73353"/>
                <a:gd name="connsiteX7" fmla="*/ 41809 w 142006"/>
                <a:gd name="connsiteY7" fmla="*/ 61710 h 73353"/>
                <a:gd name="connsiteX8" fmla="*/ 30165 w 142006"/>
                <a:gd name="connsiteY8" fmla="*/ 73354 h 73353"/>
                <a:gd name="connsiteX9" fmla="*/ 10203 w 142006"/>
                <a:gd name="connsiteY9" fmla="*/ 65037 h 73353"/>
                <a:gd name="connsiteX10" fmla="*/ 3549 w 142006"/>
                <a:gd name="connsiteY10" fmla="*/ 43412 h 73353"/>
                <a:gd name="connsiteX11" fmla="*/ 10203 w 142006"/>
                <a:gd name="connsiteY11" fmla="*/ 25113 h 73353"/>
                <a:gd name="connsiteX12" fmla="*/ 33492 w 142006"/>
                <a:gd name="connsiteY12" fmla="*/ 10142 h 73353"/>
                <a:gd name="connsiteX13" fmla="*/ 53453 w 142006"/>
                <a:gd name="connsiteY13" fmla="*/ 3488 h 73353"/>
                <a:gd name="connsiteX14" fmla="*/ 76742 w 142006"/>
                <a:gd name="connsiteY14" fmla="*/ 8479 h 73353"/>
                <a:gd name="connsiteX15" fmla="*/ 88386 w 142006"/>
                <a:gd name="connsiteY15" fmla="*/ 11806 h 7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2006" h="73353">
                  <a:moveTo>
                    <a:pt x="88386" y="11806"/>
                  </a:moveTo>
                  <a:cubicBezTo>
                    <a:pt x="93376" y="16796"/>
                    <a:pt x="98367" y="16796"/>
                    <a:pt x="108348" y="16796"/>
                  </a:cubicBezTo>
                  <a:cubicBezTo>
                    <a:pt x="118329" y="15133"/>
                    <a:pt x="116665" y="20123"/>
                    <a:pt x="128309" y="23450"/>
                  </a:cubicBezTo>
                  <a:cubicBezTo>
                    <a:pt x="139954" y="26777"/>
                    <a:pt x="146608" y="26777"/>
                    <a:pt x="138290" y="35094"/>
                  </a:cubicBezTo>
                  <a:cubicBezTo>
                    <a:pt x="128309" y="43412"/>
                    <a:pt x="124982" y="51729"/>
                    <a:pt x="118329" y="50065"/>
                  </a:cubicBezTo>
                  <a:cubicBezTo>
                    <a:pt x="111675" y="50065"/>
                    <a:pt x="83396" y="50065"/>
                    <a:pt x="93376" y="53392"/>
                  </a:cubicBezTo>
                  <a:cubicBezTo>
                    <a:pt x="103357" y="58383"/>
                    <a:pt x="85059" y="68364"/>
                    <a:pt x="71751" y="61710"/>
                  </a:cubicBezTo>
                  <a:cubicBezTo>
                    <a:pt x="60107" y="56719"/>
                    <a:pt x="35155" y="51729"/>
                    <a:pt x="41809" y="61710"/>
                  </a:cubicBezTo>
                  <a:cubicBezTo>
                    <a:pt x="48463" y="71690"/>
                    <a:pt x="41809" y="73354"/>
                    <a:pt x="30165" y="73354"/>
                  </a:cubicBezTo>
                  <a:cubicBezTo>
                    <a:pt x="20184" y="73354"/>
                    <a:pt x="13530" y="71690"/>
                    <a:pt x="10203" y="65037"/>
                  </a:cubicBezTo>
                  <a:cubicBezTo>
                    <a:pt x="6876" y="56719"/>
                    <a:pt x="6876" y="53392"/>
                    <a:pt x="3549" y="43412"/>
                  </a:cubicBezTo>
                  <a:cubicBezTo>
                    <a:pt x="222" y="35094"/>
                    <a:pt x="-4768" y="28440"/>
                    <a:pt x="10203" y="25113"/>
                  </a:cubicBezTo>
                  <a:cubicBezTo>
                    <a:pt x="26838" y="21786"/>
                    <a:pt x="33492" y="16796"/>
                    <a:pt x="33492" y="10142"/>
                  </a:cubicBezTo>
                  <a:cubicBezTo>
                    <a:pt x="33492" y="3488"/>
                    <a:pt x="43472" y="-4829"/>
                    <a:pt x="53453" y="3488"/>
                  </a:cubicBezTo>
                  <a:cubicBezTo>
                    <a:pt x="63434" y="10142"/>
                    <a:pt x="66761" y="6815"/>
                    <a:pt x="76742" y="8479"/>
                  </a:cubicBezTo>
                  <a:cubicBezTo>
                    <a:pt x="88386" y="8479"/>
                    <a:pt x="88386" y="11806"/>
                    <a:pt x="88386" y="11806"/>
                  </a:cubicBezTo>
                  <a:close/>
                </a:path>
              </a:pathLst>
            </a:custGeom>
            <a:grpFill/>
            <a:ln w="16631"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878EAC7E-45C1-4C20-974F-6E7C460B27C8}"/>
                </a:ext>
              </a:extLst>
            </p:cNvPr>
            <p:cNvSpPr/>
            <p:nvPr/>
          </p:nvSpPr>
          <p:spPr>
            <a:xfrm>
              <a:off x="2142677" y="994821"/>
              <a:ext cx="122403" cy="103213"/>
            </a:xfrm>
            <a:custGeom>
              <a:avLst/>
              <a:gdLst>
                <a:gd name="connsiteX0" fmla="*/ 63643 w 122403"/>
                <a:gd name="connsiteY0" fmla="*/ 220 h 103213"/>
                <a:gd name="connsiteX1" fmla="*/ 83605 w 122403"/>
                <a:gd name="connsiteY1" fmla="*/ 6874 h 103213"/>
                <a:gd name="connsiteX2" fmla="*/ 116874 w 122403"/>
                <a:gd name="connsiteY2" fmla="*/ 6874 h 103213"/>
                <a:gd name="connsiteX3" fmla="*/ 105230 w 122403"/>
                <a:gd name="connsiteY3" fmla="*/ 25172 h 103213"/>
                <a:gd name="connsiteX4" fmla="*/ 86932 w 122403"/>
                <a:gd name="connsiteY4" fmla="*/ 36816 h 103213"/>
                <a:gd name="connsiteX5" fmla="*/ 91922 w 122403"/>
                <a:gd name="connsiteY5" fmla="*/ 55114 h 103213"/>
                <a:gd name="connsiteX6" fmla="*/ 88595 w 122403"/>
                <a:gd name="connsiteY6" fmla="*/ 71749 h 103213"/>
                <a:gd name="connsiteX7" fmla="*/ 73624 w 122403"/>
                <a:gd name="connsiteY7" fmla="*/ 91711 h 103213"/>
                <a:gd name="connsiteX8" fmla="*/ 51999 w 122403"/>
                <a:gd name="connsiteY8" fmla="*/ 91711 h 103213"/>
                <a:gd name="connsiteX9" fmla="*/ 30374 w 122403"/>
                <a:gd name="connsiteY9" fmla="*/ 101691 h 103213"/>
                <a:gd name="connsiteX10" fmla="*/ 25384 w 122403"/>
                <a:gd name="connsiteY10" fmla="*/ 65095 h 103213"/>
                <a:gd name="connsiteX11" fmla="*/ 10412 w 122403"/>
                <a:gd name="connsiteY11" fmla="*/ 53451 h 103213"/>
                <a:gd name="connsiteX12" fmla="*/ 432 w 122403"/>
                <a:gd name="connsiteY12" fmla="*/ 36816 h 103213"/>
                <a:gd name="connsiteX13" fmla="*/ 25384 w 122403"/>
                <a:gd name="connsiteY13" fmla="*/ 30162 h 103213"/>
                <a:gd name="connsiteX14" fmla="*/ 43682 w 122403"/>
                <a:gd name="connsiteY14" fmla="*/ 18518 h 103213"/>
                <a:gd name="connsiteX15" fmla="*/ 63643 w 122403"/>
                <a:gd name="connsiteY15" fmla="*/ 220 h 10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403" h="103213">
                  <a:moveTo>
                    <a:pt x="63643" y="220"/>
                  </a:moveTo>
                  <a:cubicBezTo>
                    <a:pt x="73624" y="-1444"/>
                    <a:pt x="78615" y="6874"/>
                    <a:pt x="83605" y="6874"/>
                  </a:cubicBezTo>
                  <a:cubicBezTo>
                    <a:pt x="88595" y="8537"/>
                    <a:pt x="106893" y="220"/>
                    <a:pt x="116874" y="6874"/>
                  </a:cubicBezTo>
                  <a:cubicBezTo>
                    <a:pt x="126855" y="13528"/>
                    <a:pt x="123528" y="25172"/>
                    <a:pt x="105230" y="25172"/>
                  </a:cubicBezTo>
                  <a:cubicBezTo>
                    <a:pt x="86932" y="26835"/>
                    <a:pt x="78615" y="30162"/>
                    <a:pt x="86932" y="36816"/>
                  </a:cubicBezTo>
                  <a:cubicBezTo>
                    <a:pt x="95249" y="43470"/>
                    <a:pt x="91922" y="50124"/>
                    <a:pt x="91922" y="55114"/>
                  </a:cubicBezTo>
                  <a:cubicBezTo>
                    <a:pt x="93586" y="60105"/>
                    <a:pt x="81941" y="63432"/>
                    <a:pt x="88595" y="71749"/>
                  </a:cubicBezTo>
                  <a:cubicBezTo>
                    <a:pt x="93586" y="80066"/>
                    <a:pt x="86932" y="95038"/>
                    <a:pt x="73624" y="91711"/>
                  </a:cubicBezTo>
                  <a:cubicBezTo>
                    <a:pt x="60316" y="90047"/>
                    <a:pt x="53662" y="85057"/>
                    <a:pt x="51999" y="91711"/>
                  </a:cubicBezTo>
                  <a:cubicBezTo>
                    <a:pt x="50336" y="98365"/>
                    <a:pt x="32037" y="106682"/>
                    <a:pt x="30374" y="101691"/>
                  </a:cubicBezTo>
                  <a:cubicBezTo>
                    <a:pt x="28710" y="96701"/>
                    <a:pt x="35364" y="66759"/>
                    <a:pt x="25384" y="65095"/>
                  </a:cubicBezTo>
                  <a:cubicBezTo>
                    <a:pt x="15403" y="63432"/>
                    <a:pt x="10412" y="60105"/>
                    <a:pt x="10412" y="53451"/>
                  </a:cubicBezTo>
                  <a:cubicBezTo>
                    <a:pt x="10412" y="46797"/>
                    <a:pt x="2095" y="40143"/>
                    <a:pt x="432" y="36816"/>
                  </a:cubicBezTo>
                  <a:cubicBezTo>
                    <a:pt x="-2895" y="33489"/>
                    <a:pt x="13739" y="13528"/>
                    <a:pt x="25384" y="30162"/>
                  </a:cubicBezTo>
                  <a:cubicBezTo>
                    <a:pt x="37028" y="46797"/>
                    <a:pt x="45345" y="25172"/>
                    <a:pt x="43682" y="18518"/>
                  </a:cubicBezTo>
                  <a:cubicBezTo>
                    <a:pt x="42018" y="13528"/>
                    <a:pt x="47009" y="3547"/>
                    <a:pt x="63643" y="220"/>
                  </a:cubicBezTo>
                  <a:close/>
                </a:path>
              </a:pathLst>
            </a:custGeom>
            <a:grpFill/>
            <a:ln w="16631"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7C0BD97B-73AF-4BEE-BDE0-515696E43949}"/>
                </a:ext>
              </a:extLst>
            </p:cNvPr>
            <p:cNvSpPr/>
            <p:nvPr/>
          </p:nvSpPr>
          <p:spPr>
            <a:xfrm>
              <a:off x="1667970" y="858486"/>
              <a:ext cx="225923" cy="143682"/>
            </a:xfrm>
            <a:custGeom>
              <a:avLst/>
              <a:gdLst>
                <a:gd name="connsiteX0" fmla="*/ 92541 w 225923"/>
                <a:gd name="connsiteY0" fmla="*/ 1813 h 143682"/>
                <a:gd name="connsiteX1" fmla="*/ 144108 w 225923"/>
                <a:gd name="connsiteY1" fmla="*/ 16785 h 143682"/>
                <a:gd name="connsiteX2" fmla="*/ 182368 w 225923"/>
                <a:gd name="connsiteY2" fmla="*/ 36746 h 143682"/>
                <a:gd name="connsiteX3" fmla="*/ 210647 w 225923"/>
                <a:gd name="connsiteY3" fmla="*/ 41737 h 143682"/>
                <a:gd name="connsiteX4" fmla="*/ 220628 w 225923"/>
                <a:gd name="connsiteY4" fmla="*/ 68352 h 143682"/>
                <a:gd name="connsiteX5" fmla="*/ 175714 w 225923"/>
                <a:gd name="connsiteY5" fmla="*/ 88314 h 143682"/>
                <a:gd name="connsiteX6" fmla="*/ 129137 w 225923"/>
                <a:gd name="connsiteY6" fmla="*/ 99958 h 143682"/>
                <a:gd name="connsiteX7" fmla="*/ 92541 w 225923"/>
                <a:gd name="connsiteY7" fmla="*/ 119920 h 143682"/>
                <a:gd name="connsiteX8" fmla="*/ 59271 w 225923"/>
                <a:gd name="connsiteY8" fmla="*/ 134891 h 143682"/>
                <a:gd name="connsiteX9" fmla="*/ 29329 w 225923"/>
                <a:gd name="connsiteY9" fmla="*/ 139881 h 143682"/>
                <a:gd name="connsiteX10" fmla="*/ 9367 w 225923"/>
                <a:gd name="connsiteY10" fmla="*/ 131564 h 143682"/>
                <a:gd name="connsiteX11" fmla="*/ 9367 w 225923"/>
                <a:gd name="connsiteY11" fmla="*/ 103285 h 143682"/>
                <a:gd name="connsiteX12" fmla="*/ 9367 w 225923"/>
                <a:gd name="connsiteY12" fmla="*/ 84987 h 143682"/>
                <a:gd name="connsiteX13" fmla="*/ 35983 w 225923"/>
                <a:gd name="connsiteY13" fmla="*/ 63362 h 143682"/>
                <a:gd name="connsiteX14" fmla="*/ 45964 w 225923"/>
                <a:gd name="connsiteY14" fmla="*/ 51717 h 143682"/>
                <a:gd name="connsiteX15" fmla="*/ 69252 w 225923"/>
                <a:gd name="connsiteY15" fmla="*/ 43400 h 143682"/>
                <a:gd name="connsiteX16" fmla="*/ 77570 w 225923"/>
                <a:gd name="connsiteY16" fmla="*/ 31756 h 143682"/>
                <a:gd name="connsiteX17" fmla="*/ 74243 w 225923"/>
                <a:gd name="connsiteY17" fmla="*/ 15121 h 143682"/>
                <a:gd name="connsiteX18" fmla="*/ 92541 w 225923"/>
                <a:gd name="connsiteY18" fmla="*/ 1813 h 14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5923" h="143682">
                  <a:moveTo>
                    <a:pt x="92541" y="1813"/>
                  </a:moveTo>
                  <a:cubicBezTo>
                    <a:pt x="107512" y="11794"/>
                    <a:pt x="132464" y="150"/>
                    <a:pt x="144108" y="16785"/>
                  </a:cubicBezTo>
                  <a:cubicBezTo>
                    <a:pt x="155752" y="33419"/>
                    <a:pt x="167397" y="45064"/>
                    <a:pt x="182368" y="36746"/>
                  </a:cubicBezTo>
                  <a:cubicBezTo>
                    <a:pt x="195676" y="28429"/>
                    <a:pt x="202330" y="31756"/>
                    <a:pt x="210647" y="41737"/>
                  </a:cubicBezTo>
                  <a:cubicBezTo>
                    <a:pt x="218964" y="51717"/>
                    <a:pt x="233936" y="60035"/>
                    <a:pt x="220628" y="68352"/>
                  </a:cubicBezTo>
                  <a:cubicBezTo>
                    <a:pt x="208984" y="78333"/>
                    <a:pt x="185695" y="88314"/>
                    <a:pt x="175714" y="88314"/>
                  </a:cubicBezTo>
                  <a:cubicBezTo>
                    <a:pt x="165733" y="88314"/>
                    <a:pt x="139118" y="96631"/>
                    <a:pt x="129137" y="99958"/>
                  </a:cubicBezTo>
                  <a:cubicBezTo>
                    <a:pt x="119156" y="103285"/>
                    <a:pt x="100858" y="113266"/>
                    <a:pt x="92541" y="119920"/>
                  </a:cubicBezTo>
                  <a:cubicBezTo>
                    <a:pt x="84223" y="124910"/>
                    <a:pt x="70916" y="138218"/>
                    <a:pt x="59271" y="134891"/>
                  </a:cubicBezTo>
                  <a:cubicBezTo>
                    <a:pt x="49291" y="133227"/>
                    <a:pt x="39310" y="133227"/>
                    <a:pt x="29329" y="139881"/>
                  </a:cubicBezTo>
                  <a:cubicBezTo>
                    <a:pt x="17685" y="146535"/>
                    <a:pt x="4377" y="144872"/>
                    <a:pt x="9367" y="131564"/>
                  </a:cubicBezTo>
                  <a:cubicBezTo>
                    <a:pt x="12694" y="118256"/>
                    <a:pt x="21012" y="108275"/>
                    <a:pt x="9367" y="103285"/>
                  </a:cubicBezTo>
                  <a:cubicBezTo>
                    <a:pt x="-2277" y="98295"/>
                    <a:pt x="-3940" y="83323"/>
                    <a:pt x="9367" y="84987"/>
                  </a:cubicBezTo>
                  <a:cubicBezTo>
                    <a:pt x="22675" y="86650"/>
                    <a:pt x="42637" y="70016"/>
                    <a:pt x="35983" y="63362"/>
                  </a:cubicBezTo>
                  <a:cubicBezTo>
                    <a:pt x="29329" y="58371"/>
                    <a:pt x="34319" y="56708"/>
                    <a:pt x="45964" y="51717"/>
                  </a:cubicBezTo>
                  <a:cubicBezTo>
                    <a:pt x="57608" y="46727"/>
                    <a:pt x="55944" y="33419"/>
                    <a:pt x="69252" y="43400"/>
                  </a:cubicBezTo>
                  <a:cubicBezTo>
                    <a:pt x="82560" y="51717"/>
                    <a:pt x="75906" y="36746"/>
                    <a:pt x="77570" y="31756"/>
                  </a:cubicBezTo>
                  <a:cubicBezTo>
                    <a:pt x="79233" y="26765"/>
                    <a:pt x="84223" y="16785"/>
                    <a:pt x="74243" y="15121"/>
                  </a:cubicBezTo>
                  <a:cubicBezTo>
                    <a:pt x="65925" y="8467"/>
                    <a:pt x="82560" y="-4840"/>
                    <a:pt x="92541" y="1813"/>
                  </a:cubicBezTo>
                  <a:close/>
                </a:path>
              </a:pathLst>
            </a:custGeom>
            <a:grpFill/>
            <a:ln w="16631"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0CC1D50F-1CE8-4DE1-A173-CECC879DCAAE}"/>
                </a:ext>
              </a:extLst>
            </p:cNvPr>
            <p:cNvSpPr/>
            <p:nvPr/>
          </p:nvSpPr>
          <p:spPr>
            <a:xfrm>
              <a:off x="1773596" y="947582"/>
              <a:ext cx="336970" cy="230653"/>
            </a:xfrm>
            <a:custGeom>
              <a:avLst/>
              <a:gdLst>
                <a:gd name="connsiteX0" fmla="*/ 149934 w 336970"/>
                <a:gd name="connsiteY0" fmla="*/ 4208 h 230653"/>
                <a:gd name="connsiteX1" fmla="*/ 124982 w 336970"/>
                <a:gd name="connsiteY1" fmla="*/ 2545 h 230653"/>
                <a:gd name="connsiteX2" fmla="*/ 80068 w 336970"/>
                <a:gd name="connsiteY2" fmla="*/ 17516 h 230653"/>
                <a:gd name="connsiteX3" fmla="*/ 31828 w 336970"/>
                <a:gd name="connsiteY3" fmla="*/ 35814 h 230653"/>
                <a:gd name="connsiteX4" fmla="*/ 11866 w 336970"/>
                <a:gd name="connsiteY4" fmla="*/ 55776 h 230653"/>
                <a:gd name="connsiteX5" fmla="*/ 36818 w 336970"/>
                <a:gd name="connsiteY5" fmla="*/ 67420 h 230653"/>
                <a:gd name="connsiteX6" fmla="*/ 40145 w 336970"/>
                <a:gd name="connsiteY6" fmla="*/ 75737 h 230653"/>
                <a:gd name="connsiteX7" fmla="*/ 18520 w 336970"/>
                <a:gd name="connsiteY7" fmla="*/ 90709 h 230653"/>
                <a:gd name="connsiteX8" fmla="*/ 48462 w 336970"/>
                <a:gd name="connsiteY8" fmla="*/ 100689 h 230653"/>
                <a:gd name="connsiteX9" fmla="*/ 88386 w 336970"/>
                <a:gd name="connsiteY9" fmla="*/ 110670 h 230653"/>
                <a:gd name="connsiteX10" fmla="*/ 58443 w 336970"/>
                <a:gd name="connsiteY10" fmla="*/ 118988 h 230653"/>
                <a:gd name="connsiteX11" fmla="*/ 5212 w 336970"/>
                <a:gd name="connsiteY11" fmla="*/ 123978 h 230653"/>
                <a:gd name="connsiteX12" fmla="*/ 8539 w 336970"/>
                <a:gd name="connsiteY12" fmla="*/ 147266 h 230653"/>
                <a:gd name="connsiteX13" fmla="*/ 38482 w 336970"/>
                <a:gd name="connsiteY13" fmla="*/ 160574 h 230653"/>
                <a:gd name="connsiteX14" fmla="*/ 48462 w 336970"/>
                <a:gd name="connsiteY14" fmla="*/ 178872 h 230653"/>
                <a:gd name="connsiteX15" fmla="*/ 51789 w 336970"/>
                <a:gd name="connsiteY15" fmla="*/ 198834 h 230653"/>
                <a:gd name="connsiteX16" fmla="*/ 98366 w 336970"/>
                <a:gd name="connsiteY16" fmla="*/ 207151 h 230653"/>
                <a:gd name="connsiteX17" fmla="*/ 143280 w 336970"/>
                <a:gd name="connsiteY17" fmla="*/ 205488 h 230653"/>
                <a:gd name="connsiteX18" fmla="*/ 171559 w 336970"/>
                <a:gd name="connsiteY18" fmla="*/ 202161 h 230653"/>
                <a:gd name="connsiteX19" fmla="*/ 206492 w 336970"/>
                <a:gd name="connsiteY19" fmla="*/ 192180 h 230653"/>
                <a:gd name="connsiteX20" fmla="*/ 231444 w 336970"/>
                <a:gd name="connsiteY20" fmla="*/ 215469 h 230653"/>
                <a:gd name="connsiteX21" fmla="*/ 274694 w 336970"/>
                <a:gd name="connsiteY21" fmla="*/ 230440 h 230653"/>
                <a:gd name="connsiteX22" fmla="*/ 281348 w 336970"/>
                <a:gd name="connsiteY22" fmla="*/ 215469 h 230653"/>
                <a:gd name="connsiteX23" fmla="*/ 279684 w 336970"/>
                <a:gd name="connsiteY23" fmla="*/ 198834 h 230653"/>
                <a:gd name="connsiteX24" fmla="*/ 316281 w 336970"/>
                <a:gd name="connsiteY24" fmla="*/ 202161 h 230653"/>
                <a:gd name="connsiteX25" fmla="*/ 336242 w 336970"/>
                <a:gd name="connsiteY25" fmla="*/ 188853 h 230653"/>
                <a:gd name="connsiteX26" fmla="*/ 317944 w 336970"/>
                <a:gd name="connsiteY26" fmla="*/ 167228 h 230653"/>
                <a:gd name="connsiteX27" fmla="*/ 292992 w 336970"/>
                <a:gd name="connsiteY27" fmla="*/ 145603 h 230653"/>
                <a:gd name="connsiteX28" fmla="*/ 294656 w 336970"/>
                <a:gd name="connsiteY28" fmla="*/ 128968 h 230653"/>
                <a:gd name="connsiteX29" fmla="*/ 301309 w 336970"/>
                <a:gd name="connsiteY29" fmla="*/ 105680 h 230653"/>
                <a:gd name="connsiteX30" fmla="*/ 304636 w 336970"/>
                <a:gd name="connsiteY30" fmla="*/ 69083 h 230653"/>
                <a:gd name="connsiteX31" fmla="*/ 288002 w 336970"/>
                <a:gd name="connsiteY31" fmla="*/ 45795 h 230653"/>
                <a:gd name="connsiteX32" fmla="*/ 261386 w 336970"/>
                <a:gd name="connsiteY32" fmla="*/ 40805 h 230653"/>
                <a:gd name="connsiteX33" fmla="*/ 251405 w 336970"/>
                <a:gd name="connsiteY33" fmla="*/ 65757 h 230653"/>
                <a:gd name="connsiteX34" fmla="*/ 224790 w 336970"/>
                <a:gd name="connsiteY34" fmla="*/ 69083 h 230653"/>
                <a:gd name="connsiteX35" fmla="*/ 218136 w 336970"/>
                <a:gd name="connsiteY35" fmla="*/ 34151 h 230653"/>
                <a:gd name="connsiteX36" fmla="*/ 201501 w 336970"/>
                <a:gd name="connsiteY36" fmla="*/ 40805 h 230653"/>
                <a:gd name="connsiteX37" fmla="*/ 183203 w 336970"/>
                <a:gd name="connsiteY37" fmla="*/ 42468 h 230653"/>
                <a:gd name="connsiteX38" fmla="*/ 168232 w 336970"/>
                <a:gd name="connsiteY38" fmla="*/ 22506 h 230653"/>
                <a:gd name="connsiteX39" fmla="*/ 146607 w 336970"/>
                <a:gd name="connsiteY39" fmla="*/ 25833 h 230653"/>
                <a:gd name="connsiteX40" fmla="*/ 146607 w 336970"/>
                <a:gd name="connsiteY40" fmla="*/ 10862 h 230653"/>
                <a:gd name="connsiteX41" fmla="*/ 149934 w 336970"/>
                <a:gd name="connsiteY41" fmla="*/ 4208 h 23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36970" h="230653">
                  <a:moveTo>
                    <a:pt x="149934" y="4208"/>
                  </a:moveTo>
                  <a:cubicBezTo>
                    <a:pt x="144944" y="881"/>
                    <a:pt x="134963" y="-2446"/>
                    <a:pt x="124982" y="2545"/>
                  </a:cubicBezTo>
                  <a:cubicBezTo>
                    <a:pt x="115001" y="7535"/>
                    <a:pt x="91713" y="15853"/>
                    <a:pt x="80068" y="17516"/>
                  </a:cubicBezTo>
                  <a:cubicBezTo>
                    <a:pt x="68424" y="19179"/>
                    <a:pt x="38482" y="32487"/>
                    <a:pt x="31828" y="35814"/>
                  </a:cubicBezTo>
                  <a:cubicBezTo>
                    <a:pt x="25174" y="39141"/>
                    <a:pt x="1885" y="47458"/>
                    <a:pt x="11866" y="55776"/>
                  </a:cubicBezTo>
                  <a:cubicBezTo>
                    <a:pt x="21847" y="65757"/>
                    <a:pt x="35155" y="62430"/>
                    <a:pt x="36818" y="67420"/>
                  </a:cubicBezTo>
                  <a:cubicBezTo>
                    <a:pt x="38482" y="72410"/>
                    <a:pt x="50126" y="74074"/>
                    <a:pt x="40145" y="75737"/>
                  </a:cubicBezTo>
                  <a:cubicBezTo>
                    <a:pt x="30164" y="77401"/>
                    <a:pt x="1885" y="82391"/>
                    <a:pt x="18520" y="90709"/>
                  </a:cubicBezTo>
                  <a:cubicBezTo>
                    <a:pt x="35155" y="100689"/>
                    <a:pt x="35155" y="100689"/>
                    <a:pt x="48462" y="100689"/>
                  </a:cubicBezTo>
                  <a:cubicBezTo>
                    <a:pt x="61770" y="100689"/>
                    <a:pt x="93376" y="105680"/>
                    <a:pt x="88386" y="110670"/>
                  </a:cubicBezTo>
                  <a:cubicBezTo>
                    <a:pt x="81732" y="115661"/>
                    <a:pt x="75078" y="122314"/>
                    <a:pt x="58443" y="118988"/>
                  </a:cubicBezTo>
                  <a:cubicBezTo>
                    <a:pt x="43472" y="115661"/>
                    <a:pt x="10203" y="118988"/>
                    <a:pt x="5212" y="123978"/>
                  </a:cubicBezTo>
                  <a:cubicBezTo>
                    <a:pt x="222" y="128968"/>
                    <a:pt x="-4768" y="142276"/>
                    <a:pt x="8539" y="147266"/>
                  </a:cubicBezTo>
                  <a:cubicBezTo>
                    <a:pt x="21847" y="153920"/>
                    <a:pt x="33491" y="155584"/>
                    <a:pt x="38482" y="160574"/>
                  </a:cubicBezTo>
                  <a:cubicBezTo>
                    <a:pt x="43472" y="167228"/>
                    <a:pt x="55116" y="172218"/>
                    <a:pt x="48462" y="178872"/>
                  </a:cubicBezTo>
                  <a:cubicBezTo>
                    <a:pt x="41809" y="185526"/>
                    <a:pt x="43472" y="198834"/>
                    <a:pt x="51789" y="198834"/>
                  </a:cubicBezTo>
                  <a:cubicBezTo>
                    <a:pt x="60107" y="200497"/>
                    <a:pt x="85059" y="205488"/>
                    <a:pt x="98366" y="207151"/>
                  </a:cubicBezTo>
                  <a:cubicBezTo>
                    <a:pt x="111674" y="208815"/>
                    <a:pt x="133299" y="208815"/>
                    <a:pt x="143280" y="205488"/>
                  </a:cubicBezTo>
                  <a:cubicBezTo>
                    <a:pt x="153261" y="202161"/>
                    <a:pt x="161578" y="202161"/>
                    <a:pt x="171559" y="202161"/>
                  </a:cubicBezTo>
                  <a:cubicBezTo>
                    <a:pt x="181540" y="202161"/>
                    <a:pt x="201501" y="182199"/>
                    <a:pt x="206492" y="192180"/>
                  </a:cubicBezTo>
                  <a:cubicBezTo>
                    <a:pt x="211482" y="200497"/>
                    <a:pt x="218136" y="207151"/>
                    <a:pt x="231444" y="215469"/>
                  </a:cubicBezTo>
                  <a:cubicBezTo>
                    <a:pt x="244752" y="223786"/>
                    <a:pt x="266377" y="232103"/>
                    <a:pt x="274694" y="230440"/>
                  </a:cubicBezTo>
                  <a:cubicBezTo>
                    <a:pt x="283011" y="228776"/>
                    <a:pt x="294656" y="217132"/>
                    <a:pt x="281348" y="215469"/>
                  </a:cubicBezTo>
                  <a:cubicBezTo>
                    <a:pt x="268040" y="213805"/>
                    <a:pt x="263050" y="198834"/>
                    <a:pt x="279684" y="198834"/>
                  </a:cubicBezTo>
                  <a:cubicBezTo>
                    <a:pt x="297983" y="198834"/>
                    <a:pt x="301309" y="198834"/>
                    <a:pt x="316281" y="202161"/>
                  </a:cubicBezTo>
                  <a:cubicBezTo>
                    <a:pt x="331252" y="203824"/>
                    <a:pt x="339569" y="198834"/>
                    <a:pt x="336242" y="188853"/>
                  </a:cubicBezTo>
                  <a:cubicBezTo>
                    <a:pt x="332915" y="178872"/>
                    <a:pt x="334579" y="172218"/>
                    <a:pt x="317944" y="167228"/>
                  </a:cubicBezTo>
                  <a:cubicBezTo>
                    <a:pt x="301309" y="162238"/>
                    <a:pt x="301309" y="148930"/>
                    <a:pt x="292992" y="145603"/>
                  </a:cubicBezTo>
                  <a:cubicBezTo>
                    <a:pt x="284675" y="142276"/>
                    <a:pt x="283011" y="128968"/>
                    <a:pt x="294656" y="128968"/>
                  </a:cubicBezTo>
                  <a:cubicBezTo>
                    <a:pt x="306300" y="128968"/>
                    <a:pt x="299646" y="115661"/>
                    <a:pt x="301309" y="105680"/>
                  </a:cubicBezTo>
                  <a:cubicBezTo>
                    <a:pt x="302973" y="94036"/>
                    <a:pt x="304636" y="79064"/>
                    <a:pt x="304636" y="69083"/>
                  </a:cubicBezTo>
                  <a:cubicBezTo>
                    <a:pt x="304636" y="59103"/>
                    <a:pt x="299646" y="52449"/>
                    <a:pt x="288002" y="45795"/>
                  </a:cubicBezTo>
                  <a:cubicBezTo>
                    <a:pt x="276357" y="39141"/>
                    <a:pt x="273031" y="30824"/>
                    <a:pt x="261386" y="40805"/>
                  </a:cubicBezTo>
                  <a:cubicBezTo>
                    <a:pt x="249742" y="50785"/>
                    <a:pt x="253069" y="57439"/>
                    <a:pt x="251405" y="65757"/>
                  </a:cubicBezTo>
                  <a:cubicBezTo>
                    <a:pt x="249742" y="74074"/>
                    <a:pt x="226453" y="95699"/>
                    <a:pt x="224790" y="69083"/>
                  </a:cubicBezTo>
                  <a:cubicBezTo>
                    <a:pt x="223127" y="44131"/>
                    <a:pt x="224790" y="39141"/>
                    <a:pt x="218136" y="34151"/>
                  </a:cubicBezTo>
                  <a:cubicBezTo>
                    <a:pt x="209819" y="29160"/>
                    <a:pt x="204828" y="32487"/>
                    <a:pt x="201501" y="40805"/>
                  </a:cubicBezTo>
                  <a:cubicBezTo>
                    <a:pt x="198175" y="49122"/>
                    <a:pt x="186530" y="54112"/>
                    <a:pt x="183203" y="42468"/>
                  </a:cubicBezTo>
                  <a:cubicBezTo>
                    <a:pt x="179876" y="30824"/>
                    <a:pt x="174886" y="22506"/>
                    <a:pt x="168232" y="22506"/>
                  </a:cubicBezTo>
                  <a:cubicBezTo>
                    <a:pt x="161578" y="22506"/>
                    <a:pt x="158251" y="30824"/>
                    <a:pt x="146607" y="25833"/>
                  </a:cubicBezTo>
                  <a:cubicBezTo>
                    <a:pt x="134963" y="22506"/>
                    <a:pt x="139953" y="14189"/>
                    <a:pt x="146607" y="10862"/>
                  </a:cubicBezTo>
                  <a:cubicBezTo>
                    <a:pt x="153261" y="10862"/>
                    <a:pt x="149934" y="4208"/>
                    <a:pt x="149934" y="4208"/>
                  </a:cubicBezTo>
                  <a:close/>
                </a:path>
              </a:pathLst>
            </a:custGeom>
            <a:grpFill/>
            <a:ln w="16631"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44A607A8-9399-4150-ACBF-1AA91EC2957A}"/>
                </a:ext>
              </a:extLst>
            </p:cNvPr>
            <p:cNvSpPr/>
            <p:nvPr/>
          </p:nvSpPr>
          <p:spPr>
            <a:xfrm>
              <a:off x="1832524" y="753774"/>
              <a:ext cx="183367" cy="62782"/>
            </a:xfrm>
            <a:custGeom>
              <a:avLst/>
              <a:gdLst>
                <a:gd name="connsiteX0" fmla="*/ 47756 w 183367"/>
                <a:gd name="connsiteY0" fmla="*/ 20026 h 62782"/>
                <a:gd name="connsiteX1" fmla="*/ 82689 w 183367"/>
                <a:gd name="connsiteY1" fmla="*/ 11709 h 62782"/>
                <a:gd name="connsiteX2" fmla="*/ 114295 w 183367"/>
                <a:gd name="connsiteY2" fmla="*/ 3391 h 62782"/>
                <a:gd name="connsiteX3" fmla="*/ 137583 w 183367"/>
                <a:gd name="connsiteY3" fmla="*/ 10045 h 62782"/>
                <a:gd name="connsiteX4" fmla="*/ 174180 w 183367"/>
                <a:gd name="connsiteY4" fmla="*/ 10045 h 62782"/>
                <a:gd name="connsiteX5" fmla="*/ 172516 w 183367"/>
                <a:gd name="connsiteY5" fmla="*/ 25016 h 62782"/>
                <a:gd name="connsiteX6" fmla="*/ 152555 w 183367"/>
                <a:gd name="connsiteY6" fmla="*/ 39988 h 62782"/>
                <a:gd name="connsiteX7" fmla="*/ 129266 w 183367"/>
                <a:gd name="connsiteY7" fmla="*/ 51632 h 62782"/>
                <a:gd name="connsiteX8" fmla="*/ 109304 w 183367"/>
                <a:gd name="connsiteY8" fmla="*/ 54959 h 62782"/>
                <a:gd name="connsiteX9" fmla="*/ 95997 w 183367"/>
                <a:gd name="connsiteY9" fmla="*/ 41651 h 62782"/>
                <a:gd name="connsiteX10" fmla="*/ 76035 w 183367"/>
                <a:gd name="connsiteY10" fmla="*/ 59949 h 62782"/>
                <a:gd name="connsiteX11" fmla="*/ 49419 w 183367"/>
                <a:gd name="connsiteY11" fmla="*/ 61613 h 62782"/>
                <a:gd name="connsiteX12" fmla="*/ 16150 w 183367"/>
                <a:gd name="connsiteY12" fmla="*/ 51632 h 62782"/>
                <a:gd name="connsiteX13" fmla="*/ 1179 w 183367"/>
                <a:gd name="connsiteY13" fmla="*/ 33334 h 62782"/>
                <a:gd name="connsiteX14" fmla="*/ 19477 w 183367"/>
                <a:gd name="connsiteY14" fmla="*/ 23353 h 62782"/>
                <a:gd name="connsiteX15" fmla="*/ 47756 w 183367"/>
                <a:gd name="connsiteY15" fmla="*/ 20026 h 6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3367" h="62782">
                  <a:moveTo>
                    <a:pt x="47756" y="20026"/>
                  </a:moveTo>
                  <a:cubicBezTo>
                    <a:pt x="66054" y="18362"/>
                    <a:pt x="81025" y="23353"/>
                    <a:pt x="82689" y="11709"/>
                  </a:cubicBezTo>
                  <a:cubicBezTo>
                    <a:pt x="84352" y="64"/>
                    <a:pt x="109304" y="-3263"/>
                    <a:pt x="114295" y="3391"/>
                  </a:cubicBezTo>
                  <a:cubicBezTo>
                    <a:pt x="119285" y="10045"/>
                    <a:pt x="130929" y="10045"/>
                    <a:pt x="137583" y="10045"/>
                  </a:cubicBezTo>
                  <a:cubicBezTo>
                    <a:pt x="145901" y="10045"/>
                    <a:pt x="160872" y="-1599"/>
                    <a:pt x="174180" y="10045"/>
                  </a:cubicBezTo>
                  <a:cubicBezTo>
                    <a:pt x="187487" y="21689"/>
                    <a:pt x="185824" y="18362"/>
                    <a:pt x="172516" y="25016"/>
                  </a:cubicBezTo>
                  <a:cubicBezTo>
                    <a:pt x="159208" y="31670"/>
                    <a:pt x="154218" y="34997"/>
                    <a:pt x="152555" y="39988"/>
                  </a:cubicBezTo>
                  <a:cubicBezTo>
                    <a:pt x="152555" y="44978"/>
                    <a:pt x="137583" y="43314"/>
                    <a:pt x="129266" y="51632"/>
                  </a:cubicBezTo>
                  <a:cubicBezTo>
                    <a:pt x="122612" y="59949"/>
                    <a:pt x="110968" y="59949"/>
                    <a:pt x="109304" y="54959"/>
                  </a:cubicBezTo>
                  <a:cubicBezTo>
                    <a:pt x="107641" y="49968"/>
                    <a:pt x="112631" y="33334"/>
                    <a:pt x="95997" y="41651"/>
                  </a:cubicBezTo>
                  <a:cubicBezTo>
                    <a:pt x="77698" y="48305"/>
                    <a:pt x="86016" y="51632"/>
                    <a:pt x="76035" y="59949"/>
                  </a:cubicBezTo>
                  <a:cubicBezTo>
                    <a:pt x="67718" y="68266"/>
                    <a:pt x="62727" y="54959"/>
                    <a:pt x="49419" y="61613"/>
                  </a:cubicBezTo>
                  <a:cubicBezTo>
                    <a:pt x="36112" y="64940"/>
                    <a:pt x="31121" y="48305"/>
                    <a:pt x="16150" y="51632"/>
                  </a:cubicBezTo>
                  <a:cubicBezTo>
                    <a:pt x="1179" y="56622"/>
                    <a:pt x="-2148" y="43314"/>
                    <a:pt x="1179" y="33334"/>
                  </a:cubicBezTo>
                  <a:cubicBezTo>
                    <a:pt x="4506" y="21689"/>
                    <a:pt x="9496" y="18362"/>
                    <a:pt x="19477" y="23353"/>
                  </a:cubicBezTo>
                  <a:cubicBezTo>
                    <a:pt x="27794" y="28343"/>
                    <a:pt x="47756" y="20026"/>
                    <a:pt x="47756" y="20026"/>
                  </a:cubicBezTo>
                  <a:close/>
                </a:path>
              </a:pathLst>
            </a:custGeom>
            <a:grpFill/>
            <a:ln w="16631"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825BD1BC-6CCF-4D3D-A0B9-B95B0151CEAD}"/>
                </a:ext>
              </a:extLst>
            </p:cNvPr>
            <p:cNvSpPr/>
            <p:nvPr/>
          </p:nvSpPr>
          <p:spPr>
            <a:xfrm>
              <a:off x="1912859" y="816133"/>
              <a:ext cx="234637" cy="109097"/>
            </a:xfrm>
            <a:custGeom>
              <a:avLst/>
              <a:gdLst>
                <a:gd name="connsiteX0" fmla="*/ 100498 w 234637"/>
                <a:gd name="connsiteY0" fmla="*/ 15888 h 109097"/>
                <a:gd name="connsiteX1" fmla="*/ 115470 w 234637"/>
                <a:gd name="connsiteY1" fmla="*/ 37513 h 109097"/>
                <a:gd name="connsiteX2" fmla="*/ 128777 w 234637"/>
                <a:gd name="connsiteY2" fmla="*/ 60801 h 109097"/>
                <a:gd name="connsiteX3" fmla="*/ 152066 w 234637"/>
                <a:gd name="connsiteY3" fmla="*/ 64128 h 109097"/>
                <a:gd name="connsiteX4" fmla="*/ 163710 w 234637"/>
                <a:gd name="connsiteY4" fmla="*/ 52484 h 109097"/>
                <a:gd name="connsiteX5" fmla="*/ 165374 w 234637"/>
                <a:gd name="connsiteY5" fmla="*/ 34186 h 109097"/>
                <a:gd name="connsiteX6" fmla="*/ 173691 w 234637"/>
                <a:gd name="connsiteY6" fmla="*/ 22542 h 109097"/>
                <a:gd name="connsiteX7" fmla="*/ 203633 w 234637"/>
                <a:gd name="connsiteY7" fmla="*/ 24205 h 109097"/>
                <a:gd name="connsiteX8" fmla="*/ 196979 w 234637"/>
                <a:gd name="connsiteY8" fmla="*/ 57475 h 109097"/>
                <a:gd name="connsiteX9" fmla="*/ 211951 w 234637"/>
                <a:gd name="connsiteY9" fmla="*/ 64128 h 109097"/>
                <a:gd name="connsiteX10" fmla="*/ 231912 w 234637"/>
                <a:gd name="connsiteY10" fmla="*/ 62465 h 109097"/>
                <a:gd name="connsiteX11" fmla="*/ 228585 w 234637"/>
                <a:gd name="connsiteY11" fmla="*/ 89080 h 109097"/>
                <a:gd name="connsiteX12" fmla="*/ 191989 w 234637"/>
                <a:gd name="connsiteY12" fmla="*/ 104052 h 109097"/>
                <a:gd name="connsiteX13" fmla="*/ 157056 w 234637"/>
                <a:gd name="connsiteY13" fmla="*/ 95734 h 109097"/>
                <a:gd name="connsiteX14" fmla="*/ 120460 w 234637"/>
                <a:gd name="connsiteY14" fmla="*/ 97398 h 109097"/>
                <a:gd name="connsiteX15" fmla="*/ 93844 w 234637"/>
                <a:gd name="connsiteY15" fmla="*/ 107379 h 109097"/>
                <a:gd name="connsiteX16" fmla="*/ 48931 w 234637"/>
                <a:gd name="connsiteY16" fmla="*/ 89080 h 109097"/>
                <a:gd name="connsiteX17" fmla="*/ 62238 w 234637"/>
                <a:gd name="connsiteY17" fmla="*/ 79100 h 109097"/>
                <a:gd name="connsiteX18" fmla="*/ 80537 w 234637"/>
                <a:gd name="connsiteY18" fmla="*/ 67455 h 109097"/>
                <a:gd name="connsiteX19" fmla="*/ 52258 w 234637"/>
                <a:gd name="connsiteY19" fmla="*/ 55811 h 109097"/>
                <a:gd name="connsiteX20" fmla="*/ 27306 w 234637"/>
                <a:gd name="connsiteY20" fmla="*/ 52484 h 109097"/>
                <a:gd name="connsiteX21" fmla="*/ 10671 w 234637"/>
                <a:gd name="connsiteY21" fmla="*/ 35849 h 109097"/>
                <a:gd name="connsiteX22" fmla="*/ 27306 w 234637"/>
                <a:gd name="connsiteY22" fmla="*/ 24205 h 109097"/>
                <a:gd name="connsiteX23" fmla="*/ 42277 w 234637"/>
                <a:gd name="connsiteY23" fmla="*/ 15888 h 109097"/>
                <a:gd name="connsiteX24" fmla="*/ 63902 w 234637"/>
                <a:gd name="connsiteY24" fmla="*/ 4244 h 109097"/>
                <a:gd name="connsiteX25" fmla="*/ 88854 w 234637"/>
                <a:gd name="connsiteY25" fmla="*/ 2580 h 109097"/>
                <a:gd name="connsiteX26" fmla="*/ 100498 w 234637"/>
                <a:gd name="connsiteY26" fmla="*/ 15888 h 10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637" h="109097">
                  <a:moveTo>
                    <a:pt x="100498" y="15888"/>
                  </a:moveTo>
                  <a:cubicBezTo>
                    <a:pt x="115470" y="17551"/>
                    <a:pt x="115470" y="30859"/>
                    <a:pt x="115470" y="37513"/>
                  </a:cubicBezTo>
                  <a:cubicBezTo>
                    <a:pt x="117133" y="44167"/>
                    <a:pt x="115470" y="55811"/>
                    <a:pt x="128777" y="60801"/>
                  </a:cubicBezTo>
                  <a:cubicBezTo>
                    <a:pt x="142085" y="65792"/>
                    <a:pt x="143748" y="60801"/>
                    <a:pt x="152066" y="64128"/>
                  </a:cubicBezTo>
                  <a:cubicBezTo>
                    <a:pt x="162047" y="67455"/>
                    <a:pt x="165374" y="59138"/>
                    <a:pt x="163710" y="52484"/>
                  </a:cubicBezTo>
                  <a:cubicBezTo>
                    <a:pt x="160383" y="45830"/>
                    <a:pt x="178681" y="39176"/>
                    <a:pt x="165374" y="34186"/>
                  </a:cubicBezTo>
                  <a:cubicBezTo>
                    <a:pt x="153729" y="29196"/>
                    <a:pt x="160383" y="25869"/>
                    <a:pt x="173691" y="22542"/>
                  </a:cubicBezTo>
                  <a:cubicBezTo>
                    <a:pt x="188662" y="19215"/>
                    <a:pt x="206960" y="9234"/>
                    <a:pt x="203633" y="24205"/>
                  </a:cubicBezTo>
                  <a:cubicBezTo>
                    <a:pt x="200306" y="39176"/>
                    <a:pt x="201970" y="52484"/>
                    <a:pt x="196979" y="57475"/>
                  </a:cubicBezTo>
                  <a:cubicBezTo>
                    <a:pt x="191989" y="62465"/>
                    <a:pt x="206960" y="70782"/>
                    <a:pt x="211951" y="64128"/>
                  </a:cubicBezTo>
                  <a:cubicBezTo>
                    <a:pt x="216941" y="57475"/>
                    <a:pt x="230249" y="52484"/>
                    <a:pt x="231912" y="62465"/>
                  </a:cubicBezTo>
                  <a:cubicBezTo>
                    <a:pt x="235239" y="74109"/>
                    <a:pt x="236903" y="84090"/>
                    <a:pt x="228585" y="89080"/>
                  </a:cubicBezTo>
                  <a:cubicBezTo>
                    <a:pt x="220268" y="94071"/>
                    <a:pt x="206960" y="110705"/>
                    <a:pt x="191989" y="104052"/>
                  </a:cubicBezTo>
                  <a:cubicBezTo>
                    <a:pt x="177018" y="95734"/>
                    <a:pt x="163710" y="99061"/>
                    <a:pt x="157056" y="95734"/>
                  </a:cubicBezTo>
                  <a:cubicBezTo>
                    <a:pt x="150402" y="90744"/>
                    <a:pt x="128777" y="89080"/>
                    <a:pt x="120460" y="97398"/>
                  </a:cubicBezTo>
                  <a:cubicBezTo>
                    <a:pt x="112142" y="105715"/>
                    <a:pt x="120460" y="112369"/>
                    <a:pt x="93844" y="107379"/>
                  </a:cubicBezTo>
                  <a:cubicBezTo>
                    <a:pt x="67229" y="102388"/>
                    <a:pt x="53921" y="97398"/>
                    <a:pt x="48931" y="89080"/>
                  </a:cubicBezTo>
                  <a:cubicBezTo>
                    <a:pt x="43940" y="82427"/>
                    <a:pt x="47267" y="79100"/>
                    <a:pt x="62238" y="79100"/>
                  </a:cubicBezTo>
                  <a:cubicBezTo>
                    <a:pt x="78873" y="79100"/>
                    <a:pt x="97171" y="77436"/>
                    <a:pt x="80537" y="67455"/>
                  </a:cubicBezTo>
                  <a:cubicBezTo>
                    <a:pt x="63902" y="57475"/>
                    <a:pt x="62238" y="47494"/>
                    <a:pt x="52258" y="55811"/>
                  </a:cubicBezTo>
                  <a:cubicBezTo>
                    <a:pt x="42277" y="64128"/>
                    <a:pt x="42277" y="59138"/>
                    <a:pt x="27306" y="52484"/>
                  </a:cubicBezTo>
                  <a:cubicBezTo>
                    <a:pt x="13998" y="45830"/>
                    <a:pt x="-15944" y="35849"/>
                    <a:pt x="10671" y="35849"/>
                  </a:cubicBezTo>
                  <a:cubicBezTo>
                    <a:pt x="37286" y="35849"/>
                    <a:pt x="37286" y="29196"/>
                    <a:pt x="27306" y="24205"/>
                  </a:cubicBezTo>
                  <a:cubicBezTo>
                    <a:pt x="20652" y="19215"/>
                    <a:pt x="33960" y="10897"/>
                    <a:pt x="42277" y="15888"/>
                  </a:cubicBezTo>
                  <a:cubicBezTo>
                    <a:pt x="48931" y="20878"/>
                    <a:pt x="50594" y="4244"/>
                    <a:pt x="63902" y="4244"/>
                  </a:cubicBezTo>
                  <a:cubicBezTo>
                    <a:pt x="75546" y="4244"/>
                    <a:pt x="85527" y="-4074"/>
                    <a:pt x="88854" y="2580"/>
                  </a:cubicBezTo>
                  <a:cubicBezTo>
                    <a:pt x="90517" y="10897"/>
                    <a:pt x="100498" y="15888"/>
                    <a:pt x="100498" y="15888"/>
                  </a:cubicBezTo>
                  <a:close/>
                </a:path>
              </a:pathLst>
            </a:custGeom>
            <a:grpFill/>
            <a:ln w="16631"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DC90A0BA-67F5-4476-9A8C-4A2E2A60314E}"/>
                </a:ext>
              </a:extLst>
            </p:cNvPr>
            <p:cNvSpPr/>
            <p:nvPr/>
          </p:nvSpPr>
          <p:spPr>
            <a:xfrm>
              <a:off x="2237971" y="890908"/>
              <a:ext cx="71483" cy="71388"/>
            </a:xfrm>
            <a:custGeom>
              <a:avLst/>
              <a:gdLst>
                <a:gd name="connsiteX0" fmla="*/ 24907 w 71483"/>
                <a:gd name="connsiteY0" fmla="*/ 998 h 71388"/>
                <a:gd name="connsiteX1" fmla="*/ 71484 w 71483"/>
                <a:gd name="connsiteY1" fmla="*/ 15969 h 71388"/>
                <a:gd name="connsiteX2" fmla="*/ 58176 w 71483"/>
                <a:gd name="connsiteY2" fmla="*/ 54229 h 71388"/>
                <a:gd name="connsiteX3" fmla="*/ 24907 w 71483"/>
                <a:gd name="connsiteY3" fmla="*/ 70864 h 71388"/>
                <a:gd name="connsiteX4" fmla="*/ 6609 w 71483"/>
                <a:gd name="connsiteY4" fmla="*/ 47575 h 71388"/>
                <a:gd name="connsiteX5" fmla="*/ 13262 w 71483"/>
                <a:gd name="connsiteY5" fmla="*/ 24287 h 71388"/>
                <a:gd name="connsiteX6" fmla="*/ 11599 w 71483"/>
                <a:gd name="connsiteY6" fmla="*/ 9315 h 71388"/>
                <a:gd name="connsiteX7" fmla="*/ 24907 w 71483"/>
                <a:gd name="connsiteY7" fmla="*/ 998 h 7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83" h="71388">
                  <a:moveTo>
                    <a:pt x="24907" y="998"/>
                  </a:moveTo>
                  <a:cubicBezTo>
                    <a:pt x="46532" y="-2329"/>
                    <a:pt x="71484" y="2662"/>
                    <a:pt x="71484" y="15969"/>
                  </a:cubicBezTo>
                  <a:cubicBezTo>
                    <a:pt x="71484" y="29277"/>
                    <a:pt x="68157" y="47575"/>
                    <a:pt x="58176" y="54229"/>
                  </a:cubicBezTo>
                  <a:cubicBezTo>
                    <a:pt x="48195" y="60883"/>
                    <a:pt x="58176" y="74191"/>
                    <a:pt x="24907" y="70864"/>
                  </a:cubicBezTo>
                  <a:cubicBezTo>
                    <a:pt x="-10026" y="67537"/>
                    <a:pt x="-45" y="59219"/>
                    <a:pt x="6609" y="47575"/>
                  </a:cubicBezTo>
                  <a:cubicBezTo>
                    <a:pt x="13262" y="35931"/>
                    <a:pt x="23243" y="25950"/>
                    <a:pt x="13262" y="24287"/>
                  </a:cubicBezTo>
                  <a:cubicBezTo>
                    <a:pt x="3282" y="22623"/>
                    <a:pt x="6609" y="10979"/>
                    <a:pt x="11599" y="9315"/>
                  </a:cubicBezTo>
                  <a:cubicBezTo>
                    <a:pt x="16589" y="7652"/>
                    <a:pt x="24907" y="998"/>
                    <a:pt x="24907" y="998"/>
                  </a:cubicBezTo>
                  <a:close/>
                </a:path>
              </a:pathLst>
            </a:custGeom>
            <a:grpFill/>
            <a:ln w="16631"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11DAB323-58C6-4FC2-A447-0BCD9EAF21DA}"/>
                </a:ext>
              </a:extLst>
            </p:cNvPr>
            <p:cNvSpPr/>
            <p:nvPr/>
          </p:nvSpPr>
          <p:spPr>
            <a:xfrm>
              <a:off x="2230549" y="757350"/>
              <a:ext cx="104426" cy="72848"/>
            </a:xfrm>
            <a:custGeom>
              <a:avLst/>
              <a:gdLst>
                <a:gd name="connsiteX0" fmla="*/ 35655 w 104426"/>
                <a:gd name="connsiteY0" fmla="*/ 1479 h 72848"/>
                <a:gd name="connsiteX1" fmla="*/ 68925 w 104426"/>
                <a:gd name="connsiteY1" fmla="*/ 16450 h 72848"/>
                <a:gd name="connsiteX2" fmla="*/ 87223 w 104426"/>
                <a:gd name="connsiteY2" fmla="*/ 28094 h 72848"/>
                <a:gd name="connsiteX3" fmla="*/ 102194 w 104426"/>
                <a:gd name="connsiteY3" fmla="*/ 41402 h 72848"/>
                <a:gd name="connsiteX4" fmla="*/ 103858 w 104426"/>
                <a:gd name="connsiteY4" fmla="*/ 63027 h 72848"/>
                <a:gd name="connsiteX5" fmla="*/ 78906 w 104426"/>
                <a:gd name="connsiteY5" fmla="*/ 63027 h 72848"/>
                <a:gd name="connsiteX6" fmla="*/ 42309 w 104426"/>
                <a:gd name="connsiteY6" fmla="*/ 41402 h 72848"/>
                <a:gd name="connsiteX7" fmla="*/ 7376 w 104426"/>
                <a:gd name="connsiteY7" fmla="*/ 36411 h 72848"/>
                <a:gd name="connsiteX8" fmla="*/ 17357 w 104426"/>
                <a:gd name="connsiteY8" fmla="*/ 23104 h 72848"/>
                <a:gd name="connsiteX9" fmla="*/ 4049 w 104426"/>
                <a:gd name="connsiteY9" fmla="*/ 1479 h 72848"/>
                <a:gd name="connsiteX10" fmla="*/ 35655 w 104426"/>
                <a:gd name="connsiteY10" fmla="*/ 1479 h 7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426" h="72848">
                  <a:moveTo>
                    <a:pt x="35655" y="1479"/>
                  </a:moveTo>
                  <a:cubicBezTo>
                    <a:pt x="48963" y="3142"/>
                    <a:pt x="57280" y="18113"/>
                    <a:pt x="68925" y="16450"/>
                  </a:cubicBezTo>
                  <a:cubicBezTo>
                    <a:pt x="82232" y="16450"/>
                    <a:pt x="85559" y="21440"/>
                    <a:pt x="87223" y="28094"/>
                  </a:cubicBezTo>
                  <a:cubicBezTo>
                    <a:pt x="88886" y="34748"/>
                    <a:pt x="108848" y="33085"/>
                    <a:pt x="102194" y="41402"/>
                  </a:cubicBezTo>
                  <a:cubicBezTo>
                    <a:pt x="95540" y="49719"/>
                    <a:pt x="98867" y="56373"/>
                    <a:pt x="103858" y="63027"/>
                  </a:cubicBezTo>
                  <a:cubicBezTo>
                    <a:pt x="107184" y="69681"/>
                    <a:pt x="95540" y="81325"/>
                    <a:pt x="78906" y="63027"/>
                  </a:cubicBezTo>
                  <a:cubicBezTo>
                    <a:pt x="60607" y="44729"/>
                    <a:pt x="57280" y="38075"/>
                    <a:pt x="42309" y="41402"/>
                  </a:cubicBezTo>
                  <a:cubicBezTo>
                    <a:pt x="27338" y="44729"/>
                    <a:pt x="17357" y="43065"/>
                    <a:pt x="7376" y="36411"/>
                  </a:cubicBezTo>
                  <a:cubicBezTo>
                    <a:pt x="-941" y="31421"/>
                    <a:pt x="14030" y="29758"/>
                    <a:pt x="17357" y="23104"/>
                  </a:cubicBezTo>
                  <a:cubicBezTo>
                    <a:pt x="20684" y="16450"/>
                    <a:pt x="-10922" y="8133"/>
                    <a:pt x="4049" y="1479"/>
                  </a:cubicBezTo>
                  <a:cubicBezTo>
                    <a:pt x="20684" y="-1848"/>
                    <a:pt x="35655" y="1479"/>
                    <a:pt x="35655" y="1479"/>
                  </a:cubicBezTo>
                  <a:close/>
                </a:path>
              </a:pathLst>
            </a:custGeom>
            <a:grpFill/>
            <a:ln w="16631"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05C75991-C17F-4ED8-A34A-0EDFCCFF8EFA}"/>
                </a:ext>
              </a:extLst>
            </p:cNvPr>
            <p:cNvSpPr/>
            <p:nvPr/>
          </p:nvSpPr>
          <p:spPr>
            <a:xfrm>
              <a:off x="2336657" y="882693"/>
              <a:ext cx="301538" cy="165311"/>
            </a:xfrm>
            <a:custGeom>
              <a:avLst/>
              <a:gdLst>
                <a:gd name="connsiteX0" fmla="*/ 189049 w 301538"/>
                <a:gd name="connsiteY0" fmla="*/ 107357 h 165311"/>
                <a:gd name="connsiteX1" fmla="*/ 228972 w 301538"/>
                <a:gd name="connsiteY1" fmla="*/ 102367 h 165311"/>
                <a:gd name="connsiteX2" fmla="*/ 258914 w 301538"/>
                <a:gd name="connsiteY2" fmla="*/ 107357 h 165311"/>
                <a:gd name="connsiteX3" fmla="*/ 290520 w 301538"/>
                <a:gd name="connsiteY3" fmla="*/ 123992 h 165311"/>
                <a:gd name="connsiteX4" fmla="*/ 297174 w 301538"/>
                <a:gd name="connsiteY4" fmla="*/ 147281 h 165311"/>
                <a:gd name="connsiteX5" fmla="*/ 270558 w 301538"/>
                <a:gd name="connsiteY5" fmla="*/ 162252 h 165311"/>
                <a:gd name="connsiteX6" fmla="*/ 235626 w 301538"/>
                <a:gd name="connsiteY6" fmla="*/ 162252 h 165311"/>
                <a:gd name="connsiteX7" fmla="*/ 197366 w 301538"/>
                <a:gd name="connsiteY7" fmla="*/ 150608 h 165311"/>
                <a:gd name="connsiteX8" fmla="*/ 164097 w 301538"/>
                <a:gd name="connsiteY8" fmla="*/ 143954 h 165311"/>
                <a:gd name="connsiteX9" fmla="*/ 125837 w 301538"/>
                <a:gd name="connsiteY9" fmla="*/ 137300 h 165311"/>
                <a:gd name="connsiteX10" fmla="*/ 104212 w 301538"/>
                <a:gd name="connsiteY10" fmla="*/ 122329 h 165311"/>
                <a:gd name="connsiteX11" fmla="*/ 77596 w 301538"/>
                <a:gd name="connsiteY11" fmla="*/ 125656 h 165311"/>
                <a:gd name="connsiteX12" fmla="*/ 55971 w 301538"/>
                <a:gd name="connsiteY12" fmla="*/ 115675 h 165311"/>
                <a:gd name="connsiteX13" fmla="*/ 44327 w 301538"/>
                <a:gd name="connsiteY13" fmla="*/ 90723 h 165311"/>
                <a:gd name="connsiteX14" fmla="*/ 54308 w 301538"/>
                <a:gd name="connsiteY14" fmla="*/ 55790 h 165311"/>
                <a:gd name="connsiteX15" fmla="*/ 19375 w 301538"/>
                <a:gd name="connsiteY15" fmla="*/ 42482 h 165311"/>
                <a:gd name="connsiteX16" fmla="*/ 4404 w 301538"/>
                <a:gd name="connsiteY16" fmla="*/ 19194 h 165311"/>
                <a:gd name="connsiteX17" fmla="*/ 16048 w 301538"/>
                <a:gd name="connsiteY17" fmla="*/ 895 h 165311"/>
                <a:gd name="connsiteX18" fmla="*/ 49317 w 301538"/>
                <a:gd name="connsiteY18" fmla="*/ 9213 h 165311"/>
                <a:gd name="connsiteX19" fmla="*/ 64289 w 301538"/>
                <a:gd name="connsiteY19" fmla="*/ 24184 h 165311"/>
                <a:gd name="connsiteX20" fmla="*/ 90904 w 301538"/>
                <a:gd name="connsiteY20" fmla="*/ 32501 h 165311"/>
                <a:gd name="connsiteX21" fmla="*/ 107539 w 301538"/>
                <a:gd name="connsiteY21" fmla="*/ 44146 h 165311"/>
                <a:gd name="connsiteX22" fmla="*/ 92567 w 301538"/>
                <a:gd name="connsiteY22" fmla="*/ 64107 h 165311"/>
                <a:gd name="connsiteX23" fmla="*/ 105875 w 301538"/>
                <a:gd name="connsiteY23" fmla="*/ 74088 h 165311"/>
                <a:gd name="connsiteX24" fmla="*/ 112529 w 301538"/>
                <a:gd name="connsiteY24" fmla="*/ 87396 h 165311"/>
                <a:gd name="connsiteX25" fmla="*/ 125837 w 301538"/>
                <a:gd name="connsiteY25" fmla="*/ 97377 h 165311"/>
                <a:gd name="connsiteX26" fmla="*/ 150789 w 301538"/>
                <a:gd name="connsiteY26" fmla="*/ 99040 h 165311"/>
                <a:gd name="connsiteX27" fmla="*/ 170750 w 301538"/>
                <a:gd name="connsiteY27" fmla="*/ 99040 h 165311"/>
                <a:gd name="connsiteX28" fmla="*/ 189049 w 301538"/>
                <a:gd name="connsiteY28" fmla="*/ 107357 h 16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1538" h="165311">
                  <a:moveTo>
                    <a:pt x="189049" y="107357"/>
                  </a:moveTo>
                  <a:cubicBezTo>
                    <a:pt x="210674" y="105694"/>
                    <a:pt x="218991" y="107357"/>
                    <a:pt x="228972" y="102367"/>
                  </a:cubicBezTo>
                  <a:cubicBezTo>
                    <a:pt x="240616" y="97377"/>
                    <a:pt x="248933" y="102367"/>
                    <a:pt x="258914" y="107357"/>
                  </a:cubicBezTo>
                  <a:cubicBezTo>
                    <a:pt x="268895" y="112348"/>
                    <a:pt x="287193" y="114011"/>
                    <a:pt x="290520" y="123992"/>
                  </a:cubicBezTo>
                  <a:cubicBezTo>
                    <a:pt x="293847" y="133973"/>
                    <a:pt x="308818" y="137300"/>
                    <a:pt x="297174" y="147281"/>
                  </a:cubicBezTo>
                  <a:cubicBezTo>
                    <a:pt x="285530" y="157261"/>
                    <a:pt x="292184" y="165579"/>
                    <a:pt x="270558" y="162252"/>
                  </a:cubicBezTo>
                  <a:cubicBezTo>
                    <a:pt x="248933" y="158925"/>
                    <a:pt x="253924" y="170569"/>
                    <a:pt x="235626" y="162252"/>
                  </a:cubicBezTo>
                  <a:cubicBezTo>
                    <a:pt x="217328" y="153935"/>
                    <a:pt x="210674" y="150608"/>
                    <a:pt x="197366" y="150608"/>
                  </a:cubicBezTo>
                  <a:cubicBezTo>
                    <a:pt x="184058" y="150608"/>
                    <a:pt x="179068" y="142290"/>
                    <a:pt x="164097" y="143954"/>
                  </a:cubicBezTo>
                  <a:cubicBezTo>
                    <a:pt x="150789" y="145617"/>
                    <a:pt x="129164" y="140627"/>
                    <a:pt x="125837" y="137300"/>
                  </a:cubicBezTo>
                  <a:cubicBezTo>
                    <a:pt x="122510" y="133973"/>
                    <a:pt x="124173" y="105694"/>
                    <a:pt x="104212" y="122329"/>
                  </a:cubicBezTo>
                  <a:cubicBezTo>
                    <a:pt x="84250" y="138963"/>
                    <a:pt x="80923" y="133973"/>
                    <a:pt x="77596" y="125656"/>
                  </a:cubicBezTo>
                  <a:cubicBezTo>
                    <a:pt x="74269" y="117338"/>
                    <a:pt x="64289" y="119002"/>
                    <a:pt x="55971" y="115675"/>
                  </a:cubicBezTo>
                  <a:cubicBezTo>
                    <a:pt x="47654" y="110684"/>
                    <a:pt x="37673" y="104030"/>
                    <a:pt x="44327" y="90723"/>
                  </a:cubicBezTo>
                  <a:cubicBezTo>
                    <a:pt x="49317" y="77415"/>
                    <a:pt x="60962" y="65771"/>
                    <a:pt x="54308" y="55790"/>
                  </a:cubicBezTo>
                  <a:cubicBezTo>
                    <a:pt x="45990" y="47473"/>
                    <a:pt x="29356" y="49136"/>
                    <a:pt x="19375" y="42482"/>
                  </a:cubicBezTo>
                  <a:cubicBezTo>
                    <a:pt x="9394" y="35828"/>
                    <a:pt x="14385" y="27511"/>
                    <a:pt x="4404" y="19194"/>
                  </a:cubicBezTo>
                  <a:cubicBezTo>
                    <a:pt x="-5577" y="10876"/>
                    <a:pt x="2740" y="4222"/>
                    <a:pt x="16048" y="895"/>
                  </a:cubicBezTo>
                  <a:cubicBezTo>
                    <a:pt x="31019" y="-2431"/>
                    <a:pt x="44327" y="4222"/>
                    <a:pt x="49317" y="9213"/>
                  </a:cubicBezTo>
                  <a:cubicBezTo>
                    <a:pt x="54308" y="15867"/>
                    <a:pt x="65952" y="19194"/>
                    <a:pt x="64289" y="24184"/>
                  </a:cubicBezTo>
                  <a:cubicBezTo>
                    <a:pt x="62625" y="29174"/>
                    <a:pt x="82587" y="32501"/>
                    <a:pt x="90904" y="32501"/>
                  </a:cubicBezTo>
                  <a:cubicBezTo>
                    <a:pt x="99221" y="32501"/>
                    <a:pt x="110866" y="35828"/>
                    <a:pt x="107539" y="44146"/>
                  </a:cubicBezTo>
                  <a:cubicBezTo>
                    <a:pt x="104212" y="52463"/>
                    <a:pt x="82587" y="59117"/>
                    <a:pt x="92567" y="64107"/>
                  </a:cubicBezTo>
                  <a:cubicBezTo>
                    <a:pt x="102548" y="69098"/>
                    <a:pt x="94231" y="75752"/>
                    <a:pt x="105875" y="74088"/>
                  </a:cubicBezTo>
                  <a:cubicBezTo>
                    <a:pt x="117519" y="72425"/>
                    <a:pt x="115856" y="82405"/>
                    <a:pt x="112529" y="87396"/>
                  </a:cubicBezTo>
                  <a:cubicBezTo>
                    <a:pt x="109202" y="92386"/>
                    <a:pt x="115856" y="105694"/>
                    <a:pt x="125837" y="97377"/>
                  </a:cubicBezTo>
                  <a:cubicBezTo>
                    <a:pt x="135818" y="90723"/>
                    <a:pt x="139145" y="102367"/>
                    <a:pt x="150789" y="99040"/>
                  </a:cubicBezTo>
                  <a:cubicBezTo>
                    <a:pt x="160770" y="95713"/>
                    <a:pt x="167423" y="95713"/>
                    <a:pt x="170750" y="99040"/>
                  </a:cubicBezTo>
                  <a:cubicBezTo>
                    <a:pt x="175741" y="102367"/>
                    <a:pt x="189049" y="107357"/>
                    <a:pt x="189049" y="107357"/>
                  </a:cubicBezTo>
                  <a:close/>
                </a:path>
              </a:pathLst>
            </a:custGeom>
            <a:grpFill/>
            <a:ln w="16631"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780CF2CC-8811-477D-B6A2-4A0EB8CB4F09}"/>
                </a:ext>
              </a:extLst>
            </p:cNvPr>
            <p:cNvSpPr/>
            <p:nvPr/>
          </p:nvSpPr>
          <p:spPr>
            <a:xfrm>
              <a:off x="2357544" y="794617"/>
              <a:ext cx="61821" cy="52744"/>
            </a:xfrm>
            <a:custGeom>
              <a:avLst/>
              <a:gdLst>
                <a:gd name="connsiteX0" fmla="*/ 50055 w 61821"/>
                <a:gd name="connsiteY0" fmla="*/ 25759 h 52744"/>
                <a:gd name="connsiteX1" fmla="*/ 48392 w 61821"/>
                <a:gd name="connsiteY1" fmla="*/ 49048 h 52744"/>
                <a:gd name="connsiteX2" fmla="*/ 10132 w 61821"/>
                <a:gd name="connsiteY2" fmla="*/ 49048 h 52744"/>
                <a:gd name="connsiteX3" fmla="*/ 10132 w 61821"/>
                <a:gd name="connsiteY3" fmla="*/ 30750 h 52744"/>
                <a:gd name="connsiteX4" fmla="*/ 10132 w 61821"/>
                <a:gd name="connsiteY4" fmla="*/ 14115 h 52744"/>
                <a:gd name="connsiteX5" fmla="*/ 26767 w 61821"/>
                <a:gd name="connsiteY5" fmla="*/ 4134 h 52744"/>
                <a:gd name="connsiteX6" fmla="*/ 50055 w 61821"/>
                <a:gd name="connsiteY6" fmla="*/ 25759 h 5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821" h="52744">
                  <a:moveTo>
                    <a:pt x="50055" y="25759"/>
                  </a:moveTo>
                  <a:cubicBezTo>
                    <a:pt x="61700" y="32413"/>
                    <a:pt x="70017" y="50711"/>
                    <a:pt x="48392" y="49048"/>
                  </a:cubicBezTo>
                  <a:cubicBezTo>
                    <a:pt x="28430" y="49048"/>
                    <a:pt x="26767" y="57365"/>
                    <a:pt x="10132" y="49048"/>
                  </a:cubicBezTo>
                  <a:cubicBezTo>
                    <a:pt x="-6502" y="40730"/>
                    <a:pt x="151" y="27423"/>
                    <a:pt x="10132" y="30750"/>
                  </a:cubicBezTo>
                  <a:cubicBezTo>
                    <a:pt x="20113" y="34077"/>
                    <a:pt x="23440" y="24096"/>
                    <a:pt x="10132" y="14115"/>
                  </a:cubicBezTo>
                  <a:cubicBezTo>
                    <a:pt x="-3176" y="4134"/>
                    <a:pt x="16786" y="-5847"/>
                    <a:pt x="26767" y="4134"/>
                  </a:cubicBezTo>
                  <a:cubicBezTo>
                    <a:pt x="35084" y="14115"/>
                    <a:pt x="50055" y="25759"/>
                    <a:pt x="50055" y="25759"/>
                  </a:cubicBezTo>
                  <a:close/>
                </a:path>
              </a:pathLst>
            </a:custGeom>
            <a:grpFill/>
            <a:ln w="16631"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D50C3DCB-5EE5-4DEF-A1D2-676E1717D03C}"/>
                </a:ext>
              </a:extLst>
            </p:cNvPr>
            <p:cNvSpPr/>
            <p:nvPr/>
          </p:nvSpPr>
          <p:spPr>
            <a:xfrm>
              <a:off x="2475862" y="719030"/>
              <a:ext cx="591549" cy="257712"/>
            </a:xfrm>
            <a:custGeom>
              <a:avLst/>
              <a:gdLst>
                <a:gd name="connsiteX0" fmla="*/ 73132 w 591549"/>
                <a:gd name="connsiteY0" fmla="*/ 227770 h 257712"/>
                <a:gd name="connsiteX1" fmla="*/ 108065 w 591549"/>
                <a:gd name="connsiteY1" fmla="*/ 232761 h 257712"/>
                <a:gd name="connsiteX2" fmla="*/ 131354 w 591549"/>
                <a:gd name="connsiteY2" fmla="*/ 237751 h 257712"/>
                <a:gd name="connsiteX3" fmla="*/ 147988 w 591549"/>
                <a:gd name="connsiteY3" fmla="*/ 241078 h 257712"/>
                <a:gd name="connsiteX4" fmla="*/ 169613 w 591549"/>
                <a:gd name="connsiteY4" fmla="*/ 252722 h 257712"/>
                <a:gd name="connsiteX5" fmla="*/ 194565 w 591549"/>
                <a:gd name="connsiteY5" fmla="*/ 257713 h 257712"/>
                <a:gd name="connsiteX6" fmla="*/ 216190 w 591549"/>
                <a:gd name="connsiteY6" fmla="*/ 241078 h 257712"/>
                <a:gd name="connsiteX7" fmla="*/ 196229 w 591549"/>
                <a:gd name="connsiteY7" fmla="*/ 224443 h 257712"/>
                <a:gd name="connsiteX8" fmla="*/ 207873 w 591549"/>
                <a:gd name="connsiteY8" fmla="*/ 214463 h 257712"/>
                <a:gd name="connsiteX9" fmla="*/ 227835 w 591549"/>
                <a:gd name="connsiteY9" fmla="*/ 209472 h 257712"/>
                <a:gd name="connsiteX10" fmla="*/ 256114 w 591549"/>
                <a:gd name="connsiteY10" fmla="*/ 199491 h 257712"/>
                <a:gd name="connsiteX11" fmla="*/ 279402 w 591549"/>
                <a:gd name="connsiteY11" fmla="*/ 199491 h 257712"/>
                <a:gd name="connsiteX12" fmla="*/ 297700 w 591549"/>
                <a:gd name="connsiteY12" fmla="*/ 189511 h 257712"/>
                <a:gd name="connsiteX13" fmla="*/ 296037 w 591549"/>
                <a:gd name="connsiteY13" fmla="*/ 169549 h 257712"/>
                <a:gd name="connsiteX14" fmla="*/ 284393 w 591549"/>
                <a:gd name="connsiteY14" fmla="*/ 149587 h 257712"/>
                <a:gd name="connsiteX15" fmla="*/ 342614 w 591549"/>
                <a:gd name="connsiteY15" fmla="*/ 149587 h 257712"/>
                <a:gd name="connsiteX16" fmla="*/ 372556 w 591549"/>
                <a:gd name="connsiteY16" fmla="*/ 147924 h 257712"/>
                <a:gd name="connsiteX17" fmla="*/ 410816 w 591549"/>
                <a:gd name="connsiteY17" fmla="*/ 134616 h 257712"/>
                <a:gd name="connsiteX18" fmla="*/ 435768 w 591549"/>
                <a:gd name="connsiteY18" fmla="*/ 131289 h 257712"/>
                <a:gd name="connsiteX19" fmla="*/ 475691 w 591549"/>
                <a:gd name="connsiteY19" fmla="*/ 116318 h 257712"/>
                <a:gd name="connsiteX20" fmla="*/ 482345 w 591549"/>
                <a:gd name="connsiteY20" fmla="*/ 103010 h 257712"/>
                <a:gd name="connsiteX21" fmla="*/ 498980 w 591549"/>
                <a:gd name="connsiteY21" fmla="*/ 91366 h 257712"/>
                <a:gd name="connsiteX22" fmla="*/ 550547 w 591549"/>
                <a:gd name="connsiteY22" fmla="*/ 93029 h 257712"/>
                <a:gd name="connsiteX23" fmla="*/ 585480 w 591549"/>
                <a:gd name="connsiteY23" fmla="*/ 83049 h 257712"/>
                <a:gd name="connsiteX24" fmla="*/ 575499 w 591549"/>
                <a:gd name="connsiteY24" fmla="*/ 71404 h 257712"/>
                <a:gd name="connsiteX25" fmla="*/ 535576 w 591549"/>
                <a:gd name="connsiteY25" fmla="*/ 61424 h 257712"/>
                <a:gd name="connsiteX26" fmla="*/ 510624 w 591549"/>
                <a:gd name="connsiteY26" fmla="*/ 58097 h 257712"/>
                <a:gd name="connsiteX27" fmla="*/ 472364 w 591549"/>
                <a:gd name="connsiteY27" fmla="*/ 41462 h 257712"/>
                <a:gd name="connsiteX28" fmla="*/ 434105 w 591549"/>
                <a:gd name="connsiteY28" fmla="*/ 31481 h 257712"/>
                <a:gd name="connsiteX29" fmla="*/ 412480 w 591549"/>
                <a:gd name="connsiteY29" fmla="*/ 26491 h 257712"/>
                <a:gd name="connsiteX30" fmla="*/ 377547 w 591549"/>
                <a:gd name="connsiteY30" fmla="*/ 11520 h 257712"/>
                <a:gd name="connsiteX31" fmla="*/ 357585 w 591549"/>
                <a:gd name="connsiteY31" fmla="*/ 14847 h 257712"/>
                <a:gd name="connsiteX32" fmla="*/ 337624 w 591549"/>
                <a:gd name="connsiteY32" fmla="*/ 16510 h 257712"/>
                <a:gd name="connsiteX33" fmla="*/ 312672 w 591549"/>
                <a:gd name="connsiteY33" fmla="*/ 18173 h 257712"/>
                <a:gd name="connsiteX34" fmla="*/ 291047 w 591549"/>
                <a:gd name="connsiteY34" fmla="*/ 19837 h 257712"/>
                <a:gd name="connsiteX35" fmla="*/ 261104 w 591549"/>
                <a:gd name="connsiteY35" fmla="*/ 33145 h 257712"/>
                <a:gd name="connsiteX36" fmla="*/ 209536 w 591549"/>
                <a:gd name="connsiteY36" fmla="*/ 1539 h 257712"/>
                <a:gd name="connsiteX37" fmla="*/ 182921 w 591549"/>
                <a:gd name="connsiteY37" fmla="*/ 9856 h 257712"/>
                <a:gd name="connsiteX38" fmla="*/ 166286 w 591549"/>
                <a:gd name="connsiteY38" fmla="*/ 19837 h 257712"/>
                <a:gd name="connsiteX39" fmla="*/ 121373 w 591549"/>
                <a:gd name="connsiteY39" fmla="*/ 4866 h 257712"/>
                <a:gd name="connsiteX40" fmla="*/ 88104 w 591549"/>
                <a:gd name="connsiteY40" fmla="*/ 14847 h 257712"/>
                <a:gd name="connsiteX41" fmla="*/ 99748 w 591549"/>
                <a:gd name="connsiteY41" fmla="*/ 34808 h 257712"/>
                <a:gd name="connsiteX42" fmla="*/ 106402 w 591549"/>
                <a:gd name="connsiteY42" fmla="*/ 44789 h 257712"/>
                <a:gd name="connsiteX43" fmla="*/ 109728 w 591549"/>
                <a:gd name="connsiteY43" fmla="*/ 58097 h 257712"/>
                <a:gd name="connsiteX44" fmla="*/ 123036 w 591549"/>
                <a:gd name="connsiteY44" fmla="*/ 68077 h 257712"/>
                <a:gd name="connsiteX45" fmla="*/ 162960 w 591549"/>
                <a:gd name="connsiteY45" fmla="*/ 58097 h 257712"/>
                <a:gd name="connsiteX46" fmla="*/ 187912 w 591549"/>
                <a:gd name="connsiteY46" fmla="*/ 59760 h 257712"/>
                <a:gd name="connsiteX47" fmla="*/ 199556 w 591549"/>
                <a:gd name="connsiteY47" fmla="*/ 76395 h 257712"/>
                <a:gd name="connsiteX48" fmla="*/ 221181 w 591549"/>
                <a:gd name="connsiteY48" fmla="*/ 91366 h 257712"/>
                <a:gd name="connsiteX49" fmla="*/ 271085 w 591549"/>
                <a:gd name="connsiteY49" fmla="*/ 76395 h 257712"/>
                <a:gd name="connsiteX50" fmla="*/ 291047 w 591549"/>
                <a:gd name="connsiteY50" fmla="*/ 69741 h 257712"/>
                <a:gd name="connsiteX51" fmla="*/ 301027 w 591549"/>
                <a:gd name="connsiteY51" fmla="*/ 86376 h 257712"/>
                <a:gd name="connsiteX52" fmla="*/ 291047 w 591549"/>
                <a:gd name="connsiteY52" fmla="*/ 99683 h 257712"/>
                <a:gd name="connsiteX53" fmla="*/ 264431 w 591549"/>
                <a:gd name="connsiteY53" fmla="*/ 106337 h 257712"/>
                <a:gd name="connsiteX54" fmla="*/ 237816 w 591549"/>
                <a:gd name="connsiteY54" fmla="*/ 112991 h 257712"/>
                <a:gd name="connsiteX55" fmla="*/ 226171 w 591549"/>
                <a:gd name="connsiteY55" fmla="*/ 122972 h 257712"/>
                <a:gd name="connsiteX56" fmla="*/ 197892 w 591549"/>
                <a:gd name="connsiteY56" fmla="*/ 119645 h 257712"/>
                <a:gd name="connsiteX57" fmla="*/ 174604 w 591549"/>
                <a:gd name="connsiteY57" fmla="*/ 96356 h 257712"/>
                <a:gd name="connsiteX58" fmla="*/ 146325 w 591549"/>
                <a:gd name="connsiteY58" fmla="*/ 89703 h 257712"/>
                <a:gd name="connsiteX59" fmla="*/ 151315 w 591549"/>
                <a:gd name="connsiteY59" fmla="*/ 112991 h 257712"/>
                <a:gd name="connsiteX60" fmla="*/ 164623 w 591549"/>
                <a:gd name="connsiteY60" fmla="*/ 127962 h 257712"/>
                <a:gd name="connsiteX61" fmla="*/ 147988 w 591549"/>
                <a:gd name="connsiteY61" fmla="*/ 141270 h 257712"/>
                <a:gd name="connsiteX62" fmla="*/ 104738 w 591549"/>
                <a:gd name="connsiteY62" fmla="*/ 132953 h 257712"/>
                <a:gd name="connsiteX63" fmla="*/ 89767 w 591549"/>
                <a:gd name="connsiteY63" fmla="*/ 154578 h 257712"/>
                <a:gd name="connsiteX64" fmla="*/ 114719 w 591549"/>
                <a:gd name="connsiteY64" fmla="*/ 162895 h 257712"/>
                <a:gd name="connsiteX65" fmla="*/ 124700 w 591549"/>
                <a:gd name="connsiteY65" fmla="*/ 172876 h 257712"/>
                <a:gd name="connsiteX66" fmla="*/ 131354 w 591549"/>
                <a:gd name="connsiteY66" fmla="*/ 189511 h 257712"/>
                <a:gd name="connsiteX67" fmla="*/ 152979 w 591549"/>
                <a:gd name="connsiteY67" fmla="*/ 182857 h 257712"/>
                <a:gd name="connsiteX68" fmla="*/ 162960 w 591549"/>
                <a:gd name="connsiteY68" fmla="*/ 199491 h 257712"/>
                <a:gd name="connsiteX69" fmla="*/ 141334 w 591549"/>
                <a:gd name="connsiteY69" fmla="*/ 207809 h 257712"/>
                <a:gd name="connsiteX70" fmla="*/ 111392 w 591549"/>
                <a:gd name="connsiteY70" fmla="*/ 197828 h 257712"/>
                <a:gd name="connsiteX71" fmla="*/ 99748 w 591549"/>
                <a:gd name="connsiteY71" fmla="*/ 186184 h 257712"/>
                <a:gd name="connsiteX72" fmla="*/ 79786 w 591549"/>
                <a:gd name="connsiteY72" fmla="*/ 171212 h 257712"/>
                <a:gd name="connsiteX73" fmla="*/ 54834 w 591549"/>
                <a:gd name="connsiteY73" fmla="*/ 174539 h 257712"/>
                <a:gd name="connsiteX74" fmla="*/ 54834 w 591549"/>
                <a:gd name="connsiteY74" fmla="*/ 196164 h 257712"/>
                <a:gd name="connsiteX75" fmla="*/ 14911 w 591549"/>
                <a:gd name="connsiteY75" fmla="*/ 196164 h 257712"/>
                <a:gd name="connsiteX76" fmla="*/ 8257 w 591549"/>
                <a:gd name="connsiteY76" fmla="*/ 211136 h 257712"/>
                <a:gd name="connsiteX77" fmla="*/ 24892 w 591549"/>
                <a:gd name="connsiteY77" fmla="*/ 217790 h 257712"/>
                <a:gd name="connsiteX78" fmla="*/ 43190 w 591549"/>
                <a:gd name="connsiteY78" fmla="*/ 219453 h 257712"/>
                <a:gd name="connsiteX79" fmla="*/ 54834 w 591549"/>
                <a:gd name="connsiteY79" fmla="*/ 224443 h 257712"/>
                <a:gd name="connsiteX80" fmla="*/ 73132 w 591549"/>
                <a:gd name="connsiteY80" fmla="*/ 227770 h 25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91549" h="257712">
                  <a:moveTo>
                    <a:pt x="73132" y="227770"/>
                  </a:moveTo>
                  <a:cubicBezTo>
                    <a:pt x="84776" y="237751"/>
                    <a:pt x="94757" y="227770"/>
                    <a:pt x="108065" y="232761"/>
                  </a:cubicBezTo>
                  <a:cubicBezTo>
                    <a:pt x="121373" y="237751"/>
                    <a:pt x="126363" y="236088"/>
                    <a:pt x="131354" y="237751"/>
                  </a:cubicBezTo>
                  <a:cubicBezTo>
                    <a:pt x="136344" y="241078"/>
                    <a:pt x="142998" y="234424"/>
                    <a:pt x="147988" y="241078"/>
                  </a:cubicBezTo>
                  <a:cubicBezTo>
                    <a:pt x="154642" y="249395"/>
                    <a:pt x="166286" y="247732"/>
                    <a:pt x="169613" y="252722"/>
                  </a:cubicBezTo>
                  <a:cubicBezTo>
                    <a:pt x="172940" y="257713"/>
                    <a:pt x="177931" y="257713"/>
                    <a:pt x="194565" y="257713"/>
                  </a:cubicBezTo>
                  <a:cubicBezTo>
                    <a:pt x="209536" y="257713"/>
                    <a:pt x="227835" y="249395"/>
                    <a:pt x="216190" y="241078"/>
                  </a:cubicBezTo>
                  <a:cubicBezTo>
                    <a:pt x="204546" y="232761"/>
                    <a:pt x="207873" y="231097"/>
                    <a:pt x="196229" y="224443"/>
                  </a:cubicBezTo>
                  <a:cubicBezTo>
                    <a:pt x="184584" y="219453"/>
                    <a:pt x="196229" y="207809"/>
                    <a:pt x="207873" y="214463"/>
                  </a:cubicBezTo>
                  <a:cubicBezTo>
                    <a:pt x="219517" y="219453"/>
                    <a:pt x="221181" y="214463"/>
                    <a:pt x="227835" y="209472"/>
                  </a:cubicBezTo>
                  <a:cubicBezTo>
                    <a:pt x="232825" y="204482"/>
                    <a:pt x="246133" y="194501"/>
                    <a:pt x="256114" y="199491"/>
                  </a:cubicBezTo>
                  <a:cubicBezTo>
                    <a:pt x="267758" y="204482"/>
                    <a:pt x="282729" y="204482"/>
                    <a:pt x="279402" y="199491"/>
                  </a:cubicBezTo>
                  <a:cubicBezTo>
                    <a:pt x="274412" y="194501"/>
                    <a:pt x="292710" y="189511"/>
                    <a:pt x="297700" y="189511"/>
                  </a:cubicBezTo>
                  <a:cubicBezTo>
                    <a:pt x="304354" y="189511"/>
                    <a:pt x="317662" y="172876"/>
                    <a:pt x="296037" y="169549"/>
                  </a:cubicBezTo>
                  <a:cubicBezTo>
                    <a:pt x="274412" y="166222"/>
                    <a:pt x="257777" y="146260"/>
                    <a:pt x="284393" y="149587"/>
                  </a:cubicBezTo>
                  <a:cubicBezTo>
                    <a:pt x="312672" y="152914"/>
                    <a:pt x="330970" y="142934"/>
                    <a:pt x="342614" y="149587"/>
                  </a:cubicBezTo>
                  <a:cubicBezTo>
                    <a:pt x="354258" y="156241"/>
                    <a:pt x="359249" y="149587"/>
                    <a:pt x="372556" y="147924"/>
                  </a:cubicBezTo>
                  <a:cubicBezTo>
                    <a:pt x="387528" y="146260"/>
                    <a:pt x="399172" y="136280"/>
                    <a:pt x="410816" y="134616"/>
                  </a:cubicBezTo>
                  <a:cubicBezTo>
                    <a:pt x="422460" y="132953"/>
                    <a:pt x="430778" y="127962"/>
                    <a:pt x="435768" y="131289"/>
                  </a:cubicBezTo>
                  <a:cubicBezTo>
                    <a:pt x="439095" y="134616"/>
                    <a:pt x="454066" y="121308"/>
                    <a:pt x="475691" y="116318"/>
                  </a:cubicBezTo>
                  <a:cubicBezTo>
                    <a:pt x="497316" y="111328"/>
                    <a:pt x="495653" y="103010"/>
                    <a:pt x="482345" y="103010"/>
                  </a:cubicBezTo>
                  <a:cubicBezTo>
                    <a:pt x="469037" y="103010"/>
                    <a:pt x="479018" y="88039"/>
                    <a:pt x="498980" y="91366"/>
                  </a:cubicBezTo>
                  <a:cubicBezTo>
                    <a:pt x="518942" y="94693"/>
                    <a:pt x="538903" y="93029"/>
                    <a:pt x="550547" y="93029"/>
                  </a:cubicBezTo>
                  <a:cubicBezTo>
                    <a:pt x="562192" y="94693"/>
                    <a:pt x="575499" y="84712"/>
                    <a:pt x="585480" y="83049"/>
                  </a:cubicBezTo>
                  <a:cubicBezTo>
                    <a:pt x="595461" y="79722"/>
                    <a:pt x="593798" y="74731"/>
                    <a:pt x="575499" y="71404"/>
                  </a:cubicBezTo>
                  <a:cubicBezTo>
                    <a:pt x="557201" y="68077"/>
                    <a:pt x="547220" y="58097"/>
                    <a:pt x="535576" y="61424"/>
                  </a:cubicBezTo>
                  <a:cubicBezTo>
                    <a:pt x="523932" y="66414"/>
                    <a:pt x="495653" y="63087"/>
                    <a:pt x="510624" y="58097"/>
                  </a:cubicBezTo>
                  <a:cubicBezTo>
                    <a:pt x="527259" y="53106"/>
                    <a:pt x="488999" y="44789"/>
                    <a:pt x="472364" y="41462"/>
                  </a:cubicBezTo>
                  <a:cubicBezTo>
                    <a:pt x="455730" y="38135"/>
                    <a:pt x="442422" y="24827"/>
                    <a:pt x="434105" y="31481"/>
                  </a:cubicBezTo>
                  <a:cubicBezTo>
                    <a:pt x="425787" y="38135"/>
                    <a:pt x="425787" y="39799"/>
                    <a:pt x="412480" y="26491"/>
                  </a:cubicBezTo>
                  <a:cubicBezTo>
                    <a:pt x="400835" y="13183"/>
                    <a:pt x="390855" y="18173"/>
                    <a:pt x="377547" y="11520"/>
                  </a:cubicBezTo>
                  <a:cubicBezTo>
                    <a:pt x="364239" y="4866"/>
                    <a:pt x="359249" y="9856"/>
                    <a:pt x="357585" y="14847"/>
                  </a:cubicBezTo>
                  <a:cubicBezTo>
                    <a:pt x="355922" y="19837"/>
                    <a:pt x="350931" y="19837"/>
                    <a:pt x="337624" y="16510"/>
                  </a:cubicBezTo>
                  <a:cubicBezTo>
                    <a:pt x="325979" y="11520"/>
                    <a:pt x="312672" y="14847"/>
                    <a:pt x="312672" y="18173"/>
                  </a:cubicBezTo>
                  <a:cubicBezTo>
                    <a:pt x="312672" y="21500"/>
                    <a:pt x="301027" y="21500"/>
                    <a:pt x="291047" y="19837"/>
                  </a:cubicBezTo>
                  <a:cubicBezTo>
                    <a:pt x="281066" y="18173"/>
                    <a:pt x="282729" y="43125"/>
                    <a:pt x="261104" y="33145"/>
                  </a:cubicBezTo>
                  <a:cubicBezTo>
                    <a:pt x="239479" y="23164"/>
                    <a:pt x="242806" y="6529"/>
                    <a:pt x="209536" y="1539"/>
                  </a:cubicBezTo>
                  <a:cubicBezTo>
                    <a:pt x="176267" y="-3452"/>
                    <a:pt x="174604" y="4866"/>
                    <a:pt x="182921" y="9856"/>
                  </a:cubicBezTo>
                  <a:cubicBezTo>
                    <a:pt x="191238" y="14847"/>
                    <a:pt x="184584" y="31481"/>
                    <a:pt x="166286" y="19837"/>
                  </a:cubicBezTo>
                  <a:cubicBezTo>
                    <a:pt x="146325" y="8193"/>
                    <a:pt x="142998" y="9856"/>
                    <a:pt x="121373" y="4866"/>
                  </a:cubicBezTo>
                  <a:cubicBezTo>
                    <a:pt x="99748" y="-125"/>
                    <a:pt x="69805" y="11520"/>
                    <a:pt x="88104" y="14847"/>
                  </a:cubicBezTo>
                  <a:cubicBezTo>
                    <a:pt x="106402" y="19837"/>
                    <a:pt x="111392" y="29818"/>
                    <a:pt x="99748" y="34808"/>
                  </a:cubicBezTo>
                  <a:cubicBezTo>
                    <a:pt x="88104" y="39799"/>
                    <a:pt x="94757" y="44789"/>
                    <a:pt x="106402" y="44789"/>
                  </a:cubicBezTo>
                  <a:cubicBezTo>
                    <a:pt x="118046" y="44789"/>
                    <a:pt x="116382" y="53106"/>
                    <a:pt x="109728" y="58097"/>
                  </a:cubicBezTo>
                  <a:cubicBezTo>
                    <a:pt x="104738" y="63087"/>
                    <a:pt x="106402" y="69741"/>
                    <a:pt x="123036" y="68077"/>
                  </a:cubicBezTo>
                  <a:cubicBezTo>
                    <a:pt x="139671" y="66414"/>
                    <a:pt x="157969" y="49779"/>
                    <a:pt x="162960" y="58097"/>
                  </a:cubicBezTo>
                  <a:cubicBezTo>
                    <a:pt x="167950" y="66414"/>
                    <a:pt x="176267" y="63087"/>
                    <a:pt x="187912" y="59760"/>
                  </a:cubicBezTo>
                  <a:cubicBezTo>
                    <a:pt x="199556" y="54770"/>
                    <a:pt x="189575" y="69741"/>
                    <a:pt x="199556" y="76395"/>
                  </a:cubicBezTo>
                  <a:cubicBezTo>
                    <a:pt x="209536" y="83049"/>
                    <a:pt x="196229" y="96356"/>
                    <a:pt x="221181" y="91366"/>
                  </a:cubicBezTo>
                  <a:cubicBezTo>
                    <a:pt x="246133" y="86376"/>
                    <a:pt x="264431" y="84712"/>
                    <a:pt x="271085" y="76395"/>
                  </a:cubicBezTo>
                  <a:cubicBezTo>
                    <a:pt x="277739" y="68077"/>
                    <a:pt x="284393" y="61424"/>
                    <a:pt x="291047" y="69741"/>
                  </a:cubicBezTo>
                  <a:cubicBezTo>
                    <a:pt x="297700" y="78058"/>
                    <a:pt x="289383" y="84712"/>
                    <a:pt x="301027" y="86376"/>
                  </a:cubicBezTo>
                  <a:cubicBezTo>
                    <a:pt x="311008" y="88039"/>
                    <a:pt x="306018" y="101347"/>
                    <a:pt x="291047" y="99683"/>
                  </a:cubicBezTo>
                  <a:cubicBezTo>
                    <a:pt x="276075" y="99683"/>
                    <a:pt x="251123" y="96356"/>
                    <a:pt x="264431" y="106337"/>
                  </a:cubicBezTo>
                  <a:cubicBezTo>
                    <a:pt x="276075" y="114655"/>
                    <a:pt x="247796" y="114655"/>
                    <a:pt x="237816" y="112991"/>
                  </a:cubicBezTo>
                  <a:cubicBezTo>
                    <a:pt x="227835" y="112991"/>
                    <a:pt x="217854" y="116318"/>
                    <a:pt x="226171" y="122972"/>
                  </a:cubicBezTo>
                  <a:cubicBezTo>
                    <a:pt x="234488" y="131289"/>
                    <a:pt x="204546" y="131289"/>
                    <a:pt x="197892" y="119645"/>
                  </a:cubicBezTo>
                  <a:cubicBezTo>
                    <a:pt x="189575" y="108001"/>
                    <a:pt x="182921" y="101347"/>
                    <a:pt x="174604" y="96356"/>
                  </a:cubicBezTo>
                  <a:cubicBezTo>
                    <a:pt x="166286" y="91366"/>
                    <a:pt x="152979" y="81385"/>
                    <a:pt x="146325" y="89703"/>
                  </a:cubicBezTo>
                  <a:cubicBezTo>
                    <a:pt x="139671" y="98020"/>
                    <a:pt x="141334" y="104674"/>
                    <a:pt x="151315" y="112991"/>
                  </a:cubicBezTo>
                  <a:cubicBezTo>
                    <a:pt x="161296" y="119645"/>
                    <a:pt x="167950" y="122972"/>
                    <a:pt x="164623" y="127962"/>
                  </a:cubicBezTo>
                  <a:cubicBezTo>
                    <a:pt x="162960" y="131289"/>
                    <a:pt x="171277" y="149587"/>
                    <a:pt x="147988" y="141270"/>
                  </a:cubicBezTo>
                  <a:cubicBezTo>
                    <a:pt x="124700" y="132953"/>
                    <a:pt x="114719" y="129626"/>
                    <a:pt x="104738" y="132953"/>
                  </a:cubicBezTo>
                  <a:cubicBezTo>
                    <a:pt x="93094" y="136280"/>
                    <a:pt x="74796" y="149587"/>
                    <a:pt x="89767" y="154578"/>
                  </a:cubicBezTo>
                  <a:cubicBezTo>
                    <a:pt x="104738" y="159568"/>
                    <a:pt x="101411" y="162895"/>
                    <a:pt x="114719" y="162895"/>
                  </a:cubicBezTo>
                  <a:cubicBezTo>
                    <a:pt x="128027" y="162895"/>
                    <a:pt x="126363" y="167886"/>
                    <a:pt x="124700" y="172876"/>
                  </a:cubicBezTo>
                  <a:cubicBezTo>
                    <a:pt x="123036" y="177866"/>
                    <a:pt x="126363" y="189511"/>
                    <a:pt x="131354" y="189511"/>
                  </a:cubicBezTo>
                  <a:cubicBezTo>
                    <a:pt x="136344" y="189511"/>
                    <a:pt x="142998" y="181193"/>
                    <a:pt x="152979" y="182857"/>
                  </a:cubicBezTo>
                  <a:cubicBezTo>
                    <a:pt x="162960" y="184520"/>
                    <a:pt x="162960" y="191174"/>
                    <a:pt x="162960" y="199491"/>
                  </a:cubicBezTo>
                  <a:cubicBezTo>
                    <a:pt x="161296" y="207809"/>
                    <a:pt x="154642" y="209472"/>
                    <a:pt x="141334" y="207809"/>
                  </a:cubicBezTo>
                  <a:cubicBezTo>
                    <a:pt x="128027" y="206145"/>
                    <a:pt x="116382" y="209472"/>
                    <a:pt x="111392" y="197828"/>
                  </a:cubicBezTo>
                  <a:cubicBezTo>
                    <a:pt x="106402" y="187847"/>
                    <a:pt x="104738" y="189511"/>
                    <a:pt x="99748" y="186184"/>
                  </a:cubicBezTo>
                  <a:cubicBezTo>
                    <a:pt x="93094" y="182857"/>
                    <a:pt x="89767" y="171212"/>
                    <a:pt x="79786" y="171212"/>
                  </a:cubicBezTo>
                  <a:cubicBezTo>
                    <a:pt x="71469" y="169549"/>
                    <a:pt x="56497" y="164559"/>
                    <a:pt x="54834" y="174539"/>
                  </a:cubicBezTo>
                  <a:cubicBezTo>
                    <a:pt x="53171" y="184520"/>
                    <a:pt x="68142" y="197828"/>
                    <a:pt x="54834" y="196164"/>
                  </a:cubicBezTo>
                  <a:cubicBezTo>
                    <a:pt x="41526" y="194501"/>
                    <a:pt x="23228" y="191174"/>
                    <a:pt x="14911" y="196164"/>
                  </a:cubicBezTo>
                  <a:cubicBezTo>
                    <a:pt x="6593" y="199491"/>
                    <a:pt x="-10041" y="212799"/>
                    <a:pt x="8257" y="211136"/>
                  </a:cubicBezTo>
                  <a:cubicBezTo>
                    <a:pt x="24892" y="209472"/>
                    <a:pt x="23228" y="209472"/>
                    <a:pt x="24892" y="217790"/>
                  </a:cubicBezTo>
                  <a:cubicBezTo>
                    <a:pt x="26555" y="226107"/>
                    <a:pt x="33209" y="222780"/>
                    <a:pt x="43190" y="219453"/>
                  </a:cubicBezTo>
                  <a:cubicBezTo>
                    <a:pt x="51507" y="216126"/>
                    <a:pt x="53171" y="217790"/>
                    <a:pt x="54834" y="224443"/>
                  </a:cubicBezTo>
                  <a:cubicBezTo>
                    <a:pt x="56497" y="227770"/>
                    <a:pt x="73132" y="227770"/>
                    <a:pt x="73132" y="227770"/>
                  </a:cubicBezTo>
                  <a:close/>
                </a:path>
              </a:pathLst>
            </a:custGeom>
            <a:grpFill/>
            <a:ln w="16631"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400FAF6F-25EA-4610-8F90-0A8B56AA5E72}"/>
                </a:ext>
              </a:extLst>
            </p:cNvPr>
            <p:cNvSpPr/>
            <p:nvPr/>
          </p:nvSpPr>
          <p:spPr>
            <a:xfrm>
              <a:off x="2421188" y="717210"/>
              <a:ext cx="171272" cy="141260"/>
            </a:xfrm>
            <a:custGeom>
              <a:avLst/>
              <a:gdLst>
                <a:gd name="connsiteX0" fmla="*/ 87883 w 171272"/>
                <a:gd name="connsiteY0" fmla="*/ 18330 h 141260"/>
                <a:gd name="connsiteX1" fmla="*/ 106181 w 171272"/>
                <a:gd name="connsiteY1" fmla="*/ 41618 h 141260"/>
                <a:gd name="connsiteX2" fmla="*/ 122816 w 171272"/>
                <a:gd name="connsiteY2" fmla="*/ 61580 h 141260"/>
                <a:gd name="connsiteX3" fmla="*/ 139451 w 171272"/>
                <a:gd name="connsiteY3" fmla="*/ 71560 h 141260"/>
                <a:gd name="connsiteX4" fmla="*/ 159412 w 171272"/>
                <a:gd name="connsiteY4" fmla="*/ 83205 h 141260"/>
                <a:gd name="connsiteX5" fmla="*/ 152758 w 171272"/>
                <a:gd name="connsiteY5" fmla="*/ 104830 h 141260"/>
                <a:gd name="connsiteX6" fmla="*/ 157749 w 171272"/>
                <a:gd name="connsiteY6" fmla="*/ 118138 h 141260"/>
                <a:gd name="connsiteX7" fmla="*/ 117826 w 171272"/>
                <a:gd name="connsiteY7" fmla="*/ 124791 h 141260"/>
                <a:gd name="connsiteX8" fmla="*/ 102854 w 171272"/>
                <a:gd name="connsiteY8" fmla="*/ 129782 h 141260"/>
                <a:gd name="connsiteX9" fmla="*/ 89547 w 171272"/>
                <a:gd name="connsiteY9" fmla="*/ 138099 h 141260"/>
                <a:gd name="connsiteX10" fmla="*/ 59604 w 171272"/>
                <a:gd name="connsiteY10" fmla="*/ 129782 h 141260"/>
                <a:gd name="connsiteX11" fmla="*/ 31325 w 171272"/>
                <a:gd name="connsiteY11" fmla="*/ 104830 h 141260"/>
                <a:gd name="connsiteX12" fmla="*/ 18018 w 171272"/>
                <a:gd name="connsiteY12" fmla="*/ 89859 h 141260"/>
                <a:gd name="connsiteX13" fmla="*/ 51287 w 171272"/>
                <a:gd name="connsiteY13" fmla="*/ 89859 h 141260"/>
                <a:gd name="connsiteX14" fmla="*/ 51287 w 171272"/>
                <a:gd name="connsiteY14" fmla="*/ 73224 h 141260"/>
                <a:gd name="connsiteX15" fmla="*/ 23008 w 171272"/>
                <a:gd name="connsiteY15" fmla="*/ 71560 h 141260"/>
                <a:gd name="connsiteX16" fmla="*/ 8037 w 171272"/>
                <a:gd name="connsiteY16" fmla="*/ 59916 h 141260"/>
                <a:gd name="connsiteX17" fmla="*/ 9700 w 171272"/>
                <a:gd name="connsiteY17" fmla="*/ 43282 h 141260"/>
                <a:gd name="connsiteX18" fmla="*/ 37979 w 171272"/>
                <a:gd name="connsiteY18" fmla="*/ 34964 h 141260"/>
                <a:gd name="connsiteX19" fmla="*/ 49624 w 171272"/>
                <a:gd name="connsiteY19" fmla="*/ 11676 h 141260"/>
                <a:gd name="connsiteX20" fmla="*/ 76239 w 171272"/>
                <a:gd name="connsiteY20" fmla="*/ 1695 h 141260"/>
                <a:gd name="connsiteX21" fmla="*/ 87883 w 171272"/>
                <a:gd name="connsiteY21" fmla="*/ 18330 h 141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272" h="141260">
                  <a:moveTo>
                    <a:pt x="87883" y="18330"/>
                  </a:moveTo>
                  <a:cubicBezTo>
                    <a:pt x="99528" y="29974"/>
                    <a:pt x="102854" y="31637"/>
                    <a:pt x="106181" y="41618"/>
                  </a:cubicBezTo>
                  <a:cubicBezTo>
                    <a:pt x="109508" y="51599"/>
                    <a:pt x="111172" y="56589"/>
                    <a:pt x="122816" y="61580"/>
                  </a:cubicBezTo>
                  <a:cubicBezTo>
                    <a:pt x="134460" y="66570"/>
                    <a:pt x="129470" y="76551"/>
                    <a:pt x="139451" y="71560"/>
                  </a:cubicBezTo>
                  <a:cubicBezTo>
                    <a:pt x="149432" y="66570"/>
                    <a:pt x="152758" y="76551"/>
                    <a:pt x="159412" y="83205"/>
                  </a:cubicBezTo>
                  <a:cubicBezTo>
                    <a:pt x="166066" y="89859"/>
                    <a:pt x="144441" y="98176"/>
                    <a:pt x="152758" y="104830"/>
                  </a:cubicBezTo>
                  <a:cubicBezTo>
                    <a:pt x="162739" y="111484"/>
                    <a:pt x="186028" y="113147"/>
                    <a:pt x="157749" y="118138"/>
                  </a:cubicBezTo>
                  <a:cubicBezTo>
                    <a:pt x="131133" y="123128"/>
                    <a:pt x="117826" y="129782"/>
                    <a:pt x="117826" y="124791"/>
                  </a:cubicBezTo>
                  <a:cubicBezTo>
                    <a:pt x="117826" y="119801"/>
                    <a:pt x="101191" y="123128"/>
                    <a:pt x="102854" y="129782"/>
                  </a:cubicBezTo>
                  <a:cubicBezTo>
                    <a:pt x="104518" y="136436"/>
                    <a:pt x="97864" y="146417"/>
                    <a:pt x="89547" y="138099"/>
                  </a:cubicBezTo>
                  <a:cubicBezTo>
                    <a:pt x="81229" y="129782"/>
                    <a:pt x="76239" y="139763"/>
                    <a:pt x="59604" y="129782"/>
                  </a:cubicBezTo>
                  <a:cubicBezTo>
                    <a:pt x="42970" y="119801"/>
                    <a:pt x="41306" y="108157"/>
                    <a:pt x="31325" y="104830"/>
                  </a:cubicBezTo>
                  <a:cubicBezTo>
                    <a:pt x="21345" y="101503"/>
                    <a:pt x="6373" y="93186"/>
                    <a:pt x="18018" y="89859"/>
                  </a:cubicBezTo>
                  <a:cubicBezTo>
                    <a:pt x="29662" y="88195"/>
                    <a:pt x="41306" y="86532"/>
                    <a:pt x="51287" y="89859"/>
                  </a:cubicBezTo>
                  <a:cubicBezTo>
                    <a:pt x="59604" y="93186"/>
                    <a:pt x="67922" y="69897"/>
                    <a:pt x="51287" y="73224"/>
                  </a:cubicBezTo>
                  <a:cubicBezTo>
                    <a:pt x="34652" y="76551"/>
                    <a:pt x="32989" y="74887"/>
                    <a:pt x="23008" y="71560"/>
                  </a:cubicBezTo>
                  <a:cubicBezTo>
                    <a:pt x="14691" y="68234"/>
                    <a:pt x="1383" y="61580"/>
                    <a:pt x="8037" y="59916"/>
                  </a:cubicBezTo>
                  <a:cubicBezTo>
                    <a:pt x="13027" y="58253"/>
                    <a:pt x="-13588" y="44945"/>
                    <a:pt x="9700" y="43282"/>
                  </a:cubicBezTo>
                  <a:cubicBezTo>
                    <a:pt x="31325" y="41618"/>
                    <a:pt x="13027" y="31637"/>
                    <a:pt x="37979" y="34964"/>
                  </a:cubicBezTo>
                  <a:cubicBezTo>
                    <a:pt x="62931" y="38291"/>
                    <a:pt x="24672" y="13339"/>
                    <a:pt x="49624" y="11676"/>
                  </a:cubicBezTo>
                  <a:cubicBezTo>
                    <a:pt x="74576" y="10012"/>
                    <a:pt x="64595" y="-4959"/>
                    <a:pt x="76239" y="1695"/>
                  </a:cubicBezTo>
                  <a:cubicBezTo>
                    <a:pt x="87883" y="15003"/>
                    <a:pt x="87883" y="18330"/>
                    <a:pt x="87883" y="18330"/>
                  </a:cubicBezTo>
                  <a:close/>
                </a:path>
              </a:pathLst>
            </a:custGeom>
            <a:grpFill/>
            <a:ln w="16631"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F21DDB25-B3CB-473A-98D4-ED771B52A185}"/>
                </a:ext>
              </a:extLst>
            </p:cNvPr>
            <p:cNvSpPr/>
            <p:nvPr/>
          </p:nvSpPr>
          <p:spPr>
            <a:xfrm>
              <a:off x="2125792" y="1161388"/>
              <a:ext cx="63669" cy="48563"/>
            </a:xfrm>
            <a:custGeom>
              <a:avLst/>
              <a:gdLst>
                <a:gd name="connsiteX0" fmla="*/ 35615 w 63669"/>
                <a:gd name="connsiteY0" fmla="*/ 0 h 48563"/>
                <a:gd name="connsiteX1" fmla="*/ 53913 w 63669"/>
                <a:gd name="connsiteY1" fmla="*/ 13308 h 48563"/>
                <a:gd name="connsiteX2" fmla="*/ 62230 w 63669"/>
                <a:gd name="connsiteY2" fmla="*/ 34933 h 48563"/>
                <a:gd name="connsiteX3" fmla="*/ 48922 w 63669"/>
                <a:gd name="connsiteY3" fmla="*/ 46577 h 48563"/>
                <a:gd name="connsiteX4" fmla="*/ 17316 w 63669"/>
                <a:gd name="connsiteY4" fmla="*/ 33269 h 48563"/>
                <a:gd name="connsiteX5" fmla="*/ 8999 w 63669"/>
                <a:gd name="connsiteY5" fmla="*/ 18298 h 48563"/>
                <a:gd name="connsiteX6" fmla="*/ 35615 w 63669"/>
                <a:gd name="connsiteY6" fmla="*/ 0 h 4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669" h="48563">
                  <a:moveTo>
                    <a:pt x="35615" y="0"/>
                  </a:moveTo>
                  <a:cubicBezTo>
                    <a:pt x="43932" y="0"/>
                    <a:pt x="50586" y="4990"/>
                    <a:pt x="53913" y="13308"/>
                  </a:cubicBezTo>
                  <a:cubicBezTo>
                    <a:pt x="58903" y="21625"/>
                    <a:pt x="58903" y="28279"/>
                    <a:pt x="62230" y="34933"/>
                  </a:cubicBezTo>
                  <a:cubicBezTo>
                    <a:pt x="65557" y="41587"/>
                    <a:pt x="63893" y="53231"/>
                    <a:pt x="48922" y="46577"/>
                  </a:cubicBezTo>
                  <a:cubicBezTo>
                    <a:pt x="32287" y="39923"/>
                    <a:pt x="22307" y="36596"/>
                    <a:pt x="17316" y="33269"/>
                  </a:cubicBezTo>
                  <a:cubicBezTo>
                    <a:pt x="10662" y="29942"/>
                    <a:pt x="-12626" y="21625"/>
                    <a:pt x="8999" y="18298"/>
                  </a:cubicBezTo>
                  <a:cubicBezTo>
                    <a:pt x="30624" y="13308"/>
                    <a:pt x="25634" y="0"/>
                    <a:pt x="35615" y="0"/>
                  </a:cubicBezTo>
                  <a:close/>
                </a:path>
              </a:pathLst>
            </a:custGeom>
            <a:grpFill/>
            <a:ln w="16631"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8BA0B55E-CF71-4D7F-82F0-2471C2EADE5B}"/>
                </a:ext>
              </a:extLst>
            </p:cNvPr>
            <p:cNvSpPr/>
            <p:nvPr/>
          </p:nvSpPr>
          <p:spPr>
            <a:xfrm>
              <a:off x="2065669" y="763897"/>
              <a:ext cx="65891" cy="27599"/>
            </a:xfrm>
            <a:custGeom>
              <a:avLst/>
              <a:gdLst>
                <a:gd name="connsiteX0" fmla="*/ 25871 w 65891"/>
                <a:gd name="connsiteY0" fmla="*/ 3249 h 27599"/>
                <a:gd name="connsiteX1" fmla="*/ 65795 w 65891"/>
                <a:gd name="connsiteY1" fmla="*/ 4912 h 27599"/>
                <a:gd name="connsiteX2" fmla="*/ 52487 w 65891"/>
                <a:gd name="connsiteY2" fmla="*/ 24874 h 27599"/>
                <a:gd name="connsiteX3" fmla="*/ 10900 w 65891"/>
                <a:gd name="connsiteY3" fmla="*/ 21547 h 27599"/>
                <a:gd name="connsiteX4" fmla="*/ 5910 w 65891"/>
                <a:gd name="connsiteY4" fmla="*/ 4912 h 27599"/>
                <a:gd name="connsiteX5" fmla="*/ 25871 w 65891"/>
                <a:gd name="connsiteY5" fmla="*/ 3249 h 2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91" h="27599">
                  <a:moveTo>
                    <a:pt x="25871" y="3249"/>
                  </a:moveTo>
                  <a:cubicBezTo>
                    <a:pt x="47496" y="3249"/>
                    <a:pt x="67458" y="-5068"/>
                    <a:pt x="65795" y="4912"/>
                  </a:cubicBezTo>
                  <a:cubicBezTo>
                    <a:pt x="64131" y="16557"/>
                    <a:pt x="60804" y="23211"/>
                    <a:pt x="52487" y="24874"/>
                  </a:cubicBezTo>
                  <a:cubicBezTo>
                    <a:pt x="44170" y="28201"/>
                    <a:pt x="22544" y="29864"/>
                    <a:pt x="10900" y="21547"/>
                  </a:cubicBezTo>
                  <a:cubicBezTo>
                    <a:pt x="-744" y="13230"/>
                    <a:pt x="-4071" y="13230"/>
                    <a:pt x="5910" y="4912"/>
                  </a:cubicBezTo>
                  <a:cubicBezTo>
                    <a:pt x="15891" y="-1741"/>
                    <a:pt x="25871" y="3249"/>
                    <a:pt x="25871" y="3249"/>
                  </a:cubicBezTo>
                  <a:close/>
                </a:path>
              </a:pathLst>
            </a:custGeom>
            <a:grpFill/>
            <a:ln w="16631"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51C75D29-D422-498B-B965-650DA8524327}"/>
                </a:ext>
              </a:extLst>
            </p:cNvPr>
            <p:cNvSpPr/>
            <p:nvPr/>
          </p:nvSpPr>
          <p:spPr>
            <a:xfrm>
              <a:off x="2830250" y="807706"/>
              <a:ext cx="1108214" cy="852062"/>
            </a:xfrm>
            <a:custGeom>
              <a:avLst/>
              <a:gdLst>
                <a:gd name="connsiteX0" fmla="*/ 389122 w 1108214"/>
                <a:gd name="connsiteY0" fmla="*/ 814462 h 852062"/>
                <a:gd name="connsiteX1" fmla="*/ 405756 w 1108214"/>
                <a:gd name="connsiteY1" fmla="*/ 794500 h 852062"/>
                <a:gd name="connsiteX2" fmla="*/ 415737 w 1108214"/>
                <a:gd name="connsiteY2" fmla="*/ 772875 h 852062"/>
                <a:gd name="connsiteX3" fmla="*/ 429045 w 1108214"/>
                <a:gd name="connsiteY3" fmla="*/ 764558 h 852062"/>
                <a:gd name="connsiteX4" fmla="*/ 434035 w 1108214"/>
                <a:gd name="connsiteY4" fmla="*/ 747923 h 852062"/>
                <a:gd name="connsiteX5" fmla="*/ 449007 w 1108214"/>
                <a:gd name="connsiteY5" fmla="*/ 736279 h 852062"/>
                <a:gd name="connsiteX6" fmla="*/ 462314 w 1108214"/>
                <a:gd name="connsiteY6" fmla="*/ 714654 h 852062"/>
                <a:gd name="connsiteX7" fmla="*/ 468968 w 1108214"/>
                <a:gd name="connsiteY7" fmla="*/ 701346 h 852062"/>
                <a:gd name="connsiteX8" fmla="*/ 480612 w 1108214"/>
                <a:gd name="connsiteY8" fmla="*/ 683048 h 852062"/>
                <a:gd name="connsiteX9" fmla="*/ 500574 w 1108214"/>
                <a:gd name="connsiteY9" fmla="*/ 676394 h 852062"/>
                <a:gd name="connsiteX10" fmla="*/ 522199 w 1108214"/>
                <a:gd name="connsiteY10" fmla="*/ 669740 h 852062"/>
                <a:gd name="connsiteX11" fmla="*/ 537170 w 1108214"/>
                <a:gd name="connsiteY11" fmla="*/ 669740 h 852062"/>
                <a:gd name="connsiteX12" fmla="*/ 553805 w 1108214"/>
                <a:gd name="connsiteY12" fmla="*/ 666413 h 852062"/>
                <a:gd name="connsiteX13" fmla="*/ 575430 w 1108214"/>
                <a:gd name="connsiteY13" fmla="*/ 666413 h 852062"/>
                <a:gd name="connsiteX14" fmla="*/ 595391 w 1108214"/>
                <a:gd name="connsiteY14" fmla="*/ 656433 h 852062"/>
                <a:gd name="connsiteX15" fmla="*/ 635315 w 1108214"/>
                <a:gd name="connsiteY15" fmla="*/ 628154 h 852062"/>
                <a:gd name="connsiteX16" fmla="*/ 650286 w 1108214"/>
                <a:gd name="connsiteY16" fmla="*/ 609856 h 852062"/>
                <a:gd name="connsiteX17" fmla="*/ 680228 w 1108214"/>
                <a:gd name="connsiteY17" fmla="*/ 594884 h 852062"/>
                <a:gd name="connsiteX18" fmla="*/ 721815 w 1108214"/>
                <a:gd name="connsiteY18" fmla="*/ 589894 h 852062"/>
                <a:gd name="connsiteX19" fmla="*/ 756748 w 1108214"/>
                <a:gd name="connsiteY19" fmla="*/ 589894 h 852062"/>
                <a:gd name="connsiteX20" fmla="*/ 795008 w 1108214"/>
                <a:gd name="connsiteY20" fmla="*/ 579913 h 852062"/>
                <a:gd name="connsiteX21" fmla="*/ 833267 w 1108214"/>
                <a:gd name="connsiteY21" fmla="*/ 558288 h 852062"/>
                <a:gd name="connsiteX22" fmla="*/ 866537 w 1108214"/>
                <a:gd name="connsiteY22" fmla="*/ 543317 h 852062"/>
                <a:gd name="connsiteX23" fmla="*/ 846575 w 1108214"/>
                <a:gd name="connsiteY23" fmla="*/ 533336 h 852062"/>
                <a:gd name="connsiteX24" fmla="*/ 803325 w 1108214"/>
                <a:gd name="connsiteY24" fmla="*/ 533336 h 852062"/>
                <a:gd name="connsiteX25" fmla="*/ 776710 w 1108214"/>
                <a:gd name="connsiteY25" fmla="*/ 523355 h 852062"/>
                <a:gd name="connsiteX26" fmla="*/ 776710 w 1108214"/>
                <a:gd name="connsiteY26" fmla="*/ 505057 h 852062"/>
                <a:gd name="connsiteX27" fmla="*/ 808315 w 1108214"/>
                <a:gd name="connsiteY27" fmla="*/ 501730 h 852062"/>
                <a:gd name="connsiteX28" fmla="*/ 829941 w 1108214"/>
                <a:gd name="connsiteY28" fmla="*/ 488422 h 852062"/>
                <a:gd name="connsiteX29" fmla="*/ 848239 w 1108214"/>
                <a:gd name="connsiteY29" fmla="*/ 511711 h 852062"/>
                <a:gd name="connsiteX30" fmla="*/ 869864 w 1108214"/>
                <a:gd name="connsiteY30" fmla="*/ 518365 h 852062"/>
                <a:gd name="connsiteX31" fmla="*/ 893152 w 1108214"/>
                <a:gd name="connsiteY31" fmla="*/ 525019 h 852062"/>
                <a:gd name="connsiteX32" fmla="*/ 903133 w 1108214"/>
                <a:gd name="connsiteY32" fmla="*/ 510047 h 852062"/>
                <a:gd name="connsiteX33" fmla="*/ 901470 w 1108214"/>
                <a:gd name="connsiteY33" fmla="*/ 483432 h 852062"/>
                <a:gd name="connsiteX34" fmla="*/ 869864 w 1108214"/>
                <a:gd name="connsiteY34" fmla="*/ 466797 h 852062"/>
                <a:gd name="connsiteX35" fmla="*/ 848239 w 1108214"/>
                <a:gd name="connsiteY35" fmla="*/ 456816 h 852062"/>
                <a:gd name="connsiteX36" fmla="*/ 828277 w 1108214"/>
                <a:gd name="connsiteY36" fmla="*/ 448499 h 852062"/>
                <a:gd name="connsiteX37" fmla="*/ 808315 w 1108214"/>
                <a:gd name="connsiteY37" fmla="*/ 431864 h 852062"/>
                <a:gd name="connsiteX38" fmla="*/ 829941 w 1108214"/>
                <a:gd name="connsiteY38" fmla="*/ 425211 h 852062"/>
                <a:gd name="connsiteX39" fmla="*/ 838258 w 1108214"/>
                <a:gd name="connsiteY39" fmla="*/ 403586 h 852062"/>
                <a:gd name="connsiteX40" fmla="*/ 863210 w 1108214"/>
                <a:gd name="connsiteY40" fmla="*/ 400259 h 852062"/>
                <a:gd name="connsiteX41" fmla="*/ 889825 w 1108214"/>
                <a:gd name="connsiteY41" fmla="*/ 408576 h 852062"/>
                <a:gd name="connsiteX42" fmla="*/ 906460 w 1108214"/>
                <a:gd name="connsiteY42" fmla="*/ 420220 h 852062"/>
                <a:gd name="connsiteX43" fmla="*/ 939729 w 1108214"/>
                <a:gd name="connsiteY43" fmla="*/ 411903 h 852062"/>
                <a:gd name="connsiteX44" fmla="*/ 928085 w 1108214"/>
                <a:gd name="connsiteY44" fmla="*/ 393605 h 852062"/>
                <a:gd name="connsiteX45" fmla="*/ 909787 w 1108214"/>
                <a:gd name="connsiteY45" fmla="*/ 381960 h 852062"/>
                <a:gd name="connsiteX46" fmla="*/ 943056 w 1108214"/>
                <a:gd name="connsiteY46" fmla="*/ 380297 h 852062"/>
                <a:gd name="connsiteX47" fmla="*/ 954701 w 1108214"/>
                <a:gd name="connsiteY47" fmla="*/ 373643 h 852062"/>
                <a:gd name="connsiteX48" fmla="*/ 943056 w 1108214"/>
                <a:gd name="connsiteY48" fmla="*/ 347028 h 852062"/>
                <a:gd name="connsiteX49" fmla="*/ 954701 w 1108214"/>
                <a:gd name="connsiteY49" fmla="*/ 335383 h 852062"/>
                <a:gd name="connsiteX50" fmla="*/ 934739 w 1108214"/>
                <a:gd name="connsiteY50" fmla="*/ 317085 h 852062"/>
                <a:gd name="connsiteX51" fmla="*/ 928085 w 1108214"/>
                <a:gd name="connsiteY51" fmla="*/ 297124 h 852062"/>
                <a:gd name="connsiteX52" fmla="*/ 948047 w 1108214"/>
                <a:gd name="connsiteY52" fmla="*/ 283816 h 852062"/>
                <a:gd name="connsiteX53" fmla="*/ 992960 w 1108214"/>
                <a:gd name="connsiteY53" fmla="*/ 293797 h 852062"/>
                <a:gd name="connsiteX54" fmla="*/ 979653 w 1108214"/>
                <a:gd name="connsiteY54" fmla="*/ 275499 h 852062"/>
                <a:gd name="connsiteX55" fmla="*/ 949710 w 1108214"/>
                <a:gd name="connsiteY55" fmla="*/ 270508 h 852062"/>
                <a:gd name="connsiteX56" fmla="*/ 963018 w 1108214"/>
                <a:gd name="connsiteY56" fmla="*/ 257200 h 852062"/>
                <a:gd name="connsiteX57" fmla="*/ 971335 w 1108214"/>
                <a:gd name="connsiteY57" fmla="*/ 247220 h 852062"/>
                <a:gd name="connsiteX58" fmla="*/ 946383 w 1108214"/>
                <a:gd name="connsiteY58" fmla="*/ 230585 h 852062"/>
                <a:gd name="connsiteX59" fmla="*/ 969672 w 1108214"/>
                <a:gd name="connsiteY59" fmla="*/ 200643 h 852062"/>
                <a:gd name="connsiteX60" fmla="*/ 1002941 w 1108214"/>
                <a:gd name="connsiteY60" fmla="*/ 182344 h 852062"/>
                <a:gd name="connsiteX61" fmla="*/ 997951 w 1108214"/>
                <a:gd name="connsiteY61" fmla="*/ 165710 h 852062"/>
                <a:gd name="connsiteX62" fmla="*/ 996287 w 1108214"/>
                <a:gd name="connsiteY62" fmla="*/ 147412 h 852062"/>
                <a:gd name="connsiteX63" fmla="*/ 1052845 w 1108214"/>
                <a:gd name="connsiteY63" fmla="*/ 145748 h 852062"/>
                <a:gd name="connsiteX64" fmla="*/ 1081124 w 1108214"/>
                <a:gd name="connsiteY64" fmla="*/ 125786 h 852062"/>
                <a:gd name="connsiteX65" fmla="*/ 1081124 w 1108214"/>
                <a:gd name="connsiteY65" fmla="*/ 102498 h 852062"/>
                <a:gd name="connsiteX66" fmla="*/ 1014586 w 1108214"/>
                <a:gd name="connsiteY66" fmla="*/ 107488 h 852062"/>
                <a:gd name="connsiteX67" fmla="*/ 996287 w 1108214"/>
                <a:gd name="connsiteY67" fmla="*/ 114142 h 852062"/>
                <a:gd name="connsiteX68" fmla="*/ 969672 w 1108214"/>
                <a:gd name="connsiteY68" fmla="*/ 107488 h 852062"/>
                <a:gd name="connsiteX69" fmla="*/ 953037 w 1108214"/>
                <a:gd name="connsiteY69" fmla="*/ 114142 h 852062"/>
                <a:gd name="connsiteX70" fmla="*/ 929749 w 1108214"/>
                <a:gd name="connsiteY70" fmla="*/ 129113 h 852062"/>
                <a:gd name="connsiteX71" fmla="*/ 906460 w 1108214"/>
                <a:gd name="connsiteY71" fmla="*/ 144085 h 852062"/>
                <a:gd name="connsiteX72" fmla="*/ 908123 w 1108214"/>
                <a:gd name="connsiteY72" fmla="*/ 127450 h 852062"/>
                <a:gd name="connsiteX73" fmla="*/ 939729 w 1108214"/>
                <a:gd name="connsiteY73" fmla="*/ 99171 h 852062"/>
                <a:gd name="connsiteX74" fmla="*/ 923095 w 1108214"/>
                <a:gd name="connsiteY74" fmla="*/ 77546 h 852062"/>
                <a:gd name="connsiteX75" fmla="*/ 893152 w 1108214"/>
                <a:gd name="connsiteY75" fmla="*/ 94181 h 852062"/>
                <a:gd name="connsiteX76" fmla="*/ 866537 w 1108214"/>
                <a:gd name="connsiteY76" fmla="*/ 104161 h 852062"/>
                <a:gd name="connsiteX77" fmla="*/ 846575 w 1108214"/>
                <a:gd name="connsiteY77" fmla="*/ 95844 h 852062"/>
                <a:gd name="connsiteX78" fmla="*/ 839921 w 1108214"/>
                <a:gd name="connsiteY78" fmla="*/ 82536 h 852062"/>
                <a:gd name="connsiteX79" fmla="*/ 753421 w 1108214"/>
                <a:gd name="connsiteY79" fmla="*/ 80873 h 852062"/>
                <a:gd name="connsiteX80" fmla="*/ 801662 w 1108214"/>
                <a:gd name="connsiteY80" fmla="*/ 65902 h 852062"/>
                <a:gd name="connsiteX81" fmla="*/ 888162 w 1108214"/>
                <a:gd name="connsiteY81" fmla="*/ 64238 h 852062"/>
                <a:gd name="connsiteX82" fmla="*/ 903133 w 1108214"/>
                <a:gd name="connsiteY82" fmla="*/ 54257 h 852062"/>
                <a:gd name="connsiteX83" fmla="*/ 874854 w 1108214"/>
                <a:gd name="connsiteY83" fmla="*/ 32632 h 852062"/>
                <a:gd name="connsiteX84" fmla="*/ 803325 w 1108214"/>
                <a:gd name="connsiteY84" fmla="*/ 35959 h 852062"/>
                <a:gd name="connsiteX85" fmla="*/ 761738 w 1108214"/>
                <a:gd name="connsiteY85" fmla="*/ 42613 h 852062"/>
                <a:gd name="connsiteX86" fmla="*/ 765065 w 1108214"/>
                <a:gd name="connsiteY86" fmla="*/ 25978 h 852062"/>
                <a:gd name="connsiteX87" fmla="*/ 823287 w 1108214"/>
                <a:gd name="connsiteY87" fmla="*/ 15998 h 852062"/>
                <a:gd name="connsiteX88" fmla="*/ 793344 w 1108214"/>
                <a:gd name="connsiteY88" fmla="*/ 4353 h 852062"/>
                <a:gd name="connsiteX89" fmla="*/ 726806 w 1108214"/>
                <a:gd name="connsiteY89" fmla="*/ 6017 h 852062"/>
                <a:gd name="connsiteX90" fmla="*/ 688546 w 1108214"/>
                <a:gd name="connsiteY90" fmla="*/ 2690 h 852062"/>
                <a:gd name="connsiteX91" fmla="*/ 655276 w 1108214"/>
                <a:gd name="connsiteY91" fmla="*/ 2690 h 852062"/>
                <a:gd name="connsiteX92" fmla="*/ 641969 w 1108214"/>
                <a:gd name="connsiteY92" fmla="*/ 17661 h 852062"/>
                <a:gd name="connsiteX93" fmla="*/ 633651 w 1108214"/>
                <a:gd name="connsiteY93" fmla="*/ 32632 h 852062"/>
                <a:gd name="connsiteX94" fmla="*/ 585411 w 1108214"/>
                <a:gd name="connsiteY94" fmla="*/ 12671 h 852062"/>
                <a:gd name="connsiteX95" fmla="*/ 567113 w 1108214"/>
                <a:gd name="connsiteY95" fmla="*/ 1026 h 852062"/>
                <a:gd name="connsiteX96" fmla="*/ 543824 w 1108214"/>
                <a:gd name="connsiteY96" fmla="*/ 19325 h 852062"/>
                <a:gd name="connsiteX97" fmla="*/ 550478 w 1108214"/>
                <a:gd name="connsiteY97" fmla="*/ 30969 h 852062"/>
                <a:gd name="connsiteX98" fmla="*/ 562122 w 1108214"/>
                <a:gd name="connsiteY98" fmla="*/ 45940 h 852062"/>
                <a:gd name="connsiteX99" fmla="*/ 535507 w 1108214"/>
                <a:gd name="connsiteY99" fmla="*/ 60911 h 852062"/>
                <a:gd name="connsiteX100" fmla="*/ 510555 w 1108214"/>
                <a:gd name="connsiteY100" fmla="*/ 62575 h 852062"/>
                <a:gd name="connsiteX101" fmla="*/ 477285 w 1108214"/>
                <a:gd name="connsiteY101" fmla="*/ 34296 h 852062"/>
                <a:gd name="connsiteX102" fmla="*/ 450670 w 1108214"/>
                <a:gd name="connsiteY102" fmla="*/ 24315 h 852062"/>
                <a:gd name="connsiteX103" fmla="*/ 432372 w 1108214"/>
                <a:gd name="connsiteY103" fmla="*/ 22652 h 852062"/>
                <a:gd name="connsiteX104" fmla="*/ 429045 w 1108214"/>
                <a:gd name="connsiteY104" fmla="*/ 39286 h 852062"/>
                <a:gd name="connsiteX105" fmla="*/ 422391 w 1108214"/>
                <a:gd name="connsiteY105" fmla="*/ 55921 h 852062"/>
                <a:gd name="connsiteX106" fmla="*/ 377477 w 1108214"/>
                <a:gd name="connsiteY106" fmla="*/ 45940 h 852062"/>
                <a:gd name="connsiteX107" fmla="*/ 359179 w 1108214"/>
                <a:gd name="connsiteY107" fmla="*/ 40950 h 852062"/>
                <a:gd name="connsiteX108" fmla="*/ 337554 w 1108214"/>
                <a:gd name="connsiteY108" fmla="*/ 24315 h 852062"/>
                <a:gd name="connsiteX109" fmla="*/ 295967 w 1108214"/>
                <a:gd name="connsiteY109" fmla="*/ 22652 h 852062"/>
                <a:gd name="connsiteX110" fmla="*/ 259371 w 1108214"/>
                <a:gd name="connsiteY110" fmla="*/ 24315 h 852062"/>
                <a:gd name="connsiteX111" fmla="*/ 226102 w 1108214"/>
                <a:gd name="connsiteY111" fmla="*/ 25978 h 852062"/>
                <a:gd name="connsiteX112" fmla="*/ 217784 w 1108214"/>
                <a:gd name="connsiteY112" fmla="*/ 47604 h 852062"/>
                <a:gd name="connsiteX113" fmla="*/ 187842 w 1108214"/>
                <a:gd name="connsiteY113" fmla="*/ 49267 h 852062"/>
                <a:gd name="connsiteX114" fmla="*/ 169544 w 1108214"/>
                <a:gd name="connsiteY114" fmla="*/ 49267 h 852062"/>
                <a:gd name="connsiteX115" fmla="*/ 139601 w 1108214"/>
                <a:gd name="connsiteY115" fmla="*/ 54257 h 852062"/>
                <a:gd name="connsiteX116" fmla="*/ 114649 w 1108214"/>
                <a:gd name="connsiteY116" fmla="*/ 74219 h 852062"/>
                <a:gd name="connsiteX117" fmla="*/ 142928 w 1108214"/>
                <a:gd name="connsiteY117" fmla="*/ 79209 h 852062"/>
                <a:gd name="connsiteX118" fmla="*/ 156236 w 1108214"/>
                <a:gd name="connsiteY118" fmla="*/ 94181 h 852062"/>
                <a:gd name="connsiteX119" fmla="*/ 112986 w 1108214"/>
                <a:gd name="connsiteY119" fmla="*/ 97508 h 852062"/>
                <a:gd name="connsiteX120" fmla="*/ 76390 w 1108214"/>
                <a:gd name="connsiteY120" fmla="*/ 102498 h 852062"/>
                <a:gd name="connsiteX121" fmla="*/ 41457 w 1108214"/>
                <a:gd name="connsiteY121" fmla="*/ 105825 h 852062"/>
                <a:gd name="connsiteX122" fmla="*/ 18168 w 1108214"/>
                <a:gd name="connsiteY122" fmla="*/ 110815 h 852062"/>
                <a:gd name="connsiteX123" fmla="*/ 11515 w 1108214"/>
                <a:gd name="connsiteY123" fmla="*/ 127450 h 852062"/>
                <a:gd name="connsiteX124" fmla="*/ 54765 w 1108214"/>
                <a:gd name="connsiteY124" fmla="*/ 152402 h 852062"/>
                <a:gd name="connsiteX125" fmla="*/ 66409 w 1108214"/>
                <a:gd name="connsiteY125" fmla="*/ 160719 h 852062"/>
                <a:gd name="connsiteX126" fmla="*/ 38130 w 1108214"/>
                <a:gd name="connsiteY126" fmla="*/ 170700 h 852062"/>
                <a:gd name="connsiteX127" fmla="*/ 8188 w 1108214"/>
                <a:gd name="connsiteY127" fmla="*/ 175691 h 852062"/>
                <a:gd name="connsiteX128" fmla="*/ 51438 w 1108214"/>
                <a:gd name="connsiteY128" fmla="*/ 195652 h 852062"/>
                <a:gd name="connsiteX129" fmla="*/ 21495 w 1108214"/>
                <a:gd name="connsiteY129" fmla="*/ 212287 h 852062"/>
                <a:gd name="connsiteX130" fmla="*/ 38130 w 1108214"/>
                <a:gd name="connsiteY130" fmla="*/ 228921 h 852062"/>
                <a:gd name="connsiteX131" fmla="*/ 68072 w 1108214"/>
                <a:gd name="connsiteY131" fmla="*/ 242229 h 852062"/>
                <a:gd name="connsiteX132" fmla="*/ 83044 w 1108214"/>
                <a:gd name="connsiteY132" fmla="*/ 235575 h 852062"/>
                <a:gd name="connsiteX133" fmla="*/ 94688 w 1108214"/>
                <a:gd name="connsiteY133" fmla="*/ 230585 h 852062"/>
                <a:gd name="connsiteX134" fmla="*/ 116313 w 1108214"/>
                <a:gd name="connsiteY134" fmla="*/ 232248 h 852062"/>
                <a:gd name="connsiteX135" fmla="*/ 142928 w 1108214"/>
                <a:gd name="connsiteY135" fmla="*/ 233912 h 852062"/>
                <a:gd name="connsiteX136" fmla="*/ 167880 w 1108214"/>
                <a:gd name="connsiteY136" fmla="*/ 248883 h 852062"/>
                <a:gd name="connsiteX137" fmla="*/ 201150 w 1108214"/>
                <a:gd name="connsiteY137" fmla="*/ 278826 h 852062"/>
                <a:gd name="connsiteX138" fmla="*/ 209467 w 1108214"/>
                <a:gd name="connsiteY138" fmla="*/ 315422 h 852062"/>
                <a:gd name="connsiteX139" fmla="*/ 234419 w 1108214"/>
                <a:gd name="connsiteY139" fmla="*/ 327066 h 852062"/>
                <a:gd name="connsiteX140" fmla="*/ 231092 w 1108214"/>
                <a:gd name="connsiteY140" fmla="*/ 343701 h 852062"/>
                <a:gd name="connsiteX141" fmla="*/ 232756 w 1108214"/>
                <a:gd name="connsiteY141" fmla="*/ 365326 h 852062"/>
                <a:gd name="connsiteX142" fmla="*/ 244400 w 1108214"/>
                <a:gd name="connsiteY142" fmla="*/ 381960 h 852062"/>
                <a:gd name="connsiteX143" fmla="*/ 232756 w 1108214"/>
                <a:gd name="connsiteY143" fmla="*/ 403586 h 852062"/>
                <a:gd name="connsiteX144" fmla="*/ 226102 w 1108214"/>
                <a:gd name="connsiteY144" fmla="*/ 420220 h 852062"/>
                <a:gd name="connsiteX145" fmla="*/ 226102 w 1108214"/>
                <a:gd name="connsiteY145" fmla="*/ 433528 h 852062"/>
                <a:gd name="connsiteX146" fmla="*/ 234419 w 1108214"/>
                <a:gd name="connsiteY146" fmla="*/ 440182 h 852062"/>
                <a:gd name="connsiteX147" fmla="*/ 251054 w 1108214"/>
                <a:gd name="connsiteY147" fmla="*/ 425211 h 852062"/>
                <a:gd name="connsiteX148" fmla="*/ 264362 w 1108214"/>
                <a:gd name="connsiteY148" fmla="*/ 428538 h 852062"/>
                <a:gd name="connsiteX149" fmla="*/ 279333 w 1108214"/>
                <a:gd name="connsiteY149" fmla="*/ 441845 h 852062"/>
                <a:gd name="connsiteX150" fmla="*/ 282660 w 1108214"/>
                <a:gd name="connsiteY150" fmla="*/ 456816 h 852062"/>
                <a:gd name="connsiteX151" fmla="*/ 280996 w 1108214"/>
                <a:gd name="connsiteY151" fmla="*/ 476778 h 852062"/>
                <a:gd name="connsiteX152" fmla="*/ 251054 w 1108214"/>
                <a:gd name="connsiteY152" fmla="*/ 465134 h 852062"/>
                <a:gd name="connsiteX153" fmla="*/ 239410 w 1108214"/>
                <a:gd name="connsiteY153" fmla="*/ 473451 h 852062"/>
                <a:gd name="connsiteX154" fmla="*/ 259371 w 1108214"/>
                <a:gd name="connsiteY154" fmla="*/ 488422 h 852062"/>
                <a:gd name="connsiteX155" fmla="*/ 280996 w 1108214"/>
                <a:gd name="connsiteY155" fmla="*/ 491749 h 852062"/>
                <a:gd name="connsiteX156" fmla="*/ 300958 w 1108214"/>
                <a:gd name="connsiteY156" fmla="*/ 503394 h 852062"/>
                <a:gd name="connsiteX157" fmla="*/ 274342 w 1108214"/>
                <a:gd name="connsiteY157" fmla="*/ 525019 h 852062"/>
                <a:gd name="connsiteX158" fmla="*/ 274342 w 1108214"/>
                <a:gd name="connsiteY158" fmla="*/ 544980 h 852062"/>
                <a:gd name="connsiteX159" fmla="*/ 247727 w 1108214"/>
                <a:gd name="connsiteY159" fmla="*/ 556625 h 852062"/>
                <a:gd name="connsiteX160" fmla="*/ 236083 w 1108214"/>
                <a:gd name="connsiteY160" fmla="*/ 571596 h 852062"/>
                <a:gd name="connsiteX161" fmla="*/ 229429 w 1108214"/>
                <a:gd name="connsiteY161" fmla="*/ 588230 h 852062"/>
                <a:gd name="connsiteX162" fmla="*/ 224438 w 1108214"/>
                <a:gd name="connsiteY162" fmla="*/ 598211 h 852062"/>
                <a:gd name="connsiteX163" fmla="*/ 217784 w 1108214"/>
                <a:gd name="connsiteY163" fmla="*/ 608192 h 852062"/>
                <a:gd name="connsiteX164" fmla="*/ 219448 w 1108214"/>
                <a:gd name="connsiteY164" fmla="*/ 619836 h 852062"/>
                <a:gd name="connsiteX165" fmla="*/ 221111 w 1108214"/>
                <a:gd name="connsiteY165" fmla="*/ 633144 h 852062"/>
                <a:gd name="connsiteX166" fmla="*/ 226102 w 1108214"/>
                <a:gd name="connsiteY166" fmla="*/ 646452 h 852062"/>
                <a:gd name="connsiteX167" fmla="*/ 217784 w 1108214"/>
                <a:gd name="connsiteY167" fmla="*/ 668077 h 852062"/>
                <a:gd name="connsiteX168" fmla="*/ 232756 w 1108214"/>
                <a:gd name="connsiteY168" fmla="*/ 676394 h 852062"/>
                <a:gd name="connsiteX169" fmla="*/ 236083 w 1108214"/>
                <a:gd name="connsiteY169" fmla="*/ 696356 h 852062"/>
                <a:gd name="connsiteX170" fmla="*/ 222775 w 1108214"/>
                <a:gd name="connsiteY170" fmla="*/ 716317 h 852062"/>
                <a:gd name="connsiteX171" fmla="*/ 237746 w 1108214"/>
                <a:gd name="connsiteY171" fmla="*/ 747923 h 852062"/>
                <a:gd name="connsiteX172" fmla="*/ 242736 w 1108214"/>
                <a:gd name="connsiteY172" fmla="*/ 769548 h 852062"/>
                <a:gd name="connsiteX173" fmla="*/ 257708 w 1108214"/>
                <a:gd name="connsiteY173" fmla="*/ 786183 h 852062"/>
                <a:gd name="connsiteX174" fmla="*/ 264362 w 1108214"/>
                <a:gd name="connsiteY174" fmla="*/ 801154 h 852062"/>
                <a:gd name="connsiteX175" fmla="*/ 279333 w 1108214"/>
                <a:gd name="connsiteY175" fmla="*/ 811135 h 852062"/>
                <a:gd name="connsiteX176" fmla="*/ 307612 w 1108214"/>
                <a:gd name="connsiteY176" fmla="*/ 811135 h 852062"/>
                <a:gd name="connsiteX177" fmla="*/ 317592 w 1108214"/>
                <a:gd name="connsiteY177" fmla="*/ 819452 h 852062"/>
                <a:gd name="connsiteX178" fmla="*/ 334227 w 1108214"/>
                <a:gd name="connsiteY178" fmla="*/ 839414 h 852062"/>
                <a:gd name="connsiteX179" fmla="*/ 357516 w 1108214"/>
                <a:gd name="connsiteY179" fmla="*/ 847731 h 852062"/>
                <a:gd name="connsiteX180" fmla="*/ 374151 w 1108214"/>
                <a:gd name="connsiteY180" fmla="*/ 839414 h 852062"/>
                <a:gd name="connsiteX181" fmla="*/ 375814 w 1108214"/>
                <a:gd name="connsiteY181" fmla="*/ 827770 h 852062"/>
                <a:gd name="connsiteX182" fmla="*/ 389122 w 1108214"/>
                <a:gd name="connsiteY182" fmla="*/ 814462 h 85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1108214" h="852062">
                  <a:moveTo>
                    <a:pt x="389122" y="814462"/>
                  </a:moveTo>
                  <a:cubicBezTo>
                    <a:pt x="399103" y="801154"/>
                    <a:pt x="394112" y="799491"/>
                    <a:pt x="405756" y="794500"/>
                  </a:cubicBezTo>
                  <a:cubicBezTo>
                    <a:pt x="417401" y="789510"/>
                    <a:pt x="420727" y="776202"/>
                    <a:pt x="415737" y="772875"/>
                  </a:cubicBezTo>
                  <a:cubicBezTo>
                    <a:pt x="410747" y="769548"/>
                    <a:pt x="420727" y="766221"/>
                    <a:pt x="429045" y="764558"/>
                  </a:cubicBezTo>
                  <a:cubicBezTo>
                    <a:pt x="437362" y="762895"/>
                    <a:pt x="424055" y="751250"/>
                    <a:pt x="434035" y="747923"/>
                  </a:cubicBezTo>
                  <a:cubicBezTo>
                    <a:pt x="444016" y="744596"/>
                    <a:pt x="444016" y="736279"/>
                    <a:pt x="449007" y="736279"/>
                  </a:cubicBezTo>
                  <a:cubicBezTo>
                    <a:pt x="455660" y="736279"/>
                    <a:pt x="450670" y="711327"/>
                    <a:pt x="462314" y="714654"/>
                  </a:cubicBezTo>
                  <a:cubicBezTo>
                    <a:pt x="473959" y="717981"/>
                    <a:pt x="470631" y="709664"/>
                    <a:pt x="468968" y="701346"/>
                  </a:cubicBezTo>
                  <a:cubicBezTo>
                    <a:pt x="467305" y="693029"/>
                    <a:pt x="472295" y="691365"/>
                    <a:pt x="480612" y="683048"/>
                  </a:cubicBezTo>
                  <a:cubicBezTo>
                    <a:pt x="488930" y="676394"/>
                    <a:pt x="492257" y="673067"/>
                    <a:pt x="500574" y="676394"/>
                  </a:cubicBezTo>
                  <a:cubicBezTo>
                    <a:pt x="508891" y="681385"/>
                    <a:pt x="523863" y="678058"/>
                    <a:pt x="522199" y="669740"/>
                  </a:cubicBezTo>
                  <a:cubicBezTo>
                    <a:pt x="520535" y="661423"/>
                    <a:pt x="530516" y="659760"/>
                    <a:pt x="537170" y="669740"/>
                  </a:cubicBezTo>
                  <a:cubicBezTo>
                    <a:pt x="543824" y="679721"/>
                    <a:pt x="545487" y="673067"/>
                    <a:pt x="553805" y="666413"/>
                  </a:cubicBezTo>
                  <a:cubicBezTo>
                    <a:pt x="563786" y="659760"/>
                    <a:pt x="572103" y="661423"/>
                    <a:pt x="575430" y="666413"/>
                  </a:cubicBezTo>
                  <a:cubicBezTo>
                    <a:pt x="578757" y="671404"/>
                    <a:pt x="585411" y="658096"/>
                    <a:pt x="595391" y="656433"/>
                  </a:cubicBezTo>
                  <a:cubicBezTo>
                    <a:pt x="605372" y="654769"/>
                    <a:pt x="631988" y="636471"/>
                    <a:pt x="635315" y="628154"/>
                  </a:cubicBezTo>
                  <a:cubicBezTo>
                    <a:pt x="638642" y="618173"/>
                    <a:pt x="633651" y="613182"/>
                    <a:pt x="650286" y="609856"/>
                  </a:cubicBezTo>
                  <a:cubicBezTo>
                    <a:pt x="666921" y="604865"/>
                    <a:pt x="666921" y="586567"/>
                    <a:pt x="680228" y="594884"/>
                  </a:cubicBezTo>
                  <a:cubicBezTo>
                    <a:pt x="693536" y="603202"/>
                    <a:pt x="711834" y="593221"/>
                    <a:pt x="721815" y="589894"/>
                  </a:cubicBezTo>
                  <a:cubicBezTo>
                    <a:pt x="731796" y="586567"/>
                    <a:pt x="746767" y="593221"/>
                    <a:pt x="756748" y="589894"/>
                  </a:cubicBezTo>
                  <a:cubicBezTo>
                    <a:pt x="768392" y="586567"/>
                    <a:pt x="785027" y="583240"/>
                    <a:pt x="795008" y="579913"/>
                  </a:cubicBezTo>
                  <a:cubicBezTo>
                    <a:pt x="804988" y="576586"/>
                    <a:pt x="804988" y="573259"/>
                    <a:pt x="833267" y="558288"/>
                  </a:cubicBezTo>
                  <a:cubicBezTo>
                    <a:pt x="861546" y="544980"/>
                    <a:pt x="843248" y="544980"/>
                    <a:pt x="866537" y="543317"/>
                  </a:cubicBezTo>
                  <a:cubicBezTo>
                    <a:pt x="888162" y="541653"/>
                    <a:pt x="864873" y="533336"/>
                    <a:pt x="846575" y="533336"/>
                  </a:cubicBezTo>
                  <a:cubicBezTo>
                    <a:pt x="829941" y="531673"/>
                    <a:pt x="821623" y="531673"/>
                    <a:pt x="803325" y="533336"/>
                  </a:cubicBezTo>
                  <a:cubicBezTo>
                    <a:pt x="785027" y="534999"/>
                    <a:pt x="790017" y="530009"/>
                    <a:pt x="776710" y="523355"/>
                  </a:cubicBezTo>
                  <a:cubicBezTo>
                    <a:pt x="763402" y="516701"/>
                    <a:pt x="760075" y="506721"/>
                    <a:pt x="776710" y="505057"/>
                  </a:cubicBezTo>
                  <a:cubicBezTo>
                    <a:pt x="795008" y="503394"/>
                    <a:pt x="799998" y="506721"/>
                    <a:pt x="808315" y="501730"/>
                  </a:cubicBezTo>
                  <a:cubicBezTo>
                    <a:pt x="816633" y="496740"/>
                    <a:pt x="813306" y="473451"/>
                    <a:pt x="829941" y="488422"/>
                  </a:cubicBezTo>
                  <a:cubicBezTo>
                    <a:pt x="846575" y="503394"/>
                    <a:pt x="843248" y="501730"/>
                    <a:pt x="848239" y="511711"/>
                  </a:cubicBezTo>
                  <a:cubicBezTo>
                    <a:pt x="853229" y="521692"/>
                    <a:pt x="861546" y="520028"/>
                    <a:pt x="869864" y="518365"/>
                  </a:cubicBezTo>
                  <a:cubicBezTo>
                    <a:pt x="878181" y="516701"/>
                    <a:pt x="883171" y="521692"/>
                    <a:pt x="893152" y="525019"/>
                  </a:cubicBezTo>
                  <a:cubicBezTo>
                    <a:pt x="903133" y="528346"/>
                    <a:pt x="906460" y="518365"/>
                    <a:pt x="903133" y="510047"/>
                  </a:cubicBezTo>
                  <a:cubicBezTo>
                    <a:pt x="899806" y="501730"/>
                    <a:pt x="913114" y="488422"/>
                    <a:pt x="901470" y="483432"/>
                  </a:cubicBezTo>
                  <a:cubicBezTo>
                    <a:pt x="889825" y="478442"/>
                    <a:pt x="881508" y="473451"/>
                    <a:pt x="869864" y="466797"/>
                  </a:cubicBezTo>
                  <a:cubicBezTo>
                    <a:pt x="858219" y="460143"/>
                    <a:pt x="854893" y="458480"/>
                    <a:pt x="848239" y="456816"/>
                  </a:cubicBezTo>
                  <a:cubicBezTo>
                    <a:pt x="839921" y="455153"/>
                    <a:pt x="833267" y="443509"/>
                    <a:pt x="828277" y="448499"/>
                  </a:cubicBezTo>
                  <a:cubicBezTo>
                    <a:pt x="823287" y="453490"/>
                    <a:pt x="795008" y="436855"/>
                    <a:pt x="808315" y="431864"/>
                  </a:cubicBezTo>
                  <a:cubicBezTo>
                    <a:pt x="821623" y="428538"/>
                    <a:pt x="803325" y="411903"/>
                    <a:pt x="829941" y="425211"/>
                  </a:cubicBezTo>
                  <a:cubicBezTo>
                    <a:pt x="854893" y="438518"/>
                    <a:pt x="841585" y="411903"/>
                    <a:pt x="838258" y="403586"/>
                  </a:cubicBezTo>
                  <a:cubicBezTo>
                    <a:pt x="833267" y="395268"/>
                    <a:pt x="846575" y="391941"/>
                    <a:pt x="863210" y="400259"/>
                  </a:cubicBezTo>
                  <a:cubicBezTo>
                    <a:pt x="879845" y="408576"/>
                    <a:pt x="871527" y="410239"/>
                    <a:pt x="889825" y="408576"/>
                  </a:cubicBezTo>
                  <a:cubicBezTo>
                    <a:pt x="908123" y="408576"/>
                    <a:pt x="899806" y="415230"/>
                    <a:pt x="906460" y="420220"/>
                  </a:cubicBezTo>
                  <a:cubicBezTo>
                    <a:pt x="913114" y="425211"/>
                    <a:pt x="936402" y="420220"/>
                    <a:pt x="939729" y="411903"/>
                  </a:cubicBezTo>
                  <a:cubicBezTo>
                    <a:pt x="943056" y="403586"/>
                    <a:pt x="943056" y="391941"/>
                    <a:pt x="928085" y="393605"/>
                  </a:cubicBezTo>
                  <a:cubicBezTo>
                    <a:pt x="913114" y="395268"/>
                    <a:pt x="898143" y="386951"/>
                    <a:pt x="909787" y="381960"/>
                  </a:cubicBezTo>
                  <a:cubicBezTo>
                    <a:pt x="921431" y="376970"/>
                    <a:pt x="926422" y="368653"/>
                    <a:pt x="943056" y="380297"/>
                  </a:cubicBezTo>
                  <a:cubicBezTo>
                    <a:pt x="959691" y="391941"/>
                    <a:pt x="974662" y="385287"/>
                    <a:pt x="954701" y="373643"/>
                  </a:cubicBezTo>
                  <a:cubicBezTo>
                    <a:pt x="934739" y="361999"/>
                    <a:pt x="926422" y="342037"/>
                    <a:pt x="943056" y="347028"/>
                  </a:cubicBezTo>
                  <a:cubicBezTo>
                    <a:pt x="958027" y="350355"/>
                    <a:pt x="961354" y="352018"/>
                    <a:pt x="954701" y="335383"/>
                  </a:cubicBezTo>
                  <a:cubicBezTo>
                    <a:pt x="949710" y="318749"/>
                    <a:pt x="953037" y="315422"/>
                    <a:pt x="934739" y="317085"/>
                  </a:cubicBezTo>
                  <a:cubicBezTo>
                    <a:pt x="916441" y="317085"/>
                    <a:pt x="906460" y="292133"/>
                    <a:pt x="928085" y="297124"/>
                  </a:cubicBezTo>
                  <a:cubicBezTo>
                    <a:pt x="949710" y="302114"/>
                    <a:pt x="933075" y="273835"/>
                    <a:pt x="948047" y="283816"/>
                  </a:cubicBezTo>
                  <a:cubicBezTo>
                    <a:pt x="963018" y="293797"/>
                    <a:pt x="987970" y="303778"/>
                    <a:pt x="992960" y="293797"/>
                  </a:cubicBezTo>
                  <a:cubicBezTo>
                    <a:pt x="997951" y="283816"/>
                    <a:pt x="991297" y="270508"/>
                    <a:pt x="979653" y="275499"/>
                  </a:cubicBezTo>
                  <a:cubicBezTo>
                    <a:pt x="969672" y="280489"/>
                    <a:pt x="956364" y="275499"/>
                    <a:pt x="949710" y="270508"/>
                  </a:cubicBezTo>
                  <a:cubicBezTo>
                    <a:pt x="943056" y="267181"/>
                    <a:pt x="948047" y="250547"/>
                    <a:pt x="963018" y="257200"/>
                  </a:cubicBezTo>
                  <a:cubicBezTo>
                    <a:pt x="977989" y="265518"/>
                    <a:pt x="987970" y="250547"/>
                    <a:pt x="971335" y="247220"/>
                  </a:cubicBezTo>
                  <a:cubicBezTo>
                    <a:pt x="954701" y="243893"/>
                    <a:pt x="931412" y="240566"/>
                    <a:pt x="946383" y="230585"/>
                  </a:cubicBezTo>
                  <a:cubicBezTo>
                    <a:pt x="961354" y="220604"/>
                    <a:pt x="948047" y="208960"/>
                    <a:pt x="969672" y="200643"/>
                  </a:cubicBezTo>
                  <a:cubicBezTo>
                    <a:pt x="991297" y="192325"/>
                    <a:pt x="986306" y="180681"/>
                    <a:pt x="1002941" y="182344"/>
                  </a:cubicBezTo>
                  <a:cubicBezTo>
                    <a:pt x="1019576" y="184008"/>
                    <a:pt x="1016249" y="165710"/>
                    <a:pt x="997951" y="165710"/>
                  </a:cubicBezTo>
                  <a:cubicBezTo>
                    <a:pt x="979653" y="165710"/>
                    <a:pt x="971335" y="152402"/>
                    <a:pt x="996287" y="147412"/>
                  </a:cubicBezTo>
                  <a:cubicBezTo>
                    <a:pt x="1021239" y="142421"/>
                    <a:pt x="1042864" y="147412"/>
                    <a:pt x="1052845" y="145748"/>
                  </a:cubicBezTo>
                  <a:cubicBezTo>
                    <a:pt x="1062826" y="144085"/>
                    <a:pt x="1059499" y="127450"/>
                    <a:pt x="1081124" y="125786"/>
                  </a:cubicBezTo>
                  <a:cubicBezTo>
                    <a:pt x="1102749" y="122460"/>
                    <a:pt x="1129365" y="105825"/>
                    <a:pt x="1081124" y="102498"/>
                  </a:cubicBezTo>
                  <a:cubicBezTo>
                    <a:pt x="1032883" y="97508"/>
                    <a:pt x="1016249" y="97508"/>
                    <a:pt x="1014586" y="107488"/>
                  </a:cubicBezTo>
                  <a:cubicBezTo>
                    <a:pt x="1012922" y="117469"/>
                    <a:pt x="1004605" y="120796"/>
                    <a:pt x="996287" y="114142"/>
                  </a:cubicBezTo>
                  <a:cubicBezTo>
                    <a:pt x="989633" y="107488"/>
                    <a:pt x="976326" y="114142"/>
                    <a:pt x="969672" y="107488"/>
                  </a:cubicBezTo>
                  <a:cubicBezTo>
                    <a:pt x="961354" y="100834"/>
                    <a:pt x="963018" y="104161"/>
                    <a:pt x="953037" y="114142"/>
                  </a:cubicBezTo>
                  <a:cubicBezTo>
                    <a:pt x="944720" y="122460"/>
                    <a:pt x="938066" y="122460"/>
                    <a:pt x="929749" y="129113"/>
                  </a:cubicBezTo>
                  <a:cubicBezTo>
                    <a:pt x="921431" y="135767"/>
                    <a:pt x="916441" y="137431"/>
                    <a:pt x="906460" y="144085"/>
                  </a:cubicBezTo>
                  <a:cubicBezTo>
                    <a:pt x="898143" y="149075"/>
                    <a:pt x="883171" y="149075"/>
                    <a:pt x="908123" y="127450"/>
                  </a:cubicBezTo>
                  <a:cubicBezTo>
                    <a:pt x="934739" y="104161"/>
                    <a:pt x="921431" y="109152"/>
                    <a:pt x="939729" y="99171"/>
                  </a:cubicBezTo>
                  <a:cubicBezTo>
                    <a:pt x="958027" y="89190"/>
                    <a:pt x="936402" y="79209"/>
                    <a:pt x="923095" y="77546"/>
                  </a:cubicBezTo>
                  <a:cubicBezTo>
                    <a:pt x="911450" y="77546"/>
                    <a:pt x="896479" y="82536"/>
                    <a:pt x="893152" y="94181"/>
                  </a:cubicBezTo>
                  <a:cubicBezTo>
                    <a:pt x="889825" y="104161"/>
                    <a:pt x="886498" y="99171"/>
                    <a:pt x="866537" y="104161"/>
                  </a:cubicBezTo>
                  <a:cubicBezTo>
                    <a:pt x="846575" y="109152"/>
                    <a:pt x="823287" y="104161"/>
                    <a:pt x="846575" y="95844"/>
                  </a:cubicBezTo>
                  <a:cubicBezTo>
                    <a:pt x="869864" y="87527"/>
                    <a:pt x="861546" y="79209"/>
                    <a:pt x="839921" y="82536"/>
                  </a:cubicBezTo>
                  <a:cubicBezTo>
                    <a:pt x="816633" y="87527"/>
                    <a:pt x="733459" y="94181"/>
                    <a:pt x="753421" y="80873"/>
                  </a:cubicBezTo>
                  <a:cubicBezTo>
                    <a:pt x="773383" y="65902"/>
                    <a:pt x="748431" y="64238"/>
                    <a:pt x="801662" y="65902"/>
                  </a:cubicBezTo>
                  <a:cubicBezTo>
                    <a:pt x="853229" y="67565"/>
                    <a:pt x="866537" y="64238"/>
                    <a:pt x="888162" y="64238"/>
                  </a:cubicBezTo>
                  <a:cubicBezTo>
                    <a:pt x="909787" y="65902"/>
                    <a:pt x="928085" y="59248"/>
                    <a:pt x="903133" y="54257"/>
                  </a:cubicBezTo>
                  <a:cubicBezTo>
                    <a:pt x="878181" y="47604"/>
                    <a:pt x="908123" y="35959"/>
                    <a:pt x="874854" y="32632"/>
                  </a:cubicBezTo>
                  <a:cubicBezTo>
                    <a:pt x="839921" y="29305"/>
                    <a:pt x="814969" y="29305"/>
                    <a:pt x="803325" y="35959"/>
                  </a:cubicBezTo>
                  <a:cubicBezTo>
                    <a:pt x="791681" y="42613"/>
                    <a:pt x="771719" y="42613"/>
                    <a:pt x="761738" y="42613"/>
                  </a:cubicBezTo>
                  <a:cubicBezTo>
                    <a:pt x="751758" y="40950"/>
                    <a:pt x="738450" y="27642"/>
                    <a:pt x="765065" y="25978"/>
                  </a:cubicBezTo>
                  <a:cubicBezTo>
                    <a:pt x="791681" y="24315"/>
                    <a:pt x="806652" y="15998"/>
                    <a:pt x="823287" y="15998"/>
                  </a:cubicBezTo>
                  <a:cubicBezTo>
                    <a:pt x="838258" y="14334"/>
                    <a:pt x="833267" y="2690"/>
                    <a:pt x="793344" y="4353"/>
                  </a:cubicBezTo>
                  <a:cubicBezTo>
                    <a:pt x="753421" y="6017"/>
                    <a:pt x="736786" y="11007"/>
                    <a:pt x="726806" y="6017"/>
                  </a:cubicBezTo>
                  <a:cubicBezTo>
                    <a:pt x="715161" y="1026"/>
                    <a:pt x="695200" y="-2301"/>
                    <a:pt x="688546" y="2690"/>
                  </a:cubicBezTo>
                  <a:cubicBezTo>
                    <a:pt x="683555" y="7680"/>
                    <a:pt x="665257" y="1026"/>
                    <a:pt x="655276" y="2690"/>
                  </a:cubicBezTo>
                  <a:cubicBezTo>
                    <a:pt x="643632" y="4353"/>
                    <a:pt x="635315" y="9344"/>
                    <a:pt x="641969" y="17661"/>
                  </a:cubicBezTo>
                  <a:cubicBezTo>
                    <a:pt x="648623" y="25978"/>
                    <a:pt x="658603" y="37623"/>
                    <a:pt x="633651" y="32632"/>
                  </a:cubicBezTo>
                  <a:cubicBezTo>
                    <a:pt x="610363" y="27642"/>
                    <a:pt x="583747" y="24315"/>
                    <a:pt x="585411" y="12671"/>
                  </a:cubicBezTo>
                  <a:cubicBezTo>
                    <a:pt x="587074" y="2690"/>
                    <a:pt x="585411" y="-2301"/>
                    <a:pt x="567113" y="1026"/>
                  </a:cubicBezTo>
                  <a:cubicBezTo>
                    <a:pt x="548815" y="2690"/>
                    <a:pt x="555468" y="19325"/>
                    <a:pt x="543824" y="19325"/>
                  </a:cubicBezTo>
                  <a:cubicBezTo>
                    <a:pt x="533843" y="19325"/>
                    <a:pt x="522199" y="29305"/>
                    <a:pt x="550478" y="30969"/>
                  </a:cubicBezTo>
                  <a:cubicBezTo>
                    <a:pt x="578757" y="32632"/>
                    <a:pt x="577094" y="42613"/>
                    <a:pt x="562122" y="45940"/>
                  </a:cubicBezTo>
                  <a:cubicBezTo>
                    <a:pt x="547151" y="49267"/>
                    <a:pt x="537170" y="49267"/>
                    <a:pt x="535507" y="60911"/>
                  </a:cubicBezTo>
                  <a:cubicBezTo>
                    <a:pt x="533843" y="72556"/>
                    <a:pt x="522199" y="80873"/>
                    <a:pt x="510555" y="62575"/>
                  </a:cubicBezTo>
                  <a:cubicBezTo>
                    <a:pt x="500574" y="44277"/>
                    <a:pt x="495583" y="32632"/>
                    <a:pt x="477285" y="34296"/>
                  </a:cubicBezTo>
                  <a:cubicBezTo>
                    <a:pt x="458987" y="35959"/>
                    <a:pt x="458987" y="29305"/>
                    <a:pt x="450670" y="24315"/>
                  </a:cubicBezTo>
                  <a:cubicBezTo>
                    <a:pt x="442353" y="19325"/>
                    <a:pt x="440689" y="17661"/>
                    <a:pt x="432372" y="22652"/>
                  </a:cubicBezTo>
                  <a:cubicBezTo>
                    <a:pt x="422391" y="27642"/>
                    <a:pt x="422391" y="29305"/>
                    <a:pt x="429045" y="39286"/>
                  </a:cubicBezTo>
                  <a:cubicBezTo>
                    <a:pt x="437362" y="49267"/>
                    <a:pt x="445679" y="65902"/>
                    <a:pt x="422391" y="55921"/>
                  </a:cubicBezTo>
                  <a:cubicBezTo>
                    <a:pt x="399103" y="45940"/>
                    <a:pt x="379141" y="37623"/>
                    <a:pt x="377477" y="45940"/>
                  </a:cubicBezTo>
                  <a:cubicBezTo>
                    <a:pt x="374151" y="52594"/>
                    <a:pt x="359179" y="55921"/>
                    <a:pt x="359179" y="40950"/>
                  </a:cubicBezTo>
                  <a:cubicBezTo>
                    <a:pt x="359179" y="25978"/>
                    <a:pt x="347535" y="22652"/>
                    <a:pt x="337554" y="24315"/>
                  </a:cubicBezTo>
                  <a:cubicBezTo>
                    <a:pt x="327573" y="25978"/>
                    <a:pt x="325910" y="25978"/>
                    <a:pt x="295967" y="22652"/>
                  </a:cubicBezTo>
                  <a:cubicBezTo>
                    <a:pt x="266025" y="19325"/>
                    <a:pt x="274342" y="32632"/>
                    <a:pt x="259371" y="24315"/>
                  </a:cubicBezTo>
                  <a:cubicBezTo>
                    <a:pt x="244400" y="15998"/>
                    <a:pt x="237746" y="17661"/>
                    <a:pt x="226102" y="25978"/>
                  </a:cubicBezTo>
                  <a:cubicBezTo>
                    <a:pt x="214458" y="34296"/>
                    <a:pt x="234419" y="39286"/>
                    <a:pt x="217784" y="47604"/>
                  </a:cubicBezTo>
                  <a:cubicBezTo>
                    <a:pt x="201150" y="54257"/>
                    <a:pt x="191169" y="40950"/>
                    <a:pt x="187842" y="49267"/>
                  </a:cubicBezTo>
                  <a:cubicBezTo>
                    <a:pt x="186179" y="59248"/>
                    <a:pt x="182852" y="55921"/>
                    <a:pt x="169544" y="49267"/>
                  </a:cubicBezTo>
                  <a:cubicBezTo>
                    <a:pt x="156236" y="44277"/>
                    <a:pt x="149582" y="47604"/>
                    <a:pt x="139601" y="54257"/>
                  </a:cubicBezTo>
                  <a:cubicBezTo>
                    <a:pt x="129621" y="60911"/>
                    <a:pt x="103005" y="60911"/>
                    <a:pt x="114649" y="74219"/>
                  </a:cubicBezTo>
                  <a:cubicBezTo>
                    <a:pt x="126294" y="87527"/>
                    <a:pt x="132948" y="87527"/>
                    <a:pt x="142928" y="79209"/>
                  </a:cubicBezTo>
                  <a:cubicBezTo>
                    <a:pt x="152909" y="72556"/>
                    <a:pt x="174534" y="89190"/>
                    <a:pt x="156236" y="94181"/>
                  </a:cubicBezTo>
                  <a:cubicBezTo>
                    <a:pt x="137938" y="99171"/>
                    <a:pt x="132948" y="100834"/>
                    <a:pt x="112986" y="97508"/>
                  </a:cubicBezTo>
                  <a:cubicBezTo>
                    <a:pt x="91361" y="94181"/>
                    <a:pt x="84707" y="92517"/>
                    <a:pt x="76390" y="102498"/>
                  </a:cubicBezTo>
                  <a:cubicBezTo>
                    <a:pt x="68072" y="110815"/>
                    <a:pt x="58092" y="92517"/>
                    <a:pt x="41457" y="105825"/>
                  </a:cubicBezTo>
                  <a:cubicBezTo>
                    <a:pt x="24822" y="119133"/>
                    <a:pt x="26486" y="110815"/>
                    <a:pt x="18168" y="110815"/>
                  </a:cubicBezTo>
                  <a:cubicBezTo>
                    <a:pt x="8188" y="110815"/>
                    <a:pt x="-1793" y="117469"/>
                    <a:pt x="11515" y="127450"/>
                  </a:cubicBezTo>
                  <a:cubicBezTo>
                    <a:pt x="24822" y="137431"/>
                    <a:pt x="43120" y="150738"/>
                    <a:pt x="54765" y="152402"/>
                  </a:cubicBezTo>
                  <a:cubicBezTo>
                    <a:pt x="66409" y="152402"/>
                    <a:pt x="86371" y="152402"/>
                    <a:pt x="66409" y="160719"/>
                  </a:cubicBezTo>
                  <a:cubicBezTo>
                    <a:pt x="46447" y="169037"/>
                    <a:pt x="58092" y="177354"/>
                    <a:pt x="38130" y="170700"/>
                  </a:cubicBezTo>
                  <a:cubicBezTo>
                    <a:pt x="16505" y="164046"/>
                    <a:pt x="-15101" y="164046"/>
                    <a:pt x="8188" y="175691"/>
                  </a:cubicBezTo>
                  <a:cubicBezTo>
                    <a:pt x="31476" y="187335"/>
                    <a:pt x="74726" y="188998"/>
                    <a:pt x="51438" y="195652"/>
                  </a:cubicBezTo>
                  <a:cubicBezTo>
                    <a:pt x="28149" y="202306"/>
                    <a:pt x="11515" y="205633"/>
                    <a:pt x="21495" y="212287"/>
                  </a:cubicBezTo>
                  <a:cubicBezTo>
                    <a:pt x="33140" y="218941"/>
                    <a:pt x="28149" y="212287"/>
                    <a:pt x="38130" y="228921"/>
                  </a:cubicBezTo>
                  <a:cubicBezTo>
                    <a:pt x="48111" y="245556"/>
                    <a:pt x="71399" y="253873"/>
                    <a:pt x="68072" y="242229"/>
                  </a:cubicBezTo>
                  <a:cubicBezTo>
                    <a:pt x="64745" y="230585"/>
                    <a:pt x="74726" y="227258"/>
                    <a:pt x="83044" y="235575"/>
                  </a:cubicBezTo>
                  <a:cubicBezTo>
                    <a:pt x="91361" y="245556"/>
                    <a:pt x="93024" y="235575"/>
                    <a:pt x="94688" y="230585"/>
                  </a:cubicBezTo>
                  <a:cubicBezTo>
                    <a:pt x="96351" y="227258"/>
                    <a:pt x="111323" y="222268"/>
                    <a:pt x="116313" y="232248"/>
                  </a:cubicBezTo>
                  <a:cubicBezTo>
                    <a:pt x="121303" y="240566"/>
                    <a:pt x="141265" y="222268"/>
                    <a:pt x="142928" y="233912"/>
                  </a:cubicBezTo>
                  <a:cubicBezTo>
                    <a:pt x="144592" y="245556"/>
                    <a:pt x="139601" y="240566"/>
                    <a:pt x="167880" y="248883"/>
                  </a:cubicBezTo>
                  <a:cubicBezTo>
                    <a:pt x="196159" y="257200"/>
                    <a:pt x="201150" y="268845"/>
                    <a:pt x="201150" y="278826"/>
                  </a:cubicBezTo>
                  <a:cubicBezTo>
                    <a:pt x="202813" y="288806"/>
                    <a:pt x="194496" y="310431"/>
                    <a:pt x="209467" y="315422"/>
                  </a:cubicBezTo>
                  <a:cubicBezTo>
                    <a:pt x="226102" y="320412"/>
                    <a:pt x="236083" y="318749"/>
                    <a:pt x="234419" y="327066"/>
                  </a:cubicBezTo>
                  <a:cubicBezTo>
                    <a:pt x="232756" y="335383"/>
                    <a:pt x="222775" y="338710"/>
                    <a:pt x="231092" y="343701"/>
                  </a:cubicBezTo>
                  <a:cubicBezTo>
                    <a:pt x="239410" y="350355"/>
                    <a:pt x="226102" y="358672"/>
                    <a:pt x="232756" y="365326"/>
                  </a:cubicBezTo>
                  <a:cubicBezTo>
                    <a:pt x="237746" y="373643"/>
                    <a:pt x="247727" y="368653"/>
                    <a:pt x="244400" y="381960"/>
                  </a:cubicBezTo>
                  <a:cubicBezTo>
                    <a:pt x="242736" y="393605"/>
                    <a:pt x="244400" y="395268"/>
                    <a:pt x="232756" y="403586"/>
                  </a:cubicBezTo>
                  <a:cubicBezTo>
                    <a:pt x="219448" y="413566"/>
                    <a:pt x="234419" y="411903"/>
                    <a:pt x="226102" y="420220"/>
                  </a:cubicBezTo>
                  <a:cubicBezTo>
                    <a:pt x="217784" y="428538"/>
                    <a:pt x="232756" y="428538"/>
                    <a:pt x="226102" y="433528"/>
                  </a:cubicBezTo>
                  <a:cubicBezTo>
                    <a:pt x="219448" y="440182"/>
                    <a:pt x="226102" y="441845"/>
                    <a:pt x="234419" y="440182"/>
                  </a:cubicBezTo>
                  <a:cubicBezTo>
                    <a:pt x="242736" y="438518"/>
                    <a:pt x="254381" y="433528"/>
                    <a:pt x="251054" y="425211"/>
                  </a:cubicBezTo>
                  <a:cubicBezTo>
                    <a:pt x="247727" y="416893"/>
                    <a:pt x="264362" y="418557"/>
                    <a:pt x="264362" y="428538"/>
                  </a:cubicBezTo>
                  <a:cubicBezTo>
                    <a:pt x="266025" y="440182"/>
                    <a:pt x="289314" y="428538"/>
                    <a:pt x="279333" y="441845"/>
                  </a:cubicBezTo>
                  <a:cubicBezTo>
                    <a:pt x="267688" y="455153"/>
                    <a:pt x="277669" y="450163"/>
                    <a:pt x="282660" y="456816"/>
                  </a:cubicBezTo>
                  <a:cubicBezTo>
                    <a:pt x="287650" y="463470"/>
                    <a:pt x="292640" y="475115"/>
                    <a:pt x="280996" y="476778"/>
                  </a:cubicBezTo>
                  <a:cubicBezTo>
                    <a:pt x="267688" y="478442"/>
                    <a:pt x="271015" y="470124"/>
                    <a:pt x="251054" y="465134"/>
                  </a:cubicBezTo>
                  <a:cubicBezTo>
                    <a:pt x="231092" y="461807"/>
                    <a:pt x="222775" y="466797"/>
                    <a:pt x="239410" y="473451"/>
                  </a:cubicBezTo>
                  <a:cubicBezTo>
                    <a:pt x="254381" y="481769"/>
                    <a:pt x="254381" y="478442"/>
                    <a:pt x="259371" y="488422"/>
                  </a:cubicBezTo>
                  <a:cubicBezTo>
                    <a:pt x="264362" y="498403"/>
                    <a:pt x="269352" y="495076"/>
                    <a:pt x="280996" y="491749"/>
                  </a:cubicBezTo>
                  <a:cubicBezTo>
                    <a:pt x="290977" y="488422"/>
                    <a:pt x="315929" y="490086"/>
                    <a:pt x="300958" y="503394"/>
                  </a:cubicBezTo>
                  <a:cubicBezTo>
                    <a:pt x="284323" y="515038"/>
                    <a:pt x="277669" y="511711"/>
                    <a:pt x="274342" y="525019"/>
                  </a:cubicBezTo>
                  <a:cubicBezTo>
                    <a:pt x="271015" y="536663"/>
                    <a:pt x="299294" y="528346"/>
                    <a:pt x="274342" y="544980"/>
                  </a:cubicBezTo>
                  <a:cubicBezTo>
                    <a:pt x="249390" y="561615"/>
                    <a:pt x="264362" y="558288"/>
                    <a:pt x="247727" y="556625"/>
                  </a:cubicBezTo>
                  <a:cubicBezTo>
                    <a:pt x="231092" y="554961"/>
                    <a:pt x="226102" y="561615"/>
                    <a:pt x="236083" y="571596"/>
                  </a:cubicBezTo>
                  <a:cubicBezTo>
                    <a:pt x="244400" y="579913"/>
                    <a:pt x="212794" y="583240"/>
                    <a:pt x="229429" y="588230"/>
                  </a:cubicBezTo>
                  <a:cubicBezTo>
                    <a:pt x="246063" y="593221"/>
                    <a:pt x="237746" y="598211"/>
                    <a:pt x="224438" y="598211"/>
                  </a:cubicBezTo>
                  <a:cubicBezTo>
                    <a:pt x="211131" y="598211"/>
                    <a:pt x="201150" y="604865"/>
                    <a:pt x="217784" y="608192"/>
                  </a:cubicBezTo>
                  <a:cubicBezTo>
                    <a:pt x="234419" y="611519"/>
                    <a:pt x="234419" y="613182"/>
                    <a:pt x="219448" y="619836"/>
                  </a:cubicBezTo>
                  <a:cubicBezTo>
                    <a:pt x="204477" y="626490"/>
                    <a:pt x="201150" y="641461"/>
                    <a:pt x="221111" y="633144"/>
                  </a:cubicBezTo>
                  <a:cubicBezTo>
                    <a:pt x="241073" y="624827"/>
                    <a:pt x="229429" y="643125"/>
                    <a:pt x="226102" y="646452"/>
                  </a:cubicBezTo>
                  <a:cubicBezTo>
                    <a:pt x="222775" y="651442"/>
                    <a:pt x="214458" y="658096"/>
                    <a:pt x="217784" y="668077"/>
                  </a:cubicBezTo>
                  <a:cubicBezTo>
                    <a:pt x="222775" y="678058"/>
                    <a:pt x="226102" y="676394"/>
                    <a:pt x="232756" y="676394"/>
                  </a:cubicBezTo>
                  <a:cubicBezTo>
                    <a:pt x="239410" y="674731"/>
                    <a:pt x="247727" y="683048"/>
                    <a:pt x="236083" y="696356"/>
                  </a:cubicBezTo>
                  <a:cubicBezTo>
                    <a:pt x="224438" y="708000"/>
                    <a:pt x="216121" y="704673"/>
                    <a:pt x="222775" y="716317"/>
                  </a:cubicBezTo>
                  <a:cubicBezTo>
                    <a:pt x="229429" y="727962"/>
                    <a:pt x="244400" y="739606"/>
                    <a:pt x="237746" y="747923"/>
                  </a:cubicBezTo>
                  <a:cubicBezTo>
                    <a:pt x="229429" y="756241"/>
                    <a:pt x="232756" y="764558"/>
                    <a:pt x="242736" y="769548"/>
                  </a:cubicBezTo>
                  <a:cubicBezTo>
                    <a:pt x="252717" y="774539"/>
                    <a:pt x="262698" y="776202"/>
                    <a:pt x="257708" y="786183"/>
                  </a:cubicBezTo>
                  <a:cubicBezTo>
                    <a:pt x="252717" y="796164"/>
                    <a:pt x="256044" y="799491"/>
                    <a:pt x="264362" y="801154"/>
                  </a:cubicBezTo>
                  <a:cubicBezTo>
                    <a:pt x="272679" y="802818"/>
                    <a:pt x="274342" y="806145"/>
                    <a:pt x="279333" y="811135"/>
                  </a:cubicBezTo>
                  <a:cubicBezTo>
                    <a:pt x="284323" y="816126"/>
                    <a:pt x="299294" y="816126"/>
                    <a:pt x="307612" y="811135"/>
                  </a:cubicBezTo>
                  <a:cubicBezTo>
                    <a:pt x="315929" y="806145"/>
                    <a:pt x="319256" y="811135"/>
                    <a:pt x="317592" y="819452"/>
                  </a:cubicBezTo>
                  <a:cubicBezTo>
                    <a:pt x="317592" y="827770"/>
                    <a:pt x="332564" y="827770"/>
                    <a:pt x="334227" y="839414"/>
                  </a:cubicBezTo>
                  <a:cubicBezTo>
                    <a:pt x="335891" y="851058"/>
                    <a:pt x="355852" y="836087"/>
                    <a:pt x="357516" y="847731"/>
                  </a:cubicBezTo>
                  <a:cubicBezTo>
                    <a:pt x="359179" y="859376"/>
                    <a:pt x="380804" y="844404"/>
                    <a:pt x="374151" y="839414"/>
                  </a:cubicBezTo>
                  <a:cubicBezTo>
                    <a:pt x="367496" y="834424"/>
                    <a:pt x="365833" y="826106"/>
                    <a:pt x="375814" y="827770"/>
                  </a:cubicBezTo>
                  <a:cubicBezTo>
                    <a:pt x="384131" y="826106"/>
                    <a:pt x="389122" y="814462"/>
                    <a:pt x="389122" y="814462"/>
                  </a:cubicBezTo>
                  <a:close/>
                </a:path>
              </a:pathLst>
            </a:custGeom>
            <a:grpFill/>
            <a:ln w="16631"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0D8192A4-9CD5-4D4C-804C-7A77EC0B4203}"/>
                </a:ext>
              </a:extLst>
            </p:cNvPr>
            <p:cNvSpPr/>
            <p:nvPr/>
          </p:nvSpPr>
          <p:spPr>
            <a:xfrm>
              <a:off x="3027854" y="1292535"/>
              <a:ext cx="52463" cy="34589"/>
            </a:xfrm>
            <a:custGeom>
              <a:avLst/>
              <a:gdLst>
                <a:gd name="connsiteX0" fmla="*/ 28497 w 52463"/>
                <a:gd name="connsiteY0" fmla="*/ 3593 h 34589"/>
                <a:gd name="connsiteX1" fmla="*/ 48459 w 52463"/>
                <a:gd name="connsiteY1" fmla="*/ 28545 h 34589"/>
                <a:gd name="connsiteX2" fmla="*/ 10199 w 52463"/>
                <a:gd name="connsiteY2" fmla="*/ 26882 h 34589"/>
                <a:gd name="connsiteX3" fmla="*/ 8536 w 52463"/>
                <a:gd name="connsiteY3" fmla="*/ 6920 h 34589"/>
                <a:gd name="connsiteX4" fmla="*/ 28497 w 52463"/>
                <a:gd name="connsiteY4" fmla="*/ 3593 h 34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63" h="34589">
                  <a:moveTo>
                    <a:pt x="28497" y="3593"/>
                  </a:moveTo>
                  <a:cubicBezTo>
                    <a:pt x="38478" y="8583"/>
                    <a:pt x="61767" y="18564"/>
                    <a:pt x="48459" y="28545"/>
                  </a:cubicBezTo>
                  <a:cubicBezTo>
                    <a:pt x="35151" y="36862"/>
                    <a:pt x="26834" y="36862"/>
                    <a:pt x="10199" y="26882"/>
                  </a:cubicBezTo>
                  <a:cubicBezTo>
                    <a:pt x="-4772" y="16901"/>
                    <a:pt x="-1445" y="16901"/>
                    <a:pt x="8536" y="6920"/>
                  </a:cubicBezTo>
                  <a:cubicBezTo>
                    <a:pt x="18517" y="-6388"/>
                    <a:pt x="28497" y="3593"/>
                    <a:pt x="28497" y="3593"/>
                  </a:cubicBezTo>
                  <a:close/>
                </a:path>
              </a:pathLst>
            </a:custGeom>
            <a:grpFill/>
            <a:ln w="16631"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467CE815-1E8B-44F1-A786-039A8180CBD1}"/>
                </a:ext>
              </a:extLst>
            </p:cNvPr>
            <p:cNvSpPr/>
            <p:nvPr/>
          </p:nvSpPr>
          <p:spPr>
            <a:xfrm>
              <a:off x="3624209" y="1473362"/>
              <a:ext cx="238572" cy="106120"/>
            </a:xfrm>
            <a:custGeom>
              <a:avLst/>
              <a:gdLst>
                <a:gd name="connsiteX0" fmla="*/ 89212 w 238572"/>
                <a:gd name="connsiteY0" fmla="*/ 95575 h 106120"/>
                <a:gd name="connsiteX1" fmla="*/ 134126 w 238572"/>
                <a:gd name="connsiteY1" fmla="*/ 102229 h 106120"/>
                <a:gd name="connsiteX2" fmla="*/ 179039 w 238572"/>
                <a:gd name="connsiteY2" fmla="*/ 92248 h 106120"/>
                <a:gd name="connsiteX3" fmla="*/ 215636 w 238572"/>
                <a:gd name="connsiteY3" fmla="*/ 78940 h 106120"/>
                <a:gd name="connsiteX4" fmla="*/ 232270 w 238572"/>
                <a:gd name="connsiteY4" fmla="*/ 58979 h 106120"/>
                <a:gd name="connsiteX5" fmla="*/ 232270 w 238572"/>
                <a:gd name="connsiteY5" fmla="*/ 32363 h 106120"/>
                <a:gd name="connsiteX6" fmla="*/ 220626 w 238572"/>
                <a:gd name="connsiteY6" fmla="*/ 12402 h 106120"/>
                <a:gd name="connsiteX7" fmla="*/ 207318 w 238572"/>
                <a:gd name="connsiteY7" fmla="*/ 757 h 106120"/>
                <a:gd name="connsiteX8" fmla="*/ 185693 w 238572"/>
                <a:gd name="connsiteY8" fmla="*/ 2421 h 106120"/>
                <a:gd name="connsiteX9" fmla="*/ 165732 w 238572"/>
                <a:gd name="connsiteY9" fmla="*/ 7411 h 106120"/>
                <a:gd name="connsiteX10" fmla="*/ 144107 w 238572"/>
                <a:gd name="connsiteY10" fmla="*/ 14065 h 106120"/>
                <a:gd name="connsiteX11" fmla="*/ 127472 w 238572"/>
                <a:gd name="connsiteY11" fmla="*/ 20719 h 106120"/>
                <a:gd name="connsiteX12" fmla="*/ 105847 w 238572"/>
                <a:gd name="connsiteY12" fmla="*/ 15729 h 106120"/>
                <a:gd name="connsiteX13" fmla="*/ 90876 w 238572"/>
                <a:gd name="connsiteY13" fmla="*/ 22382 h 106120"/>
                <a:gd name="connsiteX14" fmla="*/ 85885 w 238572"/>
                <a:gd name="connsiteY14" fmla="*/ 40681 h 106120"/>
                <a:gd name="connsiteX15" fmla="*/ 67587 w 238572"/>
                <a:gd name="connsiteY15" fmla="*/ 34027 h 106120"/>
                <a:gd name="connsiteX16" fmla="*/ 69251 w 238572"/>
                <a:gd name="connsiteY16" fmla="*/ 14065 h 106120"/>
                <a:gd name="connsiteX17" fmla="*/ 49289 w 238572"/>
                <a:gd name="connsiteY17" fmla="*/ 757 h 106120"/>
                <a:gd name="connsiteX18" fmla="*/ 42635 w 238572"/>
                <a:gd name="connsiteY18" fmla="*/ 12402 h 106120"/>
                <a:gd name="connsiteX19" fmla="*/ 12693 w 238572"/>
                <a:gd name="connsiteY19" fmla="*/ 15729 h 106120"/>
                <a:gd name="connsiteX20" fmla="*/ 11029 w 238572"/>
                <a:gd name="connsiteY20" fmla="*/ 35690 h 106120"/>
                <a:gd name="connsiteX21" fmla="*/ 50952 w 238572"/>
                <a:gd name="connsiteY21" fmla="*/ 37354 h 106120"/>
                <a:gd name="connsiteX22" fmla="*/ 39308 w 238572"/>
                <a:gd name="connsiteY22" fmla="*/ 50661 h 106120"/>
                <a:gd name="connsiteX23" fmla="*/ 29327 w 238572"/>
                <a:gd name="connsiteY23" fmla="*/ 58979 h 106120"/>
                <a:gd name="connsiteX24" fmla="*/ 50952 w 238572"/>
                <a:gd name="connsiteY24" fmla="*/ 72287 h 106120"/>
                <a:gd name="connsiteX25" fmla="*/ 40972 w 238572"/>
                <a:gd name="connsiteY25" fmla="*/ 85594 h 106120"/>
                <a:gd name="connsiteX26" fmla="*/ 89212 w 238572"/>
                <a:gd name="connsiteY26" fmla="*/ 95575 h 10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8572" h="106120">
                  <a:moveTo>
                    <a:pt x="89212" y="95575"/>
                  </a:moveTo>
                  <a:cubicBezTo>
                    <a:pt x="107510" y="107219"/>
                    <a:pt x="124145" y="108883"/>
                    <a:pt x="134126" y="102229"/>
                  </a:cubicBezTo>
                  <a:cubicBezTo>
                    <a:pt x="144107" y="95575"/>
                    <a:pt x="165732" y="93912"/>
                    <a:pt x="179039" y="92248"/>
                  </a:cubicBezTo>
                  <a:cubicBezTo>
                    <a:pt x="194011" y="92248"/>
                    <a:pt x="202328" y="82267"/>
                    <a:pt x="215636" y="78940"/>
                  </a:cubicBezTo>
                  <a:cubicBezTo>
                    <a:pt x="228944" y="73950"/>
                    <a:pt x="230607" y="63969"/>
                    <a:pt x="232270" y="58979"/>
                  </a:cubicBezTo>
                  <a:cubicBezTo>
                    <a:pt x="233934" y="53988"/>
                    <a:pt x="245578" y="39017"/>
                    <a:pt x="232270" y="32363"/>
                  </a:cubicBezTo>
                  <a:cubicBezTo>
                    <a:pt x="217299" y="25709"/>
                    <a:pt x="215636" y="17392"/>
                    <a:pt x="220626" y="12402"/>
                  </a:cubicBezTo>
                  <a:cubicBezTo>
                    <a:pt x="225616" y="7411"/>
                    <a:pt x="220626" y="-2570"/>
                    <a:pt x="207318" y="757"/>
                  </a:cubicBezTo>
                  <a:cubicBezTo>
                    <a:pt x="195674" y="4084"/>
                    <a:pt x="192347" y="5748"/>
                    <a:pt x="185693" y="2421"/>
                  </a:cubicBezTo>
                  <a:cubicBezTo>
                    <a:pt x="177376" y="-906"/>
                    <a:pt x="165732" y="-906"/>
                    <a:pt x="165732" y="7411"/>
                  </a:cubicBezTo>
                  <a:cubicBezTo>
                    <a:pt x="165732" y="14065"/>
                    <a:pt x="157414" y="19056"/>
                    <a:pt x="144107" y="14065"/>
                  </a:cubicBezTo>
                  <a:cubicBezTo>
                    <a:pt x="130799" y="9075"/>
                    <a:pt x="142443" y="25709"/>
                    <a:pt x="127472" y="20719"/>
                  </a:cubicBezTo>
                  <a:cubicBezTo>
                    <a:pt x="112501" y="15729"/>
                    <a:pt x="104183" y="9075"/>
                    <a:pt x="105847" y="15729"/>
                  </a:cubicBezTo>
                  <a:cubicBezTo>
                    <a:pt x="107510" y="20719"/>
                    <a:pt x="87549" y="12402"/>
                    <a:pt x="90876" y="22382"/>
                  </a:cubicBezTo>
                  <a:cubicBezTo>
                    <a:pt x="94203" y="32363"/>
                    <a:pt x="85885" y="35690"/>
                    <a:pt x="85885" y="40681"/>
                  </a:cubicBezTo>
                  <a:cubicBezTo>
                    <a:pt x="85885" y="45671"/>
                    <a:pt x="69251" y="42344"/>
                    <a:pt x="67587" y="34027"/>
                  </a:cubicBezTo>
                  <a:cubicBezTo>
                    <a:pt x="65924" y="27373"/>
                    <a:pt x="75904" y="24046"/>
                    <a:pt x="69251" y="14065"/>
                  </a:cubicBezTo>
                  <a:cubicBezTo>
                    <a:pt x="62597" y="5748"/>
                    <a:pt x="59270" y="4084"/>
                    <a:pt x="49289" y="757"/>
                  </a:cubicBezTo>
                  <a:cubicBezTo>
                    <a:pt x="40972" y="-2570"/>
                    <a:pt x="37645" y="5748"/>
                    <a:pt x="42635" y="12402"/>
                  </a:cubicBezTo>
                  <a:cubicBezTo>
                    <a:pt x="47625" y="19056"/>
                    <a:pt x="16020" y="12402"/>
                    <a:pt x="12693" y="15729"/>
                  </a:cubicBezTo>
                  <a:cubicBezTo>
                    <a:pt x="11029" y="19056"/>
                    <a:pt x="-13923" y="37354"/>
                    <a:pt x="11029" y="35690"/>
                  </a:cubicBezTo>
                  <a:cubicBezTo>
                    <a:pt x="35981" y="34027"/>
                    <a:pt x="55943" y="29036"/>
                    <a:pt x="50952" y="37354"/>
                  </a:cubicBezTo>
                  <a:cubicBezTo>
                    <a:pt x="45962" y="45671"/>
                    <a:pt x="64260" y="50661"/>
                    <a:pt x="39308" y="50661"/>
                  </a:cubicBezTo>
                  <a:cubicBezTo>
                    <a:pt x="14356" y="50661"/>
                    <a:pt x="7702" y="57315"/>
                    <a:pt x="29327" y="58979"/>
                  </a:cubicBezTo>
                  <a:cubicBezTo>
                    <a:pt x="50952" y="62306"/>
                    <a:pt x="65924" y="72287"/>
                    <a:pt x="50952" y="72287"/>
                  </a:cubicBezTo>
                  <a:cubicBezTo>
                    <a:pt x="37645" y="72287"/>
                    <a:pt x="22673" y="82267"/>
                    <a:pt x="40972" y="85594"/>
                  </a:cubicBezTo>
                  <a:cubicBezTo>
                    <a:pt x="62597" y="85594"/>
                    <a:pt x="77568" y="87258"/>
                    <a:pt x="89212" y="95575"/>
                  </a:cubicBezTo>
                  <a:close/>
                </a:path>
              </a:pathLst>
            </a:custGeom>
            <a:grpFill/>
            <a:ln w="16631"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FACB2A51-8A0C-4F26-8420-EADB63F7E5EF}"/>
                </a:ext>
              </a:extLst>
            </p:cNvPr>
            <p:cNvSpPr/>
            <p:nvPr/>
          </p:nvSpPr>
          <p:spPr>
            <a:xfrm>
              <a:off x="4010672" y="1715139"/>
              <a:ext cx="179724" cy="250255"/>
            </a:xfrm>
            <a:custGeom>
              <a:avLst/>
              <a:gdLst>
                <a:gd name="connsiteX0" fmla="*/ 103646 w 179724"/>
                <a:gd name="connsiteY0" fmla="*/ 233068 h 250255"/>
                <a:gd name="connsiteX1" fmla="*/ 156876 w 179724"/>
                <a:gd name="connsiteY1" fmla="*/ 224751 h 250255"/>
                <a:gd name="connsiteX2" fmla="*/ 158540 w 179724"/>
                <a:gd name="connsiteY2" fmla="*/ 209780 h 250255"/>
                <a:gd name="connsiteX3" fmla="*/ 166857 w 179724"/>
                <a:gd name="connsiteY3" fmla="*/ 198135 h 250255"/>
                <a:gd name="connsiteX4" fmla="*/ 178502 w 179724"/>
                <a:gd name="connsiteY4" fmla="*/ 176510 h 250255"/>
                <a:gd name="connsiteX5" fmla="*/ 155213 w 179724"/>
                <a:gd name="connsiteY5" fmla="*/ 164866 h 250255"/>
                <a:gd name="connsiteX6" fmla="*/ 138578 w 179724"/>
                <a:gd name="connsiteY6" fmla="*/ 156549 h 250255"/>
                <a:gd name="connsiteX7" fmla="*/ 130261 w 179724"/>
                <a:gd name="connsiteY7" fmla="*/ 131597 h 250255"/>
                <a:gd name="connsiteX8" fmla="*/ 105309 w 179724"/>
                <a:gd name="connsiteY8" fmla="*/ 106645 h 250255"/>
                <a:gd name="connsiteX9" fmla="*/ 90338 w 179724"/>
                <a:gd name="connsiteY9" fmla="*/ 85020 h 250255"/>
                <a:gd name="connsiteX10" fmla="*/ 77030 w 179724"/>
                <a:gd name="connsiteY10" fmla="*/ 71712 h 250255"/>
                <a:gd name="connsiteX11" fmla="*/ 100319 w 179724"/>
                <a:gd name="connsiteY11" fmla="*/ 43433 h 250255"/>
                <a:gd name="connsiteX12" fmla="*/ 87011 w 179724"/>
                <a:gd name="connsiteY12" fmla="*/ 25135 h 250255"/>
                <a:gd name="connsiteX13" fmla="*/ 63722 w 179724"/>
                <a:gd name="connsiteY13" fmla="*/ 31789 h 250255"/>
                <a:gd name="connsiteX14" fmla="*/ 62059 w 179724"/>
                <a:gd name="connsiteY14" fmla="*/ 18481 h 250255"/>
                <a:gd name="connsiteX15" fmla="*/ 60395 w 179724"/>
                <a:gd name="connsiteY15" fmla="*/ 183 h 250255"/>
                <a:gd name="connsiteX16" fmla="*/ 28789 w 179724"/>
                <a:gd name="connsiteY16" fmla="*/ 5173 h 250255"/>
                <a:gd name="connsiteX17" fmla="*/ 13818 w 179724"/>
                <a:gd name="connsiteY17" fmla="*/ 23471 h 250255"/>
                <a:gd name="connsiteX18" fmla="*/ 2174 w 179724"/>
                <a:gd name="connsiteY18" fmla="*/ 43433 h 250255"/>
                <a:gd name="connsiteX19" fmla="*/ 8828 w 179724"/>
                <a:gd name="connsiteY19" fmla="*/ 66721 h 250255"/>
                <a:gd name="connsiteX20" fmla="*/ 13818 w 179724"/>
                <a:gd name="connsiteY20" fmla="*/ 76702 h 250255"/>
                <a:gd name="connsiteX21" fmla="*/ 18809 w 179724"/>
                <a:gd name="connsiteY21" fmla="*/ 93337 h 250255"/>
                <a:gd name="connsiteX22" fmla="*/ 27126 w 179724"/>
                <a:gd name="connsiteY22" fmla="*/ 109972 h 250255"/>
                <a:gd name="connsiteX23" fmla="*/ 52078 w 179724"/>
                <a:gd name="connsiteY23" fmla="*/ 108308 h 250255"/>
                <a:gd name="connsiteX24" fmla="*/ 58732 w 179724"/>
                <a:gd name="connsiteY24" fmla="*/ 123279 h 250255"/>
                <a:gd name="connsiteX25" fmla="*/ 62059 w 179724"/>
                <a:gd name="connsiteY25" fmla="*/ 139914 h 250255"/>
                <a:gd name="connsiteX26" fmla="*/ 60395 w 179724"/>
                <a:gd name="connsiteY26" fmla="*/ 154885 h 250255"/>
                <a:gd name="connsiteX27" fmla="*/ 32116 w 179724"/>
                <a:gd name="connsiteY27" fmla="*/ 171520 h 250255"/>
                <a:gd name="connsiteX28" fmla="*/ 30453 w 179724"/>
                <a:gd name="connsiteY28" fmla="*/ 188154 h 250255"/>
                <a:gd name="connsiteX29" fmla="*/ 27126 w 179724"/>
                <a:gd name="connsiteY29" fmla="*/ 203126 h 250255"/>
                <a:gd name="connsiteX30" fmla="*/ 50415 w 179724"/>
                <a:gd name="connsiteY30" fmla="*/ 211443 h 250255"/>
                <a:gd name="connsiteX31" fmla="*/ 42097 w 179724"/>
                <a:gd name="connsiteY31" fmla="*/ 219760 h 250255"/>
                <a:gd name="connsiteX32" fmla="*/ 8828 w 179724"/>
                <a:gd name="connsiteY32" fmla="*/ 239722 h 250255"/>
                <a:gd name="connsiteX33" fmla="*/ 17145 w 179724"/>
                <a:gd name="connsiteY33" fmla="*/ 248039 h 250255"/>
                <a:gd name="connsiteX34" fmla="*/ 52078 w 179724"/>
                <a:gd name="connsiteY34" fmla="*/ 243049 h 250255"/>
                <a:gd name="connsiteX35" fmla="*/ 73703 w 179724"/>
                <a:gd name="connsiteY35" fmla="*/ 231405 h 250255"/>
                <a:gd name="connsiteX36" fmla="*/ 93665 w 179724"/>
                <a:gd name="connsiteY36" fmla="*/ 236395 h 250255"/>
                <a:gd name="connsiteX37" fmla="*/ 103646 w 179724"/>
                <a:gd name="connsiteY37" fmla="*/ 233068 h 25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9724" h="250255">
                  <a:moveTo>
                    <a:pt x="103646" y="233068"/>
                  </a:moveTo>
                  <a:cubicBezTo>
                    <a:pt x="128598" y="228078"/>
                    <a:pt x="138578" y="233068"/>
                    <a:pt x="156876" y="224751"/>
                  </a:cubicBezTo>
                  <a:cubicBezTo>
                    <a:pt x="175175" y="216433"/>
                    <a:pt x="170184" y="213106"/>
                    <a:pt x="158540" y="209780"/>
                  </a:cubicBezTo>
                  <a:cubicBezTo>
                    <a:pt x="146896" y="208116"/>
                    <a:pt x="153550" y="198135"/>
                    <a:pt x="166857" y="198135"/>
                  </a:cubicBezTo>
                  <a:cubicBezTo>
                    <a:pt x="178502" y="198135"/>
                    <a:pt x="181828" y="179837"/>
                    <a:pt x="178502" y="176510"/>
                  </a:cubicBezTo>
                  <a:cubicBezTo>
                    <a:pt x="175175" y="173183"/>
                    <a:pt x="160203" y="161539"/>
                    <a:pt x="155213" y="164866"/>
                  </a:cubicBezTo>
                  <a:cubicBezTo>
                    <a:pt x="148559" y="168193"/>
                    <a:pt x="135251" y="168193"/>
                    <a:pt x="138578" y="156549"/>
                  </a:cubicBezTo>
                  <a:cubicBezTo>
                    <a:pt x="143569" y="144904"/>
                    <a:pt x="133588" y="133260"/>
                    <a:pt x="130261" y="131597"/>
                  </a:cubicBezTo>
                  <a:cubicBezTo>
                    <a:pt x="125271" y="129933"/>
                    <a:pt x="103646" y="118289"/>
                    <a:pt x="105309" y="106645"/>
                  </a:cubicBezTo>
                  <a:cubicBezTo>
                    <a:pt x="106972" y="95000"/>
                    <a:pt x="98655" y="88346"/>
                    <a:pt x="90338" y="85020"/>
                  </a:cubicBezTo>
                  <a:cubicBezTo>
                    <a:pt x="82020" y="83356"/>
                    <a:pt x="58732" y="81693"/>
                    <a:pt x="77030" y="71712"/>
                  </a:cubicBezTo>
                  <a:cubicBezTo>
                    <a:pt x="93665" y="61731"/>
                    <a:pt x="98655" y="53414"/>
                    <a:pt x="100319" y="43433"/>
                  </a:cubicBezTo>
                  <a:cubicBezTo>
                    <a:pt x="101982" y="33452"/>
                    <a:pt x="100319" y="23471"/>
                    <a:pt x="87011" y="25135"/>
                  </a:cubicBezTo>
                  <a:cubicBezTo>
                    <a:pt x="73703" y="26798"/>
                    <a:pt x="65386" y="28462"/>
                    <a:pt x="63722" y="31789"/>
                  </a:cubicBezTo>
                  <a:cubicBezTo>
                    <a:pt x="62059" y="35116"/>
                    <a:pt x="45424" y="30125"/>
                    <a:pt x="62059" y="18481"/>
                  </a:cubicBezTo>
                  <a:cubicBezTo>
                    <a:pt x="77030" y="8500"/>
                    <a:pt x="75367" y="-1481"/>
                    <a:pt x="60395" y="183"/>
                  </a:cubicBezTo>
                  <a:cubicBezTo>
                    <a:pt x="47087" y="1846"/>
                    <a:pt x="33780" y="3510"/>
                    <a:pt x="28789" y="5173"/>
                  </a:cubicBezTo>
                  <a:cubicBezTo>
                    <a:pt x="23799" y="6837"/>
                    <a:pt x="20472" y="16817"/>
                    <a:pt x="13818" y="23471"/>
                  </a:cubicBezTo>
                  <a:cubicBezTo>
                    <a:pt x="5501" y="30125"/>
                    <a:pt x="-4480" y="35116"/>
                    <a:pt x="2174" y="43433"/>
                  </a:cubicBezTo>
                  <a:cubicBezTo>
                    <a:pt x="8828" y="51750"/>
                    <a:pt x="12155" y="56741"/>
                    <a:pt x="8828" y="66721"/>
                  </a:cubicBezTo>
                  <a:cubicBezTo>
                    <a:pt x="5501" y="76702"/>
                    <a:pt x="5501" y="81693"/>
                    <a:pt x="13818" y="76702"/>
                  </a:cubicBezTo>
                  <a:cubicBezTo>
                    <a:pt x="22135" y="71712"/>
                    <a:pt x="22135" y="83356"/>
                    <a:pt x="18809" y="93337"/>
                  </a:cubicBezTo>
                  <a:cubicBezTo>
                    <a:pt x="13818" y="103318"/>
                    <a:pt x="15482" y="111635"/>
                    <a:pt x="27126" y="109972"/>
                  </a:cubicBezTo>
                  <a:cubicBezTo>
                    <a:pt x="37107" y="108308"/>
                    <a:pt x="42097" y="114962"/>
                    <a:pt x="52078" y="108308"/>
                  </a:cubicBezTo>
                  <a:cubicBezTo>
                    <a:pt x="62059" y="103318"/>
                    <a:pt x="62059" y="118289"/>
                    <a:pt x="58732" y="123279"/>
                  </a:cubicBezTo>
                  <a:cubicBezTo>
                    <a:pt x="55405" y="128270"/>
                    <a:pt x="53741" y="134924"/>
                    <a:pt x="62059" y="139914"/>
                  </a:cubicBezTo>
                  <a:cubicBezTo>
                    <a:pt x="70376" y="146568"/>
                    <a:pt x="73703" y="151558"/>
                    <a:pt x="60395" y="154885"/>
                  </a:cubicBezTo>
                  <a:cubicBezTo>
                    <a:pt x="47087" y="159876"/>
                    <a:pt x="27126" y="161539"/>
                    <a:pt x="32116" y="171520"/>
                  </a:cubicBezTo>
                  <a:cubicBezTo>
                    <a:pt x="38770" y="181501"/>
                    <a:pt x="42097" y="181501"/>
                    <a:pt x="30453" y="188154"/>
                  </a:cubicBezTo>
                  <a:cubicBezTo>
                    <a:pt x="18809" y="196472"/>
                    <a:pt x="12155" y="204789"/>
                    <a:pt x="27126" y="203126"/>
                  </a:cubicBezTo>
                  <a:cubicBezTo>
                    <a:pt x="42097" y="203126"/>
                    <a:pt x="45424" y="209780"/>
                    <a:pt x="50415" y="211443"/>
                  </a:cubicBezTo>
                  <a:cubicBezTo>
                    <a:pt x="55405" y="213106"/>
                    <a:pt x="58732" y="214770"/>
                    <a:pt x="42097" y="219760"/>
                  </a:cubicBezTo>
                  <a:cubicBezTo>
                    <a:pt x="23799" y="224751"/>
                    <a:pt x="17145" y="234732"/>
                    <a:pt x="8828" y="239722"/>
                  </a:cubicBezTo>
                  <a:cubicBezTo>
                    <a:pt x="511" y="244712"/>
                    <a:pt x="-6143" y="254693"/>
                    <a:pt x="17145" y="248039"/>
                  </a:cubicBezTo>
                  <a:cubicBezTo>
                    <a:pt x="40434" y="241386"/>
                    <a:pt x="48751" y="238058"/>
                    <a:pt x="52078" y="243049"/>
                  </a:cubicBezTo>
                  <a:cubicBezTo>
                    <a:pt x="55405" y="248039"/>
                    <a:pt x="63722" y="231405"/>
                    <a:pt x="73703" y="231405"/>
                  </a:cubicBezTo>
                  <a:cubicBezTo>
                    <a:pt x="83684" y="231405"/>
                    <a:pt x="88674" y="234732"/>
                    <a:pt x="93665" y="236395"/>
                  </a:cubicBezTo>
                  <a:cubicBezTo>
                    <a:pt x="92001" y="239722"/>
                    <a:pt x="90338" y="234732"/>
                    <a:pt x="103646" y="233068"/>
                  </a:cubicBezTo>
                  <a:close/>
                </a:path>
              </a:pathLst>
            </a:custGeom>
            <a:grpFill/>
            <a:ln w="16631"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A5D22312-4987-461A-96C2-BB2F01152549}"/>
                </a:ext>
              </a:extLst>
            </p:cNvPr>
            <p:cNvSpPr/>
            <p:nvPr/>
          </p:nvSpPr>
          <p:spPr>
            <a:xfrm>
              <a:off x="3894225" y="1816129"/>
              <a:ext cx="119868" cy="104423"/>
            </a:xfrm>
            <a:custGeom>
              <a:avLst/>
              <a:gdLst>
                <a:gd name="connsiteX0" fmla="*/ 42101 w 119868"/>
                <a:gd name="connsiteY0" fmla="*/ 103800 h 104423"/>
                <a:gd name="connsiteX1" fmla="*/ 83688 w 119868"/>
                <a:gd name="connsiteY1" fmla="*/ 90492 h 104423"/>
                <a:gd name="connsiteX2" fmla="*/ 108640 w 119868"/>
                <a:gd name="connsiteY2" fmla="*/ 80512 h 104423"/>
                <a:gd name="connsiteX3" fmla="*/ 111967 w 119868"/>
                <a:gd name="connsiteY3" fmla="*/ 52233 h 104423"/>
                <a:gd name="connsiteX4" fmla="*/ 111967 w 119868"/>
                <a:gd name="connsiteY4" fmla="*/ 28944 h 104423"/>
                <a:gd name="connsiteX5" fmla="*/ 115294 w 119868"/>
                <a:gd name="connsiteY5" fmla="*/ 15636 h 104423"/>
                <a:gd name="connsiteX6" fmla="*/ 98659 w 119868"/>
                <a:gd name="connsiteY6" fmla="*/ 2329 h 104423"/>
                <a:gd name="connsiteX7" fmla="*/ 65390 w 119868"/>
                <a:gd name="connsiteY7" fmla="*/ 665 h 104423"/>
                <a:gd name="connsiteX8" fmla="*/ 53746 w 119868"/>
                <a:gd name="connsiteY8" fmla="*/ 12309 h 104423"/>
                <a:gd name="connsiteX9" fmla="*/ 52082 w 119868"/>
                <a:gd name="connsiteY9" fmla="*/ 25617 h 104423"/>
                <a:gd name="connsiteX10" fmla="*/ 38774 w 119868"/>
                <a:gd name="connsiteY10" fmla="*/ 27281 h 104423"/>
                <a:gd name="connsiteX11" fmla="*/ 13822 w 119868"/>
                <a:gd name="connsiteY11" fmla="*/ 27281 h 104423"/>
                <a:gd name="connsiteX12" fmla="*/ 15486 w 119868"/>
                <a:gd name="connsiteY12" fmla="*/ 45579 h 104423"/>
                <a:gd name="connsiteX13" fmla="*/ 25467 w 119868"/>
                <a:gd name="connsiteY13" fmla="*/ 55560 h 104423"/>
                <a:gd name="connsiteX14" fmla="*/ 17149 w 119868"/>
                <a:gd name="connsiteY14" fmla="*/ 67204 h 104423"/>
                <a:gd name="connsiteX15" fmla="*/ 3842 w 119868"/>
                <a:gd name="connsiteY15" fmla="*/ 83838 h 104423"/>
                <a:gd name="connsiteX16" fmla="*/ 3842 w 119868"/>
                <a:gd name="connsiteY16" fmla="*/ 92156 h 104423"/>
                <a:gd name="connsiteX17" fmla="*/ 12159 w 119868"/>
                <a:gd name="connsiteY17" fmla="*/ 100473 h 104423"/>
                <a:gd name="connsiteX18" fmla="*/ 25467 w 119868"/>
                <a:gd name="connsiteY18" fmla="*/ 98810 h 104423"/>
                <a:gd name="connsiteX19" fmla="*/ 42101 w 119868"/>
                <a:gd name="connsiteY19" fmla="*/ 103800 h 10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868" h="104423">
                  <a:moveTo>
                    <a:pt x="42101" y="103800"/>
                  </a:moveTo>
                  <a:cubicBezTo>
                    <a:pt x="55409" y="100473"/>
                    <a:pt x="65390" y="90492"/>
                    <a:pt x="83688" y="90492"/>
                  </a:cubicBezTo>
                  <a:cubicBezTo>
                    <a:pt x="100323" y="92156"/>
                    <a:pt x="100323" y="88829"/>
                    <a:pt x="108640" y="80512"/>
                  </a:cubicBezTo>
                  <a:cubicBezTo>
                    <a:pt x="116958" y="72194"/>
                    <a:pt x="110303" y="58886"/>
                    <a:pt x="111967" y="52233"/>
                  </a:cubicBezTo>
                  <a:cubicBezTo>
                    <a:pt x="113630" y="45579"/>
                    <a:pt x="100323" y="27281"/>
                    <a:pt x="111967" y="28944"/>
                  </a:cubicBezTo>
                  <a:cubicBezTo>
                    <a:pt x="123611" y="28944"/>
                    <a:pt x="120284" y="20627"/>
                    <a:pt x="115294" y="15636"/>
                  </a:cubicBezTo>
                  <a:cubicBezTo>
                    <a:pt x="111967" y="8982"/>
                    <a:pt x="115294" y="2329"/>
                    <a:pt x="98659" y="2329"/>
                  </a:cubicBezTo>
                  <a:cubicBezTo>
                    <a:pt x="83688" y="2329"/>
                    <a:pt x="70380" y="3992"/>
                    <a:pt x="65390" y="665"/>
                  </a:cubicBezTo>
                  <a:cubicBezTo>
                    <a:pt x="60399" y="-2662"/>
                    <a:pt x="42101" y="7319"/>
                    <a:pt x="53746" y="12309"/>
                  </a:cubicBezTo>
                  <a:cubicBezTo>
                    <a:pt x="63726" y="17300"/>
                    <a:pt x="53746" y="22290"/>
                    <a:pt x="52082" y="25617"/>
                  </a:cubicBezTo>
                  <a:cubicBezTo>
                    <a:pt x="50419" y="28944"/>
                    <a:pt x="45428" y="32271"/>
                    <a:pt x="38774" y="27281"/>
                  </a:cubicBezTo>
                  <a:cubicBezTo>
                    <a:pt x="32121" y="22290"/>
                    <a:pt x="12159" y="20627"/>
                    <a:pt x="13822" y="27281"/>
                  </a:cubicBezTo>
                  <a:cubicBezTo>
                    <a:pt x="15486" y="33934"/>
                    <a:pt x="3842" y="45579"/>
                    <a:pt x="15486" y="45579"/>
                  </a:cubicBezTo>
                  <a:cubicBezTo>
                    <a:pt x="27130" y="45579"/>
                    <a:pt x="30457" y="50569"/>
                    <a:pt x="25467" y="55560"/>
                  </a:cubicBezTo>
                  <a:cubicBezTo>
                    <a:pt x="20476" y="60550"/>
                    <a:pt x="22140" y="62213"/>
                    <a:pt x="17149" y="67204"/>
                  </a:cubicBezTo>
                  <a:cubicBezTo>
                    <a:pt x="12159" y="72194"/>
                    <a:pt x="5505" y="80512"/>
                    <a:pt x="3842" y="83838"/>
                  </a:cubicBezTo>
                  <a:cubicBezTo>
                    <a:pt x="515" y="87165"/>
                    <a:pt x="-2812" y="90492"/>
                    <a:pt x="3842" y="92156"/>
                  </a:cubicBezTo>
                  <a:cubicBezTo>
                    <a:pt x="10495" y="92156"/>
                    <a:pt x="3842" y="102137"/>
                    <a:pt x="12159" y="100473"/>
                  </a:cubicBezTo>
                  <a:cubicBezTo>
                    <a:pt x="20476" y="98810"/>
                    <a:pt x="23803" y="95483"/>
                    <a:pt x="25467" y="98810"/>
                  </a:cubicBezTo>
                  <a:cubicBezTo>
                    <a:pt x="27130" y="103800"/>
                    <a:pt x="33784" y="105464"/>
                    <a:pt x="42101" y="103800"/>
                  </a:cubicBezTo>
                  <a:close/>
                </a:path>
              </a:pathLst>
            </a:custGeom>
            <a:grpFill/>
            <a:ln w="16631"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6B1039BE-0E0E-4BB0-8B2F-0B909B103E40}"/>
                </a:ext>
              </a:extLst>
            </p:cNvPr>
            <p:cNvSpPr/>
            <p:nvPr/>
          </p:nvSpPr>
          <p:spPr>
            <a:xfrm>
              <a:off x="4356612" y="2207079"/>
              <a:ext cx="42782" cy="57329"/>
            </a:xfrm>
            <a:custGeom>
              <a:avLst/>
              <a:gdLst>
                <a:gd name="connsiteX0" fmla="*/ 3899 w 42782"/>
                <a:gd name="connsiteY0" fmla="*/ 37225 h 57329"/>
                <a:gd name="connsiteX1" fmla="*/ 10553 w 42782"/>
                <a:gd name="connsiteY1" fmla="*/ 57187 h 57329"/>
                <a:gd name="connsiteX2" fmla="*/ 40495 w 42782"/>
                <a:gd name="connsiteY2" fmla="*/ 50533 h 57329"/>
                <a:gd name="connsiteX3" fmla="*/ 37168 w 42782"/>
                <a:gd name="connsiteY3" fmla="*/ 30572 h 57329"/>
                <a:gd name="connsiteX4" fmla="*/ 40495 w 42782"/>
                <a:gd name="connsiteY4" fmla="*/ 10610 h 57329"/>
                <a:gd name="connsiteX5" fmla="*/ 18870 w 42782"/>
                <a:gd name="connsiteY5" fmla="*/ 2293 h 57329"/>
                <a:gd name="connsiteX6" fmla="*/ 3899 w 42782"/>
                <a:gd name="connsiteY6" fmla="*/ 37225 h 5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82" h="57329">
                  <a:moveTo>
                    <a:pt x="3899" y="37225"/>
                  </a:moveTo>
                  <a:cubicBezTo>
                    <a:pt x="7226" y="45543"/>
                    <a:pt x="572" y="58851"/>
                    <a:pt x="10553" y="57187"/>
                  </a:cubicBezTo>
                  <a:cubicBezTo>
                    <a:pt x="22197" y="55524"/>
                    <a:pt x="33841" y="53860"/>
                    <a:pt x="40495" y="50533"/>
                  </a:cubicBezTo>
                  <a:cubicBezTo>
                    <a:pt x="47149" y="47206"/>
                    <a:pt x="37168" y="35562"/>
                    <a:pt x="37168" y="30572"/>
                  </a:cubicBezTo>
                  <a:cubicBezTo>
                    <a:pt x="35505" y="25581"/>
                    <a:pt x="43822" y="20591"/>
                    <a:pt x="40495" y="10610"/>
                  </a:cubicBezTo>
                  <a:cubicBezTo>
                    <a:pt x="37168" y="629"/>
                    <a:pt x="33841" y="-2698"/>
                    <a:pt x="18870" y="2293"/>
                  </a:cubicBezTo>
                  <a:cubicBezTo>
                    <a:pt x="572" y="5620"/>
                    <a:pt x="-4419" y="20591"/>
                    <a:pt x="3899" y="37225"/>
                  </a:cubicBezTo>
                  <a:close/>
                </a:path>
              </a:pathLst>
            </a:custGeom>
            <a:grpFill/>
            <a:ln w="16631"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FF3F01F7-6BA1-4D4B-8B0D-3A9E70E35F3E}"/>
                </a:ext>
              </a:extLst>
            </p:cNvPr>
            <p:cNvSpPr/>
            <p:nvPr/>
          </p:nvSpPr>
          <p:spPr>
            <a:xfrm>
              <a:off x="4359416" y="2161249"/>
              <a:ext cx="26447" cy="32271"/>
            </a:xfrm>
            <a:custGeom>
              <a:avLst/>
              <a:gdLst>
                <a:gd name="connsiteX0" fmla="*/ 6084 w 26447"/>
                <a:gd name="connsiteY0" fmla="*/ 29825 h 32271"/>
                <a:gd name="connsiteX1" fmla="*/ 26046 w 26447"/>
                <a:gd name="connsiteY1" fmla="*/ 21507 h 32271"/>
                <a:gd name="connsiteX2" fmla="*/ 12738 w 26447"/>
                <a:gd name="connsiteY2" fmla="*/ 3209 h 32271"/>
                <a:gd name="connsiteX3" fmla="*/ 6084 w 26447"/>
                <a:gd name="connsiteY3" fmla="*/ 29825 h 32271"/>
              </a:gdLst>
              <a:ahLst/>
              <a:cxnLst>
                <a:cxn ang="0">
                  <a:pos x="connsiteX0" y="connsiteY0"/>
                </a:cxn>
                <a:cxn ang="0">
                  <a:pos x="connsiteX1" y="connsiteY1"/>
                </a:cxn>
                <a:cxn ang="0">
                  <a:pos x="connsiteX2" y="connsiteY2"/>
                </a:cxn>
                <a:cxn ang="0">
                  <a:pos x="connsiteX3" y="connsiteY3"/>
                </a:cxn>
              </a:cxnLst>
              <a:rect l="l" t="t" r="r" b="b"/>
              <a:pathLst>
                <a:path w="26447" h="32271">
                  <a:moveTo>
                    <a:pt x="6084" y="29825"/>
                  </a:moveTo>
                  <a:cubicBezTo>
                    <a:pt x="19392" y="36479"/>
                    <a:pt x="24383" y="28161"/>
                    <a:pt x="26046" y="21507"/>
                  </a:cubicBezTo>
                  <a:cubicBezTo>
                    <a:pt x="27710" y="14854"/>
                    <a:pt x="24383" y="-8435"/>
                    <a:pt x="12738" y="3209"/>
                  </a:cubicBezTo>
                  <a:cubicBezTo>
                    <a:pt x="1094" y="16517"/>
                    <a:pt x="-5560" y="24834"/>
                    <a:pt x="6084" y="29825"/>
                  </a:cubicBezTo>
                  <a:close/>
                </a:path>
              </a:pathLst>
            </a:custGeom>
            <a:grpFill/>
            <a:ln w="16631"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3D35FB26-B231-46E4-AF5A-FC1D6DF013FA}"/>
                </a:ext>
              </a:extLst>
            </p:cNvPr>
            <p:cNvSpPr/>
            <p:nvPr/>
          </p:nvSpPr>
          <p:spPr>
            <a:xfrm>
              <a:off x="4463053" y="2273460"/>
              <a:ext cx="73243" cy="37572"/>
            </a:xfrm>
            <a:custGeom>
              <a:avLst/>
              <a:gdLst>
                <a:gd name="connsiteX0" fmla="*/ 7246 w 73243"/>
                <a:gd name="connsiteY0" fmla="*/ 5778 h 37572"/>
                <a:gd name="connsiteX1" fmla="*/ 43842 w 73243"/>
                <a:gd name="connsiteY1" fmla="*/ 2451 h 37572"/>
                <a:gd name="connsiteX2" fmla="*/ 65467 w 73243"/>
                <a:gd name="connsiteY2" fmla="*/ 9105 h 37572"/>
                <a:gd name="connsiteX3" fmla="*/ 65467 w 73243"/>
                <a:gd name="connsiteY3" fmla="*/ 35720 h 37572"/>
                <a:gd name="connsiteX4" fmla="*/ 35524 w 73243"/>
                <a:gd name="connsiteY4" fmla="*/ 25739 h 37572"/>
                <a:gd name="connsiteX5" fmla="*/ 10572 w 73243"/>
                <a:gd name="connsiteY5" fmla="*/ 15758 h 37572"/>
                <a:gd name="connsiteX6" fmla="*/ 7246 w 73243"/>
                <a:gd name="connsiteY6" fmla="*/ 5778 h 3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243" h="37572">
                  <a:moveTo>
                    <a:pt x="7246" y="5778"/>
                  </a:moveTo>
                  <a:cubicBezTo>
                    <a:pt x="20553" y="5778"/>
                    <a:pt x="30534" y="7441"/>
                    <a:pt x="43842" y="2451"/>
                  </a:cubicBezTo>
                  <a:cubicBezTo>
                    <a:pt x="58813" y="-876"/>
                    <a:pt x="63804" y="-2540"/>
                    <a:pt x="65467" y="9105"/>
                  </a:cubicBezTo>
                  <a:cubicBezTo>
                    <a:pt x="67131" y="22412"/>
                    <a:pt x="82102" y="44037"/>
                    <a:pt x="65467" y="35720"/>
                  </a:cubicBezTo>
                  <a:cubicBezTo>
                    <a:pt x="48832" y="27403"/>
                    <a:pt x="45505" y="30730"/>
                    <a:pt x="35524" y="25739"/>
                  </a:cubicBezTo>
                  <a:cubicBezTo>
                    <a:pt x="25544" y="19085"/>
                    <a:pt x="20553" y="15758"/>
                    <a:pt x="10572" y="15758"/>
                  </a:cubicBezTo>
                  <a:cubicBezTo>
                    <a:pt x="-1072" y="15758"/>
                    <a:pt x="-4399" y="7441"/>
                    <a:pt x="7246" y="5778"/>
                  </a:cubicBezTo>
                  <a:close/>
                </a:path>
              </a:pathLst>
            </a:custGeom>
            <a:grpFill/>
            <a:ln w="16631"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26441EC8-FC79-4E2E-9733-CF5EC9A0D536}"/>
                </a:ext>
              </a:extLst>
            </p:cNvPr>
            <p:cNvSpPr/>
            <p:nvPr/>
          </p:nvSpPr>
          <p:spPr>
            <a:xfrm>
              <a:off x="4752534" y="2333019"/>
              <a:ext cx="82359" cy="26730"/>
            </a:xfrm>
            <a:custGeom>
              <a:avLst/>
              <a:gdLst>
                <a:gd name="connsiteX0" fmla="*/ 32161 w 82359"/>
                <a:gd name="connsiteY0" fmla="*/ 6104 h 26730"/>
                <a:gd name="connsiteX1" fmla="*/ 73747 w 82359"/>
                <a:gd name="connsiteY1" fmla="*/ 17748 h 26730"/>
                <a:gd name="connsiteX2" fmla="*/ 32161 w 82359"/>
                <a:gd name="connsiteY2" fmla="*/ 22738 h 26730"/>
                <a:gd name="connsiteX3" fmla="*/ 5545 w 82359"/>
                <a:gd name="connsiteY3" fmla="*/ 11094 h 26730"/>
                <a:gd name="connsiteX4" fmla="*/ 15526 w 82359"/>
                <a:gd name="connsiteY4" fmla="*/ 1113 h 26730"/>
                <a:gd name="connsiteX5" fmla="*/ 32161 w 82359"/>
                <a:gd name="connsiteY5" fmla="*/ 6104 h 2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359" h="26730">
                  <a:moveTo>
                    <a:pt x="32161" y="6104"/>
                  </a:moveTo>
                  <a:cubicBezTo>
                    <a:pt x="47132" y="7767"/>
                    <a:pt x="103690" y="7767"/>
                    <a:pt x="73747" y="17748"/>
                  </a:cubicBezTo>
                  <a:cubicBezTo>
                    <a:pt x="43805" y="27729"/>
                    <a:pt x="43805" y="29392"/>
                    <a:pt x="32161" y="22738"/>
                  </a:cubicBezTo>
                  <a:cubicBezTo>
                    <a:pt x="20516" y="16084"/>
                    <a:pt x="17189" y="12758"/>
                    <a:pt x="5545" y="11094"/>
                  </a:cubicBezTo>
                  <a:cubicBezTo>
                    <a:pt x="-6099" y="9431"/>
                    <a:pt x="2218" y="-3877"/>
                    <a:pt x="15526" y="1113"/>
                  </a:cubicBezTo>
                  <a:cubicBezTo>
                    <a:pt x="27170" y="4440"/>
                    <a:pt x="32161" y="6104"/>
                    <a:pt x="32161" y="6104"/>
                  </a:cubicBezTo>
                  <a:close/>
                </a:path>
              </a:pathLst>
            </a:custGeom>
            <a:grpFill/>
            <a:ln w="16631"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665E02EC-BA43-4F44-8250-67E567932B54}"/>
                </a:ext>
              </a:extLst>
            </p:cNvPr>
            <p:cNvSpPr/>
            <p:nvPr/>
          </p:nvSpPr>
          <p:spPr>
            <a:xfrm>
              <a:off x="4983677" y="2319486"/>
              <a:ext cx="58477" cy="34692"/>
            </a:xfrm>
            <a:custGeom>
              <a:avLst/>
              <a:gdLst>
                <a:gd name="connsiteX0" fmla="*/ 8951 w 58477"/>
                <a:gd name="connsiteY0" fmla="*/ 12982 h 34692"/>
                <a:gd name="connsiteX1" fmla="*/ 12277 w 58477"/>
                <a:gd name="connsiteY1" fmla="*/ 34607 h 34692"/>
                <a:gd name="connsiteX2" fmla="*/ 33903 w 58477"/>
                <a:gd name="connsiteY2" fmla="*/ 27953 h 34692"/>
                <a:gd name="connsiteX3" fmla="*/ 48874 w 58477"/>
                <a:gd name="connsiteY3" fmla="*/ 14646 h 34692"/>
                <a:gd name="connsiteX4" fmla="*/ 48874 w 58477"/>
                <a:gd name="connsiteY4" fmla="*/ 1338 h 34692"/>
                <a:gd name="connsiteX5" fmla="*/ 8951 w 58477"/>
                <a:gd name="connsiteY5" fmla="*/ 12982 h 3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77" h="34692">
                  <a:moveTo>
                    <a:pt x="8951" y="12982"/>
                  </a:moveTo>
                  <a:cubicBezTo>
                    <a:pt x="-2694" y="12982"/>
                    <a:pt x="-4357" y="36271"/>
                    <a:pt x="12277" y="34607"/>
                  </a:cubicBezTo>
                  <a:cubicBezTo>
                    <a:pt x="28912" y="32944"/>
                    <a:pt x="28912" y="29617"/>
                    <a:pt x="33903" y="27953"/>
                  </a:cubicBezTo>
                  <a:cubicBezTo>
                    <a:pt x="38893" y="24626"/>
                    <a:pt x="40556" y="22963"/>
                    <a:pt x="48874" y="14646"/>
                  </a:cubicBezTo>
                  <a:cubicBezTo>
                    <a:pt x="57191" y="6328"/>
                    <a:pt x="65508" y="-3653"/>
                    <a:pt x="48874" y="1338"/>
                  </a:cubicBezTo>
                  <a:cubicBezTo>
                    <a:pt x="32239" y="7992"/>
                    <a:pt x="13941" y="12982"/>
                    <a:pt x="8951" y="12982"/>
                  </a:cubicBezTo>
                  <a:close/>
                </a:path>
              </a:pathLst>
            </a:custGeom>
            <a:grpFill/>
            <a:ln w="16631"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221EA759-44B8-4734-9CD8-52B550579D97}"/>
                </a:ext>
              </a:extLst>
            </p:cNvPr>
            <p:cNvSpPr/>
            <p:nvPr/>
          </p:nvSpPr>
          <p:spPr>
            <a:xfrm>
              <a:off x="3664894" y="689153"/>
              <a:ext cx="4530854" cy="3247452"/>
            </a:xfrm>
            <a:custGeom>
              <a:avLst/>
              <a:gdLst>
                <a:gd name="connsiteX0" fmla="*/ 496000 w 4530854"/>
                <a:gd name="connsiteY0" fmla="*/ 1533526 h 3247452"/>
                <a:gd name="connsiteX1" fmla="*/ 484356 w 4530854"/>
                <a:gd name="connsiteY1" fmla="*/ 1565132 h 3247452"/>
                <a:gd name="connsiteX2" fmla="*/ 479366 w 4530854"/>
                <a:gd name="connsiteY2" fmla="*/ 1586757 h 3247452"/>
                <a:gd name="connsiteX3" fmla="*/ 457740 w 4530854"/>
                <a:gd name="connsiteY3" fmla="*/ 1606719 h 3247452"/>
                <a:gd name="connsiteX4" fmla="*/ 432788 w 4530854"/>
                <a:gd name="connsiteY4" fmla="*/ 1628344 h 3247452"/>
                <a:gd name="connsiteX5" fmla="*/ 386211 w 4530854"/>
                <a:gd name="connsiteY5" fmla="*/ 1631671 h 3247452"/>
                <a:gd name="connsiteX6" fmla="*/ 354606 w 4530854"/>
                <a:gd name="connsiteY6" fmla="*/ 1638325 h 3247452"/>
                <a:gd name="connsiteX7" fmla="*/ 327990 w 4530854"/>
                <a:gd name="connsiteY7" fmla="*/ 1634998 h 3247452"/>
                <a:gd name="connsiteX8" fmla="*/ 298048 w 4530854"/>
                <a:gd name="connsiteY8" fmla="*/ 1618363 h 3247452"/>
                <a:gd name="connsiteX9" fmla="*/ 261451 w 4530854"/>
                <a:gd name="connsiteY9" fmla="*/ 1621690 h 3247452"/>
                <a:gd name="connsiteX10" fmla="*/ 258124 w 4530854"/>
                <a:gd name="connsiteY10" fmla="*/ 1600065 h 3247452"/>
                <a:gd name="connsiteX11" fmla="*/ 248143 w 4530854"/>
                <a:gd name="connsiteY11" fmla="*/ 1573450 h 3247452"/>
                <a:gd name="connsiteX12" fmla="*/ 261451 w 4530854"/>
                <a:gd name="connsiteY12" fmla="*/ 1533526 h 3247452"/>
                <a:gd name="connsiteX13" fmla="*/ 261451 w 4530854"/>
                <a:gd name="connsiteY13" fmla="*/ 1511901 h 3247452"/>
                <a:gd name="connsiteX14" fmla="*/ 266442 w 4530854"/>
                <a:gd name="connsiteY14" fmla="*/ 1486949 h 3247452"/>
                <a:gd name="connsiteX15" fmla="*/ 261451 w 4530854"/>
                <a:gd name="connsiteY15" fmla="*/ 1461997 h 3247452"/>
                <a:gd name="connsiteX16" fmla="*/ 286403 w 4530854"/>
                <a:gd name="connsiteY16" fmla="*/ 1452017 h 3247452"/>
                <a:gd name="connsiteX17" fmla="*/ 314682 w 4530854"/>
                <a:gd name="connsiteY17" fmla="*/ 1452017 h 3247452"/>
                <a:gd name="connsiteX18" fmla="*/ 362923 w 4530854"/>
                <a:gd name="connsiteY18" fmla="*/ 1455343 h 3247452"/>
                <a:gd name="connsiteX19" fmla="*/ 444433 w 4530854"/>
                <a:gd name="connsiteY19" fmla="*/ 1450353 h 3247452"/>
                <a:gd name="connsiteX20" fmla="*/ 467721 w 4530854"/>
                <a:gd name="connsiteY20" fmla="*/ 1403776 h 3247452"/>
                <a:gd name="connsiteX21" fmla="*/ 467721 w 4530854"/>
                <a:gd name="connsiteY21" fmla="*/ 1387141 h 3247452"/>
                <a:gd name="connsiteX22" fmla="*/ 452750 w 4530854"/>
                <a:gd name="connsiteY22" fmla="*/ 1365516 h 3247452"/>
                <a:gd name="connsiteX23" fmla="*/ 431125 w 4530854"/>
                <a:gd name="connsiteY23" fmla="*/ 1343891 h 3247452"/>
                <a:gd name="connsiteX24" fmla="*/ 392865 w 4530854"/>
                <a:gd name="connsiteY24" fmla="*/ 1335574 h 3247452"/>
                <a:gd name="connsiteX25" fmla="*/ 384548 w 4530854"/>
                <a:gd name="connsiteY25" fmla="*/ 1315612 h 3247452"/>
                <a:gd name="connsiteX26" fmla="*/ 399519 w 4530854"/>
                <a:gd name="connsiteY26" fmla="*/ 1307295 h 3247452"/>
                <a:gd name="connsiteX27" fmla="*/ 437779 w 4530854"/>
                <a:gd name="connsiteY27" fmla="*/ 1308958 h 3247452"/>
                <a:gd name="connsiteX28" fmla="*/ 446096 w 4530854"/>
                <a:gd name="connsiteY28" fmla="*/ 1295651 h 3247452"/>
                <a:gd name="connsiteX29" fmla="*/ 452750 w 4530854"/>
                <a:gd name="connsiteY29" fmla="*/ 1282343 h 3247452"/>
                <a:gd name="connsiteX30" fmla="*/ 479366 w 4530854"/>
                <a:gd name="connsiteY30" fmla="*/ 1292324 h 3247452"/>
                <a:gd name="connsiteX31" fmla="*/ 500990 w 4530854"/>
                <a:gd name="connsiteY31" fmla="*/ 1280679 h 3247452"/>
                <a:gd name="connsiteX32" fmla="*/ 525943 w 4530854"/>
                <a:gd name="connsiteY32" fmla="*/ 1262381 h 3247452"/>
                <a:gd name="connsiteX33" fmla="*/ 557549 w 4530854"/>
                <a:gd name="connsiteY33" fmla="*/ 1240756 h 3247452"/>
                <a:gd name="connsiteX34" fmla="*/ 579174 w 4530854"/>
                <a:gd name="connsiteY34" fmla="*/ 1224122 h 3247452"/>
                <a:gd name="connsiteX35" fmla="*/ 600799 w 4530854"/>
                <a:gd name="connsiteY35" fmla="*/ 1204160 h 3247452"/>
                <a:gd name="connsiteX36" fmla="*/ 620760 w 4530854"/>
                <a:gd name="connsiteY36" fmla="*/ 1199170 h 3247452"/>
                <a:gd name="connsiteX37" fmla="*/ 622424 w 4530854"/>
                <a:gd name="connsiteY37" fmla="*/ 1182535 h 3247452"/>
                <a:gd name="connsiteX38" fmla="*/ 652366 w 4530854"/>
                <a:gd name="connsiteY38" fmla="*/ 1174218 h 3247452"/>
                <a:gd name="connsiteX39" fmla="*/ 680645 w 4530854"/>
                <a:gd name="connsiteY39" fmla="*/ 1169227 h 3247452"/>
                <a:gd name="connsiteX40" fmla="*/ 697280 w 4530854"/>
                <a:gd name="connsiteY40" fmla="*/ 1162573 h 3247452"/>
                <a:gd name="connsiteX41" fmla="*/ 687299 w 4530854"/>
                <a:gd name="connsiteY41" fmla="*/ 1144275 h 3247452"/>
                <a:gd name="connsiteX42" fmla="*/ 683972 w 4530854"/>
                <a:gd name="connsiteY42" fmla="*/ 1122650 h 3247452"/>
                <a:gd name="connsiteX43" fmla="*/ 680645 w 4530854"/>
                <a:gd name="connsiteY43" fmla="*/ 1109342 h 3247452"/>
                <a:gd name="connsiteX44" fmla="*/ 673991 w 4530854"/>
                <a:gd name="connsiteY44" fmla="*/ 1089381 h 3247452"/>
                <a:gd name="connsiteX45" fmla="*/ 682309 w 4530854"/>
                <a:gd name="connsiteY45" fmla="*/ 1071082 h 3247452"/>
                <a:gd name="connsiteX46" fmla="*/ 705597 w 4530854"/>
                <a:gd name="connsiteY46" fmla="*/ 1052784 h 3247452"/>
                <a:gd name="connsiteX47" fmla="*/ 728886 w 4530854"/>
                <a:gd name="connsiteY47" fmla="*/ 1049457 h 3247452"/>
                <a:gd name="connsiteX48" fmla="*/ 727222 w 4530854"/>
                <a:gd name="connsiteY48" fmla="*/ 1076073 h 3247452"/>
                <a:gd name="connsiteX49" fmla="*/ 742193 w 4530854"/>
                <a:gd name="connsiteY49" fmla="*/ 1089381 h 3247452"/>
                <a:gd name="connsiteX50" fmla="*/ 727222 w 4530854"/>
                <a:gd name="connsiteY50" fmla="*/ 1104352 h 3247452"/>
                <a:gd name="connsiteX51" fmla="*/ 715578 w 4530854"/>
                <a:gd name="connsiteY51" fmla="*/ 1117660 h 3247452"/>
                <a:gd name="connsiteX52" fmla="*/ 720568 w 4530854"/>
                <a:gd name="connsiteY52" fmla="*/ 1139285 h 3247452"/>
                <a:gd name="connsiteX53" fmla="*/ 742193 w 4530854"/>
                <a:gd name="connsiteY53" fmla="*/ 1150929 h 3247452"/>
                <a:gd name="connsiteX54" fmla="*/ 765482 w 4530854"/>
                <a:gd name="connsiteY54" fmla="*/ 1150929 h 3247452"/>
                <a:gd name="connsiteX55" fmla="*/ 785444 w 4530854"/>
                <a:gd name="connsiteY55" fmla="*/ 1150929 h 3247452"/>
                <a:gd name="connsiteX56" fmla="*/ 817049 w 4530854"/>
                <a:gd name="connsiteY56" fmla="*/ 1159246 h 3247452"/>
                <a:gd name="connsiteX57" fmla="*/ 840338 w 4530854"/>
                <a:gd name="connsiteY57" fmla="*/ 1154256 h 3247452"/>
                <a:gd name="connsiteX58" fmla="*/ 865290 w 4530854"/>
                <a:gd name="connsiteY58" fmla="*/ 1142612 h 3247452"/>
                <a:gd name="connsiteX59" fmla="*/ 905213 w 4530854"/>
                <a:gd name="connsiteY59" fmla="*/ 1127640 h 3247452"/>
                <a:gd name="connsiteX60" fmla="*/ 926838 w 4530854"/>
                <a:gd name="connsiteY60" fmla="*/ 1142612 h 3247452"/>
                <a:gd name="connsiteX61" fmla="*/ 950127 w 4530854"/>
                <a:gd name="connsiteY61" fmla="*/ 1140948 h 3247452"/>
                <a:gd name="connsiteX62" fmla="*/ 960108 w 4530854"/>
                <a:gd name="connsiteY62" fmla="*/ 1124313 h 3247452"/>
                <a:gd name="connsiteX63" fmla="*/ 976742 w 4530854"/>
                <a:gd name="connsiteY63" fmla="*/ 1107679 h 3247452"/>
                <a:gd name="connsiteX64" fmla="*/ 961771 w 4530854"/>
                <a:gd name="connsiteY64" fmla="*/ 1072746 h 3247452"/>
                <a:gd name="connsiteX65" fmla="*/ 975079 w 4530854"/>
                <a:gd name="connsiteY65" fmla="*/ 1059438 h 3247452"/>
                <a:gd name="connsiteX66" fmla="*/ 990050 w 4530854"/>
                <a:gd name="connsiteY66" fmla="*/ 1042804 h 3247452"/>
                <a:gd name="connsiteX67" fmla="*/ 1010012 w 4530854"/>
                <a:gd name="connsiteY67" fmla="*/ 1051121 h 3247452"/>
                <a:gd name="connsiteX68" fmla="*/ 1024983 w 4530854"/>
                <a:gd name="connsiteY68" fmla="*/ 1067756 h 3247452"/>
                <a:gd name="connsiteX69" fmla="*/ 1043281 w 4530854"/>
                <a:gd name="connsiteY69" fmla="*/ 1052784 h 3247452"/>
                <a:gd name="connsiteX70" fmla="*/ 1034964 w 4530854"/>
                <a:gd name="connsiteY70" fmla="*/ 1019515 h 3247452"/>
                <a:gd name="connsiteX71" fmla="*/ 1016665 w 4530854"/>
                <a:gd name="connsiteY71" fmla="*/ 1017852 h 3247452"/>
                <a:gd name="connsiteX72" fmla="*/ 1013339 w 4530854"/>
                <a:gd name="connsiteY72" fmla="*/ 1004544 h 3247452"/>
                <a:gd name="connsiteX73" fmla="*/ 1034964 w 4530854"/>
                <a:gd name="connsiteY73" fmla="*/ 989573 h 3247452"/>
                <a:gd name="connsiteX74" fmla="*/ 1084868 w 4530854"/>
                <a:gd name="connsiteY74" fmla="*/ 979592 h 3247452"/>
                <a:gd name="connsiteX75" fmla="*/ 1123127 w 4530854"/>
                <a:gd name="connsiteY75" fmla="*/ 974601 h 3247452"/>
                <a:gd name="connsiteX76" fmla="*/ 1156397 w 4530854"/>
                <a:gd name="connsiteY76" fmla="*/ 967947 h 3247452"/>
                <a:gd name="connsiteX77" fmla="*/ 1148079 w 4530854"/>
                <a:gd name="connsiteY77" fmla="*/ 952976 h 3247452"/>
                <a:gd name="connsiteX78" fmla="*/ 1118137 w 4530854"/>
                <a:gd name="connsiteY78" fmla="*/ 942995 h 3247452"/>
                <a:gd name="connsiteX79" fmla="*/ 1071560 w 4530854"/>
                <a:gd name="connsiteY79" fmla="*/ 951313 h 3247452"/>
                <a:gd name="connsiteX80" fmla="*/ 1039954 w 4530854"/>
                <a:gd name="connsiteY80" fmla="*/ 962957 h 3247452"/>
                <a:gd name="connsiteX81" fmla="*/ 1005021 w 4530854"/>
                <a:gd name="connsiteY81" fmla="*/ 967947 h 3247452"/>
                <a:gd name="connsiteX82" fmla="*/ 980069 w 4530854"/>
                <a:gd name="connsiteY82" fmla="*/ 961294 h 3247452"/>
                <a:gd name="connsiteX83" fmla="*/ 963435 w 4530854"/>
                <a:gd name="connsiteY83" fmla="*/ 938005 h 3247452"/>
                <a:gd name="connsiteX84" fmla="*/ 956780 w 4530854"/>
                <a:gd name="connsiteY84" fmla="*/ 901409 h 3247452"/>
                <a:gd name="connsiteX85" fmla="*/ 970089 w 4530854"/>
                <a:gd name="connsiteY85" fmla="*/ 858159 h 3247452"/>
                <a:gd name="connsiteX86" fmla="*/ 996704 w 4530854"/>
                <a:gd name="connsiteY86" fmla="*/ 838197 h 3247452"/>
                <a:gd name="connsiteX87" fmla="*/ 1013339 w 4530854"/>
                <a:gd name="connsiteY87" fmla="*/ 819899 h 3247452"/>
                <a:gd name="connsiteX88" fmla="*/ 1023319 w 4530854"/>
                <a:gd name="connsiteY88" fmla="*/ 798274 h 3247452"/>
                <a:gd name="connsiteX89" fmla="*/ 1008348 w 4530854"/>
                <a:gd name="connsiteY89" fmla="*/ 778312 h 3247452"/>
                <a:gd name="connsiteX90" fmla="*/ 968425 w 4530854"/>
                <a:gd name="connsiteY90" fmla="*/ 783303 h 3247452"/>
                <a:gd name="connsiteX91" fmla="*/ 946800 w 4530854"/>
                <a:gd name="connsiteY91" fmla="*/ 801601 h 3247452"/>
                <a:gd name="connsiteX92" fmla="*/ 943473 w 4530854"/>
                <a:gd name="connsiteY92" fmla="*/ 823226 h 3247452"/>
                <a:gd name="connsiteX93" fmla="*/ 935156 w 4530854"/>
                <a:gd name="connsiteY93" fmla="*/ 844851 h 3247452"/>
                <a:gd name="connsiteX94" fmla="*/ 911867 w 4530854"/>
                <a:gd name="connsiteY94" fmla="*/ 861486 h 3247452"/>
                <a:gd name="connsiteX95" fmla="*/ 875271 w 4530854"/>
                <a:gd name="connsiteY95" fmla="*/ 879784 h 3247452"/>
                <a:gd name="connsiteX96" fmla="*/ 863626 w 4530854"/>
                <a:gd name="connsiteY96" fmla="*/ 911390 h 3247452"/>
                <a:gd name="connsiteX97" fmla="*/ 866953 w 4530854"/>
                <a:gd name="connsiteY97" fmla="*/ 933015 h 3247452"/>
                <a:gd name="connsiteX98" fmla="*/ 883588 w 4530854"/>
                <a:gd name="connsiteY98" fmla="*/ 947986 h 3247452"/>
                <a:gd name="connsiteX99" fmla="*/ 906876 w 4530854"/>
                <a:gd name="connsiteY99" fmla="*/ 971274 h 3247452"/>
                <a:gd name="connsiteX100" fmla="*/ 901886 w 4530854"/>
                <a:gd name="connsiteY100" fmla="*/ 986246 h 3247452"/>
                <a:gd name="connsiteX101" fmla="*/ 898559 w 4530854"/>
                <a:gd name="connsiteY101" fmla="*/ 999553 h 3247452"/>
                <a:gd name="connsiteX102" fmla="*/ 885252 w 4530854"/>
                <a:gd name="connsiteY102" fmla="*/ 1011198 h 3247452"/>
                <a:gd name="connsiteX103" fmla="*/ 868617 w 4530854"/>
                <a:gd name="connsiteY103" fmla="*/ 1022842 h 3247452"/>
                <a:gd name="connsiteX104" fmla="*/ 871944 w 4530854"/>
                <a:gd name="connsiteY104" fmla="*/ 1051121 h 3247452"/>
                <a:gd name="connsiteX105" fmla="*/ 866953 w 4530854"/>
                <a:gd name="connsiteY105" fmla="*/ 1076073 h 3247452"/>
                <a:gd name="connsiteX106" fmla="*/ 845328 w 4530854"/>
                <a:gd name="connsiteY106" fmla="*/ 1089381 h 3247452"/>
                <a:gd name="connsiteX107" fmla="*/ 820376 w 4530854"/>
                <a:gd name="connsiteY107" fmla="*/ 1096034 h 3247452"/>
                <a:gd name="connsiteX108" fmla="*/ 813722 w 4530854"/>
                <a:gd name="connsiteY108" fmla="*/ 1114333 h 3247452"/>
                <a:gd name="connsiteX109" fmla="*/ 785444 w 4530854"/>
                <a:gd name="connsiteY109" fmla="*/ 1117660 h 3247452"/>
                <a:gd name="connsiteX110" fmla="*/ 783780 w 4530854"/>
                <a:gd name="connsiteY110" fmla="*/ 1101025 h 3247452"/>
                <a:gd name="connsiteX111" fmla="*/ 783780 w 4530854"/>
                <a:gd name="connsiteY111" fmla="*/ 1087717 h 3247452"/>
                <a:gd name="connsiteX112" fmla="*/ 770472 w 4530854"/>
                <a:gd name="connsiteY112" fmla="*/ 1071082 h 3247452"/>
                <a:gd name="connsiteX113" fmla="*/ 760492 w 4530854"/>
                <a:gd name="connsiteY113" fmla="*/ 1056111 h 3247452"/>
                <a:gd name="connsiteX114" fmla="*/ 740530 w 4530854"/>
                <a:gd name="connsiteY114" fmla="*/ 1027832 h 3247452"/>
                <a:gd name="connsiteX115" fmla="*/ 733876 w 4530854"/>
                <a:gd name="connsiteY115" fmla="*/ 1004544 h 3247452"/>
                <a:gd name="connsiteX116" fmla="*/ 715578 w 4530854"/>
                <a:gd name="connsiteY116" fmla="*/ 987909 h 3247452"/>
                <a:gd name="connsiteX117" fmla="*/ 708924 w 4530854"/>
                <a:gd name="connsiteY117" fmla="*/ 1007871 h 3247452"/>
                <a:gd name="connsiteX118" fmla="*/ 687299 w 4530854"/>
                <a:gd name="connsiteY118" fmla="*/ 1027832 h 3247452"/>
                <a:gd name="connsiteX119" fmla="*/ 650703 w 4530854"/>
                <a:gd name="connsiteY119" fmla="*/ 1036150 h 3247452"/>
                <a:gd name="connsiteX120" fmla="*/ 615770 w 4530854"/>
                <a:gd name="connsiteY120" fmla="*/ 1024505 h 3247452"/>
                <a:gd name="connsiteX121" fmla="*/ 614106 w 4530854"/>
                <a:gd name="connsiteY121" fmla="*/ 1004544 h 3247452"/>
                <a:gd name="connsiteX122" fmla="*/ 605789 w 4530854"/>
                <a:gd name="connsiteY122" fmla="*/ 986246 h 3247452"/>
                <a:gd name="connsiteX123" fmla="*/ 607453 w 4530854"/>
                <a:gd name="connsiteY123" fmla="*/ 964621 h 3247452"/>
                <a:gd name="connsiteX124" fmla="*/ 595808 w 4530854"/>
                <a:gd name="connsiteY124" fmla="*/ 951313 h 3247452"/>
                <a:gd name="connsiteX125" fmla="*/ 595808 w 4530854"/>
                <a:gd name="connsiteY125" fmla="*/ 933015 h 3247452"/>
                <a:gd name="connsiteX126" fmla="*/ 597472 w 4530854"/>
                <a:gd name="connsiteY126" fmla="*/ 916380 h 3247452"/>
                <a:gd name="connsiteX127" fmla="*/ 600799 w 4530854"/>
                <a:gd name="connsiteY127" fmla="*/ 903072 h 3247452"/>
                <a:gd name="connsiteX128" fmla="*/ 625751 w 4530854"/>
                <a:gd name="connsiteY128" fmla="*/ 883111 h 3247452"/>
                <a:gd name="connsiteX129" fmla="*/ 649039 w 4530854"/>
                <a:gd name="connsiteY129" fmla="*/ 878120 h 3247452"/>
                <a:gd name="connsiteX130" fmla="*/ 669001 w 4530854"/>
                <a:gd name="connsiteY130" fmla="*/ 864813 h 3247452"/>
                <a:gd name="connsiteX131" fmla="*/ 683972 w 4530854"/>
                <a:gd name="connsiteY131" fmla="*/ 853168 h 3247452"/>
                <a:gd name="connsiteX132" fmla="*/ 702270 w 4530854"/>
                <a:gd name="connsiteY132" fmla="*/ 846514 h 3247452"/>
                <a:gd name="connsiteX133" fmla="*/ 715578 w 4530854"/>
                <a:gd name="connsiteY133" fmla="*/ 829880 h 3247452"/>
                <a:gd name="connsiteX134" fmla="*/ 725559 w 4530854"/>
                <a:gd name="connsiteY134" fmla="*/ 826553 h 3247452"/>
                <a:gd name="connsiteX135" fmla="*/ 735540 w 4530854"/>
                <a:gd name="connsiteY135" fmla="*/ 803264 h 3247452"/>
                <a:gd name="connsiteX136" fmla="*/ 752174 w 4530854"/>
                <a:gd name="connsiteY136" fmla="*/ 789956 h 3247452"/>
                <a:gd name="connsiteX137" fmla="*/ 762155 w 4530854"/>
                <a:gd name="connsiteY137" fmla="*/ 774985 h 3247452"/>
                <a:gd name="connsiteX138" fmla="*/ 773799 w 4530854"/>
                <a:gd name="connsiteY138" fmla="*/ 765004 h 3247452"/>
                <a:gd name="connsiteX139" fmla="*/ 773799 w 4530854"/>
                <a:gd name="connsiteY139" fmla="*/ 753360 h 3247452"/>
                <a:gd name="connsiteX140" fmla="*/ 788770 w 4530854"/>
                <a:gd name="connsiteY140" fmla="*/ 741716 h 3247452"/>
                <a:gd name="connsiteX141" fmla="*/ 792097 w 4530854"/>
                <a:gd name="connsiteY141" fmla="*/ 728408 h 3247452"/>
                <a:gd name="connsiteX142" fmla="*/ 792097 w 4530854"/>
                <a:gd name="connsiteY142" fmla="*/ 715100 h 3247452"/>
                <a:gd name="connsiteX143" fmla="*/ 807069 w 4530854"/>
                <a:gd name="connsiteY143" fmla="*/ 703456 h 3247452"/>
                <a:gd name="connsiteX144" fmla="*/ 822040 w 4530854"/>
                <a:gd name="connsiteY144" fmla="*/ 696802 h 3247452"/>
                <a:gd name="connsiteX145" fmla="*/ 823703 w 4530854"/>
                <a:gd name="connsiteY145" fmla="*/ 686821 h 3247452"/>
                <a:gd name="connsiteX146" fmla="*/ 833684 w 4530854"/>
                <a:gd name="connsiteY146" fmla="*/ 671850 h 3247452"/>
                <a:gd name="connsiteX147" fmla="*/ 856973 w 4530854"/>
                <a:gd name="connsiteY147" fmla="*/ 656879 h 3247452"/>
                <a:gd name="connsiteX148" fmla="*/ 871944 w 4530854"/>
                <a:gd name="connsiteY148" fmla="*/ 645235 h 3247452"/>
                <a:gd name="connsiteX149" fmla="*/ 888578 w 4530854"/>
                <a:gd name="connsiteY149" fmla="*/ 643571 h 3247452"/>
                <a:gd name="connsiteX150" fmla="*/ 906876 w 4530854"/>
                <a:gd name="connsiteY150" fmla="*/ 638581 h 3247452"/>
                <a:gd name="connsiteX151" fmla="*/ 910204 w 4530854"/>
                <a:gd name="connsiteY151" fmla="*/ 625273 h 3247452"/>
                <a:gd name="connsiteX152" fmla="*/ 921848 w 4530854"/>
                <a:gd name="connsiteY152" fmla="*/ 616956 h 3247452"/>
                <a:gd name="connsiteX153" fmla="*/ 950127 w 4530854"/>
                <a:gd name="connsiteY153" fmla="*/ 626937 h 3247452"/>
                <a:gd name="connsiteX154" fmla="*/ 966761 w 4530854"/>
                <a:gd name="connsiteY154" fmla="*/ 623610 h 3247452"/>
                <a:gd name="connsiteX155" fmla="*/ 970089 w 4530854"/>
                <a:gd name="connsiteY155" fmla="*/ 613629 h 3247452"/>
                <a:gd name="connsiteX156" fmla="*/ 986723 w 4530854"/>
                <a:gd name="connsiteY156" fmla="*/ 600321 h 3247452"/>
                <a:gd name="connsiteX157" fmla="*/ 1010012 w 4530854"/>
                <a:gd name="connsiteY157" fmla="*/ 605312 h 3247452"/>
                <a:gd name="connsiteX158" fmla="*/ 1029973 w 4530854"/>
                <a:gd name="connsiteY158" fmla="*/ 605312 h 3247452"/>
                <a:gd name="connsiteX159" fmla="*/ 1056589 w 4530854"/>
                <a:gd name="connsiteY159" fmla="*/ 601985 h 3247452"/>
                <a:gd name="connsiteX160" fmla="*/ 1079878 w 4530854"/>
                <a:gd name="connsiteY160" fmla="*/ 608639 h 3247452"/>
                <a:gd name="connsiteX161" fmla="*/ 1096512 w 4530854"/>
                <a:gd name="connsiteY161" fmla="*/ 615292 h 3247452"/>
                <a:gd name="connsiteX162" fmla="*/ 1084868 w 4530854"/>
                <a:gd name="connsiteY162" fmla="*/ 630264 h 3247452"/>
                <a:gd name="connsiteX163" fmla="*/ 1111483 w 4530854"/>
                <a:gd name="connsiteY163" fmla="*/ 638581 h 3247452"/>
                <a:gd name="connsiteX164" fmla="*/ 1139762 w 4530854"/>
                <a:gd name="connsiteY164" fmla="*/ 628600 h 3247452"/>
                <a:gd name="connsiteX165" fmla="*/ 1156397 w 4530854"/>
                <a:gd name="connsiteY165" fmla="*/ 641908 h 3247452"/>
                <a:gd name="connsiteX166" fmla="*/ 1173031 w 4530854"/>
                <a:gd name="connsiteY166" fmla="*/ 650225 h 3247452"/>
                <a:gd name="connsiteX167" fmla="*/ 1197983 w 4530854"/>
                <a:gd name="connsiteY167" fmla="*/ 645235 h 3247452"/>
                <a:gd name="connsiteX168" fmla="*/ 1269513 w 4530854"/>
                <a:gd name="connsiteY168" fmla="*/ 661869 h 3247452"/>
                <a:gd name="connsiteX169" fmla="*/ 1327734 w 4530854"/>
                <a:gd name="connsiteY169" fmla="*/ 685158 h 3247452"/>
                <a:gd name="connsiteX170" fmla="*/ 1346032 w 4530854"/>
                <a:gd name="connsiteY170" fmla="*/ 713437 h 3247452"/>
                <a:gd name="connsiteX171" fmla="*/ 1324407 w 4530854"/>
                <a:gd name="connsiteY171" fmla="*/ 748370 h 3247452"/>
                <a:gd name="connsiteX172" fmla="*/ 1259532 w 4530854"/>
                <a:gd name="connsiteY172" fmla="*/ 748370 h 3247452"/>
                <a:gd name="connsiteX173" fmla="*/ 1212955 w 4530854"/>
                <a:gd name="connsiteY173" fmla="*/ 738389 h 3247452"/>
                <a:gd name="connsiteX174" fmla="*/ 1188003 w 4530854"/>
                <a:gd name="connsiteY174" fmla="*/ 728408 h 3247452"/>
                <a:gd name="connsiteX175" fmla="*/ 1166378 w 4530854"/>
                <a:gd name="connsiteY175" fmla="*/ 716764 h 3247452"/>
                <a:gd name="connsiteX176" fmla="*/ 1168041 w 4530854"/>
                <a:gd name="connsiteY176" fmla="*/ 700129 h 3247452"/>
                <a:gd name="connsiteX177" fmla="*/ 1146416 w 4530854"/>
                <a:gd name="connsiteY177" fmla="*/ 715100 h 3247452"/>
                <a:gd name="connsiteX178" fmla="*/ 1158060 w 4530854"/>
                <a:gd name="connsiteY178" fmla="*/ 731735 h 3247452"/>
                <a:gd name="connsiteX179" fmla="*/ 1161387 w 4530854"/>
                <a:gd name="connsiteY179" fmla="*/ 741716 h 3247452"/>
                <a:gd name="connsiteX180" fmla="*/ 1184676 w 4530854"/>
                <a:gd name="connsiteY180" fmla="*/ 750033 h 3247452"/>
                <a:gd name="connsiteX181" fmla="*/ 1211291 w 4530854"/>
                <a:gd name="connsiteY181" fmla="*/ 760014 h 3247452"/>
                <a:gd name="connsiteX182" fmla="*/ 1222935 w 4530854"/>
                <a:gd name="connsiteY182" fmla="*/ 783303 h 3247452"/>
                <a:gd name="connsiteX183" fmla="*/ 1237907 w 4530854"/>
                <a:gd name="connsiteY183" fmla="*/ 809918 h 3247452"/>
                <a:gd name="connsiteX184" fmla="*/ 1264522 w 4530854"/>
                <a:gd name="connsiteY184" fmla="*/ 826553 h 3247452"/>
                <a:gd name="connsiteX185" fmla="*/ 1294465 w 4530854"/>
                <a:gd name="connsiteY185" fmla="*/ 823226 h 3247452"/>
                <a:gd name="connsiteX186" fmla="*/ 1306109 w 4530854"/>
                <a:gd name="connsiteY186" fmla="*/ 808255 h 3247452"/>
                <a:gd name="connsiteX187" fmla="*/ 1282820 w 4530854"/>
                <a:gd name="connsiteY187" fmla="*/ 794947 h 3247452"/>
                <a:gd name="connsiteX188" fmla="*/ 1281157 w 4530854"/>
                <a:gd name="connsiteY188" fmla="*/ 783303 h 3247452"/>
                <a:gd name="connsiteX189" fmla="*/ 1314426 w 4530854"/>
                <a:gd name="connsiteY189" fmla="*/ 793283 h 3247452"/>
                <a:gd name="connsiteX190" fmla="*/ 1341042 w 4530854"/>
                <a:gd name="connsiteY190" fmla="*/ 786630 h 3247452"/>
                <a:gd name="connsiteX191" fmla="*/ 1344369 w 4530854"/>
                <a:gd name="connsiteY191" fmla="*/ 769995 h 3247452"/>
                <a:gd name="connsiteX192" fmla="*/ 1346032 w 4530854"/>
                <a:gd name="connsiteY192" fmla="*/ 748370 h 3247452"/>
                <a:gd name="connsiteX193" fmla="*/ 1379302 w 4530854"/>
                <a:gd name="connsiteY193" fmla="*/ 725081 h 3247452"/>
                <a:gd name="connsiteX194" fmla="*/ 1412571 w 4530854"/>
                <a:gd name="connsiteY194" fmla="*/ 733399 h 3247452"/>
                <a:gd name="connsiteX195" fmla="*/ 1399263 w 4530854"/>
                <a:gd name="connsiteY195" fmla="*/ 703456 h 3247452"/>
                <a:gd name="connsiteX196" fmla="*/ 1387619 w 4530854"/>
                <a:gd name="connsiteY196" fmla="*/ 675177 h 3247452"/>
                <a:gd name="connsiteX197" fmla="*/ 1375975 w 4530854"/>
                <a:gd name="connsiteY197" fmla="*/ 650225 h 3247452"/>
                <a:gd name="connsiteX198" fmla="*/ 1422551 w 4530854"/>
                <a:gd name="connsiteY198" fmla="*/ 650225 h 3247452"/>
                <a:gd name="connsiteX199" fmla="*/ 1450831 w 4530854"/>
                <a:gd name="connsiteY199" fmla="*/ 670187 h 3247452"/>
                <a:gd name="connsiteX200" fmla="*/ 1440850 w 4530854"/>
                <a:gd name="connsiteY200" fmla="*/ 675177 h 3247452"/>
                <a:gd name="connsiteX201" fmla="*/ 1424215 w 4530854"/>
                <a:gd name="connsiteY201" fmla="*/ 696802 h 3247452"/>
                <a:gd name="connsiteX202" fmla="*/ 1457484 w 4530854"/>
                <a:gd name="connsiteY202" fmla="*/ 706783 h 3247452"/>
                <a:gd name="connsiteX203" fmla="*/ 1477446 w 4530854"/>
                <a:gd name="connsiteY203" fmla="*/ 698466 h 3247452"/>
                <a:gd name="connsiteX204" fmla="*/ 1494081 w 4530854"/>
                <a:gd name="connsiteY204" fmla="*/ 663533 h 3247452"/>
                <a:gd name="connsiteX205" fmla="*/ 1548975 w 4530854"/>
                <a:gd name="connsiteY205" fmla="*/ 641908 h 3247452"/>
                <a:gd name="connsiteX206" fmla="*/ 1582244 w 4530854"/>
                <a:gd name="connsiteY206" fmla="*/ 620283 h 3247452"/>
                <a:gd name="connsiteX207" fmla="*/ 1600543 w 4530854"/>
                <a:gd name="connsiteY207" fmla="*/ 618619 h 3247452"/>
                <a:gd name="connsiteX208" fmla="*/ 1597215 w 4530854"/>
                <a:gd name="connsiteY208" fmla="*/ 651889 h 3247452"/>
                <a:gd name="connsiteX209" fmla="*/ 1627158 w 4530854"/>
                <a:gd name="connsiteY209" fmla="*/ 623610 h 3247452"/>
                <a:gd name="connsiteX210" fmla="*/ 1660428 w 4530854"/>
                <a:gd name="connsiteY210" fmla="*/ 620283 h 3247452"/>
                <a:gd name="connsiteX211" fmla="*/ 1685380 w 4530854"/>
                <a:gd name="connsiteY211" fmla="*/ 613629 h 3247452"/>
                <a:gd name="connsiteX212" fmla="*/ 1711995 w 4530854"/>
                <a:gd name="connsiteY212" fmla="*/ 623610 h 3247452"/>
                <a:gd name="connsiteX213" fmla="*/ 1725303 w 4530854"/>
                <a:gd name="connsiteY213" fmla="*/ 610302 h 3247452"/>
                <a:gd name="connsiteX214" fmla="*/ 1731956 w 4530854"/>
                <a:gd name="connsiteY214" fmla="*/ 582023 h 3247452"/>
                <a:gd name="connsiteX215" fmla="*/ 1766889 w 4530854"/>
                <a:gd name="connsiteY215" fmla="*/ 575369 h 3247452"/>
                <a:gd name="connsiteX216" fmla="*/ 1798495 w 4530854"/>
                <a:gd name="connsiteY216" fmla="*/ 580360 h 3247452"/>
                <a:gd name="connsiteX217" fmla="*/ 1831765 w 4530854"/>
                <a:gd name="connsiteY217" fmla="*/ 590340 h 3247452"/>
                <a:gd name="connsiteX218" fmla="*/ 1873351 w 4530854"/>
                <a:gd name="connsiteY218" fmla="*/ 600321 h 3247452"/>
                <a:gd name="connsiteX219" fmla="*/ 1899967 w 4530854"/>
                <a:gd name="connsiteY219" fmla="*/ 598658 h 3247452"/>
                <a:gd name="connsiteX220" fmla="*/ 1863370 w 4530854"/>
                <a:gd name="connsiteY220" fmla="*/ 563725 h 3247452"/>
                <a:gd name="connsiteX221" fmla="*/ 1833428 w 4530854"/>
                <a:gd name="connsiteY221" fmla="*/ 558734 h 3247452"/>
                <a:gd name="connsiteX222" fmla="*/ 1838418 w 4530854"/>
                <a:gd name="connsiteY222" fmla="*/ 537109 h 3247452"/>
                <a:gd name="connsiteX223" fmla="*/ 1830101 w 4530854"/>
                <a:gd name="connsiteY223" fmla="*/ 522138 h 3247452"/>
                <a:gd name="connsiteX224" fmla="*/ 1828438 w 4530854"/>
                <a:gd name="connsiteY224" fmla="*/ 495523 h 3247452"/>
                <a:gd name="connsiteX225" fmla="*/ 1853390 w 4530854"/>
                <a:gd name="connsiteY225" fmla="*/ 470571 h 3247452"/>
                <a:gd name="connsiteX226" fmla="*/ 1858380 w 4530854"/>
                <a:gd name="connsiteY226" fmla="*/ 433974 h 3247452"/>
                <a:gd name="connsiteX227" fmla="*/ 1903294 w 4530854"/>
                <a:gd name="connsiteY227" fmla="*/ 435638 h 3247452"/>
                <a:gd name="connsiteX228" fmla="*/ 1928246 w 4530854"/>
                <a:gd name="connsiteY228" fmla="*/ 452273 h 3247452"/>
                <a:gd name="connsiteX229" fmla="*/ 1929909 w 4530854"/>
                <a:gd name="connsiteY229" fmla="*/ 487205 h 3247452"/>
                <a:gd name="connsiteX230" fmla="*/ 1953198 w 4530854"/>
                <a:gd name="connsiteY230" fmla="*/ 508830 h 3247452"/>
                <a:gd name="connsiteX231" fmla="*/ 1959852 w 4530854"/>
                <a:gd name="connsiteY231" fmla="*/ 530456 h 3247452"/>
                <a:gd name="connsiteX232" fmla="*/ 1971496 w 4530854"/>
                <a:gd name="connsiteY232" fmla="*/ 555408 h 3247452"/>
                <a:gd name="connsiteX233" fmla="*/ 1984804 w 4530854"/>
                <a:gd name="connsiteY233" fmla="*/ 575369 h 3247452"/>
                <a:gd name="connsiteX234" fmla="*/ 1996448 w 4530854"/>
                <a:gd name="connsiteY234" fmla="*/ 605312 h 3247452"/>
                <a:gd name="connsiteX235" fmla="*/ 1988130 w 4530854"/>
                <a:gd name="connsiteY235" fmla="*/ 623610 h 3247452"/>
                <a:gd name="connsiteX236" fmla="*/ 1983140 w 4530854"/>
                <a:gd name="connsiteY236" fmla="*/ 648562 h 3247452"/>
                <a:gd name="connsiteX237" fmla="*/ 1966505 w 4530854"/>
                <a:gd name="connsiteY237" fmla="*/ 668523 h 3247452"/>
                <a:gd name="connsiteX238" fmla="*/ 1998111 w 4530854"/>
                <a:gd name="connsiteY238" fmla="*/ 666860 h 3247452"/>
                <a:gd name="connsiteX239" fmla="*/ 2019737 w 4530854"/>
                <a:gd name="connsiteY239" fmla="*/ 643571 h 3247452"/>
                <a:gd name="connsiteX240" fmla="*/ 2033044 w 4530854"/>
                <a:gd name="connsiteY240" fmla="*/ 608639 h 3247452"/>
                <a:gd name="connsiteX241" fmla="*/ 2028054 w 4530854"/>
                <a:gd name="connsiteY241" fmla="*/ 582023 h 3247452"/>
                <a:gd name="connsiteX242" fmla="*/ 2062986 w 4530854"/>
                <a:gd name="connsiteY242" fmla="*/ 568715 h 3247452"/>
                <a:gd name="connsiteX243" fmla="*/ 2089602 w 4530854"/>
                <a:gd name="connsiteY243" fmla="*/ 587013 h 3247452"/>
                <a:gd name="connsiteX244" fmla="*/ 2094593 w 4530854"/>
                <a:gd name="connsiteY244" fmla="*/ 570379 h 3247452"/>
                <a:gd name="connsiteX245" fmla="*/ 2034708 w 4530854"/>
                <a:gd name="connsiteY245" fmla="*/ 552081 h 3247452"/>
                <a:gd name="connsiteX246" fmla="*/ 2003102 w 4530854"/>
                <a:gd name="connsiteY246" fmla="*/ 558734 h 3247452"/>
                <a:gd name="connsiteX247" fmla="*/ 1988130 w 4530854"/>
                <a:gd name="connsiteY247" fmla="*/ 537109 h 3247452"/>
                <a:gd name="connsiteX248" fmla="*/ 1986467 w 4530854"/>
                <a:gd name="connsiteY248" fmla="*/ 513821 h 3247452"/>
                <a:gd name="connsiteX249" fmla="*/ 1974823 w 4530854"/>
                <a:gd name="connsiteY249" fmla="*/ 492196 h 3247452"/>
                <a:gd name="connsiteX250" fmla="*/ 1953198 w 4530854"/>
                <a:gd name="connsiteY250" fmla="*/ 462253 h 3247452"/>
                <a:gd name="connsiteX251" fmla="*/ 1969833 w 4530854"/>
                <a:gd name="connsiteY251" fmla="*/ 440628 h 3247452"/>
                <a:gd name="connsiteX252" fmla="*/ 1971496 w 4530854"/>
                <a:gd name="connsiteY252" fmla="*/ 414013 h 3247452"/>
                <a:gd name="connsiteX253" fmla="*/ 1986467 w 4530854"/>
                <a:gd name="connsiteY253" fmla="*/ 438965 h 3247452"/>
                <a:gd name="connsiteX254" fmla="*/ 1984804 w 4530854"/>
                <a:gd name="connsiteY254" fmla="*/ 467244 h 3247452"/>
                <a:gd name="connsiteX255" fmla="*/ 2009756 w 4530854"/>
                <a:gd name="connsiteY255" fmla="*/ 462253 h 3247452"/>
                <a:gd name="connsiteX256" fmla="*/ 2011419 w 4530854"/>
                <a:gd name="connsiteY256" fmla="*/ 438965 h 3247452"/>
                <a:gd name="connsiteX257" fmla="*/ 2041362 w 4530854"/>
                <a:gd name="connsiteY257" fmla="*/ 438965 h 3247452"/>
                <a:gd name="connsiteX258" fmla="*/ 2033044 w 4530854"/>
                <a:gd name="connsiteY258" fmla="*/ 419003 h 3247452"/>
                <a:gd name="connsiteX259" fmla="*/ 2044689 w 4530854"/>
                <a:gd name="connsiteY259" fmla="*/ 409022 h 3247452"/>
                <a:gd name="connsiteX260" fmla="*/ 2086275 w 4530854"/>
                <a:gd name="connsiteY260" fmla="*/ 425657 h 3247452"/>
                <a:gd name="connsiteX261" fmla="*/ 2117881 w 4530854"/>
                <a:gd name="connsiteY261" fmla="*/ 438965 h 3247452"/>
                <a:gd name="connsiteX262" fmla="*/ 2149487 w 4530854"/>
                <a:gd name="connsiteY262" fmla="*/ 445619 h 3247452"/>
                <a:gd name="connsiteX263" fmla="*/ 2161131 w 4530854"/>
                <a:gd name="connsiteY263" fmla="*/ 492196 h 3247452"/>
                <a:gd name="connsiteX264" fmla="*/ 2187747 w 4530854"/>
                <a:gd name="connsiteY264" fmla="*/ 492196 h 3247452"/>
                <a:gd name="connsiteX265" fmla="*/ 2184420 w 4530854"/>
                <a:gd name="connsiteY265" fmla="*/ 460590 h 3247452"/>
                <a:gd name="connsiteX266" fmla="*/ 2167785 w 4530854"/>
                <a:gd name="connsiteY266" fmla="*/ 437301 h 3247452"/>
                <a:gd name="connsiteX267" fmla="*/ 2144497 w 4530854"/>
                <a:gd name="connsiteY267" fmla="*/ 417340 h 3247452"/>
                <a:gd name="connsiteX268" fmla="*/ 2106237 w 4530854"/>
                <a:gd name="connsiteY268" fmla="*/ 407359 h 3247452"/>
                <a:gd name="connsiteX269" fmla="*/ 2082948 w 4530854"/>
                <a:gd name="connsiteY269" fmla="*/ 389061 h 3247452"/>
                <a:gd name="connsiteX270" fmla="*/ 2082948 w 4530854"/>
                <a:gd name="connsiteY270" fmla="*/ 364109 h 3247452"/>
                <a:gd name="connsiteX271" fmla="*/ 2132852 w 4530854"/>
                <a:gd name="connsiteY271" fmla="*/ 349138 h 3247452"/>
                <a:gd name="connsiteX272" fmla="*/ 2151151 w 4530854"/>
                <a:gd name="connsiteY272" fmla="*/ 345811 h 3247452"/>
                <a:gd name="connsiteX273" fmla="*/ 2176103 w 4530854"/>
                <a:gd name="connsiteY273" fmla="*/ 337493 h 3247452"/>
                <a:gd name="connsiteX274" fmla="*/ 2187747 w 4530854"/>
                <a:gd name="connsiteY274" fmla="*/ 347474 h 3247452"/>
                <a:gd name="connsiteX275" fmla="*/ 2194401 w 4530854"/>
                <a:gd name="connsiteY275" fmla="*/ 330839 h 3247452"/>
                <a:gd name="connsiteX276" fmla="*/ 2179429 w 4530854"/>
                <a:gd name="connsiteY276" fmla="*/ 314205 h 3247452"/>
                <a:gd name="connsiteX277" fmla="*/ 2167785 w 4530854"/>
                <a:gd name="connsiteY277" fmla="*/ 285926 h 3247452"/>
                <a:gd name="connsiteX278" fmla="*/ 2196064 w 4530854"/>
                <a:gd name="connsiteY278" fmla="*/ 267628 h 3247452"/>
                <a:gd name="connsiteX279" fmla="*/ 2206045 w 4530854"/>
                <a:gd name="connsiteY279" fmla="*/ 249330 h 3247452"/>
                <a:gd name="connsiteX280" fmla="*/ 2240978 w 4530854"/>
                <a:gd name="connsiteY280" fmla="*/ 244339 h 3247452"/>
                <a:gd name="connsiteX281" fmla="*/ 2260939 w 4530854"/>
                <a:gd name="connsiteY281" fmla="*/ 229368 h 3247452"/>
                <a:gd name="connsiteX282" fmla="*/ 2289218 w 4530854"/>
                <a:gd name="connsiteY282" fmla="*/ 209406 h 3247452"/>
                <a:gd name="connsiteX283" fmla="*/ 2317497 w 4530854"/>
                <a:gd name="connsiteY283" fmla="*/ 206079 h 3247452"/>
                <a:gd name="connsiteX284" fmla="*/ 2340786 w 4530854"/>
                <a:gd name="connsiteY284" fmla="*/ 207743 h 3247452"/>
                <a:gd name="connsiteX285" fmla="*/ 2362411 w 4530854"/>
                <a:gd name="connsiteY285" fmla="*/ 204416 h 3247452"/>
                <a:gd name="connsiteX286" fmla="*/ 2382372 w 4530854"/>
                <a:gd name="connsiteY286" fmla="*/ 194435 h 3247452"/>
                <a:gd name="connsiteX287" fmla="*/ 2372391 w 4530854"/>
                <a:gd name="connsiteY287" fmla="*/ 171147 h 3247452"/>
                <a:gd name="connsiteX288" fmla="*/ 2408988 w 4530854"/>
                <a:gd name="connsiteY288" fmla="*/ 161166 h 3247452"/>
                <a:gd name="connsiteX289" fmla="*/ 2389026 w 4530854"/>
                <a:gd name="connsiteY289" fmla="*/ 134550 h 3247452"/>
                <a:gd name="connsiteX290" fmla="*/ 2405661 w 4530854"/>
                <a:gd name="connsiteY290" fmla="*/ 107935 h 3247452"/>
                <a:gd name="connsiteX291" fmla="*/ 2435604 w 4530854"/>
                <a:gd name="connsiteY291" fmla="*/ 101281 h 3247452"/>
                <a:gd name="connsiteX292" fmla="*/ 2438930 w 4530854"/>
                <a:gd name="connsiteY292" fmla="*/ 121243 h 3247452"/>
                <a:gd name="connsiteX293" fmla="*/ 2450575 w 4530854"/>
                <a:gd name="connsiteY293" fmla="*/ 132887 h 3247452"/>
                <a:gd name="connsiteX294" fmla="*/ 2472200 w 4530854"/>
                <a:gd name="connsiteY294" fmla="*/ 139541 h 3247452"/>
                <a:gd name="connsiteX295" fmla="*/ 2490498 w 4530854"/>
                <a:gd name="connsiteY295" fmla="*/ 137877 h 3247452"/>
                <a:gd name="connsiteX296" fmla="*/ 2523767 w 4530854"/>
                <a:gd name="connsiteY296" fmla="*/ 124569 h 3247452"/>
                <a:gd name="connsiteX297" fmla="*/ 2565354 w 4530854"/>
                <a:gd name="connsiteY297" fmla="*/ 119579 h 3247452"/>
                <a:gd name="connsiteX298" fmla="*/ 2608604 w 4530854"/>
                <a:gd name="connsiteY298" fmla="*/ 112925 h 3247452"/>
                <a:gd name="connsiteX299" fmla="*/ 2640210 w 4530854"/>
                <a:gd name="connsiteY299" fmla="*/ 119579 h 3247452"/>
                <a:gd name="connsiteX300" fmla="*/ 2656845 w 4530854"/>
                <a:gd name="connsiteY300" fmla="*/ 136214 h 3247452"/>
                <a:gd name="connsiteX301" fmla="*/ 2641873 w 4530854"/>
                <a:gd name="connsiteY301" fmla="*/ 157839 h 3247452"/>
                <a:gd name="connsiteX302" fmla="*/ 2660172 w 4530854"/>
                <a:gd name="connsiteY302" fmla="*/ 169483 h 3247452"/>
                <a:gd name="connsiteX303" fmla="*/ 2651854 w 4530854"/>
                <a:gd name="connsiteY303" fmla="*/ 192772 h 3247452"/>
                <a:gd name="connsiteX304" fmla="*/ 2630229 w 4530854"/>
                <a:gd name="connsiteY304" fmla="*/ 214397 h 3247452"/>
                <a:gd name="connsiteX305" fmla="*/ 2613594 w 4530854"/>
                <a:gd name="connsiteY305" fmla="*/ 227704 h 3247452"/>
                <a:gd name="connsiteX306" fmla="*/ 2585316 w 4530854"/>
                <a:gd name="connsiteY306" fmla="*/ 246003 h 3247452"/>
                <a:gd name="connsiteX307" fmla="*/ 2562027 w 4530854"/>
                <a:gd name="connsiteY307" fmla="*/ 262637 h 3247452"/>
                <a:gd name="connsiteX308" fmla="*/ 2552046 w 4530854"/>
                <a:gd name="connsiteY308" fmla="*/ 275945 h 3247452"/>
                <a:gd name="connsiteX309" fmla="*/ 2553709 w 4530854"/>
                <a:gd name="connsiteY309" fmla="*/ 299234 h 3247452"/>
                <a:gd name="connsiteX310" fmla="*/ 2576998 w 4530854"/>
                <a:gd name="connsiteY310" fmla="*/ 284262 h 3247452"/>
                <a:gd name="connsiteX311" fmla="*/ 2593633 w 4530854"/>
                <a:gd name="connsiteY311" fmla="*/ 269291 h 3247452"/>
                <a:gd name="connsiteX312" fmla="*/ 2631893 w 4530854"/>
                <a:gd name="connsiteY312" fmla="*/ 259310 h 3247452"/>
                <a:gd name="connsiteX313" fmla="*/ 2633556 w 4530854"/>
                <a:gd name="connsiteY313" fmla="*/ 244339 h 3247452"/>
                <a:gd name="connsiteX314" fmla="*/ 2638546 w 4530854"/>
                <a:gd name="connsiteY314" fmla="*/ 229368 h 3247452"/>
                <a:gd name="connsiteX315" fmla="*/ 2673479 w 4530854"/>
                <a:gd name="connsiteY315" fmla="*/ 226041 h 3247452"/>
                <a:gd name="connsiteX316" fmla="*/ 2696768 w 4530854"/>
                <a:gd name="connsiteY316" fmla="*/ 219387 h 3247452"/>
                <a:gd name="connsiteX317" fmla="*/ 2708412 w 4530854"/>
                <a:gd name="connsiteY317" fmla="*/ 246003 h 3247452"/>
                <a:gd name="connsiteX318" fmla="*/ 2726710 w 4530854"/>
                <a:gd name="connsiteY318" fmla="*/ 244339 h 3247452"/>
                <a:gd name="connsiteX319" fmla="*/ 2733364 w 4530854"/>
                <a:gd name="connsiteY319" fmla="*/ 227704 h 3247452"/>
                <a:gd name="connsiteX320" fmla="*/ 2771624 w 4530854"/>
                <a:gd name="connsiteY320" fmla="*/ 216060 h 3247452"/>
                <a:gd name="connsiteX321" fmla="*/ 2808220 w 4530854"/>
                <a:gd name="connsiteY321" fmla="*/ 211070 h 3247452"/>
                <a:gd name="connsiteX322" fmla="*/ 2829845 w 4530854"/>
                <a:gd name="connsiteY322" fmla="*/ 226041 h 3247452"/>
                <a:gd name="connsiteX323" fmla="*/ 2886403 w 4530854"/>
                <a:gd name="connsiteY323" fmla="*/ 212733 h 3247452"/>
                <a:gd name="connsiteX324" fmla="*/ 2898047 w 4530854"/>
                <a:gd name="connsiteY324" fmla="*/ 194435 h 3247452"/>
                <a:gd name="connsiteX325" fmla="*/ 2894720 w 4530854"/>
                <a:gd name="connsiteY325" fmla="*/ 182791 h 3247452"/>
                <a:gd name="connsiteX326" fmla="*/ 2906365 w 4530854"/>
                <a:gd name="connsiteY326" fmla="*/ 166156 h 3247452"/>
                <a:gd name="connsiteX327" fmla="*/ 2952942 w 4530854"/>
                <a:gd name="connsiteY327" fmla="*/ 166156 h 3247452"/>
                <a:gd name="connsiteX328" fmla="*/ 2992865 w 4530854"/>
                <a:gd name="connsiteY328" fmla="*/ 162829 h 3247452"/>
                <a:gd name="connsiteX329" fmla="*/ 3014490 w 4530854"/>
                <a:gd name="connsiteY329" fmla="*/ 176137 h 3247452"/>
                <a:gd name="connsiteX330" fmla="*/ 2991202 w 4530854"/>
                <a:gd name="connsiteY330" fmla="*/ 197762 h 3247452"/>
                <a:gd name="connsiteX331" fmla="*/ 2979557 w 4530854"/>
                <a:gd name="connsiteY331" fmla="*/ 221051 h 3247452"/>
                <a:gd name="connsiteX332" fmla="*/ 3012826 w 4530854"/>
                <a:gd name="connsiteY332" fmla="*/ 212733 h 3247452"/>
                <a:gd name="connsiteX333" fmla="*/ 3046096 w 4530854"/>
                <a:gd name="connsiteY333" fmla="*/ 221051 h 3247452"/>
                <a:gd name="connsiteX334" fmla="*/ 3066058 w 4530854"/>
                <a:gd name="connsiteY334" fmla="*/ 227704 h 3247452"/>
                <a:gd name="connsiteX335" fmla="*/ 3092673 w 4530854"/>
                <a:gd name="connsiteY335" fmla="*/ 237685 h 3247452"/>
                <a:gd name="connsiteX336" fmla="*/ 3132596 w 4530854"/>
                <a:gd name="connsiteY336" fmla="*/ 249330 h 3247452"/>
                <a:gd name="connsiteX337" fmla="*/ 3135923 w 4530854"/>
                <a:gd name="connsiteY337" fmla="*/ 229368 h 3247452"/>
                <a:gd name="connsiteX338" fmla="*/ 3134260 w 4530854"/>
                <a:gd name="connsiteY338" fmla="*/ 196099 h 3247452"/>
                <a:gd name="connsiteX339" fmla="*/ 3172519 w 4530854"/>
                <a:gd name="connsiteY339" fmla="*/ 211070 h 3247452"/>
                <a:gd name="connsiteX340" fmla="*/ 3200799 w 4530854"/>
                <a:gd name="connsiteY340" fmla="*/ 216060 h 3247452"/>
                <a:gd name="connsiteX341" fmla="*/ 3209116 w 4530854"/>
                <a:gd name="connsiteY341" fmla="*/ 206079 h 3247452"/>
                <a:gd name="connsiteX342" fmla="*/ 3209116 w 4530854"/>
                <a:gd name="connsiteY342" fmla="*/ 189445 h 3247452"/>
                <a:gd name="connsiteX343" fmla="*/ 3259020 w 4530854"/>
                <a:gd name="connsiteY343" fmla="*/ 196099 h 3247452"/>
                <a:gd name="connsiteX344" fmla="*/ 3278981 w 4530854"/>
                <a:gd name="connsiteY344" fmla="*/ 179464 h 3247452"/>
                <a:gd name="connsiteX345" fmla="*/ 3267337 w 4530854"/>
                <a:gd name="connsiteY345" fmla="*/ 152848 h 3247452"/>
                <a:gd name="connsiteX346" fmla="*/ 3254029 w 4530854"/>
                <a:gd name="connsiteY346" fmla="*/ 142868 h 3247452"/>
                <a:gd name="connsiteX347" fmla="*/ 3265674 w 4530854"/>
                <a:gd name="connsiteY347" fmla="*/ 122906 h 3247452"/>
                <a:gd name="connsiteX348" fmla="*/ 3280645 w 4530854"/>
                <a:gd name="connsiteY348" fmla="*/ 114589 h 3247452"/>
                <a:gd name="connsiteX349" fmla="*/ 3332212 w 4530854"/>
                <a:gd name="connsiteY349" fmla="*/ 102944 h 3247452"/>
                <a:gd name="connsiteX350" fmla="*/ 3390434 w 4530854"/>
                <a:gd name="connsiteY350" fmla="*/ 101281 h 3247452"/>
                <a:gd name="connsiteX351" fmla="*/ 3398751 w 4530854"/>
                <a:gd name="connsiteY351" fmla="*/ 114589 h 3247452"/>
                <a:gd name="connsiteX352" fmla="*/ 3410395 w 4530854"/>
                <a:gd name="connsiteY352" fmla="*/ 124569 h 3247452"/>
                <a:gd name="connsiteX353" fmla="*/ 3428693 w 4530854"/>
                <a:gd name="connsiteY353" fmla="*/ 136214 h 3247452"/>
                <a:gd name="connsiteX354" fmla="*/ 3428693 w 4530854"/>
                <a:gd name="connsiteY354" fmla="*/ 109598 h 3247452"/>
                <a:gd name="connsiteX355" fmla="*/ 3446992 w 4530854"/>
                <a:gd name="connsiteY355" fmla="*/ 91300 h 3247452"/>
                <a:gd name="connsiteX356" fmla="*/ 3481924 w 4530854"/>
                <a:gd name="connsiteY356" fmla="*/ 92964 h 3247452"/>
                <a:gd name="connsiteX357" fmla="*/ 3491905 w 4530854"/>
                <a:gd name="connsiteY357" fmla="*/ 116252 h 3247452"/>
                <a:gd name="connsiteX358" fmla="*/ 3526838 w 4530854"/>
                <a:gd name="connsiteY358" fmla="*/ 114589 h 3247452"/>
                <a:gd name="connsiteX359" fmla="*/ 3563434 w 4530854"/>
                <a:gd name="connsiteY359" fmla="*/ 119579 h 3247452"/>
                <a:gd name="connsiteX360" fmla="*/ 3593377 w 4530854"/>
                <a:gd name="connsiteY360" fmla="*/ 114589 h 3247452"/>
                <a:gd name="connsiteX361" fmla="*/ 3624983 w 4530854"/>
                <a:gd name="connsiteY361" fmla="*/ 96291 h 3247452"/>
                <a:gd name="connsiteX362" fmla="*/ 3673223 w 4530854"/>
                <a:gd name="connsiteY362" fmla="*/ 79656 h 3247452"/>
                <a:gd name="connsiteX363" fmla="*/ 3721464 w 4530854"/>
                <a:gd name="connsiteY363" fmla="*/ 74665 h 3247452"/>
                <a:gd name="connsiteX364" fmla="*/ 3751406 w 4530854"/>
                <a:gd name="connsiteY364" fmla="*/ 91300 h 3247452"/>
                <a:gd name="connsiteX365" fmla="*/ 3766378 w 4530854"/>
                <a:gd name="connsiteY365" fmla="*/ 112925 h 3247452"/>
                <a:gd name="connsiteX366" fmla="*/ 3807964 w 4530854"/>
                <a:gd name="connsiteY366" fmla="*/ 124569 h 3247452"/>
                <a:gd name="connsiteX367" fmla="*/ 3829589 w 4530854"/>
                <a:gd name="connsiteY367" fmla="*/ 102944 h 3247452"/>
                <a:gd name="connsiteX368" fmla="*/ 3871176 w 4530854"/>
                <a:gd name="connsiteY368" fmla="*/ 91300 h 3247452"/>
                <a:gd name="connsiteX369" fmla="*/ 3914426 w 4530854"/>
                <a:gd name="connsiteY369" fmla="*/ 81319 h 3247452"/>
                <a:gd name="connsiteX370" fmla="*/ 3927734 w 4530854"/>
                <a:gd name="connsiteY370" fmla="*/ 73002 h 3247452"/>
                <a:gd name="connsiteX371" fmla="*/ 3969320 w 4530854"/>
                <a:gd name="connsiteY371" fmla="*/ 86310 h 3247452"/>
                <a:gd name="connsiteX372" fmla="*/ 4010907 w 4530854"/>
                <a:gd name="connsiteY372" fmla="*/ 87973 h 3247452"/>
                <a:gd name="connsiteX373" fmla="*/ 3990946 w 4530854"/>
                <a:gd name="connsiteY373" fmla="*/ 61358 h 3247452"/>
                <a:gd name="connsiteX374" fmla="*/ 3965994 w 4530854"/>
                <a:gd name="connsiteY374" fmla="*/ 34742 h 3247452"/>
                <a:gd name="connsiteX375" fmla="*/ 4004253 w 4530854"/>
                <a:gd name="connsiteY375" fmla="*/ 21435 h 3247452"/>
                <a:gd name="connsiteX376" fmla="*/ 4049167 w 4530854"/>
                <a:gd name="connsiteY376" fmla="*/ 21435 h 3247452"/>
                <a:gd name="connsiteX377" fmla="*/ 4085763 w 4530854"/>
                <a:gd name="connsiteY377" fmla="*/ 6463 h 3247452"/>
                <a:gd name="connsiteX378" fmla="*/ 4124023 w 4530854"/>
                <a:gd name="connsiteY378" fmla="*/ 4800 h 3247452"/>
                <a:gd name="connsiteX379" fmla="*/ 4148975 w 4530854"/>
                <a:gd name="connsiteY379" fmla="*/ 4800 h 3247452"/>
                <a:gd name="connsiteX380" fmla="*/ 4200542 w 4530854"/>
                <a:gd name="connsiteY380" fmla="*/ 6463 h 3247452"/>
                <a:gd name="connsiteX381" fmla="*/ 4230485 w 4530854"/>
                <a:gd name="connsiteY381" fmla="*/ 19771 h 3247452"/>
                <a:gd name="connsiteX382" fmla="*/ 4258764 w 4530854"/>
                <a:gd name="connsiteY382" fmla="*/ 31415 h 3247452"/>
                <a:gd name="connsiteX383" fmla="*/ 4288706 w 4530854"/>
                <a:gd name="connsiteY383" fmla="*/ 33079 h 3247452"/>
                <a:gd name="connsiteX384" fmla="*/ 4320312 w 4530854"/>
                <a:gd name="connsiteY384" fmla="*/ 39733 h 3247452"/>
                <a:gd name="connsiteX385" fmla="*/ 4353581 w 4530854"/>
                <a:gd name="connsiteY385" fmla="*/ 44723 h 3247452"/>
                <a:gd name="connsiteX386" fmla="*/ 4375206 w 4530854"/>
                <a:gd name="connsiteY386" fmla="*/ 54704 h 3247452"/>
                <a:gd name="connsiteX387" fmla="*/ 4393505 w 4530854"/>
                <a:gd name="connsiteY387" fmla="*/ 58031 h 3247452"/>
                <a:gd name="connsiteX388" fmla="*/ 4423447 w 4530854"/>
                <a:gd name="connsiteY388" fmla="*/ 51377 h 3247452"/>
                <a:gd name="connsiteX389" fmla="*/ 4476678 w 4530854"/>
                <a:gd name="connsiteY389" fmla="*/ 56367 h 3247452"/>
                <a:gd name="connsiteX390" fmla="*/ 4513274 w 4530854"/>
                <a:gd name="connsiteY390" fmla="*/ 69675 h 3247452"/>
                <a:gd name="connsiteX391" fmla="*/ 4518265 w 4530854"/>
                <a:gd name="connsiteY391" fmla="*/ 84646 h 3247452"/>
                <a:gd name="connsiteX392" fmla="*/ 4511611 w 4530854"/>
                <a:gd name="connsiteY392" fmla="*/ 114589 h 3247452"/>
                <a:gd name="connsiteX393" fmla="*/ 4488322 w 4530854"/>
                <a:gd name="connsiteY393" fmla="*/ 124569 h 3247452"/>
                <a:gd name="connsiteX394" fmla="*/ 4511611 w 4530854"/>
                <a:gd name="connsiteY394" fmla="*/ 144531 h 3247452"/>
                <a:gd name="connsiteX395" fmla="*/ 4516601 w 4530854"/>
                <a:gd name="connsiteY395" fmla="*/ 157839 h 3247452"/>
                <a:gd name="connsiteX396" fmla="*/ 4521592 w 4530854"/>
                <a:gd name="connsiteY396" fmla="*/ 172810 h 3247452"/>
                <a:gd name="connsiteX397" fmla="*/ 4493313 w 4530854"/>
                <a:gd name="connsiteY397" fmla="*/ 177800 h 3247452"/>
                <a:gd name="connsiteX398" fmla="*/ 4461707 w 4530854"/>
                <a:gd name="connsiteY398" fmla="*/ 164493 h 3247452"/>
                <a:gd name="connsiteX399" fmla="*/ 4436755 w 4530854"/>
                <a:gd name="connsiteY399" fmla="*/ 167820 h 3247452"/>
                <a:gd name="connsiteX400" fmla="*/ 4406813 w 4530854"/>
                <a:gd name="connsiteY400" fmla="*/ 151185 h 3247452"/>
                <a:gd name="connsiteX401" fmla="*/ 4386851 w 4530854"/>
                <a:gd name="connsiteY401" fmla="*/ 147858 h 3247452"/>
                <a:gd name="connsiteX402" fmla="*/ 4358572 w 4530854"/>
                <a:gd name="connsiteY402" fmla="*/ 157839 h 3247452"/>
                <a:gd name="connsiteX403" fmla="*/ 4338610 w 4530854"/>
                <a:gd name="connsiteY403" fmla="*/ 136214 h 3247452"/>
                <a:gd name="connsiteX404" fmla="*/ 4326966 w 4530854"/>
                <a:gd name="connsiteY404" fmla="*/ 121243 h 3247452"/>
                <a:gd name="connsiteX405" fmla="*/ 4321976 w 4530854"/>
                <a:gd name="connsiteY405" fmla="*/ 136214 h 3247452"/>
                <a:gd name="connsiteX406" fmla="*/ 4325302 w 4530854"/>
                <a:gd name="connsiteY406" fmla="*/ 152848 h 3247452"/>
                <a:gd name="connsiteX407" fmla="*/ 4341937 w 4530854"/>
                <a:gd name="connsiteY407" fmla="*/ 181127 h 3247452"/>
                <a:gd name="connsiteX408" fmla="*/ 4338610 w 4530854"/>
                <a:gd name="connsiteY408" fmla="*/ 209406 h 3247452"/>
                <a:gd name="connsiteX409" fmla="*/ 4315322 w 4530854"/>
                <a:gd name="connsiteY409" fmla="*/ 219387 h 3247452"/>
                <a:gd name="connsiteX410" fmla="*/ 4288706 w 4530854"/>
                <a:gd name="connsiteY410" fmla="*/ 224378 h 3247452"/>
                <a:gd name="connsiteX411" fmla="*/ 4285379 w 4530854"/>
                <a:gd name="connsiteY411" fmla="*/ 242676 h 3247452"/>
                <a:gd name="connsiteX412" fmla="*/ 4313658 w 4530854"/>
                <a:gd name="connsiteY412" fmla="*/ 237685 h 3247452"/>
                <a:gd name="connsiteX413" fmla="*/ 4335283 w 4530854"/>
                <a:gd name="connsiteY413" fmla="*/ 234358 h 3247452"/>
                <a:gd name="connsiteX414" fmla="*/ 4353581 w 4530854"/>
                <a:gd name="connsiteY414" fmla="*/ 249330 h 3247452"/>
                <a:gd name="connsiteX415" fmla="*/ 4361899 w 4530854"/>
                <a:gd name="connsiteY415" fmla="*/ 269291 h 3247452"/>
                <a:gd name="connsiteX416" fmla="*/ 4378533 w 4530854"/>
                <a:gd name="connsiteY416" fmla="*/ 275945 h 3247452"/>
                <a:gd name="connsiteX417" fmla="*/ 4401822 w 4530854"/>
                <a:gd name="connsiteY417" fmla="*/ 279272 h 3247452"/>
                <a:gd name="connsiteX418" fmla="*/ 4421784 w 4530854"/>
                <a:gd name="connsiteY418" fmla="*/ 289253 h 3247452"/>
                <a:gd name="connsiteX419" fmla="*/ 4415130 w 4530854"/>
                <a:gd name="connsiteY419" fmla="*/ 309214 h 3247452"/>
                <a:gd name="connsiteX420" fmla="*/ 4376870 w 4530854"/>
                <a:gd name="connsiteY420" fmla="*/ 310878 h 3247452"/>
                <a:gd name="connsiteX421" fmla="*/ 4351918 w 4530854"/>
                <a:gd name="connsiteY421" fmla="*/ 335830 h 3247452"/>
                <a:gd name="connsiteX422" fmla="*/ 4341937 w 4530854"/>
                <a:gd name="connsiteY422" fmla="*/ 362445 h 3247452"/>
                <a:gd name="connsiteX423" fmla="*/ 4330293 w 4530854"/>
                <a:gd name="connsiteY423" fmla="*/ 384070 h 3247452"/>
                <a:gd name="connsiteX424" fmla="*/ 4321976 w 4530854"/>
                <a:gd name="connsiteY424" fmla="*/ 402369 h 3247452"/>
                <a:gd name="connsiteX425" fmla="*/ 4311995 w 4530854"/>
                <a:gd name="connsiteY425" fmla="*/ 425657 h 3247452"/>
                <a:gd name="connsiteX426" fmla="*/ 4300350 w 4530854"/>
                <a:gd name="connsiteY426" fmla="*/ 453936 h 3247452"/>
                <a:gd name="connsiteX427" fmla="*/ 4285379 w 4530854"/>
                <a:gd name="connsiteY427" fmla="*/ 460590 h 3247452"/>
                <a:gd name="connsiteX428" fmla="*/ 4250446 w 4530854"/>
                <a:gd name="connsiteY428" fmla="*/ 448946 h 3247452"/>
                <a:gd name="connsiteX429" fmla="*/ 4228821 w 4530854"/>
                <a:gd name="connsiteY429" fmla="*/ 470571 h 3247452"/>
                <a:gd name="connsiteX430" fmla="*/ 4218841 w 4530854"/>
                <a:gd name="connsiteY430" fmla="*/ 488869 h 3247452"/>
                <a:gd name="connsiteX431" fmla="*/ 4208860 w 4530854"/>
                <a:gd name="connsiteY431" fmla="*/ 482215 h 3247452"/>
                <a:gd name="connsiteX432" fmla="*/ 4198879 w 4530854"/>
                <a:gd name="connsiteY432" fmla="*/ 458926 h 3247452"/>
                <a:gd name="connsiteX433" fmla="*/ 4193888 w 4530854"/>
                <a:gd name="connsiteY433" fmla="*/ 478888 h 3247452"/>
                <a:gd name="connsiteX434" fmla="*/ 4188898 w 4530854"/>
                <a:gd name="connsiteY434" fmla="*/ 498850 h 3247452"/>
                <a:gd name="connsiteX435" fmla="*/ 4177254 w 4530854"/>
                <a:gd name="connsiteY435" fmla="*/ 498850 h 3247452"/>
                <a:gd name="connsiteX436" fmla="*/ 4155629 w 4530854"/>
                <a:gd name="connsiteY436" fmla="*/ 492196 h 3247452"/>
                <a:gd name="connsiteX437" fmla="*/ 4148975 w 4530854"/>
                <a:gd name="connsiteY437" fmla="*/ 512157 h 3247452"/>
                <a:gd name="connsiteX438" fmla="*/ 4160619 w 4530854"/>
                <a:gd name="connsiteY438" fmla="*/ 542100 h 3247452"/>
                <a:gd name="connsiteX439" fmla="*/ 4165610 w 4530854"/>
                <a:gd name="connsiteY439" fmla="*/ 570379 h 3247452"/>
                <a:gd name="connsiteX440" fmla="*/ 4165610 w 4530854"/>
                <a:gd name="connsiteY440" fmla="*/ 595331 h 3247452"/>
                <a:gd name="connsiteX441" fmla="*/ 4182244 w 4530854"/>
                <a:gd name="connsiteY441" fmla="*/ 590340 h 3247452"/>
                <a:gd name="connsiteX442" fmla="*/ 4197216 w 4530854"/>
                <a:gd name="connsiteY442" fmla="*/ 596994 h 3247452"/>
                <a:gd name="connsiteX443" fmla="*/ 4212187 w 4530854"/>
                <a:gd name="connsiteY443" fmla="*/ 618619 h 3247452"/>
                <a:gd name="connsiteX444" fmla="*/ 4228821 w 4530854"/>
                <a:gd name="connsiteY444" fmla="*/ 628600 h 3247452"/>
                <a:gd name="connsiteX445" fmla="*/ 4242129 w 4530854"/>
                <a:gd name="connsiteY445" fmla="*/ 640244 h 3247452"/>
                <a:gd name="connsiteX446" fmla="*/ 4235475 w 4530854"/>
                <a:gd name="connsiteY446" fmla="*/ 655216 h 3247452"/>
                <a:gd name="connsiteX447" fmla="*/ 4220504 w 4530854"/>
                <a:gd name="connsiteY447" fmla="*/ 655216 h 3247452"/>
                <a:gd name="connsiteX448" fmla="*/ 4225494 w 4530854"/>
                <a:gd name="connsiteY448" fmla="*/ 668523 h 3247452"/>
                <a:gd name="connsiteX449" fmla="*/ 4232149 w 4530854"/>
                <a:gd name="connsiteY449" fmla="*/ 696802 h 3247452"/>
                <a:gd name="connsiteX450" fmla="*/ 4243793 w 4530854"/>
                <a:gd name="connsiteY450" fmla="*/ 720091 h 3247452"/>
                <a:gd name="connsiteX451" fmla="*/ 4218841 w 4530854"/>
                <a:gd name="connsiteY451" fmla="*/ 733399 h 3247452"/>
                <a:gd name="connsiteX452" fmla="*/ 4218841 w 4530854"/>
                <a:gd name="connsiteY452" fmla="*/ 755024 h 3247452"/>
                <a:gd name="connsiteX453" fmla="*/ 4223831 w 4530854"/>
                <a:gd name="connsiteY453" fmla="*/ 766668 h 3247452"/>
                <a:gd name="connsiteX454" fmla="*/ 4208860 w 4530854"/>
                <a:gd name="connsiteY454" fmla="*/ 784966 h 3247452"/>
                <a:gd name="connsiteX455" fmla="*/ 4225494 w 4530854"/>
                <a:gd name="connsiteY455" fmla="*/ 814908 h 3247452"/>
                <a:gd name="connsiteX456" fmla="*/ 4217177 w 4530854"/>
                <a:gd name="connsiteY456" fmla="*/ 843187 h 3247452"/>
                <a:gd name="connsiteX457" fmla="*/ 4200542 w 4530854"/>
                <a:gd name="connsiteY457" fmla="*/ 856495 h 3247452"/>
                <a:gd name="connsiteX458" fmla="*/ 4158955 w 4530854"/>
                <a:gd name="connsiteY458" fmla="*/ 806591 h 3247452"/>
                <a:gd name="connsiteX459" fmla="*/ 4132340 w 4530854"/>
                <a:gd name="connsiteY459" fmla="*/ 776649 h 3247452"/>
                <a:gd name="connsiteX460" fmla="*/ 4097407 w 4530854"/>
                <a:gd name="connsiteY460" fmla="*/ 735062 h 3247452"/>
                <a:gd name="connsiteX461" fmla="*/ 4070792 w 4530854"/>
                <a:gd name="connsiteY461" fmla="*/ 705120 h 3247452"/>
                <a:gd name="connsiteX462" fmla="*/ 4062475 w 4530854"/>
                <a:gd name="connsiteY462" fmla="*/ 680168 h 3247452"/>
                <a:gd name="connsiteX463" fmla="*/ 4065802 w 4530854"/>
                <a:gd name="connsiteY463" fmla="*/ 655216 h 3247452"/>
                <a:gd name="connsiteX464" fmla="*/ 4059147 w 4530854"/>
                <a:gd name="connsiteY464" fmla="*/ 635254 h 3247452"/>
                <a:gd name="connsiteX465" fmla="*/ 4059147 w 4530854"/>
                <a:gd name="connsiteY465" fmla="*/ 618619 h 3247452"/>
                <a:gd name="connsiteX466" fmla="*/ 4070792 w 4530854"/>
                <a:gd name="connsiteY466" fmla="*/ 600321 h 3247452"/>
                <a:gd name="connsiteX467" fmla="*/ 4082436 w 4530854"/>
                <a:gd name="connsiteY467" fmla="*/ 575369 h 3247452"/>
                <a:gd name="connsiteX468" fmla="*/ 4092417 w 4530854"/>
                <a:gd name="connsiteY468" fmla="*/ 547090 h 3247452"/>
                <a:gd name="connsiteX469" fmla="*/ 4094080 w 4530854"/>
                <a:gd name="connsiteY469" fmla="*/ 520475 h 3247452"/>
                <a:gd name="connsiteX470" fmla="*/ 4099071 w 4530854"/>
                <a:gd name="connsiteY470" fmla="*/ 497186 h 3247452"/>
                <a:gd name="connsiteX471" fmla="*/ 4105725 w 4530854"/>
                <a:gd name="connsiteY471" fmla="*/ 477225 h 3247452"/>
                <a:gd name="connsiteX472" fmla="*/ 4125686 w 4530854"/>
                <a:gd name="connsiteY472" fmla="*/ 457263 h 3247452"/>
                <a:gd name="connsiteX473" fmla="*/ 4117369 w 4530854"/>
                <a:gd name="connsiteY473" fmla="*/ 437301 h 3247452"/>
                <a:gd name="connsiteX474" fmla="*/ 4109051 w 4530854"/>
                <a:gd name="connsiteY474" fmla="*/ 412349 h 3247452"/>
                <a:gd name="connsiteX475" fmla="*/ 4114042 w 4530854"/>
                <a:gd name="connsiteY475" fmla="*/ 395715 h 3247452"/>
                <a:gd name="connsiteX476" fmla="*/ 4090754 w 4530854"/>
                <a:gd name="connsiteY476" fmla="*/ 385734 h 3247452"/>
                <a:gd name="connsiteX477" fmla="*/ 4077446 w 4530854"/>
                <a:gd name="connsiteY477" fmla="*/ 414013 h 3247452"/>
                <a:gd name="connsiteX478" fmla="*/ 4095744 w 4530854"/>
                <a:gd name="connsiteY478" fmla="*/ 435638 h 3247452"/>
                <a:gd name="connsiteX479" fmla="*/ 4085763 w 4530854"/>
                <a:gd name="connsiteY479" fmla="*/ 443955 h 3247452"/>
                <a:gd name="connsiteX480" fmla="*/ 4072455 w 4530854"/>
                <a:gd name="connsiteY480" fmla="*/ 460590 h 3247452"/>
                <a:gd name="connsiteX481" fmla="*/ 4054157 w 4530854"/>
                <a:gd name="connsiteY481" fmla="*/ 490532 h 3247452"/>
                <a:gd name="connsiteX482" fmla="*/ 4027542 w 4530854"/>
                <a:gd name="connsiteY482" fmla="*/ 467244 h 3247452"/>
                <a:gd name="connsiteX483" fmla="*/ 4019224 w 4530854"/>
                <a:gd name="connsiteY483" fmla="*/ 443955 h 3247452"/>
                <a:gd name="connsiteX484" fmla="*/ 4005917 w 4530854"/>
                <a:gd name="connsiteY484" fmla="*/ 437301 h 3247452"/>
                <a:gd name="connsiteX485" fmla="*/ 3985955 w 4530854"/>
                <a:gd name="connsiteY485" fmla="*/ 448946 h 3247452"/>
                <a:gd name="connsiteX486" fmla="*/ 3972647 w 4530854"/>
                <a:gd name="connsiteY486" fmla="*/ 460590 h 3247452"/>
                <a:gd name="connsiteX487" fmla="*/ 3959339 w 4530854"/>
                <a:gd name="connsiteY487" fmla="*/ 480552 h 3247452"/>
                <a:gd name="connsiteX488" fmla="*/ 3956013 w 4530854"/>
                <a:gd name="connsiteY488" fmla="*/ 508830 h 3247452"/>
                <a:gd name="connsiteX489" fmla="*/ 3949359 w 4530854"/>
                <a:gd name="connsiteY489" fmla="*/ 528792 h 3247452"/>
                <a:gd name="connsiteX490" fmla="*/ 3944368 w 4530854"/>
                <a:gd name="connsiteY490" fmla="*/ 553744 h 3247452"/>
                <a:gd name="connsiteX491" fmla="*/ 3961003 w 4530854"/>
                <a:gd name="connsiteY491" fmla="*/ 565388 h 3247452"/>
                <a:gd name="connsiteX492" fmla="*/ 3980965 w 4530854"/>
                <a:gd name="connsiteY492" fmla="*/ 572042 h 3247452"/>
                <a:gd name="connsiteX493" fmla="*/ 3961003 w 4530854"/>
                <a:gd name="connsiteY493" fmla="*/ 585350 h 3247452"/>
                <a:gd name="connsiteX494" fmla="*/ 3939378 w 4530854"/>
                <a:gd name="connsiteY494" fmla="*/ 596994 h 3247452"/>
                <a:gd name="connsiteX495" fmla="*/ 3924407 w 4530854"/>
                <a:gd name="connsiteY495" fmla="*/ 605312 h 3247452"/>
                <a:gd name="connsiteX496" fmla="*/ 3909435 w 4530854"/>
                <a:gd name="connsiteY496" fmla="*/ 616956 h 3247452"/>
                <a:gd name="connsiteX497" fmla="*/ 3889474 w 4530854"/>
                <a:gd name="connsiteY497" fmla="*/ 611965 h 3247452"/>
                <a:gd name="connsiteX498" fmla="*/ 3887810 w 4530854"/>
                <a:gd name="connsiteY498" fmla="*/ 593667 h 3247452"/>
                <a:gd name="connsiteX499" fmla="*/ 3844560 w 4530854"/>
                <a:gd name="connsiteY499" fmla="*/ 588677 h 3247452"/>
                <a:gd name="connsiteX500" fmla="*/ 3829589 w 4530854"/>
                <a:gd name="connsiteY500" fmla="*/ 601985 h 3247452"/>
                <a:gd name="connsiteX501" fmla="*/ 3824599 w 4530854"/>
                <a:gd name="connsiteY501" fmla="*/ 616956 h 3247452"/>
                <a:gd name="connsiteX502" fmla="*/ 3804637 w 4530854"/>
                <a:gd name="connsiteY502" fmla="*/ 616956 h 3247452"/>
                <a:gd name="connsiteX503" fmla="*/ 3779685 w 4530854"/>
                <a:gd name="connsiteY503" fmla="*/ 620283 h 3247452"/>
                <a:gd name="connsiteX504" fmla="*/ 3769704 w 4530854"/>
                <a:gd name="connsiteY504" fmla="*/ 626937 h 3247452"/>
                <a:gd name="connsiteX505" fmla="*/ 3768041 w 4530854"/>
                <a:gd name="connsiteY505" fmla="*/ 633591 h 3247452"/>
                <a:gd name="connsiteX506" fmla="*/ 3708156 w 4530854"/>
                <a:gd name="connsiteY506" fmla="*/ 630264 h 3247452"/>
                <a:gd name="connsiteX507" fmla="*/ 3678213 w 4530854"/>
                <a:gd name="connsiteY507" fmla="*/ 663533 h 3247452"/>
                <a:gd name="connsiteX508" fmla="*/ 3676550 w 4530854"/>
                <a:gd name="connsiteY508" fmla="*/ 690148 h 3247452"/>
                <a:gd name="connsiteX509" fmla="*/ 3666569 w 4530854"/>
                <a:gd name="connsiteY509" fmla="*/ 725081 h 3247452"/>
                <a:gd name="connsiteX510" fmla="*/ 3649935 w 4530854"/>
                <a:gd name="connsiteY510" fmla="*/ 763341 h 3247452"/>
                <a:gd name="connsiteX511" fmla="*/ 3644944 w 4530854"/>
                <a:gd name="connsiteY511" fmla="*/ 789956 h 3247452"/>
                <a:gd name="connsiteX512" fmla="*/ 3634963 w 4530854"/>
                <a:gd name="connsiteY512" fmla="*/ 813245 h 3247452"/>
                <a:gd name="connsiteX513" fmla="*/ 3619992 w 4530854"/>
                <a:gd name="connsiteY513" fmla="*/ 838197 h 3247452"/>
                <a:gd name="connsiteX514" fmla="*/ 3654925 w 4530854"/>
                <a:gd name="connsiteY514" fmla="*/ 839860 h 3247452"/>
                <a:gd name="connsiteX515" fmla="*/ 3669896 w 4530854"/>
                <a:gd name="connsiteY515" fmla="*/ 846514 h 3247452"/>
                <a:gd name="connsiteX516" fmla="*/ 3681541 w 4530854"/>
                <a:gd name="connsiteY516" fmla="*/ 848178 h 3247452"/>
                <a:gd name="connsiteX517" fmla="*/ 3696512 w 4530854"/>
                <a:gd name="connsiteY517" fmla="*/ 861486 h 3247452"/>
                <a:gd name="connsiteX518" fmla="*/ 3713146 w 4530854"/>
                <a:gd name="connsiteY518" fmla="*/ 853168 h 3247452"/>
                <a:gd name="connsiteX519" fmla="*/ 3711483 w 4530854"/>
                <a:gd name="connsiteY519" fmla="*/ 836534 h 3247452"/>
                <a:gd name="connsiteX520" fmla="*/ 3738098 w 4530854"/>
                <a:gd name="connsiteY520" fmla="*/ 834870 h 3247452"/>
                <a:gd name="connsiteX521" fmla="*/ 3763050 w 4530854"/>
                <a:gd name="connsiteY521" fmla="*/ 851505 h 3247452"/>
                <a:gd name="connsiteX522" fmla="*/ 3786339 w 4530854"/>
                <a:gd name="connsiteY522" fmla="*/ 861486 h 3247452"/>
                <a:gd name="connsiteX523" fmla="*/ 3797983 w 4530854"/>
                <a:gd name="connsiteY523" fmla="*/ 881447 h 3247452"/>
                <a:gd name="connsiteX524" fmla="*/ 3806301 w 4530854"/>
                <a:gd name="connsiteY524" fmla="*/ 898082 h 3247452"/>
                <a:gd name="connsiteX525" fmla="*/ 3822935 w 4530854"/>
                <a:gd name="connsiteY525" fmla="*/ 918043 h 3247452"/>
                <a:gd name="connsiteX526" fmla="*/ 3829589 w 4530854"/>
                <a:gd name="connsiteY526" fmla="*/ 951313 h 3247452"/>
                <a:gd name="connsiteX527" fmla="*/ 3839570 w 4530854"/>
                <a:gd name="connsiteY527" fmla="*/ 989573 h 3247452"/>
                <a:gd name="connsiteX528" fmla="*/ 3861195 w 4530854"/>
                <a:gd name="connsiteY528" fmla="*/ 1016188 h 3247452"/>
                <a:gd name="connsiteX529" fmla="*/ 3869512 w 4530854"/>
                <a:gd name="connsiteY529" fmla="*/ 1041140 h 3247452"/>
                <a:gd name="connsiteX530" fmla="*/ 3864522 w 4530854"/>
                <a:gd name="connsiteY530" fmla="*/ 1062765 h 3247452"/>
                <a:gd name="connsiteX531" fmla="*/ 3852878 w 4530854"/>
                <a:gd name="connsiteY531" fmla="*/ 1086054 h 3247452"/>
                <a:gd name="connsiteX532" fmla="*/ 3846224 w 4530854"/>
                <a:gd name="connsiteY532" fmla="*/ 1117660 h 3247452"/>
                <a:gd name="connsiteX533" fmla="*/ 3842897 w 4530854"/>
                <a:gd name="connsiteY533" fmla="*/ 1149265 h 3247452"/>
                <a:gd name="connsiteX534" fmla="*/ 3831253 w 4530854"/>
                <a:gd name="connsiteY534" fmla="*/ 1194179 h 3247452"/>
                <a:gd name="connsiteX535" fmla="*/ 3821272 w 4530854"/>
                <a:gd name="connsiteY535" fmla="*/ 1224122 h 3247452"/>
                <a:gd name="connsiteX536" fmla="*/ 3801310 w 4530854"/>
                <a:gd name="connsiteY536" fmla="*/ 1237429 h 3247452"/>
                <a:gd name="connsiteX537" fmla="*/ 3773031 w 4530854"/>
                <a:gd name="connsiteY537" fmla="*/ 1239093 h 3247452"/>
                <a:gd name="connsiteX538" fmla="*/ 3743089 w 4530854"/>
                <a:gd name="connsiteY538" fmla="*/ 1230775 h 3247452"/>
                <a:gd name="connsiteX539" fmla="*/ 3741426 w 4530854"/>
                <a:gd name="connsiteY539" fmla="*/ 1250737 h 3247452"/>
                <a:gd name="connsiteX540" fmla="*/ 3724791 w 4530854"/>
                <a:gd name="connsiteY540" fmla="*/ 1280679 h 3247452"/>
                <a:gd name="connsiteX541" fmla="*/ 3733108 w 4530854"/>
                <a:gd name="connsiteY541" fmla="*/ 1303968 h 3247452"/>
                <a:gd name="connsiteX542" fmla="*/ 3713146 w 4530854"/>
                <a:gd name="connsiteY542" fmla="*/ 1323930 h 3247452"/>
                <a:gd name="connsiteX543" fmla="*/ 3703165 w 4530854"/>
                <a:gd name="connsiteY543" fmla="*/ 1355535 h 3247452"/>
                <a:gd name="connsiteX544" fmla="*/ 3733108 w 4530854"/>
                <a:gd name="connsiteY544" fmla="*/ 1383814 h 3247452"/>
                <a:gd name="connsiteX545" fmla="*/ 3758060 w 4530854"/>
                <a:gd name="connsiteY545" fmla="*/ 1397122 h 3247452"/>
                <a:gd name="connsiteX546" fmla="*/ 3786339 w 4530854"/>
                <a:gd name="connsiteY546" fmla="*/ 1433718 h 3247452"/>
                <a:gd name="connsiteX547" fmla="*/ 3801310 w 4530854"/>
                <a:gd name="connsiteY547" fmla="*/ 1460334 h 3247452"/>
                <a:gd name="connsiteX548" fmla="*/ 3792993 w 4530854"/>
                <a:gd name="connsiteY548" fmla="*/ 1476969 h 3247452"/>
                <a:gd name="connsiteX549" fmla="*/ 3774695 w 4530854"/>
                <a:gd name="connsiteY549" fmla="*/ 1485286 h 3247452"/>
                <a:gd name="connsiteX550" fmla="*/ 3756397 w 4530854"/>
                <a:gd name="connsiteY550" fmla="*/ 1496930 h 3247452"/>
                <a:gd name="connsiteX551" fmla="*/ 3736435 w 4530854"/>
                <a:gd name="connsiteY551" fmla="*/ 1506911 h 3247452"/>
                <a:gd name="connsiteX552" fmla="*/ 3724791 w 4530854"/>
                <a:gd name="connsiteY552" fmla="*/ 1486949 h 3247452"/>
                <a:gd name="connsiteX553" fmla="*/ 3719800 w 4530854"/>
                <a:gd name="connsiteY553" fmla="*/ 1461997 h 3247452"/>
                <a:gd name="connsiteX554" fmla="*/ 3699839 w 4530854"/>
                <a:gd name="connsiteY554" fmla="*/ 1440372 h 3247452"/>
                <a:gd name="connsiteX555" fmla="*/ 3706493 w 4530854"/>
                <a:gd name="connsiteY555" fmla="*/ 1423738 h 3247452"/>
                <a:gd name="connsiteX556" fmla="*/ 3693185 w 4530854"/>
                <a:gd name="connsiteY556" fmla="*/ 1407103 h 3247452"/>
                <a:gd name="connsiteX557" fmla="*/ 3676550 w 4530854"/>
                <a:gd name="connsiteY557" fmla="*/ 1407103 h 3247452"/>
                <a:gd name="connsiteX558" fmla="*/ 3651598 w 4530854"/>
                <a:gd name="connsiteY558" fmla="*/ 1398786 h 3247452"/>
                <a:gd name="connsiteX559" fmla="*/ 3646608 w 4530854"/>
                <a:gd name="connsiteY559" fmla="*/ 1363853 h 3247452"/>
                <a:gd name="connsiteX560" fmla="*/ 3624983 w 4530854"/>
                <a:gd name="connsiteY560" fmla="*/ 1352208 h 3247452"/>
                <a:gd name="connsiteX561" fmla="*/ 3593377 w 4530854"/>
                <a:gd name="connsiteY561" fmla="*/ 1350545 h 3247452"/>
                <a:gd name="connsiteX562" fmla="*/ 3570088 w 4530854"/>
                <a:gd name="connsiteY562" fmla="*/ 1368843 h 3247452"/>
                <a:gd name="connsiteX563" fmla="*/ 3551790 w 4530854"/>
                <a:gd name="connsiteY563" fmla="*/ 1370507 h 3247452"/>
                <a:gd name="connsiteX564" fmla="*/ 3543472 w 4530854"/>
                <a:gd name="connsiteY564" fmla="*/ 1350545 h 3247452"/>
                <a:gd name="connsiteX565" fmla="*/ 3541809 w 4530854"/>
                <a:gd name="connsiteY565" fmla="*/ 1320603 h 3247452"/>
                <a:gd name="connsiteX566" fmla="*/ 3516857 w 4530854"/>
                <a:gd name="connsiteY566" fmla="*/ 1332247 h 3247452"/>
                <a:gd name="connsiteX567" fmla="*/ 3491905 w 4530854"/>
                <a:gd name="connsiteY567" fmla="*/ 1362189 h 3247452"/>
                <a:gd name="connsiteX568" fmla="*/ 3491905 w 4530854"/>
                <a:gd name="connsiteY568" fmla="*/ 1363853 h 3247452"/>
                <a:gd name="connsiteX569" fmla="*/ 3478597 w 4530854"/>
                <a:gd name="connsiteY569" fmla="*/ 1382151 h 3247452"/>
                <a:gd name="connsiteX570" fmla="*/ 3463626 w 4530854"/>
                <a:gd name="connsiteY570" fmla="*/ 1398786 h 3247452"/>
                <a:gd name="connsiteX571" fmla="*/ 3485251 w 4530854"/>
                <a:gd name="connsiteY571" fmla="*/ 1413757 h 3247452"/>
                <a:gd name="connsiteX572" fmla="*/ 3505213 w 4530854"/>
                <a:gd name="connsiteY572" fmla="*/ 1432055 h 3247452"/>
                <a:gd name="connsiteX573" fmla="*/ 3535155 w 4530854"/>
                <a:gd name="connsiteY573" fmla="*/ 1432055 h 3247452"/>
                <a:gd name="connsiteX574" fmla="*/ 3555117 w 4530854"/>
                <a:gd name="connsiteY574" fmla="*/ 1415420 h 3247452"/>
                <a:gd name="connsiteX575" fmla="*/ 3583396 w 4530854"/>
                <a:gd name="connsiteY575" fmla="*/ 1418747 h 3247452"/>
                <a:gd name="connsiteX576" fmla="*/ 3605021 w 4530854"/>
                <a:gd name="connsiteY576" fmla="*/ 1425401 h 3247452"/>
                <a:gd name="connsiteX577" fmla="*/ 3590050 w 4530854"/>
                <a:gd name="connsiteY577" fmla="*/ 1440372 h 3247452"/>
                <a:gd name="connsiteX578" fmla="*/ 3563434 w 4530854"/>
                <a:gd name="connsiteY578" fmla="*/ 1461997 h 3247452"/>
                <a:gd name="connsiteX579" fmla="*/ 3553453 w 4530854"/>
                <a:gd name="connsiteY579" fmla="*/ 1488613 h 3247452"/>
                <a:gd name="connsiteX580" fmla="*/ 3566761 w 4530854"/>
                <a:gd name="connsiteY580" fmla="*/ 1516892 h 3247452"/>
                <a:gd name="connsiteX581" fmla="*/ 3610011 w 4530854"/>
                <a:gd name="connsiteY581" fmla="*/ 1558478 h 3247452"/>
                <a:gd name="connsiteX582" fmla="*/ 3634963 w 4530854"/>
                <a:gd name="connsiteY582" fmla="*/ 1578440 h 3247452"/>
                <a:gd name="connsiteX583" fmla="*/ 3644944 w 4530854"/>
                <a:gd name="connsiteY583" fmla="*/ 1595075 h 3247452"/>
                <a:gd name="connsiteX584" fmla="*/ 3651598 w 4530854"/>
                <a:gd name="connsiteY584" fmla="*/ 1616700 h 3247452"/>
                <a:gd name="connsiteX585" fmla="*/ 3643281 w 4530854"/>
                <a:gd name="connsiteY585" fmla="*/ 1631671 h 3247452"/>
                <a:gd name="connsiteX586" fmla="*/ 3671560 w 4530854"/>
                <a:gd name="connsiteY586" fmla="*/ 1641652 h 3247452"/>
                <a:gd name="connsiteX587" fmla="*/ 3673223 w 4530854"/>
                <a:gd name="connsiteY587" fmla="*/ 1666604 h 3247452"/>
                <a:gd name="connsiteX588" fmla="*/ 3666569 w 4530854"/>
                <a:gd name="connsiteY588" fmla="*/ 1683238 h 3247452"/>
                <a:gd name="connsiteX589" fmla="*/ 3648271 w 4530854"/>
                <a:gd name="connsiteY589" fmla="*/ 1704863 h 3247452"/>
                <a:gd name="connsiteX590" fmla="*/ 3648271 w 4530854"/>
                <a:gd name="connsiteY590" fmla="*/ 1728152 h 3247452"/>
                <a:gd name="connsiteX591" fmla="*/ 3641617 w 4530854"/>
                <a:gd name="connsiteY591" fmla="*/ 1746450 h 3247452"/>
                <a:gd name="connsiteX592" fmla="*/ 3633300 w 4530854"/>
                <a:gd name="connsiteY592" fmla="*/ 1768075 h 3247452"/>
                <a:gd name="connsiteX593" fmla="*/ 3610011 w 4530854"/>
                <a:gd name="connsiteY593" fmla="*/ 1798018 h 3247452"/>
                <a:gd name="connsiteX594" fmla="*/ 3585059 w 4530854"/>
                <a:gd name="connsiteY594" fmla="*/ 1821306 h 3247452"/>
                <a:gd name="connsiteX595" fmla="*/ 3543472 w 4530854"/>
                <a:gd name="connsiteY595" fmla="*/ 1844595 h 3247452"/>
                <a:gd name="connsiteX596" fmla="*/ 3523511 w 4530854"/>
                <a:gd name="connsiteY596" fmla="*/ 1851249 h 3247452"/>
                <a:gd name="connsiteX597" fmla="*/ 3495232 w 4530854"/>
                <a:gd name="connsiteY597" fmla="*/ 1857903 h 3247452"/>
                <a:gd name="connsiteX598" fmla="*/ 3466953 w 4530854"/>
                <a:gd name="connsiteY598" fmla="*/ 1876201 h 3247452"/>
                <a:gd name="connsiteX599" fmla="*/ 3432020 w 4530854"/>
                <a:gd name="connsiteY599" fmla="*/ 1897826 h 3247452"/>
                <a:gd name="connsiteX600" fmla="*/ 3410395 w 4530854"/>
                <a:gd name="connsiteY600" fmla="*/ 1901153 h 3247452"/>
                <a:gd name="connsiteX601" fmla="*/ 3385443 w 4530854"/>
                <a:gd name="connsiteY601" fmla="*/ 1881191 h 3247452"/>
                <a:gd name="connsiteX602" fmla="*/ 3350511 w 4530854"/>
                <a:gd name="connsiteY602" fmla="*/ 1897826 h 3247452"/>
                <a:gd name="connsiteX603" fmla="*/ 3323895 w 4530854"/>
                <a:gd name="connsiteY603" fmla="*/ 1921114 h 3247452"/>
                <a:gd name="connsiteX604" fmla="*/ 3313914 w 4530854"/>
                <a:gd name="connsiteY604" fmla="*/ 1959374 h 3247452"/>
                <a:gd name="connsiteX605" fmla="*/ 3345520 w 4530854"/>
                <a:gd name="connsiteY605" fmla="*/ 1984326 h 3247452"/>
                <a:gd name="connsiteX606" fmla="*/ 3368808 w 4530854"/>
                <a:gd name="connsiteY606" fmla="*/ 2014269 h 3247452"/>
                <a:gd name="connsiteX607" fmla="*/ 3425367 w 4530854"/>
                <a:gd name="connsiteY607" fmla="*/ 2054192 h 3247452"/>
                <a:gd name="connsiteX608" fmla="*/ 3440338 w 4530854"/>
                <a:gd name="connsiteY608" fmla="*/ 2089125 h 3247452"/>
                <a:gd name="connsiteX609" fmla="*/ 3435347 w 4530854"/>
                <a:gd name="connsiteY609" fmla="*/ 2119067 h 3247452"/>
                <a:gd name="connsiteX610" fmla="*/ 3430357 w 4530854"/>
                <a:gd name="connsiteY610" fmla="*/ 2155663 h 3247452"/>
                <a:gd name="connsiteX611" fmla="*/ 3398751 w 4530854"/>
                <a:gd name="connsiteY611" fmla="*/ 2173961 h 3247452"/>
                <a:gd name="connsiteX612" fmla="*/ 3373799 w 4530854"/>
                <a:gd name="connsiteY612" fmla="*/ 2190596 h 3247452"/>
                <a:gd name="connsiteX613" fmla="*/ 3348847 w 4530854"/>
                <a:gd name="connsiteY613" fmla="*/ 2210558 h 3247452"/>
                <a:gd name="connsiteX614" fmla="*/ 3315578 w 4530854"/>
                <a:gd name="connsiteY614" fmla="*/ 2208894 h 3247452"/>
                <a:gd name="connsiteX615" fmla="*/ 3300607 w 4530854"/>
                <a:gd name="connsiteY615" fmla="*/ 2168971 h 3247452"/>
                <a:gd name="connsiteX616" fmla="*/ 3270664 w 4530854"/>
                <a:gd name="connsiteY616" fmla="*/ 2157327 h 3247452"/>
                <a:gd name="connsiteX617" fmla="*/ 3245712 w 4530854"/>
                <a:gd name="connsiteY617" fmla="*/ 2127384 h 3247452"/>
                <a:gd name="connsiteX618" fmla="*/ 3220760 w 4530854"/>
                <a:gd name="connsiteY618" fmla="*/ 2119067 h 3247452"/>
                <a:gd name="connsiteX619" fmla="*/ 3197471 w 4530854"/>
                <a:gd name="connsiteY619" fmla="*/ 2090788 h 3247452"/>
                <a:gd name="connsiteX620" fmla="*/ 3184164 w 4530854"/>
                <a:gd name="connsiteY620" fmla="*/ 2119067 h 3247452"/>
                <a:gd name="connsiteX621" fmla="*/ 3180837 w 4530854"/>
                <a:gd name="connsiteY621" fmla="*/ 2155663 h 3247452"/>
                <a:gd name="connsiteX622" fmla="*/ 3177510 w 4530854"/>
                <a:gd name="connsiteY622" fmla="*/ 2193923 h 3247452"/>
                <a:gd name="connsiteX623" fmla="*/ 3195808 w 4530854"/>
                <a:gd name="connsiteY623" fmla="*/ 2213885 h 3247452"/>
                <a:gd name="connsiteX624" fmla="*/ 3202462 w 4530854"/>
                <a:gd name="connsiteY624" fmla="*/ 2232183 h 3247452"/>
                <a:gd name="connsiteX625" fmla="*/ 3210779 w 4530854"/>
                <a:gd name="connsiteY625" fmla="*/ 2248817 h 3247452"/>
                <a:gd name="connsiteX626" fmla="*/ 3245712 w 4530854"/>
                <a:gd name="connsiteY626" fmla="*/ 2275433 h 3247452"/>
                <a:gd name="connsiteX627" fmla="*/ 3283972 w 4530854"/>
                <a:gd name="connsiteY627" fmla="*/ 2312029 h 3247452"/>
                <a:gd name="connsiteX628" fmla="*/ 3292289 w 4530854"/>
                <a:gd name="connsiteY628" fmla="*/ 2348625 h 3247452"/>
                <a:gd name="connsiteX629" fmla="*/ 3303933 w 4530854"/>
                <a:gd name="connsiteY629" fmla="*/ 2375241 h 3247452"/>
                <a:gd name="connsiteX630" fmla="*/ 3303933 w 4530854"/>
                <a:gd name="connsiteY630" fmla="*/ 2406847 h 3247452"/>
                <a:gd name="connsiteX631" fmla="*/ 3260683 w 4530854"/>
                <a:gd name="connsiteY631" fmla="*/ 2386885 h 3247452"/>
                <a:gd name="connsiteX632" fmla="*/ 3237395 w 4530854"/>
                <a:gd name="connsiteY632" fmla="*/ 2360270 h 3247452"/>
                <a:gd name="connsiteX633" fmla="*/ 3222423 w 4530854"/>
                <a:gd name="connsiteY633" fmla="*/ 2338645 h 3247452"/>
                <a:gd name="connsiteX634" fmla="*/ 3214106 w 4530854"/>
                <a:gd name="connsiteY634" fmla="*/ 2300385 h 3247452"/>
                <a:gd name="connsiteX635" fmla="*/ 3189154 w 4530854"/>
                <a:gd name="connsiteY635" fmla="*/ 2260462 h 3247452"/>
                <a:gd name="connsiteX636" fmla="*/ 3165866 w 4530854"/>
                <a:gd name="connsiteY636" fmla="*/ 2233846 h 3247452"/>
                <a:gd name="connsiteX637" fmla="*/ 3147567 w 4530854"/>
                <a:gd name="connsiteY637" fmla="*/ 2227192 h 3247452"/>
                <a:gd name="connsiteX638" fmla="*/ 3154221 w 4530854"/>
                <a:gd name="connsiteY638" fmla="*/ 2183942 h 3247452"/>
                <a:gd name="connsiteX639" fmla="*/ 3145904 w 4530854"/>
                <a:gd name="connsiteY639" fmla="*/ 2154000 h 3247452"/>
                <a:gd name="connsiteX640" fmla="*/ 3137587 w 4530854"/>
                <a:gd name="connsiteY640" fmla="*/ 2129048 h 3247452"/>
                <a:gd name="connsiteX641" fmla="*/ 3137587 w 4530854"/>
                <a:gd name="connsiteY641" fmla="*/ 2110750 h 3247452"/>
                <a:gd name="connsiteX642" fmla="*/ 3119288 w 4530854"/>
                <a:gd name="connsiteY642" fmla="*/ 2084134 h 3247452"/>
                <a:gd name="connsiteX643" fmla="*/ 3105981 w 4530854"/>
                <a:gd name="connsiteY643" fmla="*/ 2057519 h 3247452"/>
                <a:gd name="connsiteX644" fmla="*/ 3099327 w 4530854"/>
                <a:gd name="connsiteY644" fmla="*/ 2027576 h 3247452"/>
                <a:gd name="connsiteX645" fmla="*/ 3077702 w 4530854"/>
                <a:gd name="connsiteY645" fmla="*/ 2010942 h 3247452"/>
                <a:gd name="connsiteX646" fmla="*/ 3059404 w 4530854"/>
                <a:gd name="connsiteY646" fmla="*/ 2030903 h 3247452"/>
                <a:gd name="connsiteX647" fmla="*/ 3039442 w 4530854"/>
                <a:gd name="connsiteY647" fmla="*/ 2039221 h 3247452"/>
                <a:gd name="connsiteX648" fmla="*/ 3017817 w 4530854"/>
                <a:gd name="connsiteY648" fmla="*/ 2029240 h 3247452"/>
                <a:gd name="connsiteX649" fmla="*/ 3017817 w 4530854"/>
                <a:gd name="connsiteY649" fmla="*/ 1990980 h 3247452"/>
                <a:gd name="connsiteX650" fmla="*/ 3001183 w 4530854"/>
                <a:gd name="connsiteY650" fmla="*/ 1972682 h 3247452"/>
                <a:gd name="connsiteX651" fmla="*/ 2979557 w 4530854"/>
                <a:gd name="connsiteY651" fmla="*/ 1961037 h 3247452"/>
                <a:gd name="connsiteX652" fmla="*/ 2952942 w 4530854"/>
                <a:gd name="connsiteY652" fmla="*/ 1941076 h 3247452"/>
                <a:gd name="connsiteX653" fmla="*/ 2934644 w 4530854"/>
                <a:gd name="connsiteY653" fmla="*/ 1914460 h 3247452"/>
                <a:gd name="connsiteX654" fmla="*/ 2914682 w 4530854"/>
                <a:gd name="connsiteY654" fmla="*/ 1892835 h 3247452"/>
                <a:gd name="connsiteX655" fmla="*/ 2899711 w 4530854"/>
                <a:gd name="connsiteY655" fmla="*/ 1897826 h 3247452"/>
                <a:gd name="connsiteX656" fmla="*/ 2876422 w 4530854"/>
                <a:gd name="connsiteY656" fmla="*/ 1897826 h 3247452"/>
                <a:gd name="connsiteX657" fmla="*/ 2849807 w 4530854"/>
                <a:gd name="connsiteY657" fmla="*/ 1899489 h 3247452"/>
                <a:gd name="connsiteX658" fmla="*/ 2829845 w 4530854"/>
                <a:gd name="connsiteY658" fmla="*/ 1897826 h 3247452"/>
                <a:gd name="connsiteX659" fmla="*/ 2813210 w 4530854"/>
                <a:gd name="connsiteY659" fmla="*/ 1924441 h 3247452"/>
                <a:gd name="connsiteX660" fmla="*/ 2804893 w 4530854"/>
                <a:gd name="connsiteY660" fmla="*/ 1941076 h 3247452"/>
                <a:gd name="connsiteX661" fmla="*/ 2769960 w 4530854"/>
                <a:gd name="connsiteY661" fmla="*/ 1962701 h 3247452"/>
                <a:gd name="connsiteX662" fmla="*/ 2741681 w 4530854"/>
                <a:gd name="connsiteY662" fmla="*/ 1987653 h 3247452"/>
                <a:gd name="connsiteX663" fmla="*/ 2715066 w 4530854"/>
                <a:gd name="connsiteY663" fmla="*/ 2017595 h 3247452"/>
                <a:gd name="connsiteX664" fmla="*/ 2690114 w 4530854"/>
                <a:gd name="connsiteY664" fmla="*/ 2042547 h 3247452"/>
                <a:gd name="connsiteX665" fmla="*/ 2661835 w 4530854"/>
                <a:gd name="connsiteY665" fmla="*/ 2062509 h 3247452"/>
                <a:gd name="connsiteX666" fmla="*/ 2661835 w 4530854"/>
                <a:gd name="connsiteY666" fmla="*/ 2105759 h 3247452"/>
                <a:gd name="connsiteX667" fmla="*/ 2661835 w 4530854"/>
                <a:gd name="connsiteY667" fmla="*/ 2140692 h 3247452"/>
                <a:gd name="connsiteX668" fmla="*/ 2653517 w 4530854"/>
                <a:gd name="connsiteY668" fmla="*/ 2168971 h 3247452"/>
                <a:gd name="connsiteX669" fmla="*/ 2658508 w 4530854"/>
                <a:gd name="connsiteY669" fmla="*/ 2192260 h 3247452"/>
                <a:gd name="connsiteX670" fmla="*/ 2638546 w 4530854"/>
                <a:gd name="connsiteY670" fmla="*/ 2208894 h 3247452"/>
                <a:gd name="connsiteX671" fmla="*/ 2628565 w 4530854"/>
                <a:gd name="connsiteY671" fmla="*/ 2220538 h 3247452"/>
                <a:gd name="connsiteX672" fmla="*/ 2610268 w 4530854"/>
                <a:gd name="connsiteY672" fmla="*/ 2237173 h 3247452"/>
                <a:gd name="connsiteX673" fmla="*/ 2593633 w 4530854"/>
                <a:gd name="connsiteY673" fmla="*/ 2247154 h 3247452"/>
                <a:gd name="connsiteX674" fmla="*/ 2573671 w 4530854"/>
                <a:gd name="connsiteY674" fmla="*/ 2230519 h 3247452"/>
                <a:gd name="connsiteX675" fmla="*/ 2558700 w 4530854"/>
                <a:gd name="connsiteY675" fmla="*/ 2190596 h 3247452"/>
                <a:gd name="connsiteX676" fmla="*/ 2532084 w 4530854"/>
                <a:gd name="connsiteY676" fmla="*/ 2155663 h 3247452"/>
                <a:gd name="connsiteX677" fmla="*/ 2515450 w 4530854"/>
                <a:gd name="connsiteY677" fmla="*/ 2114077 h 3247452"/>
                <a:gd name="connsiteX678" fmla="*/ 2495488 w 4530854"/>
                <a:gd name="connsiteY678" fmla="*/ 2087461 h 3247452"/>
                <a:gd name="connsiteX679" fmla="*/ 2463882 w 4530854"/>
                <a:gd name="connsiteY679" fmla="*/ 2039221 h 3247452"/>
                <a:gd name="connsiteX680" fmla="*/ 2442257 w 4530854"/>
                <a:gd name="connsiteY680" fmla="*/ 1999297 h 3247452"/>
                <a:gd name="connsiteX681" fmla="*/ 2432276 w 4530854"/>
                <a:gd name="connsiteY681" fmla="*/ 1961037 h 3247452"/>
                <a:gd name="connsiteX682" fmla="*/ 2433940 w 4530854"/>
                <a:gd name="connsiteY682" fmla="*/ 1936085 h 3247452"/>
                <a:gd name="connsiteX683" fmla="*/ 2425623 w 4530854"/>
                <a:gd name="connsiteY683" fmla="*/ 1917787 h 3247452"/>
                <a:gd name="connsiteX684" fmla="*/ 2412315 w 4530854"/>
                <a:gd name="connsiteY684" fmla="*/ 1907807 h 3247452"/>
                <a:gd name="connsiteX685" fmla="*/ 2405661 w 4530854"/>
                <a:gd name="connsiteY685" fmla="*/ 1932759 h 3247452"/>
                <a:gd name="connsiteX686" fmla="*/ 2377382 w 4530854"/>
                <a:gd name="connsiteY686" fmla="*/ 1947730 h 3247452"/>
                <a:gd name="connsiteX687" fmla="*/ 2349103 w 4530854"/>
                <a:gd name="connsiteY687" fmla="*/ 1931095 h 3247452"/>
                <a:gd name="connsiteX688" fmla="*/ 2329141 w 4530854"/>
                <a:gd name="connsiteY688" fmla="*/ 1906143 h 3247452"/>
                <a:gd name="connsiteX689" fmla="*/ 2329141 w 4530854"/>
                <a:gd name="connsiteY689" fmla="*/ 1889508 h 3247452"/>
                <a:gd name="connsiteX690" fmla="*/ 2302526 w 4530854"/>
                <a:gd name="connsiteY690" fmla="*/ 1879528 h 3247452"/>
                <a:gd name="connsiteX691" fmla="*/ 2290882 w 4530854"/>
                <a:gd name="connsiteY691" fmla="*/ 1869547 h 3247452"/>
                <a:gd name="connsiteX692" fmla="*/ 2262603 w 4530854"/>
                <a:gd name="connsiteY692" fmla="*/ 1854576 h 3247452"/>
                <a:gd name="connsiteX693" fmla="*/ 2240978 w 4530854"/>
                <a:gd name="connsiteY693" fmla="*/ 1844595 h 3247452"/>
                <a:gd name="connsiteX694" fmla="*/ 2209372 w 4530854"/>
                <a:gd name="connsiteY694" fmla="*/ 1837941 h 3247452"/>
                <a:gd name="connsiteX695" fmla="*/ 2179429 w 4530854"/>
                <a:gd name="connsiteY695" fmla="*/ 1837941 h 3247452"/>
                <a:gd name="connsiteX696" fmla="*/ 2152814 w 4530854"/>
                <a:gd name="connsiteY696" fmla="*/ 1841268 h 3247452"/>
                <a:gd name="connsiteX697" fmla="*/ 2109564 w 4530854"/>
                <a:gd name="connsiteY697" fmla="*/ 1844595 h 3247452"/>
                <a:gd name="connsiteX698" fmla="*/ 2074631 w 4530854"/>
                <a:gd name="connsiteY698" fmla="*/ 1846258 h 3247452"/>
                <a:gd name="connsiteX699" fmla="*/ 2043025 w 4530854"/>
                <a:gd name="connsiteY699" fmla="*/ 1841268 h 3247452"/>
                <a:gd name="connsiteX700" fmla="*/ 2003102 w 4530854"/>
                <a:gd name="connsiteY700" fmla="*/ 1832951 h 3247452"/>
                <a:gd name="connsiteX701" fmla="*/ 1984804 w 4530854"/>
                <a:gd name="connsiteY701" fmla="*/ 1816316 h 3247452"/>
                <a:gd name="connsiteX702" fmla="*/ 1949871 w 4530854"/>
                <a:gd name="connsiteY702" fmla="*/ 1806335 h 3247452"/>
                <a:gd name="connsiteX703" fmla="*/ 1929909 w 4530854"/>
                <a:gd name="connsiteY703" fmla="*/ 1816316 h 3247452"/>
                <a:gd name="connsiteX704" fmla="*/ 1901630 w 4530854"/>
                <a:gd name="connsiteY704" fmla="*/ 1812989 h 3247452"/>
                <a:gd name="connsiteX705" fmla="*/ 1868361 w 4530854"/>
                <a:gd name="connsiteY705" fmla="*/ 1798018 h 3247452"/>
                <a:gd name="connsiteX706" fmla="*/ 1828438 w 4530854"/>
                <a:gd name="connsiteY706" fmla="*/ 1789700 h 3247452"/>
                <a:gd name="connsiteX707" fmla="*/ 1796832 w 4530854"/>
                <a:gd name="connsiteY707" fmla="*/ 1749777 h 3247452"/>
                <a:gd name="connsiteX708" fmla="*/ 1763562 w 4530854"/>
                <a:gd name="connsiteY708" fmla="*/ 1738133 h 3247452"/>
                <a:gd name="connsiteX709" fmla="*/ 1751918 w 4530854"/>
                <a:gd name="connsiteY709" fmla="*/ 1748114 h 3247452"/>
                <a:gd name="connsiteX710" fmla="*/ 1736947 w 4530854"/>
                <a:gd name="connsiteY710" fmla="*/ 1758095 h 3247452"/>
                <a:gd name="connsiteX711" fmla="*/ 1741937 w 4530854"/>
                <a:gd name="connsiteY711" fmla="*/ 1776393 h 3247452"/>
                <a:gd name="connsiteX712" fmla="*/ 1761899 w 4530854"/>
                <a:gd name="connsiteY712" fmla="*/ 1803008 h 3247452"/>
                <a:gd name="connsiteX713" fmla="*/ 1781860 w 4530854"/>
                <a:gd name="connsiteY713" fmla="*/ 1817979 h 3247452"/>
                <a:gd name="connsiteX714" fmla="*/ 1805149 w 4530854"/>
                <a:gd name="connsiteY714" fmla="*/ 1841268 h 3247452"/>
                <a:gd name="connsiteX715" fmla="*/ 1825111 w 4530854"/>
                <a:gd name="connsiteY715" fmla="*/ 1852912 h 3247452"/>
                <a:gd name="connsiteX716" fmla="*/ 1843409 w 4530854"/>
                <a:gd name="connsiteY716" fmla="*/ 1837941 h 3247452"/>
                <a:gd name="connsiteX717" fmla="*/ 1848399 w 4530854"/>
                <a:gd name="connsiteY717" fmla="*/ 1864556 h 3247452"/>
                <a:gd name="connsiteX718" fmla="*/ 1851726 w 4530854"/>
                <a:gd name="connsiteY718" fmla="*/ 1882855 h 3247452"/>
                <a:gd name="connsiteX719" fmla="*/ 1898303 w 4530854"/>
                <a:gd name="connsiteY719" fmla="*/ 1881191 h 3247452"/>
                <a:gd name="connsiteX720" fmla="*/ 1926582 w 4530854"/>
                <a:gd name="connsiteY720" fmla="*/ 1862893 h 3247452"/>
                <a:gd name="connsiteX721" fmla="*/ 1944881 w 4530854"/>
                <a:gd name="connsiteY721" fmla="*/ 1842931 h 3247452"/>
                <a:gd name="connsiteX722" fmla="*/ 1966505 w 4530854"/>
                <a:gd name="connsiteY722" fmla="*/ 1827960 h 3247452"/>
                <a:gd name="connsiteX723" fmla="*/ 1986467 w 4530854"/>
                <a:gd name="connsiteY723" fmla="*/ 1872874 h 3247452"/>
                <a:gd name="connsiteX724" fmla="*/ 2046352 w 4530854"/>
                <a:gd name="connsiteY724" fmla="*/ 1892835 h 3247452"/>
                <a:gd name="connsiteX725" fmla="*/ 2072967 w 4530854"/>
                <a:gd name="connsiteY725" fmla="*/ 1916124 h 3247452"/>
                <a:gd name="connsiteX726" fmla="*/ 2064650 w 4530854"/>
                <a:gd name="connsiteY726" fmla="*/ 1946066 h 3247452"/>
                <a:gd name="connsiteX727" fmla="*/ 2046352 w 4530854"/>
                <a:gd name="connsiteY727" fmla="*/ 1969355 h 3247452"/>
                <a:gd name="connsiteX728" fmla="*/ 2028054 w 4530854"/>
                <a:gd name="connsiteY728" fmla="*/ 1989317 h 3247452"/>
                <a:gd name="connsiteX729" fmla="*/ 2001438 w 4530854"/>
                <a:gd name="connsiteY729" fmla="*/ 2014269 h 3247452"/>
                <a:gd name="connsiteX730" fmla="*/ 1973159 w 4530854"/>
                <a:gd name="connsiteY730" fmla="*/ 2039221 h 3247452"/>
                <a:gd name="connsiteX731" fmla="*/ 1899967 w 4530854"/>
                <a:gd name="connsiteY731" fmla="*/ 2079144 h 3247452"/>
                <a:gd name="connsiteX732" fmla="*/ 1831765 w 4530854"/>
                <a:gd name="connsiteY732" fmla="*/ 2102432 h 3247452"/>
                <a:gd name="connsiteX733" fmla="*/ 1771880 w 4530854"/>
                <a:gd name="connsiteY733" fmla="*/ 2124057 h 3247452"/>
                <a:gd name="connsiteX734" fmla="*/ 1716985 w 4530854"/>
                <a:gd name="connsiteY734" fmla="*/ 2139029 h 3247452"/>
                <a:gd name="connsiteX735" fmla="*/ 1682052 w 4530854"/>
                <a:gd name="connsiteY735" fmla="*/ 2152336 h 3247452"/>
                <a:gd name="connsiteX736" fmla="*/ 1660428 w 4530854"/>
                <a:gd name="connsiteY736" fmla="*/ 2135702 h 3247452"/>
                <a:gd name="connsiteX737" fmla="*/ 1642129 w 4530854"/>
                <a:gd name="connsiteY737" fmla="*/ 2107423 h 3247452"/>
                <a:gd name="connsiteX738" fmla="*/ 1633812 w 4530854"/>
                <a:gd name="connsiteY738" fmla="*/ 2077480 h 3247452"/>
                <a:gd name="connsiteX739" fmla="*/ 1612187 w 4530854"/>
                <a:gd name="connsiteY739" fmla="*/ 2042547 h 3247452"/>
                <a:gd name="connsiteX740" fmla="*/ 1577254 w 4530854"/>
                <a:gd name="connsiteY740" fmla="*/ 1997634 h 3247452"/>
                <a:gd name="connsiteX741" fmla="*/ 1540658 w 4530854"/>
                <a:gd name="connsiteY741" fmla="*/ 1977672 h 3247452"/>
                <a:gd name="connsiteX742" fmla="*/ 1519033 w 4530854"/>
                <a:gd name="connsiteY742" fmla="*/ 1932759 h 3247452"/>
                <a:gd name="connsiteX743" fmla="*/ 1490754 w 4530854"/>
                <a:gd name="connsiteY743" fmla="*/ 1899489 h 3247452"/>
                <a:gd name="connsiteX744" fmla="*/ 1454158 w 4530854"/>
                <a:gd name="connsiteY744" fmla="*/ 1864556 h 3247452"/>
                <a:gd name="connsiteX745" fmla="*/ 1424215 w 4530854"/>
                <a:gd name="connsiteY745" fmla="*/ 1836277 h 3247452"/>
                <a:gd name="connsiteX746" fmla="*/ 1397599 w 4530854"/>
                <a:gd name="connsiteY746" fmla="*/ 1811325 h 3247452"/>
                <a:gd name="connsiteX747" fmla="*/ 1387619 w 4530854"/>
                <a:gd name="connsiteY747" fmla="*/ 1784710 h 3247452"/>
                <a:gd name="connsiteX748" fmla="*/ 1370984 w 4530854"/>
                <a:gd name="connsiteY748" fmla="*/ 1781383 h 3247452"/>
                <a:gd name="connsiteX749" fmla="*/ 1367657 w 4530854"/>
                <a:gd name="connsiteY749" fmla="*/ 1809662 h 3247452"/>
                <a:gd name="connsiteX750" fmla="*/ 1357676 w 4530854"/>
                <a:gd name="connsiteY750" fmla="*/ 1814652 h 3247452"/>
                <a:gd name="connsiteX751" fmla="*/ 1339378 w 4530854"/>
                <a:gd name="connsiteY751" fmla="*/ 1786373 h 3247452"/>
                <a:gd name="connsiteX752" fmla="*/ 1321080 w 4530854"/>
                <a:gd name="connsiteY752" fmla="*/ 1759758 h 3247452"/>
                <a:gd name="connsiteX753" fmla="*/ 1309436 w 4530854"/>
                <a:gd name="connsiteY753" fmla="*/ 1768075 h 3247452"/>
                <a:gd name="connsiteX754" fmla="*/ 1322743 w 4530854"/>
                <a:gd name="connsiteY754" fmla="*/ 1796354 h 3247452"/>
                <a:gd name="connsiteX755" fmla="*/ 1339378 w 4530854"/>
                <a:gd name="connsiteY755" fmla="*/ 1814652 h 3247452"/>
                <a:gd name="connsiteX756" fmla="*/ 1356013 w 4530854"/>
                <a:gd name="connsiteY756" fmla="*/ 1836277 h 3247452"/>
                <a:gd name="connsiteX757" fmla="*/ 1380965 w 4530854"/>
                <a:gd name="connsiteY757" fmla="*/ 1862893 h 3247452"/>
                <a:gd name="connsiteX758" fmla="*/ 1412571 w 4530854"/>
                <a:gd name="connsiteY758" fmla="*/ 1891172 h 3247452"/>
                <a:gd name="connsiteX759" fmla="*/ 1420888 w 4530854"/>
                <a:gd name="connsiteY759" fmla="*/ 1912797 h 3247452"/>
                <a:gd name="connsiteX760" fmla="*/ 1460811 w 4530854"/>
                <a:gd name="connsiteY760" fmla="*/ 1952720 h 3247452"/>
                <a:gd name="connsiteX761" fmla="*/ 1477446 w 4530854"/>
                <a:gd name="connsiteY761" fmla="*/ 2009278 h 3247452"/>
                <a:gd name="connsiteX762" fmla="*/ 1505725 w 4530854"/>
                <a:gd name="connsiteY762" fmla="*/ 2035894 h 3247452"/>
                <a:gd name="connsiteX763" fmla="*/ 1530677 w 4530854"/>
                <a:gd name="connsiteY763" fmla="*/ 2070826 h 3247452"/>
                <a:gd name="connsiteX764" fmla="*/ 1552302 w 4530854"/>
                <a:gd name="connsiteY764" fmla="*/ 2097442 h 3247452"/>
                <a:gd name="connsiteX765" fmla="*/ 1572263 w 4530854"/>
                <a:gd name="connsiteY765" fmla="*/ 2107423 h 3247452"/>
                <a:gd name="connsiteX766" fmla="*/ 1602206 w 4530854"/>
                <a:gd name="connsiteY766" fmla="*/ 2127384 h 3247452"/>
                <a:gd name="connsiteX767" fmla="*/ 1623831 w 4530854"/>
                <a:gd name="connsiteY767" fmla="*/ 2144019 h 3247452"/>
                <a:gd name="connsiteX768" fmla="*/ 1645456 w 4530854"/>
                <a:gd name="connsiteY768" fmla="*/ 2162317 h 3247452"/>
                <a:gd name="connsiteX769" fmla="*/ 1648783 w 4530854"/>
                <a:gd name="connsiteY769" fmla="*/ 2185606 h 3247452"/>
                <a:gd name="connsiteX770" fmla="*/ 1698687 w 4530854"/>
                <a:gd name="connsiteY770" fmla="*/ 2205567 h 3247452"/>
                <a:gd name="connsiteX771" fmla="*/ 1733620 w 4530854"/>
                <a:gd name="connsiteY771" fmla="*/ 2193923 h 3247452"/>
                <a:gd name="connsiteX772" fmla="*/ 1776870 w 4530854"/>
                <a:gd name="connsiteY772" fmla="*/ 2182279 h 3247452"/>
                <a:gd name="connsiteX773" fmla="*/ 1821784 w 4530854"/>
                <a:gd name="connsiteY773" fmla="*/ 2177288 h 3247452"/>
                <a:gd name="connsiteX774" fmla="*/ 1865034 w 4530854"/>
                <a:gd name="connsiteY774" fmla="*/ 2172298 h 3247452"/>
                <a:gd name="connsiteX775" fmla="*/ 1858380 w 4530854"/>
                <a:gd name="connsiteY775" fmla="*/ 2207231 h 3247452"/>
                <a:gd name="connsiteX776" fmla="*/ 1843409 w 4530854"/>
                <a:gd name="connsiteY776" fmla="*/ 2243827 h 3247452"/>
                <a:gd name="connsiteX777" fmla="*/ 1828438 w 4530854"/>
                <a:gd name="connsiteY777" fmla="*/ 2273769 h 3247452"/>
                <a:gd name="connsiteX778" fmla="*/ 1786851 w 4530854"/>
                <a:gd name="connsiteY778" fmla="*/ 2331991 h 3247452"/>
                <a:gd name="connsiteX779" fmla="*/ 1682052 w 4530854"/>
                <a:gd name="connsiteY779" fmla="*/ 2415164 h 3247452"/>
                <a:gd name="connsiteX780" fmla="*/ 1622168 w 4530854"/>
                <a:gd name="connsiteY780" fmla="*/ 2466732 h 3247452"/>
                <a:gd name="connsiteX781" fmla="*/ 1592225 w 4530854"/>
                <a:gd name="connsiteY781" fmla="*/ 2486693 h 3247452"/>
                <a:gd name="connsiteX782" fmla="*/ 1567273 w 4530854"/>
                <a:gd name="connsiteY782" fmla="*/ 2511645 h 3247452"/>
                <a:gd name="connsiteX783" fmla="*/ 1550639 w 4530854"/>
                <a:gd name="connsiteY783" fmla="*/ 2536597 h 3247452"/>
                <a:gd name="connsiteX784" fmla="*/ 1540658 w 4530854"/>
                <a:gd name="connsiteY784" fmla="*/ 2569867 h 3247452"/>
                <a:gd name="connsiteX785" fmla="*/ 1545648 w 4530854"/>
                <a:gd name="connsiteY785" fmla="*/ 2601473 h 3247452"/>
                <a:gd name="connsiteX786" fmla="*/ 1555629 w 4530854"/>
                <a:gd name="connsiteY786" fmla="*/ 2649713 h 3247452"/>
                <a:gd name="connsiteX787" fmla="*/ 1567273 w 4530854"/>
                <a:gd name="connsiteY787" fmla="*/ 2668011 h 3247452"/>
                <a:gd name="connsiteX788" fmla="*/ 1575591 w 4530854"/>
                <a:gd name="connsiteY788" fmla="*/ 2677992 h 3247452"/>
                <a:gd name="connsiteX789" fmla="*/ 1577254 w 4530854"/>
                <a:gd name="connsiteY789" fmla="*/ 2702944 h 3247452"/>
                <a:gd name="connsiteX790" fmla="*/ 1577254 w 4530854"/>
                <a:gd name="connsiteY790" fmla="*/ 2732886 h 3247452"/>
                <a:gd name="connsiteX791" fmla="*/ 1568937 w 4530854"/>
                <a:gd name="connsiteY791" fmla="*/ 2769483 h 3247452"/>
                <a:gd name="connsiteX792" fmla="*/ 1562283 w 4530854"/>
                <a:gd name="connsiteY792" fmla="*/ 2791108 h 3247452"/>
                <a:gd name="connsiteX793" fmla="*/ 1512379 w 4530854"/>
                <a:gd name="connsiteY793" fmla="*/ 2819387 h 3247452"/>
                <a:gd name="connsiteX794" fmla="*/ 1474119 w 4530854"/>
                <a:gd name="connsiteY794" fmla="*/ 2837685 h 3247452"/>
                <a:gd name="connsiteX795" fmla="*/ 1444177 w 4530854"/>
                <a:gd name="connsiteY795" fmla="*/ 2857647 h 3247452"/>
                <a:gd name="connsiteX796" fmla="*/ 1427542 w 4530854"/>
                <a:gd name="connsiteY796" fmla="*/ 2874281 h 3247452"/>
                <a:gd name="connsiteX797" fmla="*/ 1405917 w 4530854"/>
                <a:gd name="connsiteY797" fmla="*/ 2899233 h 3247452"/>
                <a:gd name="connsiteX798" fmla="*/ 1415898 w 4530854"/>
                <a:gd name="connsiteY798" fmla="*/ 2950801 h 3247452"/>
                <a:gd name="connsiteX799" fmla="*/ 1394273 w 4530854"/>
                <a:gd name="connsiteY799" fmla="*/ 3000705 h 3247452"/>
                <a:gd name="connsiteX800" fmla="*/ 1332724 w 4530854"/>
                <a:gd name="connsiteY800" fmla="*/ 3033974 h 3247452"/>
                <a:gd name="connsiteX801" fmla="*/ 1322743 w 4530854"/>
                <a:gd name="connsiteY801" fmla="*/ 3082215 h 3247452"/>
                <a:gd name="connsiteX802" fmla="*/ 1271176 w 4530854"/>
                <a:gd name="connsiteY802" fmla="*/ 3135446 h 3247452"/>
                <a:gd name="connsiteX803" fmla="*/ 1232916 w 4530854"/>
                <a:gd name="connsiteY803" fmla="*/ 3160398 h 3247452"/>
                <a:gd name="connsiteX804" fmla="*/ 1201310 w 4530854"/>
                <a:gd name="connsiteY804" fmla="*/ 3188676 h 3247452"/>
                <a:gd name="connsiteX805" fmla="*/ 1143089 w 4530854"/>
                <a:gd name="connsiteY805" fmla="*/ 3215292 h 3247452"/>
                <a:gd name="connsiteX806" fmla="*/ 1111483 w 4530854"/>
                <a:gd name="connsiteY806" fmla="*/ 3218619 h 3247452"/>
                <a:gd name="connsiteX807" fmla="*/ 1079878 w 4530854"/>
                <a:gd name="connsiteY807" fmla="*/ 3221946 h 3247452"/>
                <a:gd name="connsiteX808" fmla="*/ 1023319 w 4530854"/>
                <a:gd name="connsiteY808" fmla="*/ 3225273 h 3247452"/>
                <a:gd name="connsiteX809" fmla="*/ 993377 w 4530854"/>
                <a:gd name="connsiteY809" fmla="*/ 3243571 h 3247452"/>
                <a:gd name="connsiteX810" fmla="*/ 966761 w 4530854"/>
                <a:gd name="connsiteY810" fmla="*/ 3238580 h 3247452"/>
                <a:gd name="connsiteX811" fmla="*/ 941809 w 4530854"/>
                <a:gd name="connsiteY811" fmla="*/ 3213628 h 3247452"/>
                <a:gd name="connsiteX812" fmla="*/ 931828 w 4530854"/>
                <a:gd name="connsiteY812" fmla="*/ 3183686 h 3247452"/>
                <a:gd name="connsiteX813" fmla="*/ 930165 w 4530854"/>
                <a:gd name="connsiteY813" fmla="*/ 3147090 h 3247452"/>
                <a:gd name="connsiteX814" fmla="*/ 905213 w 4530854"/>
                <a:gd name="connsiteY814" fmla="*/ 3103840 h 3247452"/>
                <a:gd name="connsiteX815" fmla="*/ 876934 w 4530854"/>
                <a:gd name="connsiteY815" fmla="*/ 3070570 h 3247452"/>
                <a:gd name="connsiteX816" fmla="*/ 866953 w 4530854"/>
                <a:gd name="connsiteY816" fmla="*/ 3030647 h 3247452"/>
                <a:gd name="connsiteX817" fmla="*/ 855309 w 4530854"/>
                <a:gd name="connsiteY817" fmla="*/ 2987397 h 3247452"/>
                <a:gd name="connsiteX818" fmla="*/ 842001 w 4530854"/>
                <a:gd name="connsiteY818" fmla="*/ 2922522 h 3247452"/>
                <a:gd name="connsiteX819" fmla="*/ 818713 w 4530854"/>
                <a:gd name="connsiteY819" fmla="*/ 2884262 h 3247452"/>
                <a:gd name="connsiteX820" fmla="*/ 788770 w 4530854"/>
                <a:gd name="connsiteY820" fmla="*/ 2842675 h 3247452"/>
                <a:gd name="connsiteX821" fmla="*/ 787107 w 4530854"/>
                <a:gd name="connsiteY821" fmla="*/ 2786117 h 3247452"/>
                <a:gd name="connsiteX822" fmla="*/ 812059 w 4530854"/>
                <a:gd name="connsiteY822" fmla="*/ 2729560 h 3247452"/>
                <a:gd name="connsiteX823" fmla="*/ 842001 w 4530854"/>
                <a:gd name="connsiteY823" fmla="*/ 2701281 h 3247452"/>
                <a:gd name="connsiteX824" fmla="*/ 837011 w 4530854"/>
                <a:gd name="connsiteY824" fmla="*/ 2664684 h 3247452"/>
                <a:gd name="connsiteX825" fmla="*/ 827030 w 4530854"/>
                <a:gd name="connsiteY825" fmla="*/ 2614780 h 3247452"/>
                <a:gd name="connsiteX826" fmla="*/ 810396 w 4530854"/>
                <a:gd name="connsiteY826" fmla="*/ 2579848 h 3247452"/>
                <a:gd name="connsiteX827" fmla="*/ 800415 w 4530854"/>
                <a:gd name="connsiteY827" fmla="*/ 2563213 h 3247452"/>
                <a:gd name="connsiteX828" fmla="*/ 777126 w 4530854"/>
                <a:gd name="connsiteY828" fmla="*/ 2531607 h 3247452"/>
                <a:gd name="connsiteX829" fmla="*/ 732213 w 4530854"/>
                <a:gd name="connsiteY829" fmla="*/ 2501665 h 3247452"/>
                <a:gd name="connsiteX830" fmla="*/ 708924 w 4530854"/>
                <a:gd name="connsiteY830" fmla="*/ 2468395 h 3247452"/>
                <a:gd name="connsiteX831" fmla="*/ 720568 w 4530854"/>
                <a:gd name="connsiteY831" fmla="*/ 2450097 h 3247452"/>
                <a:gd name="connsiteX832" fmla="*/ 728886 w 4530854"/>
                <a:gd name="connsiteY832" fmla="*/ 2421818 h 3247452"/>
                <a:gd name="connsiteX833" fmla="*/ 738866 w 4530854"/>
                <a:gd name="connsiteY833" fmla="*/ 2401857 h 3247452"/>
                <a:gd name="connsiteX834" fmla="*/ 742193 w 4530854"/>
                <a:gd name="connsiteY834" fmla="*/ 2380231 h 3247452"/>
                <a:gd name="connsiteX835" fmla="*/ 733876 w 4530854"/>
                <a:gd name="connsiteY835" fmla="*/ 2356943 h 3247452"/>
                <a:gd name="connsiteX836" fmla="*/ 710588 w 4530854"/>
                <a:gd name="connsiteY836" fmla="*/ 2346962 h 3247452"/>
                <a:gd name="connsiteX837" fmla="*/ 685636 w 4530854"/>
                <a:gd name="connsiteY837" fmla="*/ 2341972 h 3247452"/>
                <a:gd name="connsiteX838" fmla="*/ 640722 w 4530854"/>
                <a:gd name="connsiteY838" fmla="*/ 2343635 h 3247452"/>
                <a:gd name="connsiteX839" fmla="*/ 610779 w 4530854"/>
                <a:gd name="connsiteY839" fmla="*/ 2323673 h 3247452"/>
                <a:gd name="connsiteX840" fmla="*/ 565866 w 4530854"/>
                <a:gd name="connsiteY840" fmla="*/ 2303712 h 3247452"/>
                <a:gd name="connsiteX841" fmla="*/ 499327 w 4530854"/>
                <a:gd name="connsiteY841" fmla="*/ 2310366 h 3247452"/>
                <a:gd name="connsiteX842" fmla="*/ 447760 w 4530854"/>
                <a:gd name="connsiteY842" fmla="*/ 2327001 h 3247452"/>
                <a:gd name="connsiteX843" fmla="*/ 401182 w 4530854"/>
                <a:gd name="connsiteY843" fmla="*/ 2331991 h 3247452"/>
                <a:gd name="connsiteX844" fmla="*/ 311355 w 4530854"/>
                <a:gd name="connsiteY844" fmla="*/ 2336981 h 3247452"/>
                <a:gd name="connsiteX845" fmla="*/ 241490 w 4530854"/>
                <a:gd name="connsiteY845" fmla="*/ 2345298 h 3247452"/>
                <a:gd name="connsiteX846" fmla="*/ 184932 w 4530854"/>
                <a:gd name="connsiteY846" fmla="*/ 2305375 h 3247452"/>
                <a:gd name="connsiteX847" fmla="*/ 161643 w 4530854"/>
                <a:gd name="connsiteY847" fmla="*/ 2290404 h 3247452"/>
                <a:gd name="connsiteX848" fmla="*/ 140018 w 4530854"/>
                <a:gd name="connsiteY848" fmla="*/ 2282087 h 3247452"/>
                <a:gd name="connsiteX849" fmla="*/ 111739 w 4530854"/>
                <a:gd name="connsiteY849" fmla="*/ 2260462 h 3247452"/>
                <a:gd name="connsiteX850" fmla="*/ 86787 w 4530854"/>
                <a:gd name="connsiteY850" fmla="*/ 2227192 h 3247452"/>
                <a:gd name="connsiteX851" fmla="*/ 58508 w 4530854"/>
                <a:gd name="connsiteY851" fmla="*/ 2195586 h 3247452"/>
                <a:gd name="connsiteX852" fmla="*/ 41874 w 4530854"/>
                <a:gd name="connsiteY852" fmla="*/ 2178952 h 3247452"/>
                <a:gd name="connsiteX853" fmla="*/ 25239 w 4530854"/>
                <a:gd name="connsiteY853" fmla="*/ 2170634 h 3247452"/>
                <a:gd name="connsiteX854" fmla="*/ 15258 w 4530854"/>
                <a:gd name="connsiteY854" fmla="*/ 2154000 h 3247452"/>
                <a:gd name="connsiteX855" fmla="*/ 20248 w 4530854"/>
                <a:gd name="connsiteY855" fmla="*/ 2140692 h 3247452"/>
                <a:gd name="connsiteX856" fmla="*/ 8604 w 4530854"/>
                <a:gd name="connsiteY856" fmla="*/ 2109086 h 3247452"/>
                <a:gd name="connsiteX857" fmla="*/ 26902 w 4530854"/>
                <a:gd name="connsiteY857" fmla="*/ 2074153 h 3247452"/>
                <a:gd name="connsiteX858" fmla="*/ 36883 w 4530854"/>
                <a:gd name="connsiteY858" fmla="*/ 2039221 h 3247452"/>
                <a:gd name="connsiteX859" fmla="*/ 26902 w 4530854"/>
                <a:gd name="connsiteY859" fmla="*/ 2002624 h 3247452"/>
                <a:gd name="connsiteX860" fmla="*/ 15258 w 4530854"/>
                <a:gd name="connsiteY860" fmla="*/ 1987653 h 3247452"/>
                <a:gd name="connsiteX861" fmla="*/ 10268 w 4530854"/>
                <a:gd name="connsiteY861" fmla="*/ 1964365 h 3247452"/>
                <a:gd name="connsiteX862" fmla="*/ 40210 w 4530854"/>
                <a:gd name="connsiteY862" fmla="*/ 1919451 h 3247452"/>
                <a:gd name="connsiteX863" fmla="*/ 73479 w 4530854"/>
                <a:gd name="connsiteY863" fmla="*/ 1887845 h 3247452"/>
                <a:gd name="connsiteX864" fmla="*/ 93441 w 4530854"/>
                <a:gd name="connsiteY864" fmla="*/ 1852912 h 3247452"/>
                <a:gd name="connsiteX865" fmla="*/ 118393 w 4530854"/>
                <a:gd name="connsiteY865" fmla="*/ 1826297 h 3247452"/>
                <a:gd name="connsiteX866" fmla="*/ 143345 w 4530854"/>
                <a:gd name="connsiteY866" fmla="*/ 1816316 h 3247452"/>
                <a:gd name="connsiteX867" fmla="*/ 184932 w 4530854"/>
                <a:gd name="connsiteY867" fmla="*/ 1801345 h 3247452"/>
                <a:gd name="connsiteX868" fmla="*/ 216538 w 4530854"/>
                <a:gd name="connsiteY868" fmla="*/ 1761421 h 3247452"/>
                <a:gd name="connsiteX869" fmla="*/ 234836 w 4530854"/>
                <a:gd name="connsiteY869" fmla="*/ 1706527 h 3247452"/>
                <a:gd name="connsiteX870" fmla="*/ 276422 w 4530854"/>
                <a:gd name="connsiteY870" fmla="*/ 1683238 h 3247452"/>
                <a:gd name="connsiteX871" fmla="*/ 303038 w 4530854"/>
                <a:gd name="connsiteY871" fmla="*/ 1654959 h 3247452"/>
                <a:gd name="connsiteX872" fmla="*/ 332980 w 4530854"/>
                <a:gd name="connsiteY872" fmla="*/ 1643315 h 3247452"/>
                <a:gd name="connsiteX873" fmla="*/ 371240 w 4530854"/>
                <a:gd name="connsiteY873" fmla="*/ 1644979 h 3247452"/>
                <a:gd name="connsiteX874" fmla="*/ 402846 w 4530854"/>
                <a:gd name="connsiteY874" fmla="*/ 1643315 h 3247452"/>
                <a:gd name="connsiteX875" fmla="*/ 432788 w 4530854"/>
                <a:gd name="connsiteY875" fmla="*/ 1639988 h 3247452"/>
                <a:gd name="connsiteX876" fmla="*/ 454414 w 4530854"/>
                <a:gd name="connsiteY876" fmla="*/ 1626681 h 3247452"/>
                <a:gd name="connsiteX877" fmla="*/ 505981 w 4530854"/>
                <a:gd name="connsiteY877" fmla="*/ 1610046 h 3247452"/>
                <a:gd name="connsiteX878" fmla="*/ 567529 w 4530854"/>
                <a:gd name="connsiteY878" fmla="*/ 1606719 h 3247452"/>
                <a:gd name="connsiteX879" fmla="*/ 605789 w 4530854"/>
                <a:gd name="connsiteY879" fmla="*/ 1610046 h 3247452"/>
                <a:gd name="connsiteX880" fmla="*/ 647376 w 4530854"/>
                <a:gd name="connsiteY880" fmla="*/ 1603392 h 3247452"/>
                <a:gd name="connsiteX881" fmla="*/ 680645 w 4530854"/>
                <a:gd name="connsiteY881" fmla="*/ 1603392 h 3247452"/>
                <a:gd name="connsiteX882" fmla="*/ 723895 w 4530854"/>
                <a:gd name="connsiteY882" fmla="*/ 1601729 h 3247452"/>
                <a:gd name="connsiteX883" fmla="*/ 743857 w 4530854"/>
                <a:gd name="connsiteY883" fmla="*/ 1608382 h 3247452"/>
                <a:gd name="connsiteX884" fmla="*/ 738866 w 4530854"/>
                <a:gd name="connsiteY884" fmla="*/ 1634998 h 3247452"/>
                <a:gd name="connsiteX885" fmla="*/ 750511 w 4530854"/>
                <a:gd name="connsiteY885" fmla="*/ 1654959 h 3247452"/>
                <a:gd name="connsiteX886" fmla="*/ 740530 w 4530854"/>
                <a:gd name="connsiteY886" fmla="*/ 1679911 h 3247452"/>
                <a:gd name="connsiteX887" fmla="*/ 800415 w 4530854"/>
                <a:gd name="connsiteY887" fmla="*/ 1703200 h 3247452"/>
                <a:gd name="connsiteX888" fmla="*/ 863626 w 4530854"/>
                <a:gd name="connsiteY888" fmla="*/ 1714844 h 3247452"/>
                <a:gd name="connsiteX889" fmla="*/ 901886 w 4530854"/>
                <a:gd name="connsiteY889" fmla="*/ 1741460 h 3247452"/>
                <a:gd name="connsiteX890" fmla="*/ 953454 w 4530854"/>
                <a:gd name="connsiteY890" fmla="*/ 1758095 h 3247452"/>
                <a:gd name="connsiteX891" fmla="*/ 976742 w 4530854"/>
                <a:gd name="connsiteY891" fmla="*/ 1749777 h 3247452"/>
                <a:gd name="connsiteX892" fmla="*/ 988387 w 4530854"/>
                <a:gd name="connsiteY892" fmla="*/ 1726489 h 3247452"/>
                <a:gd name="connsiteX893" fmla="*/ 1016665 w 4530854"/>
                <a:gd name="connsiteY893" fmla="*/ 1701537 h 3247452"/>
                <a:gd name="connsiteX894" fmla="*/ 1068233 w 4530854"/>
                <a:gd name="connsiteY894" fmla="*/ 1706527 h 3247452"/>
                <a:gd name="connsiteX895" fmla="*/ 1096512 w 4530854"/>
                <a:gd name="connsiteY895" fmla="*/ 1718171 h 3247452"/>
                <a:gd name="connsiteX896" fmla="*/ 1141426 w 4530854"/>
                <a:gd name="connsiteY896" fmla="*/ 1728152 h 3247452"/>
                <a:gd name="connsiteX897" fmla="*/ 1191330 w 4530854"/>
                <a:gd name="connsiteY897" fmla="*/ 1734806 h 3247452"/>
                <a:gd name="connsiteX898" fmla="*/ 1229590 w 4530854"/>
                <a:gd name="connsiteY898" fmla="*/ 1733143 h 3247452"/>
                <a:gd name="connsiteX899" fmla="*/ 1271176 w 4530854"/>
                <a:gd name="connsiteY899" fmla="*/ 1719835 h 3247452"/>
                <a:gd name="connsiteX900" fmla="*/ 1319417 w 4530854"/>
                <a:gd name="connsiteY900" fmla="*/ 1731479 h 3247452"/>
                <a:gd name="connsiteX901" fmla="*/ 1354350 w 4530854"/>
                <a:gd name="connsiteY901" fmla="*/ 1718171 h 3247452"/>
                <a:gd name="connsiteX902" fmla="*/ 1372647 w 4530854"/>
                <a:gd name="connsiteY902" fmla="*/ 1659950 h 3247452"/>
                <a:gd name="connsiteX903" fmla="*/ 1380965 w 4530854"/>
                <a:gd name="connsiteY903" fmla="*/ 1623354 h 3247452"/>
                <a:gd name="connsiteX904" fmla="*/ 1379302 w 4530854"/>
                <a:gd name="connsiteY904" fmla="*/ 1588421 h 3247452"/>
                <a:gd name="connsiteX905" fmla="*/ 1332724 w 4530854"/>
                <a:gd name="connsiteY905" fmla="*/ 1603392 h 3247452"/>
                <a:gd name="connsiteX906" fmla="*/ 1292801 w 4530854"/>
                <a:gd name="connsiteY906" fmla="*/ 1601729 h 3247452"/>
                <a:gd name="connsiteX907" fmla="*/ 1257868 w 4530854"/>
                <a:gd name="connsiteY907" fmla="*/ 1590084 h 3247452"/>
                <a:gd name="connsiteX908" fmla="*/ 1217945 w 4530854"/>
                <a:gd name="connsiteY908" fmla="*/ 1610046 h 3247452"/>
                <a:gd name="connsiteX909" fmla="*/ 1176358 w 4530854"/>
                <a:gd name="connsiteY909" fmla="*/ 1601729 h 3247452"/>
                <a:gd name="connsiteX910" fmla="*/ 1158060 w 4530854"/>
                <a:gd name="connsiteY910" fmla="*/ 1586757 h 3247452"/>
                <a:gd name="connsiteX911" fmla="*/ 1141426 w 4530854"/>
                <a:gd name="connsiteY911" fmla="*/ 1565132 h 3247452"/>
                <a:gd name="connsiteX912" fmla="*/ 1134772 w 4530854"/>
                <a:gd name="connsiteY912" fmla="*/ 1546834 h 3247452"/>
                <a:gd name="connsiteX913" fmla="*/ 1124791 w 4530854"/>
                <a:gd name="connsiteY913" fmla="*/ 1531863 h 3247452"/>
                <a:gd name="connsiteX914" fmla="*/ 1133108 w 4530854"/>
                <a:gd name="connsiteY914" fmla="*/ 1513565 h 3247452"/>
                <a:gd name="connsiteX915" fmla="*/ 1176358 w 4530854"/>
                <a:gd name="connsiteY915" fmla="*/ 1508574 h 3247452"/>
                <a:gd name="connsiteX916" fmla="*/ 1202974 w 4530854"/>
                <a:gd name="connsiteY916" fmla="*/ 1495267 h 3247452"/>
                <a:gd name="connsiteX917" fmla="*/ 1212955 w 4530854"/>
                <a:gd name="connsiteY917" fmla="*/ 1485286 h 3247452"/>
                <a:gd name="connsiteX918" fmla="*/ 1266186 w 4530854"/>
                <a:gd name="connsiteY918" fmla="*/ 1475305 h 3247452"/>
                <a:gd name="connsiteX919" fmla="*/ 1306109 w 4530854"/>
                <a:gd name="connsiteY919" fmla="*/ 1460334 h 3247452"/>
                <a:gd name="connsiteX920" fmla="*/ 1351023 w 4530854"/>
                <a:gd name="connsiteY920" fmla="*/ 1461997 h 3247452"/>
                <a:gd name="connsiteX921" fmla="*/ 1399263 w 4530854"/>
                <a:gd name="connsiteY921" fmla="*/ 1475305 h 3247452"/>
                <a:gd name="connsiteX922" fmla="*/ 1450831 w 4530854"/>
                <a:gd name="connsiteY922" fmla="*/ 1475305 h 3247452"/>
                <a:gd name="connsiteX923" fmla="*/ 1502398 w 4530854"/>
                <a:gd name="connsiteY923" fmla="*/ 1452017 h 3247452"/>
                <a:gd name="connsiteX924" fmla="*/ 1469129 w 4530854"/>
                <a:gd name="connsiteY924" fmla="*/ 1418747 h 3247452"/>
                <a:gd name="connsiteX925" fmla="*/ 1390946 w 4530854"/>
                <a:gd name="connsiteY925" fmla="*/ 1390468 h 3247452"/>
                <a:gd name="connsiteX926" fmla="*/ 1369321 w 4530854"/>
                <a:gd name="connsiteY926" fmla="*/ 1372170 h 3247452"/>
                <a:gd name="connsiteX927" fmla="*/ 1382628 w 4530854"/>
                <a:gd name="connsiteY927" fmla="*/ 1348882 h 3247452"/>
                <a:gd name="connsiteX928" fmla="*/ 1390946 w 4530854"/>
                <a:gd name="connsiteY928" fmla="*/ 1335574 h 3247452"/>
                <a:gd name="connsiteX929" fmla="*/ 1400927 w 4530854"/>
                <a:gd name="connsiteY929" fmla="*/ 1322266 h 3247452"/>
                <a:gd name="connsiteX930" fmla="*/ 1409244 w 4530854"/>
                <a:gd name="connsiteY930" fmla="*/ 1302304 h 3247452"/>
                <a:gd name="connsiteX931" fmla="*/ 1364330 w 4530854"/>
                <a:gd name="connsiteY931" fmla="*/ 1313949 h 3247452"/>
                <a:gd name="connsiteX932" fmla="*/ 1331061 w 4530854"/>
                <a:gd name="connsiteY932" fmla="*/ 1330583 h 3247452"/>
                <a:gd name="connsiteX933" fmla="*/ 1314426 w 4530854"/>
                <a:gd name="connsiteY933" fmla="*/ 1337237 h 3247452"/>
                <a:gd name="connsiteX934" fmla="*/ 1311099 w 4530854"/>
                <a:gd name="connsiteY934" fmla="*/ 1353872 h 3247452"/>
                <a:gd name="connsiteX935" fmla="*/ 1334388 w 4530854"/>
                <a:gd name="connsiteY935" fmla="*/ 1362189 h 3247452"/>
                <a:gd name="connsiteX936" fmla="*/ 1337715 w 4530854"/>
                <a:gd name="connsiteY936" fmla="*/ 1373834 h 3247452"/>
                <a:gd name="connsiteX937" fmla="*/ 1309436 w 4530854"/>
                <a:gd name="connsiteY937" fmla="*/ 1390468 h 3247452"/>
                <a:gd name="connsiteX938" fmla="*/ 1281157 w 4530854"/>
                <a:gd name="connsiteY938" fmla="*/ 1383814 h 3247452"/>
                <a:gd name="connsiteX939" fmla="*/ 1272839 w 4530854"/>
                <a:gd name="connsiteY939" fmla="*/ 1367180 h 3247452"/>
                <a:gd name="connsiteX940" fmla="*/ 1269513 w 4530854"/>
                <a:gd name="connsiteY940" fmla="*/ 1353872 h 3247452"/>
                <a:gd name="connsiteX941" fmla="*/ 1259532 w 4530854"/>
                <a:gd name="connsiteY941" fmla="*/ 1340564 h 3247452"/>
                <a:gd name="connsiteX942" fmla="*/ 1249551 w 4530854"/>
                <a:gd name="connsiteY942" fmla="*/ 1330583 h 3247452"/>
                <a:gd name="connsiteX943" fmla="*/ 1227926 w 4530854"/>
                <a:gd name="connsiteY943" fmla="*/ 1328920 h 3247452"/>
                <a:gd name="connsiteX944" fmla="*/ 1201310 w 4530854"/>
                <a:gd name="connsiteY944" fmla="*/ 1358862 h 3247452"/>
                <a:gd name="connsiteX945" fmla="*/ 1192993 w 4530854"/>
                <a:gd name="connsiteY945" fmla="*/ 1377160 h 3247452"/>
                <a:gd name="connsiteX946" fmla="*/ 1181349 w 4530854"/>
                <a:gd name="connsiteY946" fmla="*/ 1397122 h 3247452"/>
                <a:gd name="connsiteX947" fmla="*/ 1174695 w 4530854"/>
                <a:gd name="connsiteY947" fmla="*/ 1417084 h 3247452"/>
                <a:gd name="connsiteX948" fmla="*/ 1158060 w 4530854"/>
                <a:gd name="connsiteY948" fmla="*/ 1442036 h 3247452"/>
                <a:gd name="connsiteX949" fmla="*/ 1164714 w 4530854"/>
                <a:gd name="connsiteY949" fmla="*/ 1466988 h 3247452"/>
                <a:gd name="connsiteX950" fmla="*/ 1179686 w 4530854"/>
                <a:gd name="connsiteY950" fmla="*/ 1478632 h 3247452"/>
                <a:gd name="connsiteX951" fmla="*/ 1171368 w 4530854"/>
                <a:gd name="connsiteY951" fmla="*/ 1488613 h 3247452"/>
                <a:gd name="connsiteX952" fmla="*/ 1143089 w 4530854"/>
                <a:gd name="connsiteY952" fmla="*/ 1498594 h 3247452"/>
                <a:gd name="connsiteX953" fmla="*/ 1114810 w 4530854"/>
                <a:gd name="connsiteY953" fmla="*/ 1498594 h 3247452"/>
                <a:gd name="connsiteX954" fmla="*/ 1079878 w 4530854"/>
                <a:gd name="connsiteY954" fmla="*/ 1496930 h 3247452"/>
                <a:gd name="connsiteX955" fmla="*/ 1066569 w 4530854"/>
                <a:gd name="connsiteY955" fmla="*/ 1506911 h 3247452"/>
                <a:gd name="connsiteX956" fmla="*/ 1058252 w 4530854"/>
                <a:gd name="connsiteY956" fmla="*/ 1513565 h 3247452"/>
                <a:gd name="connsiteX957" fmla="*/ 1036627 w 4530854"/>
                <a:gd name="connsiteY957" fmla="*/ 1518555 h 3247452"/>
                <a:gd name="connsiteX958" fmla="*/ 1058252 w 4530854"/>
                <a:gd name="connsiteY958" fmla="*/ 1540180 h 3247452"/>
                <a:gd name="connsiteX959" fmla="*/ 1076550 w 4530854"/>
                <a:gd name="connsiteY959" fmla="*/ 1556815 h 3247452"/>
                <a:gd name="connsiteX960" fmla="*/ 1069897 w 4530854"/>
                <a:gd name="connsiteY960" fmla="*/ 1573450 h 3247452"/>
                <a:gd name="connsiteX961" fmla="*/ 1054926 w 4530854"/>
                <a:gd name="connsiteY961" fmla="*/ 1590084 h 3247452"/>
                <a:gd name="connsiteX962" fmla="*/ 1046608 w 4530854"/>
                <a:gd name="connsiteY962" fmla="*/ 1605055 h 3247452"/>
                <a:gd name="connsiteX963" fmla="*/ 1019993 w 4530854"/>
                <a:gd name="connsiteY963" fmla="*/ 1595075 h 3247452"/>
                <a:gd name="connsiteX964" fmla="*/ 1010012 w 4530854"/>
                <a:gd name="connsiteY964" fmla="*/ 1576777 h 3247452"/>
                <a:gd name="connsiteX965" fmla="*/ 1005021 w 4530854"/>
                <a:gd name="connsiteY965" fmla="*/ 1561805 h 3247452"/>
                <a:gd name="connsiteX966" fmla="*/ 1003358 w 4530854"/>
                <a:gd name="connsiteY966" fmla="*/ 1548498 h 3247452"/>
                <a:gd name="connsiteX967" fmla="*/ 973415 w 4530854"/>
                <a:gd name="connsiteY967" fmla="*/ 1523546 h 3247452"/>
                <a:gd name="connsiteX968" fmla="*/ 960108 w 4530854"/>
                <a:gd name="connsiteY968" fmla="*/ 1496930 h 3247452"/>
                <a:gd name="connsiteX969" fmla="*/ 955117 w 4530854"/>
                <a:gd name="connsiteY969" fmla="*/ 1470315 h 3247452"/>
                <a:gd name="connsiteX970" fmla="*/ 916857 w 4530854"/>
                <a:gd name="connsiteY970" fmla="*/ 1455343 h 3247452"/>
                <a:gd name="connsiteX971" fmla="*/ 891905 w 4530854"/>
                <a:gd name="connsiteY971" fmla="*/ 1440372 h 3247452"/>
                <a:gd name="connsiteX972" fmla="*/ 870280 w 4530854"/>
                <a:gd name="connsiteY972" fmla="*/ 1437045 h 3247452"/>
                <a:gd name="connsiteX973" fmla="*/ 850319 w 4530854"/>
                <a:gd name="connsiteY973" fmla="*/ 1422074 h 3247452"/>
                <a:gd name="connsiteX974" fmla="*/ 828694 w 4530854"/>
                <a:gd name="connsiteY974" fmla="*/ 1395459 h 3247452"/>
                <a:gd name="connsiteX975" fmla="*/ 810396 w 4530854"/>
                <a:gd name="connsiteY975" fmla="*/ 1393795 h 3247452"/>
                <a:gd name="connsiteX976" fmla="*/ 785444 w 4530854"/>
                <a:gd name="connsiteY976" fmla="*/ 1373834 h 3247452"/>
                <a:gd name="connsiteX977" fmla="*/ 772136 w 4530854"/>
                <a:gd name="connsiteY977" fmla="*/ 1392132 h 3247452"/>
                <a:gd name="connsiteX978" fmla="*/ 777126 w 4530854"/>
                <a:gd name="connsiteY978" fmla="*/ 1413757 h 3247452"/>
                <a:gd name="connsiteX979" fmla="*/ 808732 w 4530854"/>
                <a:gd name="connsiteY979" fmla="*/ 1435382 h 3247452"/>
                <a:gd name="connsiteX980" fmla="*/ 830357 w 4530854"/>
                <a:gd name="connsiteY980" fmla="*/ 1465324 h 3247452"/>
                <a:gd name="connsiteX981" fmla="*/ 853646 w 4530854"/>
                <a:gd name="connsiteY981" fmla="*/ 1475305 h 3247452"/>
                <a:gd name="connsiteX982" fmla="*/ 870280 w 4530854"/>
                <a:gd name="connsiteY982" fmla="*/ 1478632 h 3247452"/>
                <a:gd name="connsiteX983" fmla="*/ 875271 w 4530854"/>
                <a:gd name="connsiteY983" fmla="*/ 1485286 h 3247452"/>
                <a:gd name="connsiteX984" fmla="*/ 885252 w 4530854"/>
                <a:gd name="connsiteY984" fmla="*/ 1493603 h 3247452"/>
                <a:gd name="connsiteX985" fmla="*/ 921848 w 4530854"/>
                <a:gd name="connsiteY985" fmla="*/ 1505247 h 3247452"/>
                <a:gd name="connsiteX986" fmla="*/ 920185 w 4530854"/>
                <a:gd name="connsiteY986" fmla="*/ 1521882 h 3247452"/>
                <a:gd name="connsiteX987" fmla="*/ 890242 w 4530854"/>
                <a:gd name="connsiteY987" fmla="*/ 1520219 h 3247452"/>
                <a:gd name="connsiteX988" fmla="*/ 898559 w 4530854"/>
                <a:gd name="connsiteY988" fmla="*/ 1533526 h 3247452"/>
                <a:gd name="connsiteX989" fmla="*/ 900223 w 4530854"/>
                <a:gd name="connsiteY989" fmla="*/ 1548498 h 3247452"/>
                <a:gd name="connsiteX990" fmla="*/ 891905 w 4530854"/>
                <a:gd name="connsiteY990" fmla="*/ 1566796 h 3247452"/>
                <a:gd name="connsiteX991" fmla="*/ 866953 w 4530854"/>
                <a:gd name="connsiteY991" fmla="*/ 1566796 h 3247452"/>
                <a:gd name="connsiteX992" fmla="*/ 870280 w 4530854"/>
                <a:gd name="connsiteY992" fmla="*/ 1540180 h 3247452"/>
                <a:gd name="connsiteX993" fmla="*/ 846992 w 4530854"/>
                <a:gd name="connsiteY993" fmla="*/ 1516892 h 3247452"/>
                <a:gd name="connsiteX994" fmla="*/ 817049 w 4530854"/>
                <a:gd name="connsiteY994" fmla="*/ 1500257 h 3247452"/>
                <a:gd name="connsiteX995" fmla="*/ 790434 w 4530854"/>
                <a:gd name="connsiteY995" fmla="*/ 1491940 h 3247452"/>
                <a:gd name="connsiteX996" fmla="*/ 748847 w 4530854"/>
                <a:gd name="connsiteY996" fmla="*/ 1468651 h 3247452"/>
                <a:gd name="connsiteX997" fmla="*/ 722232 w 4530854"/>
                <a:gd name="connsiteY997" fmla="*/ 1438709 h 3247452"/>
                <a:gd name="connsiteX998" fmla="*/ 683972 w 4530854"/>
                <a:gd name="connsiteY998" fmla="*/ 1418747 h 3247452"/>
                <a:gd name="connsiteX999" fmla="*/ 652366 w 4530854"/>
                <a:gd name="connsiteY999" fmla="*/ 1440372 h 3247452"/>
                <a:gd name="connsiteX1000" fmla="*/ 617433 w 4530854"/>
                <a:gd name="connsiteY1000" fmla="*/ 1452017 h 3247452"/>
                <a:gd name="connsiteX1001" fmla="*/ 567529 w 4530854"/>
                <a:gd name="connsiteY1001" fmla="*/ 1442036 h 3247452"/>
                <a:gd name="connsiteX1002" fmla="*/ 542577 w 4530854"/>
                <a:gd name="connsiteY1002" fmla="*/ 1460334 h 3247452"/>
                <a:gd name="connsiteX1003" fmla="*/ 547568 w 4530854"/>
                <a:gd name="connsiteY1003" fmla="*/ 1485286 h 3247452"/>
                <a:gd name="connsiteX1004" fmla="*/ 504318 w 4530854"/>
                <a:gd name="connsiteY1004" fmla="*/ 1505247 h 3247452"/>
                <a:gd name="connsiteX1005" fmla="*/ 496000 w 4530854"/>
                <a:gd name="connsiteY1005" fmla="*/ 1533526 h 324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Lst>
              <a:rect l="l" t="t" r="r" b="b"/>
              <a:pathLst>
                <a:path w="4530854" h="3247452">
                  <a:moveTo>
                    <a:pt x="496000" y="1533526"/>
                  </a:moveTo>
                  <a:cubicBezTo>
                    <a:pt x="486019" y="1541844"/>
                    <a:pt x="476038" y="1553488"/>
                    <a:pt x="484356" y="1565132"/>
                  </a:cubicBezTo>
                  <a:cubicBezTo>
                    <a:pt x="492673" y="1576777"/>
                    <a:pt x="484356" y="1581767"/>
                    <a:pt x="479366" y="1586757"/>
                  </a:cubicBezTo>
                  <a:cubicBezTo>
                    <a:pt x="474375" y="1591748"/>
                    <a:pt x="474375" y="1600065"/>
                    <a:pt x="457740" y="1606719"/>
                  </a:cubicBezTo>
                  <a:cubicBezTo>
                    <a:pt x="441106" y="1615036"/>
                    <a:pt x="452750" y="1626681"/>
                    <a:pt x="432788" y="1628344"/>
                  </a:cubicBezTo>
                  <a:cubicBezTo>
                    <a:pt x="412827" y="1630007"/>
                    <a:pt x="391202" y="1628344"/>
                    <a:pt x="386211" y="1631671"/>
                  </a:cubicBezTo>
                  <a:cubicBezTo>
                    <a:pt x="381221" y="1634998"/>
                    <a:pt x="366250" y="1636661"/>
                    <a:pt x="354606" y="1638325"/>
                  </a:cubicBezTo>
                  <a:cubicBezTo>
                    <a:pt x="342961" y="1639988"/>
                    <a:pt x="331317" y="1636661"/>
                    <a:pt x="327990" y="1634998"/>
                  </a:cubicBezTo>
                  <a:cubicBezTo>
                    <a:pt x="324663" y="1633334"/>
                    <a:pt x="313019" y="1616700"/>
                    <a:pt x="298048" y="1618363"/>
                  </a:cubicBezTo>
                  <a:cubicBezTo>
                    <a:pt x="284740" y="1620027"/>
                    <a:pt x="271432" y="1623354"/>
                    <a:pt x="261451" y="1621690"/>
                  </a:cubicBezTo>
                  <a:cubicBezTo>
                    <a:pt x="253134" y="1620027"/>
                    <a:pt x="259788" y="1611709"/>
                    <a:pt x="258124" y="1600065"/>
                  </a:cubicBezTo>
                  <a:cubicBezTo>
                    <a:pt x="256461" y="1588421"/>
                    <a:pt x="244817" y="1583430"/>
                    <a:pt x="248143" y="1573450"/>
                  </a:cubicBezTo>
                  <a:cubicBezTo>
                    <a:pt x="251470" y="1563469"/>
                    <a:pt x="258124" y="1541844"/>
                    <a:pt x="261451" y="1533526"/>
                  </a:cubicBezTo>
                  <a:cubicBezTo>
                    <a:pt x="263115" y="1525209"/>
                    <a:pt x="266442" y="1520219"/>
                    <a:pt x="261451" y="1511901"/>
                  </a:cubicBezTo>
                  <a:cubicBezTo>
                    <a:pt x="256461" y="1503584"/>
                    <a:pt x="279750" y="1491940"/>
                    <a:pt x="266442" y="1486949"/>
                  </a:cubicBezTo>
                  <a:cubicBezTo>
                    <a:pt x="253134" y="1483622"/>
                    <a:pt x="254798" y="1465324"/>
                    <a:pt x="261451" y="1461997"/>
                  </a:cubicBezTo>
                  <a:cubicBezTo>
                    <a:pt x="266442" y="1458670"/>
                    <a:pt x="276422" y="1457007"/>
                    <a:pt x="286403" y="1452017"/>
                  </a:cubicBezTo>
                  <a:cubicBezTo>
                    <a:pt x="294721" y="1447026"/>
                    <a:pt x="306365" y="1443699"/>
                    <a:pt x="314682" y="1452017"/>
                  </a:cubicBezTo>
                  <a:cubicBezTo>
                    <a:pt x="323000" y="1460334"/>
                    <a:pt x="346288" y="1455343"/>
                    <a:pt x="362923" y="1455343"/>
                  </a:cubicBezTo>
                  <a:cubicBezTo>
                    <a:pt x="379558" y="1455343"/>
                    <a:pt x="436115" y="1463661"/>
                    <a:pt x="444433" y="1450353"/>
                  </a:cubicBezTo>
                  <a:cubicBezTo>
                    <a:pt x="452750" y="1438709"/>
                    <a:pt x="466058" y="1407103"/>
                    <a:pt x="467721" y="1403776"/>
                  </a:cubicBezTo>
                  <a:cubicBezTo>
                    <a:pt x="469385" y="1400449"/>
                    <a:pt x="472712" y="1397122"/>
                    <a:pt x="467721" y="1387141"/>
                  </a:cubicBezTo>
                  <a:cubicBezTo>
                    <a:pt x="462731" y="1377160"/>
                    <a:pt x="471048" y="1375497"/>
                    <a:pt x="452750" y="1365516"/>
                  </a:cubicBezTo>
                  <a:cubicBezTo>
                    <a:pt x="432788" y="1355535"/>
                    <a:pt x="442769" y="1345555"/>
                    <a:pt x="431125" y="1343891"/>
                  </a:cubicBezTo>
                  <a:cubicBezTo>
                    <a:pt x="419481" y="1343891"/>
                    <a:pt x="404510" y="1335574"/>
                    <a:pt x="392865" y="1335574"/>
                  </a:cubicBezTo>
                  <a:cubicBezTo>
                    <a:pt x="381221" y="1335574"/>
                    <a:pt x="382884" y="1320603"/>
                    <a:pt x="384548" y="1315612"/>
                  </a:cubicBezTo>
                  <a:cubicBezTo>
                    <a:pt x="386211" y="1312285"/>
                    <a:pt x="381221" y="1307295"/>
                    <a:pt x="399519" y="1307295"/>
                  </a:cubicBezTo>
                  <a:cubicBezTo>
                    <a:pt x="417817" y="1307295"/>
                    <a:pt x="419481" y="1313949"/>
                    <a:pt x="437779" y="1308958"/>
                  </a:cubicBezTo>
                  <a:cubicBezTo>
                    <a:pt x="456077" y="1303968"/>
                    <a:pt x="452750" y="1303968"/>
                    <a:pt x="446096" y="1295651"/>
                  </a:cubicBezTo>
                  <a:cubicBezTo>
                    <a:pt x="439442" y="1287333"/>
                    <a:pt x="436115" y="1279016"/>
                    <a:pt x="452750" y="1282343"/>
                  </a:cubicBezTo>
                  <a:cubicBezTo>
                    <a:pt x="469385" y="1285670"/>
                    <a:pt x="467721" y="1300641"/>
                    <a:pt x="479366" y="1292324"/>
                  </a:cubicBezTo>
                  <a:cubicBezTo>
                    <a:pt x="489346" y="1284006"/>
                    <a:pt x="487683" y="1282343"/>
                    <a:pt x="500990" y="1280679"/>
                  </a:cubicBezTo>
                  <a:cubicBezTo>
                    <a:pt x="514298" y="1279016"/>
                    <a:pt x="520952" y="1269035"/>
                    <a:pt x="525943" y="1262381"/>
                  </a:cubicBezTo>
                  <a:cubicBezTo>
                    <a:pt x="530933" y="1257391"/>
                    <a:pt x="542577" y="1244083"/>
                    <a:pt x="557549" y="1240756"/>
                  </a:cubicBezTo>
                  <a:cubicBezTo>
                    <a:pt x="570856" y="1237429"/>
                    <a:pt x="569193" y="1235766"/>
                    <a:pt x="579174" y="1224122"/>
                  </a:cubicBezTo>
                  <a:cubicBezTo>
                    <a:pt x="589154" y="1212477"/>
                    <a:pt x="594145" y="1195843"/>
                    <a:pt x="600799" y="1204160"/>
                  </a:cubicBezTo>
                  <a:cubicBezTo>
                    <a:pt x="607453" y="1212477"/>
                    <a:pt x="625751" y="1207487"/>
                    <a:pt x="620760" y="1199170"/>
                  </a:cubicBezTo>
                  <a:cubicBezTo>
                    <a:pt x="615770" y="1190852"/>
                    <a:pt x="612443" y="1185862"/>
                    <a:pt x="622424" y="1182535"/>
                  </a:cubicBezTo>
                  <a:cubicBezTo>
                    <a:pt x="632405" y="1179208"/>
                    <a:pt x="649039" y="1179208"/>
                    <a:pt x="652366" y="1174218"/>
                  </a:cubicBezTo>
                  <a:cubicBezTo>
                    <a:pt x="657357" y="1170890"/>
                    <a:pt x="675655" y="1164237"/>
                    <a:pt x="680645" y="1169227"/>
                  </a:cubicBezTo>
                  <a:cubicBezTo>
                    <a:pt x="685636" y="1174218"/>
                    <a:pt x="697280" y="1169227"/>
                    <a:pt x="697280" y="1162573"/>
                  </a:cubicBezTo>
                  <a:cubicBezTo>
                    <a:pt x="697280" y="1155919"/>
                    <a:pt x="697280" y="1149265"/>
                    <a:pt x="687299" y="1144275"/>
                  </a:cubicBezTo>
                  <a:cubicBezTo>
                    <a:pt x="678982" y="1139285"/>
                    <a:pt x="678982" y="1127640"/>
                    <a:pt x="683972" y="1122650"/>
                  </a:cubicBezTo>
                  <a:cubicBezTo>
                    <a:pt x="688962" y="1117660"/>
                    <a:pt x="688962" y="1107679"/>
                    <a:pt x="680645" y="1109342"/>
                  </a:cubicBezTo>
                  <a:cubicBezTo>
                    <a:pt x="672328" y="1109342"/>
                    <a:pt x="673991" y="1094371"/>
                    <a:pt x="673991" y="1089381"/>
                  </a:cubicBezTo>
                  <a:cubicBezTo>
                    <a:pt x="672328" y="1086054"/>
                    <a:pt x="669001" y="1071082"/>
                    <a:pt x="682309" y="1071082"/>
                  </a:cubicBezTo>
                  <a:cubicBezTo>
                    <a:pt x="695616" y="1071082"/>
                    <a:pt x="698943" y="1057775"/>
                    <a:pt x="705597" y="1052784"/>
                  </a:cubicBezTo>
                  <a:cubicBezTo>
                    <a:pt x="712251" y="1046130"/>
                    <a:pt x="727222" y="1032823"/>
                    <a:pt x="728886" y="1049457"/>
                  </a:cubicBezTo>
                  <a:cubicBezTo>
                    <a:pt x="730549" y="1066092"/>
                    <a:pt x="718905" y="1067756"/>
                    <a:pt x="727222" y="1076073"/>
                  </a:cubicBezTo>
                  <a:cubicBezTo>
                    <a:pt x="737203" y="1084390"/>
                    <a:pt x="748847" y="1081063"/>
                    <a:pt x="742193" y="1089381"/>
                  </a:cubicBezTo>
                  <a:cubicBezTo>
                    <a:pt x="735540" y="1097698"/>
                    <a:pt x="730549" y="1099361"/>
                    <a:pt x="727222" y="1104352"/>
                  </a:cubicBezTo>
                  <a:cubicBezTo>
                    <a:pt x="723895" y="1107679"/>
                    <a:pt x="707261" y="1107679"/>
                    <a:pt x="715578" y="1117660"/>
                  </a:cubicBezTo>
                  <a:cubicBezTo>
                    <a:pt x="723895" y="1127640"/>
                    <a:pt x="713914" y="1132631"/>
                    <a:pt x="720568" y="1139285"/>
                  </a:cubicBezTo>
                  <a:cubicBezTo>
                    <a:pt x="727222" y="1144275"/>
                    <a:pt x="737203" y="1142612"/>
                    <a:pt x="742193" y="1150929"/>
                  </a:cubicBezTo>
                  <a:cubicBezTo>
                    <a:pt x="748847" y="1159246"/>
                    <a:pt x="753838" y="1154256"/>
                    <a:pt x="765482" y="1150929"/>
                  </a:cubicBezTo>
                  <a:cubicBezTo>
                    <a:pt x="777126" y="1147602"/>
                    <a:pt x="778790" y="1147602"/>
                    <a:pt x="785444" y="1150929"/>
                  </a:cubicBezTo>
                  <a:cubicBezTo>
                    <a:pt x="793761" y="1154256"/>
                    <a:pt x="810396" y="1154256"/>
                    <a:pt x="817049" y="1159246"/>
                  </a:cubicBezTo>
                  <a:cubicBezTo>
                    <a:pt x="823703" y="1164237"/>
                    <a:pt x="840338" y="1160910"/>
                    <a:pt x="840338" y="1154256"/>
                  </a:cubicBezTo>
                  <a:cubicBezTo>
                    <a:pt x="842001" y="1149265"/>
                    <a:pt x="858636" y="1149265"/>
                    <a:pt x="865290" y="1142612"/>
                  </a:cubicBezTo>
                  <a:cubicBezTo>
                    <a:pt x="871944" y="1135958"/>
                    <a:pt x="895233" y="1124313"/>
                    <a:pt x="905213" y="1127640"/>
                  </a:cubicBezTo>
                  <a:cubicBezTo>
                    <a:pt x="915194" y="1130967"/>
                    <a:pt x="920185" y="1140948"/>
                    <a:pt x="926838" y="1142612"/>
                  </a:cubicBezTo>
                  <a:cubicBezTo>
                    <a:pt x="933492" y="1144275"/>
                    <a:pt x="943473" y="1144275"/>
                    <a:pt x="950127" y="1140948"/>
                  </a:cubicBezTo>
                  <a:cubicBezTo>
                    <a:pt x="955117" y="1135958"/>
                    <a:pt x="946800" y="1134294"/>
                    <a:pt x="960108" y="1124313"/>
                  </a:cubicBezTo>
                  <a:cubicBezTo>
                    <a:pt x="973415" y="1115996"/>
                    <a:pt x="993377" y="1119323"/>
                    <a:pt x="976742" y="1107679"/>
                  </a:cubicBezTo>
                  <a:cubicBezTo>
                    <a:pt x="958444" y="1096034"/>
                    <a:pt x="955117" y="1072746"/>
                    <a:pt x="961771" y="1072746"/>
                  </a:cubicBezTo>
                  <a:cubicBezTo>
                    <a:pt x="970089" y="1072746"/>
                    <a:pt x="975079" y="1071082"/>
                    <a:pt x="975079" y="1059438"/>
                  </a:cubicBezTo>
                  <a:cubicBezTo>
                    <a:pt x="975079" y="1047794"/>
                    <a:pt x="981733" y="1044467"/>
                    <a:pt x="990050" y="1042804"/>
                  </a:cubicBezTo>
                  <a:cubicBezTo>
                    <a:pt x="998367" y="1039477"/>
                    <a:pt x="1005021" y="1046130"/>
                    <a:pt x="1010012" y="1051121"/>
                  </a:cubicBezTo>
                  <a:cubicBezTo>
                    <a:pt x="1015002" y="1056111"/>
                    <a:pt x="1011675" y="1066092"/>
                    <a:pt x="1024983" y="1067756"/>
                  </a:cubicBezTo>
                  <a:cubicBezTo>
                    <a:pt x="1038291" y="1067756"/>
                    <a:pt x="1046608" y="1066092"/>
                    <a:pt x="1043281" y="1052784"/>
                  </a:cubicBezTo>
                  <a:cubicBezTo>
                    <a:pt x="1039954" y="1039477"/>
                    <a:pt x="1046608" y="1011198"/>
                    <a:pt x="1034964" y="1019515"/>
                  </a:cubicBezTo>
                  <a:cubicBezTo>
                    <a:pt x="1023319" y="1026169"/>
                    <a:pt x="1016665" y="1022842"/>
                    <a:pt x="1016665" y="1017852"/>
                  </a:cubicBezTo>
                  <a:cubicBezTo>
                    <a:pt x="1016665" y="1012861"/>
                    <a:pt x="1019993" y="1007871"/>
                    <a:pt x="1013339" y="1004544"/>
                  </a:cubicBezTo>
                  <a:cubicBezTo>
                    <a:pt x="1006685" y="999553"/>
                    <a:pt x="1023319" y="994563"/>
                    <a:pt x="1034964" y="989573"/>
                  </a:cubicBezTo>
                  <a:cubicBezTo>
                    <a:pt x="1046608" y="984582"/>
                    <a:pt x="1071560" y="976265"/>
                    <a:pt x="1084868" y="979592"/>
                  </a:cubicBezTo>
                  <a:cubicBezTo>
                    <a:pt x="1098175" y="984582"/>
                    <a:pt x="1108156" y="984582"/>
                    <a:pt x="1123127" y="974601"/>
                  </a:cubicBezTo>
                  <a:cubicBezTo>
                    <a:pt x="1136435" y="964621"/>
                    <a:pt x="1146416" y="971274"/>
                    <a:pt x="1156397" y="967947"/>
                  </a:cubicBezTo>
                  <a:cubicBezTo>
                    <a:pt x="1168041" y="964621"/>
                    <a:pt x="1161387" y="956303"/>
                    <a:pt x="1148079" y="952976"/>
                  </a:cubicBezTo>
                  <a:cubicBezTo>
                    <a:pt x="1134772" y="949649"/>
                    <a:pt x="1136435" y="939669"/>
                    <a:pt x="1118137" y="942995"/>
                  </a:cubicBezTo>
                  <a:cubicBezTo>
                    <a:pt x="1098175" y="946322"/>
                    <a:pt x="1079878" y="952976"/>
                    <a:pt x="1071560" y="951313"/>
                  </a:cubicBezTo>
                  <a:cubicBezTo>
                    <a:pt x="1061579" y="949649"/>
                    <a:pt x="1054926" y="956303"/>
                    <a:pt x="1039954" y="962957"/>
                  </a:cubicBezTo>
                  <a:cubicBezTo>
                    <a:pt x="1026646" y="969611"/>
                    <a:pt x="1013339" y="974601"/>
                    <a:pt x="1005021" y="967947"/>
                  </a:cubicBezTo>
                  <a:cubicBezTo>
                    <a:pt x="996704" y="962957"/>
                    <a:pt x="988387" y="964621"/>
                    <a:pt x="980069" y="961294"/>
                  </a:cubicBezTo>
                  <a:cubicBezTo>
                    <a:pt x="971752" y="956303"/>
                    <a:pt x="965098" y="951313"/>
                    <a:pt x="963435" y="938005"/>
                  </a:cubicBezTo>
                  <a:cubicBezTo>
                    <a:pt x="961771" y="924697"/>
                    <a:pt x="968425" y="913053"/>
                    <a:pt x="956780" y="901409"/>
                  </a:cubicBezTo>
                  <a:cubicBezTo>
                    <a:pt x="946800" y="889765"/>
                    <a:pt x="956780" y="866476"/>
                    <a:pt x="970089" y="858159"/>
                  </a:cubicBezTo>
                  <a:cubicBezTo>
                    <a:pt x="983396" y="849841"/>
                    <a:pt x="988387" y="844851"/>
                    <a:pt x="996704" y="838197"/>
                  </a:cubicBezTo>
                  <a:cubicBezTo>
                    <a:pt x="1003358" y="831543"/>
                    <a:pt x="1006685" y="826553"/>
                    <a:pt x="1013339" y="819899"/>
                  </a:cubicBezTo>
                  <a:cubicBezTo>
                    <a:pt x="1021656" y="814908"/>
                    <a:pt x="1031637" y="806591"/>
                    <a:pt x="1023319" y="798274"/>
                  </a:cubicBezTo>
                  <a:cubicBezTo>
                    <a:pt x="1016665" y="789956"/>
                    <a:pt x="1021656" y="769995"/>
                    <a:pt x="1008348" y="778312"/>
                  </a:cubicBezTo>
                  <a:cubicBezTo>
                    <a:pt x="995041" y="786630"/>
                    <a:pt x="988387" y="774985"/>
                    <a:pt x="968425" y="783303"/>
                  </a:cubicBezTo>
                  <a:cubicBezTo>
                    <a:pt x="948463" y="793283"/>
                    <a:pt x="941809" y="794947"/>
                    <a:pt x="946800" y="801601"/>
                  </a:cubicBezTo>
                  <a:cubicBezTo>
                    <a:pt x="951790" y="809918"/>
                    <a:pt x="935156" y="809918"/>
                    <a:pt x="943473" y="823226"/>
                  </a:cubicBezTo>
                  <a:cubicBezTo>
                    <a:pt x="951790" y="836534"/>
                    <a:pt x="948463" y="836534"/>
                    <a:pt x="935156" y="844851"/>
                  </a:cubicBezTo>
                  <a:cubicBezTo>
                    <a:pt x="923511" y="851505"/>
                    <a:pt x="931828" y="861486"/>
                    <a:pt x="911867" y="861486"/>
                  </a:cubicBezTo>
                  <a:cubicBezTo>
                    <a:pt x="891905" y="861486"/>
                    <a:pt x="881925" y="873130"/>
                    <a:pt x="875271" y="879784"/>
                  </a:cubicBezTo>
                  <a:cubicBezTo>
                    <a:pt x="868617" y="886438"/>
                    <a:pt x="861963" y="906399"/>
                    <a:pt x="863626" y="911390"/>
                  </a:cubicBezTo>
                  <a:cubicBezTo>
                    <a:pt x="865290" y="916380"/>
                    <a:pt x="868617" y="923034"/>
                    <a:pt x="866953" y="933015"/>
                  </a:cubicBezTo>
                  <a:cubicBezTo>
                    <a:pt x="865290" y="941332"/>
                    <a:pt x="861963" y="944659"/>
                    <a:pt x="883588" y="947986"/>
                  </a:cubicBezTo>
                  <a:cubicBezTo>
                    <a:pt x="905213" y="951313"/>
                    <a:pt x="905213" y="959630"/>
                    <a:pt x="906876" y="971274"/>
                  </a:cubicBezTo>
                  <a:cubicBezTo>
                    <a:pt x="908540" y="982919"/>
                    <a:pt x="911867" y="982919"/>
                    <a:pt x="901886" y="986246"/>
                  </a:cubicBezTo>
                  <a:cubicBezTo>
                    <a:pt x="891905" y="989573"/>
                    <a:pt x="895233" y="992900"/>
                    <a:pt x="898559" y="999553"/>
                  </a:cubicBezTo>
                  <a:cubicBezTo>
                    <a:pt x="901886" y="1006207"/>
                    <a:pt x="891905" y="1006207"/>
                    <a:pt x="885252" y="1011198"/>
                  </a:cubicBezTo>
                  <a:cubicBezTo>
                    <a:pt x="876934" y="1016188"/>
                    <a:pt x="858636" y="1011198"/>
                    <a:pt x="868617" y="1022842"/>
                  </a:cubicBezTo>
                  <a:cubicBezTo>
                    <a:pt x="878598" y="1034486"/>
                    <a:pt x="865290" y="1042804"/>
                    <a:pt x="871944" y="1051121"/>
                  </a:cubicBezTo>
                  <a:cubicBezTo>
                    <a:pt x="878598" y="1059438"/>
                    <a:pt x="875271" y="1069419"/>
                    <a:pt x="866953" y="1076073"/>
                  </a:cubicBezTo>
                  <a:cubicBezTo>
                    <a:pt x="858636" y="1084390"/>
                    <a:pt x="850319" y="1086054"/>
                    <a:pt x="845328" y="1089381"/>
                  </a:cubicBezTo>
                  <a:cubicBezTo>
                    <a:pt x="842001" y="1092708"/>
                    <a:pt x="822040" y="1089381"/>
                    <a:pt x="820376" y="1096034"/>
                  </a:cubicBezTo>
                  <a:cubicBezTo>
                    <a:pt x="818713" y="1102688"/>
                    <a:pt x="822040" y="1111006"/>
                    <a:pt x="813722" y="1114333"/>
                  </a:cubicBezTo>
                  <a:cubicBezTo>
                    <a:pt x="805405" y="1117660"/>
                    <a:pt x="792097" y="1117660"/>
                    <a:pt x="785444" y="1117660"/>
                  </a:cubicBezTo>
                  <a:cubicBezTo>
                    <a:pt x="778790" y="1117660"/>
                    <a:pt x="785444" y="1111006"/>
                    <a:pt x="783780" y="1101025"/>
                  </a:cubicBezTo>
                  <a:cubicBezTo>
                    <a:pt x="782117" y="1091044"/>
                    <a:pt x="775463" y="1091044"/>
                    <a:pt x="783780" y="1087717"/>
                  </a:cubicBezTo>
                  <a:cubicBezTo>
                    <a:pt x="792097" y="1084390"/>
                    <a:pt x="775463" y="1082727"/>
                    <a:pt x="770472" y="1071082"/>
                  </a:cubicBezTo>
                  <a:cubicBezTo>
                    <a:pt x="765482" y="1059438"/>
                    <a:pt x="773799" y="1069419"/>
                    <a:pt x="760492" y="1056111"/>
                  </a:cubicBezTo>
                  <a:cubicBezTo>
                    <a:pt x="745520" y="1044467"/>
                    <a:pt x="755501" y="1036150"/>
                    <a:pt x="740530" y="1027832"/>
                  </a:cubicBezTo>
                  <a:cubicBezTo>
                    <a:pt x="725559" y="1019515"/>
                    <a:pt x="732213" y="1014525"/>
                    <a:pt x="733876" y="1004544"/>
                  </a:cubicBezTo>
                  <a:cubicBezTo>
                    <a:pt x="735540" y="992900"/>
                    <a:pt x="718905" y="979592"/>
                    <a:pt x="715578" y="987909"/>
                  </a:cubicBezTo>
                  <a:cubicBezTo>
                    <a:pt x="713914" y="996226"/>
                    <a:pt x="715578" y="1004544"/>
                    <a:pt x="708924" y="1007871"/>
                  </a:cubicBezTo>
                  <a:cubicBezTo>
                    <a:pt x="702270" y="1011198"/>
                    <a:pt x="695616" y="1021178"/>
                    <a:pt x="687299" y="1027832"/>
                  </a:cubicBezTo>
                  <a:cubicBezTo>
                    <a:pt x="680645" y="1036150"/>
                    <a:pt x="660683" y="1037813"/>
                    <a:pt x="650703" y="1036150"/>
                  </a:cubicBezTo>
                  <a:cubicBezTo>
                    <a:pt x="640722" y="1032823"/>
                    <a:pt x="622424" y="1029496"/>
                    <a:pt x="615770" y="1024505"/>
                  </a:cubicBezTo>
                  <a:cubicBezTo>
                    <a:pt x="609116" y="1019515"/>
                    <a:pt x="604126" y="1006207"/>
                    <a:pt x="614106" y="1004544"/>
                  </a:cubicBezTo>
                  <a:cubicBezTo>
                    <a:pt x="624087" y="1001217"/>
                    <a:pt x="612443" y="996226"/>
                    <a:pt x="605789" y="986246"/>
                  </a:cubicBezTo>
                  <a:cubicBezTo>
                    <a:pt x="600799" y="974601"/>
                    <a:pt x="615770" y="967947"/>
                    <a:pt x="607453" y="964621"/>
                  </a:cubicBezTo>
                  <a:cubicBezTo>
                    <a:pt x="599135" y="961294"/>
                    <a:pt x="607453" y="954640"/>
                    <a:pt x="595808" y="951313"/>
                  </a:cubicBezTo>
                  <a:cubicBezTo>
                    <a:pt x="585827" y="947986"/>
                    <a:pt x="605789" y="934678"/>
                    <a:pt x="595808" y="933015"/>
                  </a:cubicBezTo>
                  <a:cubicBezTo>
                    <a:pt x="584164" y="931351"/>
                    <a:pt x="585827" y="919707"/>
                    <a:pt x="597472" y="916380"/>
                  </a:cubicBezTo>
                  <a:cubicBezTo>
                    <a:pt x="609116" y="914717"/>
                    <a:pt x="592481" y="904736"/>
                    <a:pt x="600799" y="903072"/>
                  </a:cubicBezTo>
                  <a:cubicBezTo>
                    <a:pt x="609116" y="903072"/>
                    <a:pt x="610779" y="886438"/>
                    <a:pt x="625751" y="883111"/>
                  </a:cubicBezTo>
                  <a:cubicBezTo>
                    <a:pt x="639058" y="879784"/>
                    <a:pt x="647376" y="888101"/>
                    <a:pt x="649039" y="878120"/>
                  </a:cubicBezTo>
                  <a:cubicBezTo>
                    <a:pt x="650703" y="868139"/>
                    <a:pt x="673991" y="871466"/>
                    <a:pt x="669001" y="864813"/>
                  </a:cubicBezTo>
                  <a:cubicBezTo>
                    <a:pt x="665674" y="856495"/>
                    <a:pt x="670664" y="848178"/>
                    <a:pt x="683972" y="853168"/>
                  </a:cubicBezTo>
                  <a:cubicBezTo>
                    <a:pt x="697280" y="859822"/>
                    <a:pt x="712251" y="851505"/>
                    <a:pt x="702270" y="846514"/>
                  </a:cubicBezTo>
                  <a:cubicBezTo>
                    <a:pt x="692289" y="839860"/>
                    <a:pt x="710588" y="824889"/>
                    <a:pt x="715578" y="829880"/>
                  </a:cubicBezTo>
                  <a:cubicBezTo>
                    <a:pt x="720568" y="834870"/>
                    <a:pt x="740530" y="833207"/>
                    <a:pt x="725559" y="826553"/>
                  </a:cubicBezTo>
                  <a:cubicBezTo>
                    <a:pt x="710588" y="819899"/>
                    <a:pt x="722232" y="806591"/>
                    <a:pt x="735540" y="803264"/>
                  </a:cubicBezTo>
                  <a:cubicBezTo>
                    <a:pt x="748847" y="799937"/>
                    <a:pt x="760492" y="798274"/>
                    <a:pt x="752174" y="789956"/>
                  </a:cubicBezTo>
                  <a:cubicBezTo>
                    <a:pt x="743857" y="781639"/>
                    <a:pt x="765482" y="776649"/>
                    <a:pt x="762155" y="774985"/>
                  </a:cubicBezTo>
                  <a:cubicBezTo>
                    <a:pt x="758828" y="771658"/>
                    <a:pt x="778790" y="771658"/>
                    <a:pt x="773799" y="765004"/>
                  </a:cubicBezTo>
                  <a:cubicBezTo>
                    <a:pt x="767145" y="760014"/>
                    <a:pt x="777126" y="755024"/>
                    <a:pt x="773799" y="753360"/>
                  </a:cubicBezTo>
                  <a:cubicBezTo>
                    <a:pt x="770472" y="750033"/>
                    <a:pt x="775463" y="740052"/>
                    <a:pt x="788770" y="741716"/>
                  </a:cubicBezTo>
                  <a:cubicBezTo>
                    <a:pt x="802078" y="743379"/>
                    <a:pt x="795424" y="735062"/>
                    <a:pt x="792097" y="728408"/>
                  </a:cubicBezTo>
                  <a:cubicBezTo>
                    <a:pt x="788770" y="721754"/>
                    <a:pt x="797088" y="721754"/>
                    <a:pt x="792097" y="715100"/>
                  </a:cubicBezTo>
                  <a:cubicBezTo>
                    <a:pt x="787107" y="708447"/>
                    <a:pt x="798751" y="698466"/>
                    <a:pt x="807069" y="703456"/>
                  </a:cubicBezTo>
                  <a:cubicBezTo>
                    <a:pt x="815386" y="708447"/>
                    <a:pt x="825367" y="700129"/>
                    <a:pt x="822040" y="696802"/>
                  </a:cubicBezTo>
                  <a:cubicBezTo>
                    <a:pt x="818713" y="691812"/>
                    <a:pt x="832021" y="691812"/>
                    <a:pt x="823703" y="686821"/>
                  </a:cubicBezTo>
                  <a:cubicBezTo>
                    <a:pt x="813722" y="683495"/>
                    <a:pt x="822040" y="675177"/>
                    <a:pt x="833684" y="671850"/>
                  </a:cubicBezTo>
                  <a:cubicBezTo>
                    <a:pt x="845328" y="668523"/>
                    <a:pt x="851982" y="656879"/>
                    <a:pt x="856973" y="656879"/>
                  </a:cubicBezTo>
                  <a:cubicBezTo>
                    <a:pt x="861963" y="656879"/>
                    <a:pt x="860300" y="651889"/>
                    <a:pt x="871944" y="645235"/>
                  </a:cubicBezTo>
                  <a:cubicBezTo>
                    <a:pt x="883588" y="638581"/>
                    <a:pt x="888578" y="635254"/>
                    <a:pt x="888578" y="643571"/>
                  </a:cubicBezTo>
                  <a:cubicBezTo>
                    <a:pt x="890242" y="651889"/>
                    <a:pt x="901886" y="645235"/>
                    <a:pt x="906876" y="638581"/>
                  </a:cubicBezTo>
                  <a:cubicBezTo>
                    <a:pt x="911867" y="631927"/>
                    <a:pt x="925175" y="628600"/>
                    <a:pt x="910204" y="625273"/>
                  </a:cubicBezTo>
                  <a:cubicBezTo>
                    <a:pt x="896896" y="623610"/>
                    <a:pt x="911867" y="615292"/>
                    <a:pt x="921848" y="616956"/>
                  </a:cubicBezTo>
                  <a:cubicBezTo>
                    <a:pt x="931828" y="620283"/>
                    <a:pt x="946800" y="620283"/>
                    <a:pt x="950127" y="626937"/>
                  </a:cubicBezTo>
                  <a:cubicBezTo>
                    <a:pt x="953454" y="633591"/>
                    <a:pt x="976742" y="628600"/>
                    <a:pt x="966761" y="623610"/>
                  </a:cubicBezTo>
                  <a:cubicBezTo>
                    <a:pt x="958444" y="618619"/>
                    <a:pt x="963435" y="611965"/>
                    <a:pt x="970089" y="613629"/>
                  </a:cubicBezTo>
                  <a:cubicBezTo>
                    <a:pt x="976742" y="615292"/>
                    <a:pt x="971752" y="598658"/>
                    <a:pt x="986723" y="600321"/>
                  </a:cubicBezTo>
                  <a:cubicBezTo>
                    <a:pt x="1001694" y="601985"/>
                    <a:pt x="996704" y="613629"/>
                    <a:pt x="1010012" y="605312"/>
                  </a:cubicBezTo>
                  <a:cubicBezTo>
                    <a:pt x="1023319" y="596994"/>
                    <a:pt x="1018329" y="611965"/>
                    <a:pt x="1029973" y="605312"/>
                  </a:cubicBezTo>
                  <a:cubicBezTo>
                    <a:pt x="1041617" y="598658"/>
                    <a:pt x="1054926" y="595331"/>
                    <a:pt x="1056589" y="601985"/>
                  </a:cubicBezTo>
                  <a:cubicBezTo>
                    <a:pt x="1058252" y="608639"/>
                    <a:pt x="1054926" y="611965"/>
                    <a:pt x="1079878" y="608639"/>
                  </a:cubicBezTo>
                  <a:cubicBezTo>
                    <a:pt x="1103166" y="605312"/>
                    <a:pt x="1103166" y="611965"/>
                    <a:pt x="1096512" y="615292"/>
                  </a:cubicBezTo>
                  <a:cubicBezTo>
                    <a:pt x="1089858" y="618619"/>
                    <a:pt x="1061579" y="630264"/>
                    <a:pt x="1084868" y="630264"/>
                  </a:cubicBezTo>
                  <a:cubicBezTo>
                    <a:pt x="1106493" y="631927"/>
                    <a:pt x="1101502" y="636917"/>
                    <a:pt x="1111483" y="638581"/>
                  </a:cubicBezTo>
                  <a:cubicBezTo>
                    <a:pt x="1123127" y="640244"/>
                    <a:pt x="1129782" y="628600"/>
                    <a:pt x="1139762" y="628600"/>
                  </a:cubicBezTo>
                  <a:cubicBezTo>
                    <a:pt x="1148079" y="628600"/>
                    <a:pt x="1153070" y="631927"/>
                    <a:pt x="1156397" y="641908"/>
                  </a:cubicBezTo>
                  <a:cubicBezTo>
                    <a:pt x="1159724" y="651889"/>
                    <a:pt x="1166378" y="658543"/>
                    <a:pt x="1173031" y="650225"/>
                  </a:cubicBezTo>
                  <a:cubicBezTo>
                    <a:pt x="1179686" y="641908"/>
                    <a:pt x="1186339" y="645235"/>
                    <a:pt x="1197983" y="645235"/>
                  </a:cubicBezTo>
                  <a:cubicBezTo>
                    <a:pt x="1209628" y="645235"/>
                    <a:pt x="1234580" y="643571"/>
                    <a:pt x="1269513" y="661869"/>
                  </a:cubicBezTo>
                  <a:cubicBezTo>
                    <a:pt x="1306109" y="680168"/>
                    <a:pt x="1321080" y="673514"/>
                    <a:pt x="1327734" y="685158"/>
                  </a:cubicBezTo>
                  <a:cubicBezTo>
                    <a:pt x="1334388" y="695139"/>
                    <a:pt x="1344369" y="696802"/>
                    <a:pt x="1346032" y="713437"/>
                  </a:cubicBezTo>
                  <a:cubicBezTo>
                    <a:pt x="1346032" y="728408"/>
                    <a:pt x="1351023" y="741716"/>
                    <a:pt x="1324407" y="748370"/>
                  </a:cubicBezTo>
                  <a:cubicBezTo>
                    <a:pt x="1297791" y="755024"/>
                    <a:pt x="1276166" y="748370"/>
                    <a:pt x="1259532" y="748370"/>
                  </a:cubicBezTo>
                  <a:cubicBezTo>
                    <a:pt x="1242897" y="748370"/>
                    <a:pt x="1231253" y="746706"/>
                    <a:pt x="1212955" y="738389"/>
                  </a:cubicBezTo>
                  <a:cubicBezTo>
                    <a:pt x="1194657" y="730072"/>
                    <a:pt x="1197983" y="728408"/>
                    <a:pt x="1188003" y="728408"/>
                  </a:cubicBezTo>
                  <a:cubicBezTo>
                    <a:pt x="1178022" y="728408"/>
                    <a:pt x="1163051" y="723418"/>
                    <a:pt x="1166378" y="716764"/>
                  </a:cubicBezTo>
                  <a:cubicBezTo>
                    <a:pt x="1171368" y="710110"/>
                    <a:pt x="1181349" y="700129"/>
                    <a:pt x="1168041" y="700129"/>
                  </a:cubicBezTo>
                  <a:cubicBezTo>
                    <a:pt x="1156397" y="698466"/>
                    <a:pt x="1141426" y="706783"/>
                    <a:pt x="1146416" y="715100"/>
                  </a:cubicBezTo>
                  <a:cubicBezTo>
                    <a:pt x="1149743" y="723418"/>
                    <a:pt x="1161387" y="728408"/>
                    <a:pt x="1158060" y="731735"/>
                  </a:cubicBezTo>
                  <a:cubicBezTo>
                    <a:pt x="1154734" y="735062"/>
                    <a:pt x="1143089" y="740052"/>
                    <a:pt x="1161387" y="741716"/>
                  </a:cubicBezTo>
                  <a:cubicBezTo>
                    <a:pt x="1179686" y="741716"/>
                    <a:pt x="1179686" y="745043"/>
                    <a:pt x="1184676" y="750033"/>
                  </a:cubicBezTo>
                  <a:cubicBezTo>
                    <a:pt x="1191330" y="755024"/>
                    <a:pt x="1199647" y="750033"/>
                    <a:pt x="1211291" y="760014"/>
                  </a:cubicBezTo>
                  <a:cubicBezTo>
                    <a:pt x="1221272" y="768331"/>
                    <a:pt x="1217945" y="771658"/>
                    <a:pt x="1222935" y="783303"/>
                  </a:cubicBezTo>
                  <a:cubicBezTo>
                    <a:pt x="1229590" y="794947"/>
                    <a:pt x="1222935" y="804928"/>
                    <a:pt x="1237907" y="809918"/>
                  </a:cubicBezTo>
                  <a:cubicBezTo>
                    <a:pt x="1252878" y="814908"/>
                    <a:pt x="1259532" y="824889"/>
                    <a:pt x="1264522" y="826553"/>
                  </a:cubicBezTo>
                  <a:cubicBezTo>
                    <a:pt x="1271176" y="826553"/>
                    <a:pt x="1291138" y="826553"/>
                    <a:pt x="1294465" y="823226"/>
                  </a:cubicBezTo>
                  <a:cubicBezTo>
                    <a:pt x="1297791" y="819899"/>
                    <a:pt x="1324407" y="809918"/>
                    <a:pt x="1306109" y="808255"/>
                  </a:cubicBezTo>
                  <a:cubicBezTo>
                    <a:pt x="1287811" y="806591"/>
                    <a:pt x="1292801" y="798274"/>
                    <a:pt x="1282820" y="794947"/>
                  </a:cubicBezTo>
                  <a:cubicBezTo>
                    <a:pt x="1272839" y="791620"/>
                    <a:pt x="1251214" y="781639"/>
                    <a:pt x="1281157" y="783303"/>
                  </a:cubicBezTo>
                  <a:cubicBezTo>
                    <a:pt x="1311099" y="783303"/>
                    <a:pt x="1307772" y="788293"/>
                    <a:pt x="1314426" y="793283"/>
                  </a:cubicBezTo>
                  <a:cubicBezTo>
                    <a:pt x="1321080" y="798274"/>
                    <a:pt x="1331061" y="789956"/>
                    <a:pt x="1341042" y="786630"/>
                  </a:cubicBezTo>
                  <a:cubicBezTo>
                    <a:pt x="1351023" y="783303"/>
                    <a:pt x="1356013" y="773322"/>
                    <a:pt x="1344369" y="769995"/>
                  </a:cubicBezTo>
                  <a:cubicBezTo>
                    <a:pt x="1332724" y="766668"/>
                    <a:pt x="1326071" y="755024"/>
                    <a:pt x="1346032" y="748370"/>
                  </a:cubicBezTo>
                  <a:cubicBezTo>
                    <a:pt x="1365994" y="743379"/>
                    <a:pt x="1362667" y="725081"/>
                    <a:pt x="1379302" y="725081"/>
                  </a:cubicBezTo>
                  <a:cubicBezTo>
                    <a:pt x="1397599" y="725081"/>
                    <a:pt x="1412571" y="748370"/>
                    <a:pt x="1412571" y="733399"/>
                  </a:cubicBezTo>
                  <a:cubicBezTo>
                    <a:pt x="1412571" y="718427"/>
                    <a:pt x="1415898" y="715100"/>
                    <a:pt x="1399263" y="703456"/>
                  </a:cubicBezTo>
                  <a:cubicBezTo>
                    <a:pt x="1384292" y="693475"/>
                    <a:pt x="1389282" y="681831"/>
                    <a:pt x="1387619" y="675177"/>
                  </a:cubicBezTo>
                  <a:cubicBezTo>
                    <a:pt x="1385955" y="668523"/>
                    <a:pt x="1347695" y="645235"/>
                    <a:pt x="1375975" y="650225"/>
                  </a:cubicBezTo>
                  <a:cubicBezTo>
                    <a:pt x="1404254" y="655216"/>
                    <a:pt x="1407580" y="643571"/>
                    <a:pt x="1422551" y="650225"/>
                  </a:cubicBezTo>
                  <a:cubicBezTo>
                    <a:pt x="1437523" y="656879"/>
                    <a:pt x="1449167" y="665196"/>
                    <a:pt x="1450831" y="670187"/>
                  </a:cubicBezTo>
                  <a:cubicBezTo>
                    <a:pt x="1452494" y="675177"/>
                    <a:pt x="1452494" y="678504"/>
                    <a:pt x="1440850" y="675177"/>
                  </a:cubicBezTo>
                  <a:cubicBezTo>
                    <a:pt x="1429206" y="671850"/>
                    <a:pt x="1409244" y="686821"/>
                    <a:pt x="1424215" y="696802"/>
                  </a:cubicBezTo>
                  <a:cubicBezTo>
                    <a:pt x="1437523" y="706783"/>
                    <a:pt x="1440850" y="708447"/>
                    <a:pt x="1457484" y="706783"/>
                  </a:cubicBezTo>
                  <a:cubicBezTo>
                    <a:pt x="1474119" y="706783"/>
                    <a:pt x="1479110" y="711773"/>
                    <a:pt x="1477446" y="698466"/>
                  </a:cubicBezTo>
                  <a:cubicBezTo>
                    <a:pt x="1475783" y="683495"/>
                    <a:pt x="1485763" y="671850"/>
                    <a:pt x="1494081" y="663533"/>
                  </a:cubicBezTo>
                  <a:cubicBezTo>
                    <a:pt x="1502398" y="656879"/>
                    <a:pt x="1529014" y="646898"/>
                    <a:pt x="1548975" y="641908"/>
                  </a:cubicBezTo>
                  <a:cubicBezTo>
                    <a:pt x="1570600" y="636917"/>
                    <a:pt x="1570600" y="630264"/>
                    <a:pt x="1582244" y="620283"/>
                  </a:cubicBezTo>
                  <a:cubicBezTo>
                    <a:pt x="1595552" y="610302"/>
                    <a:pt x="1608860" y="605312"/>
                    <a:pt x="1600543" y="618619"/>
                  </a:cubicBezTo>
                  <a:cubicBezTo>
                    <a:pt x="1592225" y="633591"/>
                    <a:pt x="1577254" y="661869"/>
                    <a:pt x="1597215" y="651889"/>
                  </a:cubicBezTo>
                  <a:cubicBezTo>
                    <a:pt x="1617177" y="640244"/>
                    <a:pt x="1605533" y="618619"/>
                    <a:pt x="1627158" y="623610"/>
                  </a:cubicBezTo>
                  <a:cubicBezTo>
                    <a:pt x="1648783" y="628600"/>
                    <a:pt x="1665418" y="626937"/>
                    <a:pt x="1660428" y="620283"/>
                  </a:cubicBezTo>
                  <a:cubicBezTo>
                    <a:pt x="1655437" y="613629"/>
                    <a:pt x="1670408" y="616956"/>
                    <a:pt x="1685380" y="613629"/>
                  </a:cubicBezTo>
                  <a:cubicBezTo>
                    <a:pt x="1698687" y="610302"/>
                    <a:pt x="1707004" y="620283"/>
                    <a:pt x="1711995" y="623610"/>
                  </a:cubicBezTo>
                  <a:cubicBezTo>
                    <a:pt x="1716985" y="626937"/>
                    <a:pt x="1725303" y="626937"/>
                    <a:pt x="1725303" y="610302"/>
                  </a:cubicBezTo>
                  <a:cubicBezTo>
                    <a:pt x="1725303" y="593667"/>
                    <a:pt x="1707004" y="592004"/>
                    <a:pt x="1731956" y="582023"/>
                  </a:cubicBezTo>
                  <a:cubicBezTo>
                    <a:pt x="1758572" y="572042"/>
                    <a:pt x="1751918" y="582023"/>
                    <a:pt x="1766889" y="575369"/>
                  </a:cubicBezTo>
                  <a:cubicBezTo>
                    <a:pt x="1781860" y="568715"/>
                    <a:pt x="1790178" y="573706"/>
                    <a:pt x="1798495" y="580360"/>
                  </a:cubicBezTo>
                  <a:cubicBezTo>
                    <a:pt x="1806812" y="587013"/>
                    <a:pt x="1811803" y="583686"/>
                    <a:pt x="1831765" y="590340"/>
                  </a:cubicBezTo>
                  <a:cubicBezTo>
                    <a:pt x="1851726" y="596994"/>
                    <a:pt x="1860044" y="588677"/>
                    <a:pt x="1873351" y="600321"/>
                  </a:cubicBezTo>
                  <a:cubicBezTo>
                    <a:pt x="1886659" y="611965"/>
                    <a:pt x="1913274" y="621946"/>
                    <a:pt x="1899967" y="598658"/>
                  </a:cubicBezTo>
                  <a:cubicBezTo>
                    <a:pt x="1886659" y="575369"/>
                    <a:pt x="1878342" y="570379"/>
                    <a:pt x="1863370" y="563725"/>
                  </a:cubicBezTo>
                  <a:cubicBezTo>
                    <a:pt x="1848399" y="557071"/>
                    <a:pt x="1841745" y="573706"/>
                    <a:pt x="1833428" y="558734"/>
                  </a:cubicBezTo>
                  <a:cubicBezTo>
                    <a:pt x="1825111" y="543763"/>
                    <a:pt x="1826774" y="538773"/>
                    <a:pt x="1838418" y="537109"/>
                  </a:cubicBezTo>
                  <a:cubicBezTo>
                    <a:pt x="1850063" y="535446"/>
                    <a:pt x="1838418" y="532119"/>
                    <a:pt x="1830101" y="522138"/>
                  </a:cubicBezTo>
                  <a:cubicBezTo>
                    <a:pt x="1820121" y="512157"/>
                    <a:pt x="1803486" y="497186"/>
                    <a:pt x="1828438" y="495523"/>
                  </a:cubicBezTo>
                  <a:cubicBezTo>
                    <a:pt x="1853390" y="493859"/>
                    <a:pt x="1863370" y="485542"/>
                    <a:pt x="1853390" y="470571"/>
                  </a:cubicBezTo>
                  <a:cubicBezTo>
                    <a:pt x="1843409" y="453936"/>
                    <a:pt x="1845073" y="428984"/>
                    <a:pt x="1858380" y="433974"/>
                  </a:cubicBezTo>
                  <a:cubicBezTo>
                    <a:pt x="1871688" y="437301"/>
                    <a:pt x="1886659" y="437301"/>
                    <a:pt x="1903294" y="435638"/>
                  </a:cubicBezTo>
                  <a:cubicBezTo>
                    <a:pt x="1919929" y="433974"/>
                    <a:pt x="1931573" y="437301"/>
                    <a:pt x="1928246" y="452273"/>
                  </a:cubicBezTo>
                  <a:cubicBezTo>
                    <a:pt x="1923255" y="465580"/>
                    <a:pt x="1914938" y="480552"/>
                    <a:pt x="1929909" y="487205"/>
                  </a:cubicBezTo>
                  <a:cubicBezTo>
                    <a:pt x="1946544" y="493859"/>
                    <a:pt x="1951534" y="497186"/>
                    <a:pt x="1953198" y="508830"/>
                  </a:cubicBezTo>
                  <a:cubicBezTo>
                    <a:pt x="1954861" y="520475"/>
                    <a:pt x="1953198" y="520475"/>
                    <a:pt x="1959852" y="530456"/>
                  </a:cubicBezTo>
                  <a:cubicBezTo>
                    <a:pt x="1964842" y="538773"/>
                    <a:pt x="1966505" y="550417"/>
                    <a:pt x="1971496" y="555408"/>
                  </a:cubicBezTo>
                  <a:cubicBezTo>
                    <a:pt x="1976486" y="560398"/>
                    <a:pt x="1973159" y="565388"/>
                    <a:pt x="1984804" y="575369"/>
                  </a:cubicBezTo>
                  <a:cubicBezTo>
                    <a:pt x="1998111" y="585350"/>
                    <a:pt x="1991457" y="595331"/>
                    <a:pt x="1996448" y="605312"/>
                  </a:cubicBezTo>
                  <a:cubicBezTo>
                    <a:pt x="2003102" y="615292"/>
                    <a:pt x="1993121" y="615292"/>
                    <a:pt x="1988130" y="623610"/>
                  </a:cubicBezTo>
                  <a:cubicBezTo>
                    <a:pt x="1984804" y="631927"/>
                    <a:pt x="1988130" y="645235"/>
                    <a:pt x="1983140" y="648562"/>
                  </a:cubicBezTo>
                  <a:cubicBezTo>
                    <a:pt x="1978150" y="651889"/>
                    <a:pt x="1946544" y="660206"/>
                    <a:pt x="1966505" y="668523"/>
                  </a:cubicBezTo>
                  <a:cubicBezTo>
                    <a:pt x="1986467" y="676841"/>
                    <a:pt x="1988130" y="665196"/>
                    <a:pt x="1998111" y="666860"/>
                  </a:cubicBezTo>
                  <a:cubicBezTo>
                    <a:pt x="2008092" y="668523"/>
                    <a:pt x="2014746" y="656879"/>
                    <a:pt x="2019737" y="643571"/>
                  </a:cubicBezTo>
                  <a:cubicBezTo>
                    <a:pt x="2024727" y="630264"/>
                    <a:pt x="2044689" y="616956"/>
                    <a:pt x="2033044" y="608639"/>
                  </a:cubicBezTo>
                  <a:cubicBezTo>
                    <a:pt x="2021400" y="601985"/>
                    <a:pt x="2023063" y="587013"/>
                    <a:pt x="2028054" y="582023"/>
                  </a:cubicBezTo>
                  <a:cubicBezTo>
                    <a:pt x="2033044" y="577033"/>
                    <a:pt x="2051342" y="558734"/>
                    <a:pt x="2062986" y="568715"/>
                  </a:cubicBezTo>
                  <a:cubicBezTo>
                    <a:pt x="2074631" y="580360"/>
                    <a:pt x="2084612" y="582023"/>
                    <a:pt x="2089602" y="587013"/>
                  </a:cubicBezTo>
                  <a:cubicBezTo>
                    <a:pt x="2092929" y="592004"/>
                    <a:pt x="2129525" y="601985"/>
                    <a:pt x="2094593" y="570379"/>
                  </a:cubicBezTo>
                  <a:cubicBezTo>
                    <a:pt x="2059660" y="540436"/>
                    <a:pt x="2048015" y="547090"/>
                    <a:pt x="2034708" y="552081"/>
                  </a:cubicBezTo>
                  <a:cubicBezTo>
                    <a:pt x="2021400" y="557071"/>
                    <a:pt x="2013082" y="565388"/>
                    <a:pt x="2003102" y="558734"/>
                  </a:cubicBezTo>
                  <a:cubicBezTo>
                    <a:pt x="1993121" y="553744"/>
                    <a:pt x="1991457" y="545427"/>
                    <a:pt x="1988130" y="537109"/>
                  </a:cubicBezTo>
                  <a:cubicBezTo>
                    <a:pt x="1983140" y="528792"/>
                    <a:pt x="1974823" y="517148"/>
                    <a:pt x="1986467" y="513821"/>
                  </a:cubicBezTo>
                  <a:cubicBezTo>
                    <a:pt x="1998111" y="510494"/>
                    <a:pt x="1989794" y="507167"/>
                    <a:pt x="1974823" y="492196"/>
                  </a:cubicBezTo>
                  <a:cubicBezTo>
                    <a:pt x="1959852" y="477225"/>
                    <a:pt x="1953198" y="470571"/>
                    <a:pt x="1953198" y="462253"/>
                  </a:cubicBezTo>
                  <a:cubicBezTo>
                    <a:pt x="1954861" y="453936"/>
                    <a:pt x="1968169" y="452273"/>
                    <a:pt x="1969833" y="440628"/>
                  </a:cubicBezTo>
                  <a:cubicBezTo>
                    <a:pt x="1973159" y="428984"/>
                    <a:pt x="1951534" y="405695"/>
                    <a:pt x="1971496" y="414013"/>
                  </a:cubicBezTo>
                  <a:cubicBezTo>
                    <a:pt x="1991457" y="420667"/>
                    <a:pt x="1986467" y="432311"/>
                    <a:pt x="1986467" y="438965"/>
                  </a:cubicBezTo>
                  <a:cubicBezTo>
                    <a:pt x="1986467" y="445619"/>
                    <a:pt x="1974823" y="463917"/>
                    <a:pt x="1984804" y="467244"/>
                  </a:cubicBezTo>
                  <a:cubicBezTo>
                    <a:pt x="1994785" y="470571"/>
                    <a:pt x="2033044" y="477225"/>
                    <a:pt x="2009756" y="462253"/>
                  </a:cubicBezTo>
                  <a:cubicBezTo>
                    <a:pt x="1986467" y="447282"/>
                    <a:pt x="2004765" y="437301"/>
                    <a:pt x="2011419" y="438965"/>
                  </a:cubicBezTo>
                  <a:cubicBezTo>
                    <a:pt x="2016410" y="438965"/>
                    <a:pt x="2057996" y="452273"/>
                    <a:pt x="2041362" y="438965"/>
                  </a:cubicBezTo>
                  <a:cubicBezTo>
                    <a:pt x="2024727" y="425657"/>
                    <a:pt x="2054669" y="423994"/>
                    <a:pt x="2033044" y="419003"/>
                  </a:cubicBezTo>
                  <a:cubicBezTo>
                    <a:pt x="2011419" y="415676"/>
                    <a:pt x="2026390" y="404032"/>
                    <a:pt x="2044689" y="409022"/>
                  </a:cubicBezTo>
                  <a:cubicBezTo>
                    <a:pt x="2062986" y="415676"/>
                    <a:pt x="2074631" y="420667"/>
                    <a:pt x="2086275" y="425657"/>
                  </a:cubicBezTo>
                  <a:cubicBezTo>
                    <a:pt x="2097919" y="430648"/>
                    <a:pt x="2106237" y="442292"/>
                    <a:pt x="2117881" y="438965"/>
                  </a:cubicBezTo>
                  <a:cubicBezTo>
                    <a:pt x="2129525" y="435638"/>
                    <a:pt x="2161131" y="422330"/>
                    <a:pt x="2149487" y="445619"/>
                  </a:cubicBezTo>
                  <a:cubicBezTo>
                    <a:pt x="2137842" y="468907"/>
                    <a:pt x="2146160" y="482215"/>
                    <a:pt x="2161131" y="492196"/>
                  </a:cubicBezTo>
                  <a:cubicBezTo>
                    <a:pt x="2176103" y="502177"/>
                    <a:pt x="2201055" y="512157"/>
                    <a:pt x="2187747" y="492196"/>
                  </a:cubicBezTo>
                  <a:cubicBezTo>
                    <a:pt x="2174439" y="473898"/>
                    <a:pt x="2189410" y="468907"/>
                    <a:pt x="2184420" y="460590"/>
                  </a:cubicBezTo>
                  <a:cubicBezTo>
                    <a:pt x="2179429" y="452273"/>
                    <a:pt x="2166122" y="443955"/>
                    <a:pt x="2167785" y="437301"/>
                  </a:cubicBezTo>
                  <a:cubicBezTo>
                    <a:pt x="2169449" y="430648"/>
                    <a:pt x="2166122" y="417340"/>
                    <a:pt x="2144497" y="417340"/>
                  </a:cubicBezTo>
                  <a:cubicBezTo>
                    <a:pt x="2122871" y="417340"/>
                    <a:pt x="2117881" y="412349"/>
                    <a:pt x="2106237" y="407359"/>
                  </a:cubicBezTo>
                  <a:cubicBezTo>
                    <a:pt x="2096256" y="400705"/>
                    <a:pt x="2092929" y="402369"/>
                    <a:pt x="2082948" y="389061"/>
                  </a:cubicBezTo>
                  <a:cubicBezTo>
                    <a:pt x="2072967" y="375753"/>
                    <a:pt x="2061323" y="367436"/>
                    <a:pt x="2082948" y="364109"/>
                  </a:cubicBezTo>
                  <a:cubicBezTo>
                    <a:pt x="2104573" y="360782"/>
                    <a:pt x="2117881" y="347474"/>
                    <a:pt x="2132852" y="349138"/>
                  </a:cubicBezTo>
                  <a:cubicBezTo>
                    <a:pt x="2147823" y="350801"/>
                    <a:pt x="2151151" y="350801"/>
                    <a:pt x="2151151" y="345811"/>
                  </a:cubicBezTo>
                  <a:cubicBezTo>
                    <a:pt x="2151151" y="340820"/>
                    <a:pt x="2171112" y="329176"/>
                    <a:pt x="2176103" y="337493"/>
                  </a:cubicBezTo>
                  <a:cubicBezTo>
                    <a:pt x="2181093" y="345811"/>
                    <a:pt x="2174439" y="355791"/>
                    <a:pt x="2187747" y="347474"/>
                  </a:cubicBezTo>
                  <a:cubicBezTo>
                    <a:pt x="2201055" y="339157"/>
                    <a:pt x="2206045" y="337493"/>
                    <a:pt x="2194401" y="330839"/>
                  </a:cubicBezTo>
                  <a:cubicBezTo>
                    <a:pt x="2182756" y="324186"/>
                    <a:pt x="2191074" y="319195"/>
                    <a:pt x="2179429" y="314205"/>
                  </a:cubicBezTo>
                  <a:cubicBezTo>
                    <a:pt x="2166122" y="309214"/>
                    <a:pt x="2152814" y="292580"/>
                    <a:pt x="2167785" y="285926"/>
                  </a:cubicBezTo>
                  <a:cubicBezTo>
                    <a:pt x="2182756" y="279272"/>
                    <a:pt x="2201055" y="277608"/>
                    <a:pt x="2196064" y="267628"/>
                  </a:cubicBezTo>
                  <a:cubicBezTo>
                    <a:pt x="2191074" y="259310"/>
                    <a:pt x="2196064" y="252656"/>
                    <a:pt x="2206045" y="249330"/>
                  </a:cubicBezTo>
                  <a:cubicBezTo>
                    <a:pt x="2216026" y="246003"/>
                    <a:pt x="2224343" y="249330"/>
                    <a:pt x="2240978" y="244339"/>
                  </a:cubicBezTo>
                  <a:cubicBezTo>
                    <a:pt x="2257612" y="239349"/>
                    <a:pt x="2235987" y="234358"/>
                    <a:pt x="2260939" y="229368"/>
                  </a:cubicBezTo>
                  <a:cubicBezTo>
                    <a:pt x="2285891" y="224378"/>
                    <a:pt x="2264266" y="219387"/>
                    <a:pt x="2289218" y="209406"/>
                  </a:cubicBezTo>
                  <a:cubicBezTo>
                    <a:pt x="2314170" y="201089"/>
                    <a:pt x="2322487" y="199426"/>
                    <a:pt x="2317497" y="206079"/>
                  </a:cubicBezTo>
                  <a:cubicBezTo>
                    <a:pt x="2312507" y="212733"/>
                    <a:pt x="2322487" y="212733"/>
                    <a:pt x="2340786" y="207743"/>
                  </a:cubicBezTo>
                  <a:cubicBezTo>
                    <a:pt x="2359084" y="202752"/>
                    <a:pt x="2360748" y="202752"/>
                    <a:pt x="2362411" y="204416"/>
                  </a:cubicBezTo>
                  <a:cubicBezTo>
                    <a:pt x="2364074" y="206079"/>
                    <a:pt x="2400671" y="202752"/>
                    <a:pt x="2382372" y="194435"/>
                  </a:cubicBezTo>
                  <a:cubicBezTo>
                    <a:pt x="2365738" y="184454"/>
                    <a:pt x="2347439" y="174474"/>
                    <a:pt x="2372391" y="171147"/>
                  </a:cubicBezTo>
                  <a:cubicBezTo>
                    <a:pt x="2397344" y="166156"/>
                    <a:pt x="2425623" y="174474"/>
                    <a:pt x="2408988" y="161166"/>
                  </a:cubicBezTo>
                  <a:cubicBezTo>
                    <a:pt x="2392353" y="147858"/>
                    <a:pt x="2382372" y="142868"/>
                    <a:pt x="2389026" y="134550"/>
                  </a:cubicBezTo>
                  <a:cubicBezTo>
                    <a:pt x="2395680" y="126233"/>
                    <a:pt x="2403997" y="122906"/>
                    <a:pt x="2405661" y="107935"/>
                  </a:cubicBezTo>
                  <a:cubicBezTo>
                    <a:pt x="2407324" y="94627"/>
                    <a:pt x="2435604" y="91300"/>
                    <a:pt x="2435604" y="101281"/>
                  </a:cubicBezTo>
                  <a:cubicBezTo>
                    <a:pt x="2435604" y="111262"/>
                    <a:pt x="2428949" y="119579"/>
                    <a:pt x="2438930" y="121243"/>
                  </a:cubicBezTo>
                  <a:cubicBezTo>
                    <a:pt x="2448911" y="122906"/>
                    <a:pt x="2437267" y="131223"/>
                    <a:pt x="2450575" y="132887"/>
                  </a:cubicBezTo>
                  <a:cubicBezTo>
                    <a:pt x="2465546" y="134550"/>
                    <a:pt x="2475527" y="129560"/>
                    <a:pt x="2472200" y="139541"/>
                  </a:cubicBezTo>
                  <a:cubicBezTo>
                    <a:pt x="2468873" y="147858"/>
                    <a:pt x="2480517" y="149521"/>
                    <a:pt x="2490498" y="137877"/>
                  </a:cubicBezTo>
                  <a:cubicBezTo>
                    <a:pt x="2498815" y="126233"/>
                    <a:pt x="2503805" y="129560"/>
                    <a:pt x="2523767" y="124569"/>
                  </a:cubicBezTo>
                  <a:cubicBezTo>
                    <a:pt x="2543729" y="119579"/>
                    <a:pt x="2548719" y="121243"/>
                    <a:pt x="2565354" y="119579"/>
                  </a:cubicBezTo>
                  <a:cubicBezTo>
                    <a:pt x="2581989" y="117916"/>
                    <a:pt x="2595296" y="99617"/>
                    <a:pt x="2608604" y="112925"/>
                  </a:cubicBezTo>
                  <a:cubicBezTo>
                    <a:pt x="2623575" y="126233"/>
                    <a:pt x="2628565" y="114589"/>
                    <a:pt x="2640210" y="119579"/>
                  </a:cubicBezTo>
                  <a:cubicBezTo>
                    <a:pt x="2651854" y="124569"/>
                    <a:pt x="2665162" y="129560"/>
                    <a:pt x="2656845" y="136214"/>
                  </a:cubicBezTo>
                  <a:cubicBezTo>
                    <a:pt x="2648527" y="142868"/>
                    <a:pt x="2621912" y="154512"/>
                    <a:pt x="2641873" y="157839"/>
                  </a:cubicBezTo>
                  <a:cubicBezTo>
                    <a:pt x="2661835" y="159502"/>
                    <a:pt x="2655181" y="162829"/>
                    <a:pt x="2660172" y="169483"/>
                  </a:cubicBezTo>
                  <a:cubicBezTo>
                    <a:pt x="2665162" y="176137"/>
                    <a:pt x="2670152" y="187781"/>
                    <a:pt x="2651854" y="192772"/>
                  </a:cubicBezTo>
                  <a:cubicBezTo>
                    <a:pt x="2633556" y="196099"/>
                    <a:pt x="2638546" y="211070"/>
                    <a:pt x="2630229" y="214397"/>
                  </a:cubicBezTo>
                  <a:cubicBezTo>
                    <a:pt x="2621912" y="217724"/>
                    <a:pt x="2620248" y="222714"/>
                    <a:pt x="2613594" y="227704"/>
                  </a:cubicBezTo>
                  <a:cubicBezTo>
                    <a:pt x="2606941" y="232695"/>
                    <a:pt x="2593633" y="237685"/>
                    <a:pt x="2585316" y="246003"/>
                  </a:cubicBezTo>
                  <a:cubicBezTo>
                    <a:pt x="2575335" y="254320"/>
                    <a:pt x="2575335" y="259310"/>
                    <a:pt x="2562027" y="262637"/>
                  </a:cubicBezTo>
                  <a:cubicBezTo>
                    <a:pt x="2548719" y="265964"/>
                    <a:pt x="2548719" y="267628"/>
                    <a:pt x="2552046" y="275945"/>
                  </a:cubicBezTo>
                  <a:cubicBezTo>
                    <a:pt x="2555373" y="282599"/>
                    <a:pt x="2532084" y="305887"/>
                    <a:pt x="2553709" y="299234"/>
                  </a:cubicBezTo>
                  <a:cubicBezTo>
                    <a:pt x="2573671" y="292580"/>
                    <a:pt x="2585316" y="295907"/>
                    <a:pt x="2576998" y="284262"/>
                  </a:cubicBezTo>
                  <a:cubicBezTo>
                    <a:pt x="2570344" y="272618"/>
                    <a:pt x="2573671" y="272618"/>
                    <a:pt x="2593633" y="269291"/>
                  </a:cubicBezTo>
                  <a:cubicBezTo>
                    <a:pt x="2613594" y="265964"/>
                    <a:pt x="2620248" y="264301"/>
                    <a:pt x="2631893" y="259310"/>
                  </a:cubicBezTo>
                  <a:cubicBezTo>
                    <a:pt x="2645200" y="254320"/>
                    <a:pt x="2650191" y="244339"/>
                    <a:pt x="2633556" y="244339"/>
                  </a:cubicBezTo>
                  <a:cubicBezTo>
                    <a:pt x="2618585" y="244339"/>
                    <a:pt x="2621912" y="229368"/>
                    <a:pt x="2638546" y="229368"/>
                  </a:cubicBezTo>
                  <a:cubicBezTo>
                    <a:pt x="2655181" y="229368"/>
                    <a:pt x="2665162" y="219387"/>
                    <a:pt x="2673479" y="226041"/>
                  </a:cubicBezTo>
                  <a:cubicBezTo>
                    <a:pt x="2680133" y="232695"/>
                    <a:pt x="2686787" y="209406"/>
                    <a:pt x="2696768" y="219387"/>
                  </a:cubicBezTo>
                  <a:cubicBezTo>
                    <a:pt x="2708412" y="229368"/>
                    <a:pt x="2705085" y="236022"/>
                    <a:pt x="2708412" y="246003"/>
                  </a:cubicBezTo>
                  <a:cubicBezTo>
                    <a:pt x="2711739" y="254320"/>
                    <a:pt x="2730037" y="255983"/>
                    <a:pt x="2726710" y="244339"/>
                  </a:cubicBezTo>
                  <a:cubicBezTo>
                    <a:pt x="2723383" y="232695"/>
                    <a:pt x="2718393" y="231031"/>
                    <a:pt x="2733364" y="227704"/>
                  </a:cubicBezTo>
                  <a:cubicBezTo>
                    <a:pt x="2748335" y="224378"/>
                    <a:pt x="2756653" y="226041"/>
                    <a:pt x="2771624" y="216060"/>
                  </a:cubicBezTo>
                  <a:cubicBezTo>
                    <a:pt x="2788258" y="206079"/>
                    <a:pt x="2804893" y="204416"/>
                    <a:pt x="2808220" y="211070"/>
                  </a:cubicBezTo>
                  <a:cubicBezTo>
                    <a:pt x="2811547" y="217724"/>
                    <a:pt x="2806557" y="231031"/>
                    <a:pt x="2829845" y="226041"/>
                  </a:cubicBezTo>
                  <a:cubicBezTo>
                    <a:pt x="2851470" y="221051"/>
                    <a:pt x="2859788" y="212733"/>
                    <a:pt x="2886403" y="212733"/>
                  </a:cubicBezTo>
                  <a:cubicBezTo>
                    <a:pt x="2913018" y="214397"/>
                    <a:pt x="2913018" y="197762"/>
                    <a:pt x="2898047" y="194435"/>
                  </a:cubicBezTo>
                  <a:cubicBezTo>
                    <a:pt x="2883076" y="191108"/>
                    <a:pt x="2876422" y="189445"/>
                    <a:pt x="2894720" y="182791"/>
                  </a:cubicBezTo>
                  <a:cubicBezTo>
                    <a:pt x="2911355" y="176137"/>
                    <a:pt x="2874759" y="162829"/>
                    <a:pt x="2906365" y="166156"/>
                  </a:cubicBezTo>
                  <a:cubicBezTo>
                    <a:pt x="2937970" y="169483"/>
                    <a:pt x="2941298" y="172810"/>
                    <a:pt x="2952942" y="166156"/>
                  </a:cubicBezTo>
                  <a:cubicBezTo>
                    <a:pt x="2964586" y="159502"/>
                    <a:pt x="2969576" y="164493"/>
                    <a:pt x="2992865" y="162829"/>
                  </a:cubicBezTo>
                  <a:cubicBezTo>
                    <a:pt x="3016154" y="162829"/>
                    <a:pt x="3031125" y="164493"/>
                    <a:pt x="3014490" y="176137"/>
                  </a:cubicBezTo>
                  <a:cubicBezTo>
                    <a:pt x="2997855" y="186118"/>
                    <a:pt x="3002846" y="191108"/>
                    <a:pt x="2991202" y="197762"/>
                  </a:cubicBezTo>
                  <a:cubicBezTo>
                    <a:pt x="2979557" y="204416"/>
                    <a:pt x="2974567" y="214397"/>
                    <a:pt x="2979557" y="221051"/>
                  </a:cubicBezTo>
                  <a:cubicBezTo>
                    <a:pt x="2986211" y="227704"/>
                    <a:pt x="3001183" y="207743"/>
                    <a:pt x="3012826" y="212733"/>
                  </a:cubicBezTo>
                  <a:cubicBezTo>
                    <a:pt x="3024471" y="217724"/>
                    <a:pt x="3034452" y="221051"/>
                    <a:pt x="3046096" y="221051"/>
                  </a:cubicBezTo>
                  <a:cubicBezTo>
                    <a:pt x="3057740" y="221051"/>
                    <a:pt x="3056077" y="216060"/>
                    <a:pt x="3066058" y="227704"/>
                  </a:cubicBezTo>
                  <a:cubicBezTo>
                    <a:pt x="3074375" y="239349"/>
                    <a:pt x="3076039" y="229368"/>
                    <a:pt x="3092673" y="237685"/>
                  </a:cubicBezTo>
                  <a:cubicBezTo>
                    <a:pt x="3109308" y="246003"/>
                    <a:pt x="3112635" y="255983"/>
                    <a:pt x="3132596" y="249330"/>
                  </a:cubicBezTo>
                  <a:cubicBezTo>
                    <a:pt x="3152558" y="244339"/>
                    <a:pt x="3150895" y="241012"/>
                    <a:pt x="3135923" y="229368"/>
                  </a:cubicBezTo>
                  <a:cubicBezTo>
                    <a:pt x="3120952" y="217724"/>
                    <a:pt x="3115962" y="181127"/>
                    <a:pt x="3134260" y="196099"/>
                  </a:cubicBezTo>
                  <a:cubicBezTo>
                    <a:pt x="3152558" y="211070"/>
                    <a:pt x="3157548" y="217724"/>
                    <a:pt x="3172519" y="211070"/>
                  </a:cubicBezTo>
                  <a:cubicBezTo>
                    <a:pt x="3187491" y="204416"/>
                    <a:pt x="3197471" y="212733"/>
                    <a:pt x="3200799" y="216060"/>
                  </a:cubicBezTo>
                  <a:cubicBezTo>
                    <a:pt x="3205789" y="219387"/>
                    <a:pt x="3215770" y="214397"/>
                    <a:pt x="3209116" y="206079"/>
                  </a:cubicBezTo>
                  <a:cubicBezTo>
                    <a:pt x="3202462" y="197762"/>
                    <a:pt x="3192481" y="186118"/>
                    <a:pt x="3209116" y="189445"/>
                  </a:cubicBezTo>
                  <a:cubicBezTo>
                    <a:pt x="3225751" y="192772"/>
                    <a:pt x="3247375" y="191108"/>
                    <a:pt x="3259020" y="196099"/>
                  </a:cubicBezTo>
                  <a:cubicBezTo>
                    <a:pt x="3270664" y="201089"/>
                    <a:pt x="3277318" y="197762"/>
                    <a:pt x="3278981" y="179464"/>
                  </a:cubicBezTo>
                  <a:cubicBezTo>
                    <a:pt x="3280645" y="162829"/>
                    <a:pt x="3277318" y="144531"/>
                    <a:pt x="3267337" y="152848"/>
                  </a:cubicBezTo>
                  <a:cubicBezTo>
                    <a:pt x="3257356" y="159502"/>
                    <a:pt x="3230741" y="156175"/>
                    <a:pt x="3254029" y="142868"/>
                  </a:cubicBezTo>
                  <a:cubicBezTo>
                    <a:pt x="3277318" y="131223"/>
                    <a:pt x="3283972" y="131223"/>
                    <a:pt x="3265674" y="122906"/>
                  </a:cubicBezTo>
                  <a:cubicBezTo>
                    <a:pt x="3247375" y="114589"/>
                    <a:pt x="3259020" y="116252"/>
                    <a:pt x="3280645" y="114589"/>
                  </a:cubicBezTo>
                  <a:cubicBezTo>
                    <a:pt x="3302270" y="114589"/>
                    <a:pt x="3297280" y="101281"/>
                    <a:pt x="3332212" y="102944"/>
                  </a:cubicBezTo>
                  <a:cubicBezTo>
                    <a:pt x="3367145" y="104608"/>
                    <a:pt x="3395424" y="91300"/>
                    <a:pt x="3390434" y="101281"/>
                  </a:cubicBezTo>
                  <a:cubicBezTo>
                    <a:pt x="3385443" y="111262"/>
                    <a:pt x="3388770" y="117916"/>
                    <a:pt x="3398751" y="114589"/>
                  </a:cubicBezTo>
                  <a:cubicBezTo>
                    <a:pt x="3408732" y="111262"/>
                    <a:pt x="3418712" y="112925"/>
                    <a:pt x="3410395" y="124569"/>
                  </a:cubicBezTo>
                  <a:cubicBezTo>
                    <a:pt x="3402078" y="136214"/>
                    <a:pt x="3423703" y="147858"/>
                    <a:pt x="3428693" y="136214"/>
                  </a:cubicBezTo>
                  <a:cubicBezTo>
                    <a:pt x="3433684" y="122906"/>
                    <a:pt x="3428693" y="117916"/>
                    <a:pt x="3428693" y="109598"/>
                  </a:cubicBezTo>
                  <a:cubicBezTo>
                    <a:pt x="3428693" y="101281"/>
                    <a:pt x="3432020" y="89637"/>
                    <a:pt x="3446992" y="91300"/>
                  </a:cubicBezTo>
                  <a:cubicBezTo>
                    <a:pt x="3461963" y="92964"/>
                    <a:pt x="3473607" y="86310"/>
                    <a:pt x="3481924" y="92964"/>
                  </a:cubicBezTo>
                  <a:cubicBezTo>
                    <a:pt x="3490242" y="99617"/>
                    <a:pt x="3475271" y="119579"/>
                    <a:pt x="3491905" y="116252"/>
                  </a:cubicBezTo>
                  <a:cubicBezTo>
                    <a:pt x="3508540" y="112925"/>
                    <a:pt x="3510203" y="112925"/>
                    <a:pt x="3526838" y="114589"/>
                  </a:cubicBezTo>
                  <a:cubicBezTo>
                    <a:pt x="3543472" y="116252"/>
                    <a:pt x="3551790" y="121243"/>
                    <a:pt x="3563434" y="119579"/>
                  </a:cubicBezTo>
                  <a:cubicBezTo>
                    <a:pt x="3575079" y="117916"/>
                    <a:pt x="3586723" y="122906"/>
                    <a:pt x="3593377" y="114589"/>
                  </a:cubicBezTo>
                  <a:cubicBezTo>
                    <a:pt x="3600031" y="106271"/>
                    <a:pt x="3611675" y="102944"/>
                    <a:pt x="3624983" y="96291"/>
                  </a:cubicBezTo>
                  <a:cubicBezTo>
                    <a:pt x="3639954" y="89637"/>
                    <a:pt x="3659915" y="86310"/>
                    <a:pt x="3673223" y="79656"/>
                  </a:cubicBezTo>
                  <a:cubicBezTo>
                    <a:pt x="3686531" y="71339"/>
                    <a:pt x="3706493" y="74665"/>
                    <a:pt x="3721464" y="74665"/>
                  </a:cubicBezTo>
                  <a:cubicBezTo>
                    <a:pt x="3736435" y="74665"/>
                    <a:pt x="3754733" y="81319"/>
                    <a:pt x="3751406" y="91300"/>
                  </a:cubicBezTo>
                  <a:cubicBezTo>
                    <a:pt x="3746416" y="102944"/>
                    <a:pt x="3754733" y="106271"/>
                    <a:pt x="3766378" y="112925"/>
                  </a:cubicBezTo>
                  <a:cubicBezTo>
                    <a:pt x="3778022" y="119579"/>
                    <a:pt x="3809627" y="132887"/>
                    <a:pt x="3807964" y="124569"/>
                  </a:cubicBezTo>
                  <a:cubicBezTo>
                    <a:pt x="3807964" y="116252"/>
                    <a:pt x="3809627" y="107935"/>
                    <a:pt x="3829589" y="102944"/>
                  </a:cubicBezTo>
                  <a:cubicBezTo>
                    <a:pt x="3849551" y="97954"/>
                    <a:pt x="3847887" y="89637"/>
                    <a:pt x="3871176" y="91300"/>
                  </a:cubicBezTo>
                  <a:cubicBezTo>
                    <a:pt x="3896128" y="94627"/>
                    <a:pt x="3921080" y="86310"/>
                    <a:pt x="3914426" y="81319"/>
                  </a:cubicBezTo>
                  <a:cubicBezTo>
                    <a:pt x="3909435" y="76329"/>
                    <a:pt x="3912762" y="66348"/>
                    <a:pt x="3927734" y="73002"/>
                  </a:cubicBezTo>
                  <a:cubicBezTo>
                    <a:pt x="3942705" y="79656"/>
                    <a:pt x="3951022" y="87973"/>
                    <a:pt x="3969320" y="86310"/>
                  </a:cubicBezTo>
                  <a:cubicBezTo>
                    <a:pt x="3987619" y="84646"/>
                    <a:pt x="4007580" y="104608"/>
                    <a:pt x="4010907" y="87973"/>
                  </a:cubicBezTo>
                  <a:cubicBezTo>
                    <a:pt x="4014234" y="69675"/>
                    <a:pt x="4002590" y="64685"/>
                    <a:pt x="3990946" y="61358"/>
                  </a:cubicBezTo>
                  <a:cubicBezTo>
                    <a:pt x="3979301" y="58031"/>
                    <a:pt x="3954349" y="39733"/>
                    <a:pt x="3965994" y="34742"/>
                  </a:cubicBezTo>
                  <a:cubicBezTo>
                    <a:pt x="3977638" y="29752"/>
                    <a:pt x="3992609" y="18108"/>
                    <a:pt x="4004253" y="21435"/>
                  </a:cubicBezTo>
                  <a:cubicBezTo>
                    <a:pt x="4015898" y="24761"/>
                    <a:pt x="4029205" y="28088"/>
                    <a:pt x="4049167" y="21435"/>
                  </a:cubicBezTo>
                  <a:cubicBezTo>
                    <a:pt x="4069128" y="13117"/>
                    <a:pt x="4074119" y="6463"/>
                    <a:pt x="4085763" y="6463"/>
                  </a:cubicBezTo>
                  <a:cubicBezTo>
                    <a:pt x="4097407" y="6463"/>
                    <a:pt x="4115706" y="-191"/>
                    <a:pt x="4124023" y="4800"/>
                  </a:cubicBezTo>
                  <a:cubicBezTo>
                    <a:pt x="4134003" y="9790"/>
                    <a:pt x="4134003" y="11454"/>
                    <a:pt x="4148975" y="4800"/>
                  </a:cubicBezTo>
                  <a:cubicBezTo>
                    <a:pt x="4163946" y="-1854"/>
                    <a:pt x="4188898" y="-1854"/>
                    <a:pt x="4200542" y="6463"/>
                  </a:cubicBezTo>
                  <a:cubicBezTo>
                    <a:pt x="4212187" y="13117"/>
                    <a:pt x="4222168" y="24761"/>
                    <a:pt x="4230485" y="19771"/>
                  </a:cubicBezTo>
                  <a:cubicBezTo>
                    <a:pt x="4238802" y="14781"/>
                    <a:pt x="4250446" y="23098"/>
                    <a:pt x="4258764" y="31415"/>
                  </a:cubicBezTo>
                  <a:cubicBezTo>
                    <a:pt x="4267081" y="39733"/>
                    <a:pt x="4273735" y="34742"/>
                    <a:pt x="4288706" y="33079"/>
                  </a:cubicBezTo>
                  <a:cubicBezTo>
                    <a:pt x="4302014" y="31415"/>
                    <a:pt x="4297024" y="44723"/>
                    <a:pt x="4320312" y="39733"/>
                  </a:cubicBezTo>
                  <a:cubicBezTo>
                    <a:pt x="4343601" y="34742"/>
                    <a:pt x="4336947" y="49713"/>
                    <a:pt x="4353581" y="44723"/>
                  </a:cubicBezTo>
                  <a:cubicBezTo>
                    <a:pt x="4370216" y="39733"/>
                    <a:pt x="4371880" y="49713"/>
                    <a:pt x="4375206" y="54704"/>
                  </a:cubicBezTo>
                  <a:cubicBezTo>
                    <a:pt x="4378533" y="59694"/>
                    <a:pt x="4380197" y="69675"/>
                    <a:pt x="4393505" y="58031"/>
                  </a:cubicBezTo>
                  <a:cubicBezTo>
                    <a:pt x="4406813" y="48050"/>
                    <a:pt x="4401822" y="58031"/>
                    <a:pt x="4423447" y="51377"/>
                  </a:cubicBezTo>
                  <a:cubicBezTo>
                    <a:pt x="4445072" y="44723"/>
                    <a:pt x="4458380" y="48050"/>
                    <a:pt x="4476678" y="56367"/>
                  </a:cubicBezTo>
                  <a:cubicBezTo>
                    <a:pt x="4494976" y="63021"/>
                    <a:pt x="4491649" y="69675"/>
                    <a:pt x="4513274" y="69675"/>
                  </a:cubicBezTo>
                  <a:cubicBezTo>
                    <a:pt x="4534899" y="69675"/>
                    <a:pt x="4521592" y="73002"/>
                    <a:pt x="4518265" y="84646"/>
                  </a:cubicBezTo>
                  <a:cubicBezTo>
                    <a:pt x="4513274" y="96291"/>
                    <a:pt x="4531573" y="114589"/>
                    <a:pt x="4511611" y="114589"/>
                  </a:cubicBezTo>
                  <a:cubicBezTo>
                    <a:pt x="4491649" y="114589"/>
                    <a:pt x="4473351" y="116252"/>
                    <a:pt x="4488322" y="124569"/>
                  </a:cubicBezTo>
                  <a:cubicBezTo>
                    <a:pt x="4503294" y="132887"/>
                    <a:pt x="4516601" y="136214"/>
                    <a:pt x="4511611" y="144531"/>
                  </a:cubicBezTo>
                  <a:cubicBezTo>
                    <a:pt x="4506621" y="152848"/>
                    <a:pt x="4503294" y="152848"/>
                    <a:pt x="4516601" y="157839"/>
                  </a:cubicBezTo>
                  <a:cubicBezTo>
                    <a:pt x="4529909" y="162829"/>
                    <a:pt x="4538226" y="177800"/>
                    <a:pt x="4521592" y="172810"/>
                  </a:cubicBezTo>
                  <a:cubicBezTo>
                    <a:pt x="4504957" y="167820"/>
                    <a:pt x="4513274" y="184454"/>
                    <a:pt x="4493313" y="177800"/>
                  </a:cubicBezTo>
                  <a:cubicBezTo>
                    <a:pt x="4473351" y="171147"/>
                    <a:pt x="4463370" y="154512"/>
                    <a:pt x="4461707" y="164493"/>
                  </a:cubicBezTo>
                  <a:cubicBezTo>
                    <a:pt x="4460043" y="174474"/>
                    <a:pt x="4460043" y="176137"/>
                    <a:pt x="4436755" y="167820"/>
                  </a:cubicBezTo>
                  <a:cubicBezTo>
                    <a:pt x="4413466" y="159502"/>
                    <a:pt x="4415130" y="157839"/>
                    <a:pt x="4406813" y="151185"/>
                  </a:cubicBezTo>
                  <a:cubicBezTo>
                    <a:pt x="4398495" y="144531"/>
                    <a:pt x="4390178" y="136214"/>
                    <a:pt x="4386851" y="147858"/>
                  </a:cubicBezTo>
                  <a:cubicBezTo>
                    <a:pt x="4383524" y="159502"/>
                    <a:pt x="4375206" y="161166"/>
                    <a:pt x="4358572" y="157839"/>
                  </a:cubicBezTo>
                  <a:cubicBezTo>
                    <a:pt x="4341937" y="154512"/>
                    <a:pt x="4338610" y="147858"/>
                    <a:pt x="4338610" y="136214"/>
                  </a:cubicBezTo>
                  <a:cubicBezTo>
                    <a:pt x="4336947" y="124569"/>
                    <a:pt x="4335283" y="114589"/>
                    <a:pt x="4326966" y="121243"/>
                  </a:cubicBezTo>
                  <a:cubicBezTo>
                    <a:pt x="4318649" y="127896"/>
                    <a:pt x="4320312" y="131223"/>
                    <a:pt x="4321976" y="136214"/>
                  </a:cubicBezTo>
                  <a:cubicBezTo>
                    <a:pt x="4321976" y="141204"/>
                    <a:pt x="4311995" y="142868"/>
                    <a:pt x="4325302" y="152848"/>
                  </a:cubicBezTo>
                  <a:cubicBezTo>
                    <a:pt x="4338610" y="162829"/>
                    <a:pt x="4340274" y="169483"/>
                    <a:pt x="4341937" y="181127"/>
                  </a:cubicBezTo>
                  <a:cubicBezTo>
                    <a:pt x="4343601" y="192772"/>
                    <a:pt x="4345264" y="201089"/>
                    <a:pt x="4338610" y="209406"/>
                  </a:cubicBezTo>
                  <a:cubicBezTo>
                    <a:pt x="4330293" y="217724"/>
                    <a:pt x="4326966" y="221051"/>
                    <a:pt x="4315322" y="219387"/>
                  </a:cubicBezTo>
                  <a:cubicBezTo>
                    <a:pt x="4302014" y="217724"/>
                    <a:pt x="4295360" y="219387"/>
                    <a:pt x="4288706" y="224378"/>
                  </a:cubicBezTo>
                  <a:cubicBezTo>
                    <a:pt x="4283716" y="229368"/>
                    <a:pt x="4263754" y="247666"/>
                    <a:pt x="4285379" y="242676"/>
                  </a:cubicBezTo>
                  <a:cubicBezTo>
                    <a:pt x="4305341" y="237685"/>
                    <a:pt x="4310331" y="232695"/>
                    <a:pt x="4313658" y="237685"/>
                  </a:cubicBezTo>
                  <a:cubicBezTo>
                    <a:pt x="4316985" y="242676"/>
                    <a:pt x="4330293" y="227704"/>
                    <a:pt x="4335283" y="234358"/>
                  </a:cubicBezTo>
                  <a:cubicBezTo>
                    <a:pt x="4340274" y="241012"/>
                    <a:pt x="4343601" y="242676"/>
                    <a:pt x="4353581" y="249330"/>
                  </a:cubicBezTo>
                  <a:cubicBezTo>
                    <a:pt x="4361899" y="255983"/>
                    <a:pt x="4366889" y="265964"/>
                    <a:pt x="4361899" y="269291"/>
                  </a:cubicBezTo>
                  <a:cubicBezTo>
                    <a:pt x="4356909" y="272618"/>
                    <a:pt x="4366889" y="277608"/>
                    <a:pt x="4378533" y="275945"/>
                  </a:cubicBezTo>
                  <a:cubicBezTo>
                    <a:pt x="4390178" y="275945"/>
                    <a:pt x="4386851" y="277608"/>
                    <a:pt x="4401822" y="279272"/>
                  </a:cubicBezTo>
                  <a:cubicBezTo>
                    <a:pt x="4415130" y="282599"/>
                    <a:pt x="4425110" y="280935"/>
                    <a:pt x="4421784" y="289253"/>
                  </a:cubicBezTo>
                  <a:cubicBezTo>
                    <a:pt x="4420120" y="297570"/>
                    <a:pt x="4433428" y="312541"/>
                    <a:pt x="4415130" y="309214"/>
                  </a:cubicBezTo>
                  <a:cubicBezTo>
                    <a:pt x="4396832" y="307551"/>
                    <a:pt x="4393505" y="297570"/>
                    <a:pt x="4376870" y="310878"/>
                  </a:cubicBezTo>
                  <a:cubicBezTo>
                    <a:pt x="4361899" y="324186"/>
                    <a:pt x="4350254" y="320859"/>
                    <a:pt x="4351918" y="335830"/>
                  </a:cubicBezTo>
                  <a:cubicBezTo>
                    <a:pt x="4353581" y="352465"/>
                    <a:pt x="4350254" y="352465"/>
                    <a:pt x="4341937" y="362445"/>
                  </a:cubicBezTo>
                  <a:cubicBezTo>
                    <a:pt x="4333620" y="372426"/>
                    <a:pt x="4326966" y="375753"/>
                    <a:pt x="4330293" y="384070"/>
                  </a:cubicBezTo>
                  <a:cubicBezTo>
                    <a:pt x="4333620" y="392388"/>
                    <a:pt x="4320312" y="392388"/>
                    <a:pt x="4321976" y="402369"/>
                  </a:cubicBezTo>
                  <a:cubicBezTo>
                    <a:pt x="4323639" y="412349"/>
                    <a:pt x="4308668" y="412349"/>
                    <a:pt x="4311995" y="425657"/>
                  </a:cubicBezTo>
                  <a:cubicBezTo>
                    <a:pt x="4315322" y="440628"/>
                    <a:pt x="4290370" y="440628"/>
                    <a:pt x="4300350" y="453936"/>
                  </a:cubicBezTo>
                  <a:cubicBezTo>
                    <a:pt x="4310331" y="467244"/>
                    <a:pt x="4295360" y="467244"/>
                    <a:pt x="4285379" y="460590"/>
                  </a:cubicBezTo>
                  <a:cubicBezTo>
                    <a:pt x="4275398" y="452273"/>
                    <a:pt x="4268745" y="443955"/>
                    <a:pt x="4250446" y="448946"/>
                  </a:cubicBezTo>
                  <a:cubicBezTo>
                    <a:pt x="4232149" y="455600"/>
                    <a:pt x="4228821" y="460590"/>
                    <a:pt x="4228821" y="470571"/>
                  </a:cubicBezTo>
                  <a:cubicBezTo>
                    <a:pt x="4228821" y="482215"/>
                    <a:pt x="4217177" y="485542"/>
                    <a:pt x="4218841" y="488869"/>
                  </a:cubicBezTo>
                  <a:cubicBezTo>
                    <a:pt x="4220504" y="492196"/>
                    <a:pt x="4208860" y="492196"/>
                    <a:pt x="4208860" y="482215"/>
                  </a:cubicBezTo>
                  <a:cubicBezTo>
                    <a:pt x="4208860" y="472234"/>
                    <a:pt x="4207197" y="452273"/>
                    <a:pt x="4198879" y="458926"/>
                  </a:cubicBezTo>
                  <a:cubicBezTo>
                    <a:pt x="4190562" y="465580"/>
                    <a:pt x="4192225" y="470571"/>
                    <a:pt x="4193888" y="478888"/>
                  </a:cubicBezTo>
                  <a:cubicBezTo>
                    <a:pt x="4193888" y="487205"/>
                    <a:pt x="4188898" y="492196"/>
                    <a:pt x="4188898" y="498850"/>
                  </a:cubicBezTo>
                  <a:cubicBezTo>
                    <a:pt x="4188898" y="503840"/>
                    <a:pt x="4183907" y="508830"/>
                    <a:pt x="4177254" y="498850"/>
                  </a:cubicBezTo>
                  <a:cubicBezTo>
                    <a:pt x="4168936" y="488869"/>
                    <a:pt x="4168936" y="488869"/>
                    <a:pt x="4155629" y="492196"/>
                  </a:cubicBezTo>
                  <a:cubicBezTo>
                    <a:pt x="4140658" y="497186"/>
                    <a:pt x="4142321" y="500513"/>
                    <a:pt x="4148975" y="512157"/>
                  </a:cubicBezTo>
                  <a:cubicBezTo>
                    <a:pt x="4155629" y="523802"/>
                    <a:pt x="4155629" y="527129"/>
                    <a:pt x="4160619" y="542100"/>
                  </a:cubicBezTo>
                  <a:cubicBezTo>
                    <a:pt x="4165610" y="557071"/>
                    <a:pt x="4168936" y="558734"/>
                    <a:pt x="4165610" y="570379"/>
                  </a:cubicBezTo>
                  <a:cubicBezTo>
                    <a:pt x="4160619" y="583686"/>
                    <a:pt x="4158955" y="592004"/>
                    <a:pt x="4165610" y="595331"/>
                  </a:cubicBezTo>
                  <a:cubicBezTo>
                    <a:pt x="4172263" y="600321"/>
                    <a:pt x="4173927" y="590340"/>
                    <a:pt x="4182244" y="590340"/>
                  </a:cubicBezTo>
                  <a:cubicBezTo>
                    <a:pt x="4190562" y="588677"/>
                    <a:pt x="4197216" y="585350"/>
                    <a:pt x="4197216" y="596994"/>
                  </a:cubicBezTo>
                  <a:cubicBezTo>
                    <a:pt x="4198879" y="608639"/>
                    <a:pt x="4207197" y="606975"/>
                    <a:pt x="4212187" y="618619"/>
                  </a:cubicBezTo>
                  <a:cubicBezTo>
                    <a:pt x="4217177" y="630264"/>
                    <a:pt x="4222168" y="628600"/>
                    <a:pt x="4228821" y="628600"/>
                  </a:cubicBezTo>
                  <a:cubicBezTo>
                    <a:pt x="4235475" y="628600"/>
                    <a:pt x="4240466" y="630264"/>
                    <a:pt x="4242129" y="640244"/>
                  </a:cubicBezTo>
                  <a:cubicBezTo>
                    <a:pt x="4243793" y="650225"/>
                    <a:pt x="4247120" y="665196"/>
                    <a:pt x="4235475" y="655216"/>
                  </a:cubicBezTo>
                  <a:cubicBezTo>
                    <a:pt x="4223831" y="645235"/>
                    <a:pt x="4225494" y="646898"/>
                    <a:pt x="4220504" y="655216"/>
                  </a:cubicBezTo>
                  <a:cubicBezTo>
                    <a:pt x="4213850" y="663533"/>
                    <a:pt x="4220504" y="661869"/>
                    <a:pt x="4225494" y="668523"/>
                  </a:cubicBezTo>
                  <a:cubicBezTo>
                    <a:pt x="4230485" y="675177"/>
                    <a:pt x="4227158" y="685158"/>
                    <a:pt x="4232149" y="696802"/>
                  </a:cubicBezTo>
                  <a:cubicBezTo>
                    <a:pt x="4237139" y="708447"/>
                    <a:pt x="4252110" y="706783"/>
                    <a:pt x="4243793" y="720091"/>
                  </a:cubicBezTo>
                  <a:cubicBezTo>
                    <a:pt x="4235475" y="733399"/>
                    <a:pt x="4225494" y="721754"/>
                    <a:pt x="4218841" y="733399"/>
                  </a:cubicBezTo>
                  <a:cubicBezTo>
                    <a:pt x="4212187" y="745043"/>
                    <a:pt x="4220504" y="750033"/>
                    <a:pt x="4218841" y="755024"/>
                  </a:cubicBezTo>
                  <a:cubicBezTo>
                    <a:pt x="4215514" y="760014"/>
                    <a:pt x="4232149" y="758351"/>
                    <a:pt x="4223831" y="766668"/>
                  </a:cubicBezTo>
                  <a:cubicBezTo>
                    <a:pt x="4217177" y="774985"/>
                    <a:pt x="4202206" y="771658"/>
                    <a:pt x="4208860" y="784966"/>
                  </a:cubicBezTo>
                  <a:cubicBezTo>
                    <a:pt x="4217177" y="798274"/>
                    <a:pt x="4220504" y="803264"/>
                    <a:pt x="4225494" y="814908"/>
                  </a:cubicBezTo>
                  <a:cubicBezTo>
                    <a:pt x="4230485" y="826553"/>
                    <a:pt x="4220504" y="831543"/>
                    <a:pt x="4217177" y="843187"/>
                  </a:cubicBezTo>
                  <a:cubicBezTo>
                    <a:pt x="4215514" y="853168"/>
                    <a:pt x="4225494" y="886438"/>
                    <a:pt x="4200542" y="856495"/>
                  </a:cubicBezTo>
                  <a:cubicBezTo>
                    <a:pt x="4175590" y="826553"/>
                    <a:pt x="4165610" y="816572"/>
                    <a:pt x="4158955" y="806591"/>
                  </a:cubicBezTo>
                  <a:cubicBezTo>
                    <a:pt x="4152302" y="796610"/>
                    <a:pt x="4145648" y="786630"/>
                    <a:pt x="4132340" y="776649"/>
                  </a:cubicBezTo>
                  <a:cubicBezTo>
                    <a:pt x="4119032" y="766668"/>
                    <a:pt x="4115706" y="748370"/>
                    <a:pt x="4097407" y="735062"/>
                  </a:cubicBezTo>
                  <a:cubicBezTo>
                    <a:pt x="4079109" y="721754"/>
                    <a:pt x="4080773" y="715100"/>
                    <a:pt x="4070792" y="705120"/>
                  </a:cubicBezTo>
                  <a:cubicBezTo>
                    <a:pt x="4060811" y="695139"/>
                    <a:pt x="4062475" y="691812"/>
                    <a:pt x="4062475" y="680168"/>
                  </a:cubicBezTo>
                  <a:cubicBezTo>
                    <a:pt x="4060811" y="668523"/>
                    <a:pt x="4055821" y="660206"/>
                    <a:pt x="4065802" y="655216"/>
                  </a:cubicBezTo>
                  <a:cubicBezTo>
                    <a:pt x="4075782" y="651889"/>
                    <a:pt x="4069128" y="643571"/>
                    <a:pt x="4059147" y="635254"/>
                  </a:cubicBezTo>
                  <a:cubicBezTo>
                    <a:pt x="4047503" y="626937"/>
                    <a:pt x="4049167" y="616956"/>
                    <a:pt x="4059147" y="618619"/>
                  </a:cubicBezTo>
                  <a:cubicBezTo>
                    <a:pt x="4069128" y="618619"/>
                    <a:pt x="4064138" y="610302"/>
                    <a:pt x="4070792" y="600321"/>
                  </a:cubicBezTo>
                  <a:cubicBezTo>
                    <a:pt x="4077446" y="592004"/>
                    <a:pt x="4072455" y="582023"/>
                    <a:pt x="4082436" y="575369"/>
                  </a:cubicBezTo>
                  <a:cubicBezTo>
                    <a:pt x="4090754" y="568715"/>
                    <a:pt x="4090754" y="563725"/>
                    <a:pt x="4092417" y="547090"/>
                  </a:cubicBezTo>
                  <a:cubicBezTo>
                    <a:pt x="4094080" y="530456"/>
                    <a:pt x="4089090" y="530456"/>
                    <a:pt x="4094080" y="520475"/>
                  </a:cubicBezTo>
                  <a:cubicBezTo>
                    <a:pt x="4099071" y="510494"/>
                    <a:pt x="4105725" y="507167"/>
                    <a:pt x="4099071" y="497186"/>
                  </a:cubicBezTo>
                  <a:cubicBezTo>
                    <a:pt x="4092417" y="487205"/>
                    <a:pt x="4097407" y="478888"/>
                    <a:pt x="4105725" y="477225"/>
                  </a:cubicBezTo>
                  <a:cubicBezTo>
                    <a:pt x="4115706" y="473898"/>
                    <a:pt x="4132340" y="470571"/>
                    <a:pt x="4125686" y="457263"/>
                  </a:cubicBezTo>
                  <a:cubicBezTo>
                    <a:pt x="4119032" y="443955"/>
                    <a:pt x="4110715" y="448946"/>
                    <a:pt x="4117369" y="437301"/>
                  </a:cubicBezTo>
                  <a:cubicBezTo>
                    <a:pt x="4124023" y="427321"/>
                    <a:pt x="4114042" y="422330"/>
                    <a:pt x="4109051" y="412349"/>
                  </a:cubicBezTo>
                  <a:cubicBezTo>
                    <a:pt x="4104061" y="402369"/>
                    <a:pt x="4105725" y="397378"/>
                    <a:pt x="4114042" y="395715"/>
                  </a:cubicBezTo>
                  <a:cubicBezTo>
                    <a:pt x="4122359" y="395715"/>
                    <a:pt x="4104061" y="375753"/>
                    <a:pt x="4090754" y="385734"/>
                  </a:cubicBezTo>
                  <a:cubicBezTo>
                    <a:pt x="4079109" y="394051"/>
                    <a:pt x="4074119" y="402369"/>
                    <a:pt x="4077446" y="414013"/>
                  </a:cubicBezTo>
                  <a:cubicBezTo>
                    <a:pt x="4080773" y="425657"/>
                    <a:pt x="4092417" y="425657"/>
                    <a:pt x="4095744" y="435638"/>
                  </a:cubicBezTo>
                  <a:cubicBezTo>
                    <a:pt x="4099071" y="443955"/>
                    <a:pt x="4104061" y="448946"/>
                    <a:pt x="4085763" y="443955"/>
                  </a:cubicBezTo>
                  <a:cubicBezTo>
                    <a:pt x="4065802" y="438965"/>
                    <a:pt x="4070792" y="445619"/>
                    <a:pt x="4072455" y="460590"/>
                  </a:cubicBezTo>
                  <a:cubicBezTo>
                    <a:pt x="4074119" y="475561"/>
                    <a:pt x="4067465" y="503840"/>
                    <a:pt x="4054157" y="490532"/>
                  </a:cubicBezTo>
                  <a:cubicBezTo>
                    <a:pt x="4039186" y="477225"/>
                    <a:pt x="4024215" y="480552"/>
                    <a:pt x="4027542" y="467244"/>
                  </a:cubicBezTo>
                  <a:cubicBezTo>
                    <a:pt x="4030869" y="453936"/>
                    <a:pt x="4017561" y="455600"/>
                    <a:pt x="4019224" y="443955"/>
                  </a:cubicBezTo>
                  <a:cubicBezTo>
                    <a:pt x="4020888" y="432311"/>
                    <a:pt x="4009243" y="428984"/>
                    <a:pt x="4005917" y="437301"/>
                  </a:cubicBezTo>
                  <a:cubicBezTo>
                    <a:pt x="4004253" y="445619"/>
                    <a:pt x="3984291" y="437301"/>
                    <a:pt x="3985955" y="448946"/>
                  </a:cubicBezTo>
                  <a:cubicBezTo>
                    <a:pt x="3987619" y="458926"/>
                    <a:pt x="3985955" y="458926"/>
                    <a:pt x="3972647" y="460590"/>
                  </a:cubicBezTo>
                  <a:cubicBezTo>
                    <a:pt x="3959339" y="462253"/>
                    <a:pt x="3964330" y="470571"/>
                    <a:pt x="3959339" y="480552"/>
                  </a:cubicBezTo>
                  <a:cubicBezTo>
                    <a:pt x="3954349" y="490532"/>
                    <a:pt x="3946032" y="497186"/>
                    <a:pt x="3956013" y="508830"/>
                  </a:cubicBezTo>
                  <a:cubicBezTo>
                    <a:pt x="3965994" y="518811"/>
                    <a:pt x="3956013" y="518811"/>
                    <a:pt x="3949359" y="528792"/>
                  </a:cubicBezTo>
                  <a:cubicBezTo>
                    <a:pt x="3942705" y="537109"/>
                    <a:pt x="3937714" y="548754"/>
                    <a:pt x="3944368" y="553744"/>
                  </a:cubicBezTo>
                  <a:cubicBezTo>
                    <a:pt x="3951022" y="560398"/>
                    <a:pt x="3944368" y="567052"/>
                    <a:pt x="3961003" y="565388"/>
                  </a:cubicBezTo>
                  <a:cubicBezTo>
                    <a:pt x="3977638" y="565388"/>
                    <a:pt x="3979301" y="568715"/>
                    <a:pt x="3980965" y="572042"/>
                  </a:cubicBezTo>
                  <a:cubicBezTo>
                    <a:pt x="3980965" y="577033"/>
                    <a:pt x="3979301" y="580360"/>
                    <a:pt x="3961003" y="585350"/>
                  </a:cubicBezTo>
                  <a:cubicBezTo>
                    <a:pt x="3944368" y="590340"/>
                    <a:pt x="3941042" y="588677"/>
                    <a:pt x="3939378" y="596994"/>
                  </a:cubicBezTo>
                  <a:cubicBezTo>
                    <a:pt x="3936051" y="605312"/>
                    <a:pt x="3932724" y="603648"/>
                    <a:pt x="3924407" y="605312"/>
                  </a:cubicBezTo>
                  <a:cubicBezTo>
                    <a:pt x="3916090" y="605312"/>
                    <a:pt x="3916090" y="608639"/>
                    <a:pt x="3909435" y="616956"/>
                  </a:cubicBezTo>
                  <a:cubicBezTo>
                    <a:pt x="3902782" y="623610"/>
                    <a:pt x="3879493" y="616956"/>
                    <a:pt x="3889474" y="611965"/>
                  </a:cubicBezTo>
                  <a:cubicBezTo>
                    <a:pt x="3899455" y="608639"/>
                    <a:pt x="3917753" y="592004"/>
                    <a:pt x="3887810" y="593667"/>
                  </a:cubicBezTo>
                  <a:cubicBezTo>
                    <a:pt x="3857868" y="595331"/>
                    <a:pt x="3854541" y="585350"/>
                    <a:pt x="3844560" y="588677"/>
                  </a:cubicBezTo>
                  <a:cubicBezTo>
                    <a:pt x="3834579" y="592004"/>
                    <a:pt x="3827926" y="592004"/>
                    <a:pt x="3829589" y="601985"/>
                  </a:cubicBezTo>
                  <a:cubicBezTo>
                    <a:pt x="3832916" y="611965"/>
                    <a:pt x="3824599" y="611965"/>
                    <a:pt x="3824599" y="616956"/>
                  </a:cubicBezTo>
                  <a:cubicBezTo>
                    <a:pt x="3826262" y="621946"/>
                    <a:pt x="3809627" y="611965"/>
                    <a:pt x="3804637" y="616956"/>
                  </a:cubicBezTo>
                  <a:cubicBezTo>
                    <a:pt x="3799647" y="621946"/>
                    <a:pt x="3786339" y="623610"/>
                    <a:pt x="3779685" y="620283"/>
                  </a:cubicBezTo>
                  <a:cubicBezTo>
                    <a:pt x="3774695" y="616956"/>
                    <a:pt x="3758060" y="621946"/>
                    <a:pt x="3769704" y="626937"/>
                  </a:cubicBezTo>
                  <a:cubicBezTo>
                    <a:pt x="3781349" y="630264"/>
                    <a:pt x="3784675" y="636917"/>
                    <a:pt x="3768041" y="633591"/>
                  </a:cubicBezTo>
                  <a:cubicBezTo>
                    <a:pt x="3751406" y="630264"/>
                    <a:pt x="3726454" y="623610"/>
                    <a:pt x="3708156" y="630264"/>
                  </a:cubicBezTo>
                  <a:cubicBezTo>
                    <a:pt x="3689858" y="636917"/>
                    <a:pt x="3676550" y="650225"/>
                    <a:pt x="3678213" y="663533"/>
                  </a:cubicBezTo>
                  <a:cubicBezTo>
                    <a:pt x="3679877" y="676841"/>
                    <a:pt x="3676550" y="680168"/>
                    <a:pt x="3676550" y="690148"/>
                  </a:cubicBezTo>
                  <a:cubicBezTo>
                    <a:pt x="3676550" y="700129"/>
                    <a:pt x="3666569" y="711773"/>
                    <a:pt x="3666569" y="725081"/>
                  </a:cubicBezTo>
                  <a:cubicBezTo>
                    <a:pt x="3666569" y="738389"/>
                    <a:pt x="3654925" y="753360"/>
                    <a:pt x="3649935" y="763341"/>
                  </a:cubicBezTo>
                  <a:cubicBezTo>
                    <a:pt x="3644944" y="773322"/>
                    <a:pt x="3644944" y="783303"/>
                    <a:pt x="3644944" y="789956"/>
                  </a:cubicBezTo>
                  <a:cubicBezTo>
                    <a:pt x="3646608" y="796610"/>
                    <a:pt x="3649935" y="804928"/>
                    <a:pt x="3634963" y="813245"/>
                  </a:cubicBezTo>
                  <a:cubicBezTo>
                    <a:pt x="3621656" y="821562"/>
                    <a:pt x="3603357" y="834870"/>
                    <a:pt x="3619992" y="838197"/>
                  </a:cubicBezTo>
                  <a:cubicBezTo>
                    <a:pt x="3634963" y="841524"/>
                    <a:pt x="3648271" y="833207"/>
                    <a:pt x="3654925" y="839860"/>
                  </a:cubicBezTo>
                  <a:cubicBezTo>
                    <a:pt x="3661579" y="846514"/>
                    <a:pt x="3673223" y="851505"/>
                    <a:pt x="3669896" y="846514"/>
                  </a:cubicBezTo>
                  <a:cubicBezTo>
                    <a:pt x="3668233" y="839860"/>
                    <a:pt x="3676550" y="834870"/>
                    <a:pt x="3681541" y="848178"/>
                  </a:cubicBezTo>
                  <a:cubicBezTo>
                    <a:pt x="3686531" y="861486"/>
                    <a:pt x="3684867" y="861486"/>
                    <a:pt x="3696512" y="861486"/>
                  </a:cubicBezTo>
                  <a:cubicBezTo>
                    <a:pt x="3708156" y="861486"/>
                    <a:pt x="3714810" y="861486"/>
                    <a:pt x="3713146" y="853168"/>
                  </a:cubicBezTo>
                  <a:cubicBezTo>
                    <a:pt x="3711483" y="844851"/>
                    <a:pt x="3698175" y="833207"/>
                    <a:pt x="3711483" y="836534"/>
                  </a:cubicBezTo>
                  <a:cubicBezTo>
                    <a:pt x="3724791" y="839860"/>
                    <a:pt x="3721464" y="824889"/>
                    <a:pt x="3738098" y="834870"/>
                  </a:cubicBezTo>
                  <a:cubicBezTo>
                    <a:pt x="3753069" y="844851"/>
                    <a:pt x="3751406" y="843187"/>
                    <a:pt x="3763050" y="851505"/>
                  </a:cubicBezTo>
                  <a:cubicBezTo>
                    <a:pt x="3773031" y="859822"/>
                    <a:pt x="3784675" y="856495"/>
                    <a:pt x="3786339" y="861486"/>
                  </a:cubicBezTo>
                  <a:cubicBezTo>
                    <a:pt x="3788002" y="868139"/>
                    <a:pt x="3792993" y="871466"/>
                    <a:pt x="3797983" y="881447"/>
                  </a:cubicBezTo>
                  <a:cubicBezTo>
                    <a:pt x="3802974" y="891428"/>
                    <a:pt x="3796320" y="893091"/>
                    <a:pt x="3806301" y="898082"/>
                  </a:cubicBezTo>
                  <a:cubicBezTo>
                    <a:pt x="3816282" y="903072"/>
                    <a:pt x="3819608" y="909726"/>
                    <a:pt x="3822935" y="918043"/>
                  </a:cubicBezTo>
                  <a:cubicBezTo>
                    <a:pt x="3824599" y="928024"/>
                    <a:pt x="3821272" y="936342"/>
                    <a:pt x="3829589" y="951313"/>
                  </a:cubicBezTo>
                  <a:cubicBezTo>
                    <a:pt x="3837906" y="966284"/>
                    <a:pt x="3834579" y="981255"/>
                    <a:pt x="3839570" y="989573"/>
                  </a:cubicBezTo>
                  <a:cubicBezTo>
                    <a:pt x="3846224" y="997890"/>
                    <a:pt x="3857868" y="1004544"/>
                    <a:pt x="3861195" y="1016188"/>
                  </a:cubicBezTo>
                  <a:cubicBezTo>
                    <a:pt x="3862858" y="1026169"/>
                    <a:pt x="3869512" y="1029496"/>
                    <a:pt x="3869512" y="1041140"/>
                  </a:cubicBezTo>
                  <a:cubicBezTo>
                    <a:pt x="3867849" y="1052784"/>
                    <a:pt x="3871176" y="1056111"/>
                    <a:pt x="3864522" y="1062765"/>
                  </a:cubicBezTo>
                  <a:cubicBezTo>
                    <a:pt x="3856205" y="1069419"/>
                    <a:pt x="3852878" y="1079400"/>
                    <a:pt x="3852878" y="1086054"/>
                  </a:cubicBezTo>
                  <a:cubicBezTo>
                    <a:pt x="3851214" y="1094371"/>
                    <a:pt x="3839570" y="1102688"/>
                    <a:pt x="3846224" y="1117660"/>
                  </a:cubicBezTo>
                  <a:cubicBezTo>
                    <a:pt x="3852878" y="1132631"/>
                    <a:pt x="3846224" y="1134294"/>
                    <a:pt x="3842897" y="1149265"/>
                  </a:cubicBezTo>
                  <a:cubicBezTo>
                    <a:pt x="3839570" y="1164237"/>
                    <a:pt x="3834579" y="1184198"/>
                    <a:pt x="3831253" y="1194179"/>
                  </a:cubicBezTo>
                  <a:cubicBezTo>
                    <a:pt x="3827926" y="1204160"/>
                    <a:pt x="3824599" y="1214141"/>
                    <a:pt x="3821272" y="1224122"/>
                  </a:cubicBezTo>
                  <a:cubicBezTo>
                    <a:pt x="3817945" y="1234102"/>
                    <a:pt x="3811291" y="1237429"/>
                    <a:pt x="3801310" y="1237429"/>
                  </a:cubicBezTo>
                  <a:cubicBezTo>
                    <a:pt x="3792993" y="1239093"/>
                    <a:pt x="3779685" y="1242420"/>
                    <a:pt x="3773031" y="1239093"/>
                  </a:cubicBezTo>
                  <a:cubicBezTo>
                    <a:pt x="3766378" y="1235766"/>
                    <a:pt x="3751406" y="1219131"/>
                    <a:pt x="3743089" y="1230775"/>
                  </a:cubicBezTo>
                  <a:cubicBezTo>
                    <a:pt x="3734771" y="1242420"/>
                    <a:pt x="3744752" y="1242420"/>
                    <a:pt x="3741426" y="1250737"/>
                  </a:cubicBezTo>
                  <a:cubicBezTo>
                    <a:pt x="3739762" y="1260718"/>
                    <a:pt x="3721464" y="1270699"/>
                    <a:pt x="3724791" y="1280679"/>
                  </a:cubicBezTo>
                  <a:cubicBezTo>
                    <a:pt x="3728117" y="1290660"/>
                    <a:pt x="3741426" y="1293987"/>
                    <a:pt x="3733108" y="1303968"/>
                  </a:cubicBezTo>
                  <a:cubicBezTo>
                    <a:pt x="3724791" y="1315612"/>
                    <a:pt x="3721464" y="1313949"/>
                    <a:pt x="3713146" y="1323930"/>
                  </a:cubicBezTo>
                  <a:cubicBezTo>
                    <a:pt x="3706493" y="1333910"/>
                    <a:pt x="3691521" y="1343891"/>
                    <a:pt x="3703165" y="1355535"/>
                  </a:cubicBezTo>
                  <a:cubicBezTo>
                    <a:pt x="3714810" y="1365516"/>
                    <a:pt x="3721464" y="1377160"/>
                    <a:pt x="3733108" y="1383814"/>
                  </a:cubicBezTo>
                  <a:cubicBezTo>
                    <a:pt x="3744752" y="1390468"/>
                    <a:pt x="3751406" y="1390468"/>
                    <a:pt x="3758060" y="1397122"/>
                  </a:cubicBezTo>
                  <a:cubicBezTo>
                    <a:pt x="3764714" y="1403776"/>
                    <a:pt x="3781349" y="1415420"/>
                    <a:pt x="3786339" y="1433718"/>
                  </a:cubicBezTo>
                  <a:cubicBezTo>
                    <a:pt x="3791330" y="1450353"/>
                    <a:pt x="3797983" y="1452017"/>
                    <a:pt x="3801310" y="1460334"/>
                  </a:cubicBezTo>
                  <a:cubicBezTo>
                    <a:pt x="3804637" y="1468651"/>
                    <a:pt x="3806301" y="1478632"/>
                    <a:pt x="3792993" y="1476969"/>
                  </a:cubicBezTo>
                  <a:cubicBezTo>
                    <a:pt x="3779685" y="1475305"/>
                    <a:pt x="3778022" y="1473642"/>
                    <a:pt x="3774695" y="1485286"/>
                  </a:cubicBezTo>
                  <a:cubicBezTo>
                    <a:pt x="3771368" y="1498594"/>
                    <a:pt x="3764714" y="1486949"/>
                    <a:pt x="3756397" y="1496930"/>
                  </a:cubicBezTo>
                  <a:cubicBezTo>
                    <a:pt x="3748079" y="1506911"/>
                    <a:pt x="3749743" y="1516892"/>
                    <a:pt x="3736435" y="1506911"/>
                  </a:cubicBezTo>
                  <a:cubicBezTo>
                    <a:pt x="3721464" y="1498594"/>
                    <a:pt x="3728117" y="1498594"/>
                    <a:pt x="3724791" y="1486949"/>
                  </a:cubicBezTo>
                  <a:cubicBezTo>
                    <a:pt x="3723127" y="1475305"/>
                    <a:pt x="3733108" y="1471978"/>
                    <a:pt x="3719800" y="1461997"/>
                  </a:cubicBezTo>
                  <a:cubicBezTo>
                    <a:pt x="3704829" y="1452017"/>
                    <a:pt x="3709819" y="1445363"/>
                    <a:pt x="3699839" y="1440372"/>
                  </a:cubicBezTo>
                  <a:cubicBezTo>
                    <a:pt x="3689858" y="1435382"/>
                    <a:pt x="3701502" y="1437045"/>
                    <a:pt x="3706493" y="1423738"/>
                  </a:cubicBezTo>
                  <a:cubicBezTo>
                    <a:pt x="3709819" y="1412093"/>
                    <a:pt x="3714810" y="1408766"/>
                    <a:pt x="3693185" y="1407103"/>
                  </a:cubicBezTo>
                  <a:cubicBezTo>
                    <a:pt x="3669896" y="1405439"/>
                    <a:pt x="3681541" y="1412093"/>
                    <a:pt x="3676550" y="1407103"/>
                  </a:cubicBezTo>
                  <a:cubicBezTo>
                    <a:pt x="3673223" y="1402112"/>
                    <a:pt x="3656589" y="1412093"/>
                    <a:pt x="3651598" y="1398786"/>
                  </a:cubicBezTo>
                  <a:cubicBezTo>
                    <a:pt x="3646608" y="1385478"/>
                    <a:pt x="3651598" y="1373834"/>
                    <a:pt x="3646608" y="1363853"/>
                  </a:cubicBezTo>
                  <a:cubicBezTo>
                    <a:pt x="3641617" y="1353872"/>
                    <a:pt x="3633300" y="1358862"/>
                    <a:pt x="3624983" y="1352208"/>
                  </a:cubicBezTo>
                  <a:cubicBezTo>
                    <a:pt x="3618329" y="1345555"/>
                    <a:pt x="3603357" y="1347218"/>
                    <a:pt x="3593377" y="1350545"/>
                  </a:cubicBezTo>
                  <a:cubicBezTo>
                    <a:pt x="3583396" y="1353872"/>
                    <a:pt x="3575079" y="1357199"/>
                    <a:pt x="3570088" y="1368843"/>
                  </a:cubicBezTo>
                  <a:cubicBezTo>
                    <a:pt x="3566761" y="1380487"/>
                    <a:pt x="3561771" y="1378824"/>
                    <a:pt x="3551790" y="1370507"/>
                  </a:cubicBezTo>
                  <a:cubicBezTo>
                    <a:pt x="3543472" y="1362189"/>
                    <a:pt x="3533492" y="1357199"/>
                    <a:pt x="3543472" y="1350545"/>
                  </a:cubicBezTo>
                  <a:cubicBezTo>
                    <a:pt x="3551790" y="1343891"/>
                    <a:pt x="3551790" y="1322266"/>
                    <a:pt x="3541809" y="1320603"/>
                  </a:cubicBezTo>
                  <a:cubicBezTo>
                    <a:pt x="3530165" y="1320603"/>
                    <a:pt x="3520184" y="1325593"/>
                    <a:pt x="3516857" y="1332247"/>
                  </a:cubicBezTo>
                  <a:cubicBezTo>
                    <a:pt x="3513530" y="1338901"/>
                    <a:pt x="3491905" y="1362189"/>
                    <a:pt x="3491905" y="1362189"/>
                  </a:cubicBezTo>
                  <a:cubicBezTo>
                    <a:pt x="3491905" y="1362189"/>
                    <a:pt x="3491905" y="1360526"/>
                    <a:pt x="3491905" y="1363853"/>
                  </a:cubicBezTo>
                  <a:cubicBezTo>
                    <a:pt x="3491905" y="1367180"/>
                    <a:pt x="3500223" y="1383814"/>
                    <a:pt x="3478597" y="1382151"/>
                  </a:cubicBezTo>
                  <a:cubicBezTo>
                    <a:pt x="3456972" y="1380487"/>
                    <a:pt x="3453645" y="1392132"/>
                    <a:pt x="3463626" y="1398786"/>
                  </a:cubicBezTo>
                  <a:cubicBezTo>
                    <a:pt x="3471944" y="1405439"/>
                    <a:pt x="3473607" y="1413757"/>
                    <a:pt x="3485251" y="1413757"/>
                  </a:cubicBezTo>
                  <a:cubicBezTo>
                    <a:pt x="3496896" y="1413757"/>
                    <a:pt x="3490242" y="1428728"/>
                    <a:pt x="3505213" y="1432055"/>
                  </a:cubicBezTo>
                  <a:cubicBezTo>
                    <a:pt x="3520184" y="1437045"/>
                    <a:pt x="3525175" y="1447026"/>
                    <a:pt x="3535155" y="1432055"/>
                  </a:cubicBezTo>
                  <a:cubicBezTo>
                    <a:pt x="3545136" y="1417084"/>
                    <a:pt x="3551790" y="1405439"/>
                    <a:pt x="3555117" y="1415420"/>
                  </a:cubicBezTo>
                  <a:cubicBezTo>
                    <a:pt x="3560107" y="1425401"/>
                    <a:pt x="3563434" y="1418747"/>
                    <a:pt x="3583396" y="1418747"/>
                  </a:cubicBezTo>
                  <a:cubicBezTo>
                    <a:pt x="3603357" y="1418747"/>
                    <a:pt x="3608348" y="1415420"/>
                    <a:pt x="3605021" y="1425401"/>
                  </a:cubicBezTo>
                  <a:cubicBezTo>
                    <a:pt x="3603357" y="1435382"/>
                    <a:pt x="3606685" y="1433718"/>
                    <a:pt x="3590050" y="1440372"/>
                  </a:cubicBezTo>
                  <a:cubicBezTo>
                    <a:pt x="3573415" y="1445363"/>
                    <a:pt x="3566761" y="1453680"/>
                    <a:pt x="3563434" y="1461997"/>
                  </a:cubicBezTo>
                  <a:cubicBezTo>
                    <a:pt x="3561771" y="1470315"/>
                    <a:pt x="3548463" y="1480295"/>
                    <a:pt x="3553453" y="1488613"/>
                  </a:cubicBezTo>
                  <a:cubicBezTo>
                    <a:pt x="3558444" y="1496930"/>
                    <a:pt x="3536819" y="1500257"/>
                    <a:pt x="3566761" y="1516892"/>
                  </a:cubicBezTo>
                  <a:cubicBezTo>
                    <a:pt x="3596704" y="1533526"/>
                    <a:pt x="3598367" y="1548498"/>
                    <a:pt x="3610011" y="1558478"/>
                  </a:cubicBezTo>
                  <a:cubicBezTo>
                    <a:pt x="3623319" y="1568459"/>
                    <a:pt x="3621656" y="1573450"/>
                    <a:pt x="3634963" y="1578440"/>
                  </a:cubicBezTo>
                  <a:cubicBezTo>
                    <a:pt x="3648271" y="1585094"/>
                    <a:pt x="3638290" y="1590084"/>
                    <a:pt x="3644944" y="1595075"/>
                  </a:cubicBezTo>
                  <a:cubicBezTo>
                    <a:pt x="3651598" y="1600065"/>
                    <a:pt x="3661579" y="1608382"/>
                    <a:pt x="3651598" y="1616700"/>
                  </a:cubicBezTo>
                  <a:cubicBezTo>
                    <a:pt x="3641617" y="1625017"/>
                    <a:pt x="3623319" y="1628344"/>
                    <a:pt x="3643281" y="1631671"/>
                  </a:cubicBezTo>
                  <a:cubicBezTo>
                    <a:pt x="3663242" y="1634998"/>
                    <a:pt x="3671560" y="1628344"/>
                    <a:pt x="3671560" y="1641652"/>
                  </a:cubicBezTo>
                  <a:cubicBezTo>
                    <a:pt x="3671560" y="1656623"/>
                    <a:pt x="3673223" y="1654959"/>
                    <a:pt x="3673223" y="1666604"/>
                  </a:cubicBezTo>
                  <a:cubicBezTo>
                    <a:pt x="3671560" y="1678248"/>
                    <a:pt x="3673223" y="1674921"/>
                    <a:pt x="3666569" y="1683238"/>
                  </a:cubicBezTo>
                  <a:cubicBezTo>
                    <a:pt x="3659915" y="1691556"/>
                    <a:pt x="3644944" y="1693219"/>
                    <a:pt x="3648271" y="1704863"/>
                  </a:cubicBezTo>
                  <a:cubicBezTo>
                    <a:pt x="3651598" y="1716508"/>
                    <a:pt x="3646608" y="1719835"/>
                    <a:pt x="3648271" y="1728152"/>
                  </a:cubicBezTo>
                  <a:cubicBezTo>
                    <a:pt x="3649935" y="1736469"/>
                    <a:pt x="3638290" y="1733143"/>
                    <a:pt x="3641617" y="1746450"/>
                  </a:cubicBezTo>
                  <a:cubicBezTo>
                    <a:pt x="3644944" y="1758095"/>
                    <a:pt x="3629973" y="1761421"/>
                    <a:pt x="3633300" y="1768075"/>
                  </a:cubicBezTo>
                  <a:cubicBezTo>
                    <a:pt x="3636627" y="1774729"/>
                    <a:pt x="3608348" y="1788037"/>
                    <a:pt x="3610011" y="1798018"/>
                  </a:cubicBezTo>
                  <a:cubicBezTo>
                    <a:pt x="3611675" y="1806335"/>
                    <a:pt x="3590050" y="1809662"/>
                    <a:pt x="3585059" y="1821306"/>
                  </a:cubicBezTo>
                  <a:cubicBezTo>
                    <a:pt x="3578405" y="1832951"/>
                    <a:pt x="3548463" y="1839604"/>
                    <a:pt x="3543472" y="1844595"/>
                  </a:cubicBezTo>
                  <a:cubicBezTo>
                    <a:pt x="3536819" y="1849585"/>
                    <a:pt x="3528501" y="1842931"/>
                    <a:pt x="3523511" y="1851249"/>
                  </a:cubicBezTo>
                  <a:cubicBezTo>
                    <a:pt x="3518520" y="1857903"/>
                    <a:pt x="3498559" y="1839604"/>
                    <a:pt x="3495232" y="1857903"/>
                  </a:cubicBezTo>
                  <a:cubicBezTo>
                    <a:pt x="3491905" y="1876201"/>
                    <a:pt x="3480261" y="1871210"/>
                    <a:pt x="3466953" y="1876201"/>
                  </a:cubicBezTo>
                  <a:cubicBezTo>
                    <a:pt x="3453645" y="1882855"/>
                    <a:pt x="3428693" y="1889508"/>
                    <a:pt x="3432020" y="1897826"/>
                  </a:cubicBezTo>
                  <a:cubicBezTo>
                    <a:pt x="3433684" y="1906143"/>
                    <a:pt x="3420376" y="1919451"/>
                    <a:pt x="3410395" y="1901153"/>
                  </a:cubicBezTo>
                  <a:cubicBezTo>
                    <a:pt x="3400415" y="1881191"/>
                    <a:pt x="3408732" y="1879528"/>
                    <a:pt x="3385443" y="1881191"/>
                  </a:cubicBezTo>
                  <a:cubicBezTo>
                    <a:pt x="3360491" y="1882855"/>
                    <a:pt x="3348847" y="1887845"/>
                    <a:pt x="3350511" y="1897826"/>
                  </a:cubicBezTo>
                  <a:cubicBezTo>
                    <a:pt x="3352174" y="1906143"/>
                    <a:pt x="3333876" y="1911133"/>
                    <a:pt x="3323895" y="1921114"/>
                  </a:cubicBezTo>
                  <a:cubicBezTo>
                    <a:pt x="3313914" y="1931095"/>
                    <a:pt x="3305597" y="1951057"/>
                    <a:pt x="3313914" y="1959374"/>
                  </a:cubicBezTo>
                  <a:cubicBezTo>
                    <a:pt x="3322232" y="1967691"/>
                    <a:pt x="3337203" y="1976009"/>
                    <a:pt x="3345520" y="1984326"/>
                  </a:cubicBezTo>
                  <a:cubicBezTo>
                    <a:pt x="3353837" y="1992643"/>
                    <a:pt x="3355501" y="2004288"/>
                    <a:pt x="3368808" y="2014269"/>
                  </a:cubicBezTo>
                  <a:cubicBezTo>
                    <a:pt x="3380453" y="2024249"/>
                    <a:pt x="3417049" y="2039221"/>
                    <a:pt x="3425367" y="2054192"/>
                  </a:cubicBezTo>
                  <a:cubicBezTo>
                    <a:pt x="3433684" y="2069163"/>
                    <a:pt x="3438674" y="2077480"/>
                    <a:pt x="3440338" y="2089125"/>
                  </a:cubicBezTo>
                  <a:cubicBezTo>
                    <a:pt x="3442001" y="2099105"/>
                    <a:pt x="3433684" y="2109086"/>
                    <a:pt x="3435347" y="2119067"/>
                  </a:cubicBezTo>
                  <a:cubicBezTo>
                    <a:pt x="3438674" y="2130711"/>
                    <a:pt x="3443664" y="2142356"/>
                    <a:pt x="3430357" y="2155663"/>
                  </a:cubicBezTo>
                  <a:cubicBezTo>
                    <a:pt x="3417049" y="2168971"/>
                    <a:pt x="3413722" y="2172298"/>
                    <a:pt x="3398751" y="2173961"/>
                  </a:cubicBezTo>
                  <a:cubicBezTo>
                    <a:pt x="3383780" y="2175625"/>
                    <a:pt x="3372136" y="2182279"/>
                    <a:pt x="3373799" y="2190596"/>
                  </a:cubicBezTo>
                  <a:cubicBezTo>
                    <a:pt x="3375463" y="2198913"/>
                    <a:pt x="3357164" y="2198913"/>
                    <a:pt x="3348847" y="2210558"/>
                  </a:cubicBezTo>
                  <a:cubicBezTo>
                    <a:pt x="3340530" y="2220538"/>
                    <a:pt x="3308924" y="2225529"/>
                    <a:pt x="3315578" y="2208894"/>
                  </a:cubicBezTo>
                  <a:cubicBezTo>
                    <a:pt x="3322232" y="2192260"/>
                    <a:pt x="3320568" y="2172298"/>
                    <a:pt x="3300607" y="2168971"/>
                  </a:cubicBezTo>
                  <a:cubicBezTo>
                    <a:pt x="3280645" y="2165644"/>
                    <a:pt x="3278981" y="2172298"/>
                    <a:pt x="3270664" y="2157327"/>
                  </a:cubicBezTo>
                  <a:cubicBezTo>
                    <a:pt x="3264010" y="2142356"/>
                    <a:pt x="3254029" y="2134038"/>
                    <a:pt x="3245712" y="2127384"/>
                  </a:cubicBezTo>
                  <a:cubicBezTo>
                    <a:pt x="3237395" y="2120730"/>
                    <a:pt x="3230741" y="2119067"/>
                    <a:pt x="3220760" y="2119067"/>
                  </a:cubicBezTo>
                  <a:cubicBezTo>
                    <a:pt x="3210779" y="2119067"/>
                    <a:pt x="3210779" y="2092451"/>
                    <a:pt x="3197471" y="2090788"/>
                  </a:cubicBezTo>
                  <a:cubicBezTo>
                    <a:pt x="3184164" y="2089125"/>
                    <a:pt x="3177510" y="2107423"/>
                    <a:pt x="3184164" y="2119067"/>
                  </a:cubicBezTo>
                  <a:cubicBezTo>
                    <a:pt x="3189154" y="2130711"/>
                    <a:pt x="3182500" y="2145682"/>
                    <a:pt x="3180837" y="2155663"/>
                  </a:cubicBezTo>
                  <a:cubicBezTo>
                    <a:pt x="3179173" y="2165644"/>
                    <a:pt x="3172519" y="2187269"/>
                    <a:pt x="3177510" y="2193923"/>
                  </a:cubicBezTo>
                  <a:cubicBezTo>
                    <a:pt x="3182500" y="2198913"/>
                    <a:pt x="3190818" y="2207231"/>
                    <a:pt x="3195808" y="2213885"/>
                  </a:cubicBezTo>
                  <a:cubicBezTo>
                    <a:pt x="3200799" y="2220538"/>
                    <a:pt x="3204125" y="2225529"/>
                    <a:pt x="3202462" y="2232183"/>
                  </a:cubicBezTo>
                  <a:cubicBezTo>
                    <a:pt x="3200799" y="2238837"/>
                    <a:pt x="3199135" y="2238837"/>
                    <a:pt x="3210779" y="2248817"/>
                  </a:cubicBezTo>
                  <a:cubicBezTo>
                    <a:pt x="3222423" y="2258798"/>
                    <a:pt x="3244048" y="2262125"/>
                    <a:pt x="3245712" y="2275433"/>
                  </a:cubicBezTo>
                  <a:cubicBezTo>
                    <a:pt x="3247375" y="2290404"/>
                    <a:pt x="3275655" y="2302049"/>
                    <a:pt x="3283972" y="2312029"/>
                  </a:cubicBezTo>
                  <a:cubicBezTo>
                    <a:pt x="3292289" y="2322010"/>
                    <a:pt x="3292289" y="2338645"/>
                    <a:pt x="3292289" y="2348625"/>
                  </a:cubicBezTo>
                  <a:cubicBezTo>
                    <a:pt x="3292289" y="2358606"/>
                    <a:pt x="3297280" y="2366924"/>
                    <a:pt x="3303933" y="2375241"/>
                  </a:cubicBezTo>
                  <a:cubicBezTo>
                    <a:pt x="3310587" y="2383558"/>
                    <a:pt x="3325559" y="2416828"/>
                    <a:pt x="3303933" y="2406847"/>
                  </a:cubicBezTo>
                  <a:cubicBezTo>
                    <a:pt x="3282308" y="2396866"/>
                    <a:pt x="3269000" y="2395203"/>
                    <a:pt x="3260683" y="2386885"/>
                  </a:cubicBezTo>
                  <a:cubicBezTo>
                    <a:pt x="3254029" y="2378568"/>
                    <a:pt x="3242385" y="2365260"/>
                    <a:pt x="3237395" y="2360270"/>
                  </a:cubicBezTo>
                  <a:cubicBezTo>
                    <a:pt x="3232404" y="2355279"/>
                    <a:pt x="3222423" y="2351953"/>
                    <a:pt x="3222423" y="2338645"/>
                  </a:cubicBezTo>
                  <a:cubicBezTo>
                    <a:pt x="3220760" y="2327001"/>
                    <a:pt x="3222423" y="2312029"/>
                    <a:pt x="3214106" y="2300385"/>
                  </a:cubicBezTo>
                  <a:cubicBezTo>
                    <a:pt x="3205789" y="2288741"/>
                    <a:pt x="3200799" y="2270442"/>
                    <a:pt x="3189154" y="2260462"/>
                  </a:cubicBezTo>
                  <a:cubicBezTo>
                    <a:pt x="3177510" y="2250481"/>
                    <a:pt x="3169192" y="2242164"/>
                    <a:pt x="3165866" y="2233846"/>
                  </a:cubicBezTo>
                  <a:cubicBezTo>
                    <a:pt x="3162539" y="2225529"/>
                    <a:pt x="3150895" y="2253808"/>
                    <a:pt x="3147567" y="2227192"/>
                  </a:cubicBezTo>
                  <a:cubicBezTo>
                    <a:pt x="3144240" y="2200577"/>
                    <a:pt x="3155885" y="2190596"/>
                    <a:pt x="3154221" y="2183942"/>
                  </a:cubicBezTo>
                  <a:cubicBezTo>
                    <a:pt x="3152558" y="2177288"/>
                    <a:pt x="3154221" y="2168971"/>
                    <a:pt x="3145904" y="2154000"/>
                  </a:cubicBezTo>
                  <a:cubicBezTo>
                    <a:pt x="3137587" y="2139029"/>
                    <a:pt x="3122615" y="2130711"/>
                    <a:pt x="3137587" y="2129048"/>
                  </a:cubicBezTo>
                  <a:cubicBezTo>
                    <a:pt x="3152558" y="2125721"/>
                    <a:pt x="3144240" y="2117404"/>
                    <a:pt x="3137587" y="2110750"/>
                  </a:cubicBezTo>
                  <a:cubicBezTo>
                    <a:pt x="3130933" y="2104096"/>
                    <a:pt x="3110971" y="2099105"/>
                    <a:pt x="3119288" y="2084134"/>
                  </a:cubicBezTo>
                  <a:cubicBezTo>
                    <a:pt x="3127606" y="2069163"/>
                    <a:pt x="3102654" y="2067499"/>
                    <a:pt x="3105981" y="2057519"/>
                  </a:cubicBezTo>
                  <a:cubicBezTo>
                    <a:pt x="3109308" y="2047538"/>
                    <a:pt x="3110971" y="2035894"/>
                    <a:pt x="3099327" y="2027576"/>
                  </a:cubicBezTo>
                  <a:cubicBezTo>
                    <a:pt x="3087683" y="2019259"/>
                    <a:pt x="3079365" y="1999297"/>
                    <a:pt x="3077702" y="2010942"/>
                  </a:cubicBezTo>
                  <a:cubicBezTo>
                    <a:pt x="3076039" y="2022586"/>
                    <a:pt x="3069384" y="2022586"/>
                    <a:pt x="3059404" y="2030903"/>
                  </a:cubicBezTo>
                  <a:cubicBezTo>
                    <a:pt x="3049423" y="2039221"/>
                    <a:pt x="3054413" y="2039221"/>
                    <a:pt x="3039442" y="2039221"/>
                  </a:cubicBezTo>
                  <a:cubicBezTo>
                    <a:pt x="3024471" y="2040884"/>
                    <a:pt x="3016154" y="2039221"/>
                    <a:pt x="3017817" y="2029240"/>
                  </a:cubicBezTo>
                  <a:cubicBezTo>
                    <a:pt x="3019480" y="2019259"/>
                    <a:pt x="3024471" y="1999297"/>
                    <a:pt x="3017817" y="1990980"/>
                  </a:cubicBezTo>
                  <a:cubicBezTo>
                    <a:pt x="3009500" y="1982663"/>
                    <a:pt x="3011163" y="1979336"/>
                    <a:pt x="3001183" y="1972682"/>
                  </a:cubicBezTo>
                  <a:cubicBezTo>
                    <a:pt x="2991202" y="1966028"/>
                    <a:pt x="2987874" y="1976009"/>
                    <a:pt x="2979557" y="1961037"/>
                  </a:cubicBezTo>
                  <a:cubicBezTo>
                    <a:pt x="2972903" y="1947730"/>
                    <a:pt x="2961259" y="1947730"/>
                    <a:pt x="2952942" y="1941076"/>
                  </a:cubicBezTo>
                  <a:cubicBezTo>
                    <a:pt x="2942961" y="1936085"/>
                    <a:pt x="2937970" y="1929432"/>
                    <a:pt x="2934644" y="1914460"/>
                  </a:cubicBezTo>
                  <a:cubicBezTo>
                    <a:pt x="2929653" y="1899489"/>
                    <a:pt x="2919672" y="1886181"/>
                    <a:pt x="2914682" y="1892835"/>
                  </a:cubicBezTo>
                  <a:cubicBezTo>
                    <a:pt x="2909692" y="1897826"/>
                    <a:pt x="2911355" y="1901153"/>
                    <a:pt x="2899711" y="1897826"/>
                  </a:cubicBezTo>
                  <a:cubicBezTo>
                    <a:pt x="2888066" y="1894499"/>
                    <a:pt x="2886403" y="1906143"/>
                    <a:pt x="2876422" y="1897826"/>
                  </a:cubicBezTo>
                  <a:cubicBezTo>
                    <a:pt x="2866442" y="1889508"/>
                    <a:pt x="2861451" y="1911133"/>
                    <a:pt x="2849807" y="1899489"/>
                  </a:cubicBezTo>
                  <a:cubicBezTo>
                    <a:pt x="2838162" y="1887845"/>
                    <a:pt x="2839826" y="1887845"/>
                    <a:pt x="2829845" y="1897826"/>
                  </a:cubicBezTo>
                  <a:cubicBezTo>
                    <a:pt x="2819864" y="1907807"/>
                    <a:pt x="2808220" y="1919451"/>
                    <a:pt x="2813210" y="1924441"/>
                  </a:cubicBezTo>
                  <a:cubicBezTo>
                    <a:pt x="2818201" y="1929432"/>
                    <a:pt x="2814874" y="1931095"/>
                    <a:pt x="2804893" y="1941076"/>
                  </a:cubicBezTo>
                  <a:cubicBezTo>
                    <a:pt x="2794912" y="1951057"/>
                    <a:pt x="2766633" y="1957711"/>
                    <a:pt x="2769960" y="1962701"/>
                  </a:cubicBezTo>
                  <a:cubicBezTo>
                    <a:pt x="2773287" y="1967691"/>
                    <a:pt x="2753325" y="1972682"/>
                    <a:pt x="2741681" y="1987653"/>
                  </a:cubicBezTo>
                  <a:cubicBezTo>
                    <a:pt x="2730037" y="2004288"/>
                    <a:pt x="2720056" y="2002624"/>
                    <a:pt x="2715066" y="2017595"/>
                  </a:cubicBezTo>
                  <a:cubicBezTo>
                    <a:pt x="2708412" y="2032567"/>
                    <a:pt x="2708412" y="2034230"/>
                    <a:pt x="2690114" y="2042547"/>
                  </a:cubicBezTo>
                  <a:cubicBezTo>
                    <a:pt x="2673479" y="2049201"/>
                    <a:pt x="2665162" y="2044211"/>
                    <a:pt x="2661835" y="2062509"/>
                  </a:cubicBezTo>
                  <a:cubicBezTo>
                    <a:pt x="2658508" y="2082471"/>
                    <a:pt x="2650191" y="2090788"/>
                    <a:pt x="2661835" y="2105759"/>
                  </a:cubicBezTo>
                  <a:cubicBezTo>
                    <a:pt x="2673479" y="2120730"/>
                    <a:pt x="2670152" y="2132375"/>
                    <a:pt x="2661835" y="2140692"/>
                  </a:cubicBezTo>
                  <a:cubicBezTo>
                    <a:pt x="2653517" y="2150673"/>
                    <a:pt x="2646864" y="2157327"/>
                    <a:pt x="2653517" y="2168971"/>
                  </a:cubicBezTo>
                  <a:cubicBezTo>
                    <a:pt x="2658508" y="2178952"/>
                    <a:pt x="2668489" y="2185606"/>
                    <a:pt x="2658508" y="2192260"/>
                  </a:cubicBezTo>
                  <a:cubicBezTo>
                    <a:pt x="2646864" y="2197250"/>
                    <a:pt x="2633556" y="2197250"/>
                    <a:pt x="2638546" y="2208894"/>
                  </a:cubicBezTo>
                  <a:cubicBezTo>
                    <a:pt x="2643537" y="2222202"/>
                    <a:pt x="2635220" y="2217212"/>
                    <a:pt x="2628565" y="2220538"/>
                  </a:cubicBezTo>
                  <a:cubicBezTo>
                    <a:pt x="2623575" y="2223865"/>
                    <a:pt x="2610268" y="2230519"/>
                    <a:pt x="2610268" y="2237173"/>
                  </a:cubicBezTo>
                  <a:cubicBezTo>
                    <a:pt x="2610268" y="2243827"/>
                    <a:pt x="2603613" y="2248817"/>
                    <a:pt x="2593633" y="2247154"/>
                  </a:cubicBezTo>
                  <a:cubicBezTo>
                    <a:pt x="2583652" y="2245490"/>
                    <a:pt x="2576998" y="2245490"/>
                    <a:pt x="2573671" y="2230519"/>
                  </a:cubicBezTo>
                  <a:cubicBezTo>
                    <a:pt x="2570344" y="2217212"/>
                    <a:pt x="2572008" y="2203904"/>
                    <a:pt x="2558700" y="2190596"/>
                  </a:cubicBezTo>
                  <a:cubicBezTo>
                    <a:pt x="2545392" y="2177288"/>
                    <a:pt x="2537075" y="2162317"/>
                    <a:pt x="2532084" y="2155663"/>
                  </a:cubicBezTo>
                  <a:cubicBezTo>
                    <a:pt x="2527094" y="2149009"/>
                    <a:pt x="2513786" y="2129048"/>
                    <a:pt x="2515450" y="2114077"/>
                  </a:cubicBezTo>
                  <a:cubicBezTo>
                    <a:pt x="2517113" y="2099105"/>
                    <a:pt x="2505469" y="2097442"/>
                    <a:pt x="2495488" y="2087461"/>
                  </a:cubicBezTo>
                  <a:cubicBezTo>
                    <a:pt x="2485508" y="2077480"/>
                    <a:pt x="2470536" y="2055855"/>
                    <a:pt x="2463882" y="2039221"/>
                  </a:cubicBezTo>
                  <a:cubicBezTo>
                    <a:pt x="2455565" y="2022586"/>
                    <a:pt x="2458892" y="2012605"/>
                    <a:pt x="2442257" y="1999297"/>
                  </a:cubicBezTo>
                  <a:cubicBezTo>
                    <a:pt x="2427286" y="1985990"/>
                    <a:pt x="2427286" y="1967691"/>
                    <a:pt x="2432276" y="1961037"/>
                  </a:cubicBezTo>
                  <a:cubicBezTo>
                    <a:pt x="2437267" y="1954384"/>
                    <a:pt x="2447248" y="1947730"/>
                    <a:pt x="2433940" y="1936085"/>
                  </a:cubicBezTo>
                  <a:cubicBezTo>
                    <a:pt x="2420632" y="1924441"/>
                    <a:pt x="2420632" y="1924441"/>
                    <a:pt x="2425623" y="1917787"/>
                  </a:cubicBezTo>
                  <a:cubicBezTo>
                    <a:pt x="2430613" y="1911133"/>
                    <a:pt x="2420632" y="1889508"/>
                    <a:pt x="2412315" y="1907807"/>
                  </a:cubicBezTo>
                  <a:cubicBezTo>
                    <a:pt x="2405661" y="1926105"/>
                    <a:pt x="2410652" y="1926105"/>
                    <a:pt x="2405661" y="1932759"/>
                  </a:cubicBezTo>
                  <a:cubicBezTo>
                    <a:pt x="2400671" y="1939412"/>
                    <a:pt x="2392353" y="1947730"/>
                    <a:pt x="2377382" y="1947730"/>
                  </a:cubicBezTo>
                  <a:cubicBezTo>
                    <a:pt x="2362411" y="1947730"/>
                    <a:pt x="2370728" y="1947730"/>
                    <a:pt x="2349103" y="1931095"/>
                  </a:cubicBezTo>
                  <a:cubicBezTo>
                    <a:pt x="2327478" y="1914460"/>
                    <a:pt x="2320824" y="1907807"/>
                    <a:pt x="2329141" y="1906143"/>
                  </a:cubicBezTo>
                  <a:cubicBezTo>
                    <a:pt x="2339122" y="1904480"/>
                    <a:pt x="2354093" y="1884518"/>
                    <a:pt x="2329141" y="1889508"/>
                  </a:cubicBezTo>
                  <a:cubicBezTo>
                    <a:pt x="2305853" y="1892835"/>
                    <a:pt x="2299199" y="1886181"/>
                    <a:pt x="2302526" y="1879528"/>
                  </a:cubicBezTo>
                  <a:cubicBezTo>
                    <a:pt x="2305853" y="1872874"/>
                    <a:pt x="2307516" y="1874537"/>
                    <a:pt x="2290882" y="1869547"/>
                  </a:cubicBezTo>
                  <a:cubicBezTo>
                    <a:pt x="2274247" y="1864556"/>
                    <a:pt x="2277574" y="1852912"/>
                    <a:pt x="2262603" y="1854576"/>
                  </a:cubicBezTo>
                  <a:cubicBezTo>
                    <a:pt x="2247631" y="1856239"/>
                    <a:pt x="2250959" y="1852912"/>
                    <a:pt x="2240978" y="1844595"/>
                  </a:cubicBezTo>
                  <a:cubicBezTo>
                    <a:pt x="2230997" y="1836277"/>
                    <a:pt x="2214362" y="1832951"/>
                    <a:pt x="2209372" y="1837941"/>
                  </a:cubicBezTo>
                  <a:cubicBezTo>
                    <a:pt x="2204381" y="1842931"/>
                    <a:pt x="2186083" y="1831287"/>
                    <a:pt x="2179429" y="1837941"/>
                  </a:cubicBezTo>
                  <a:cubicBezTo>
                    <a:pt x="2172775" y="1844595"/>
                    <a:pt x="2169449" y="1841268"/>
                    <a:pt x="2152814" y="1841268"/>
                  </a:cubicBezTo>
                  <a:cubicBezTo>
                    <a:pt x="2136179" y="1841268"/>
                    <a:pt x="2116218" y="1837941"/>
                    <a:pt x="2109564" y="1844595"/>
                  </a:cubicBezTo>
                  <a:cubicBezTo>
                    <a:pt x="2102910" y="1851249"/>
                    <a:pt x="2092929" y="1849585"/>
                    <a:pt x="2074631" y="1846258"/>
                  </a:cubicBezTo>
                  <a:cubicBezTo>
                    <a:pt x="2056333" y="1842931"/>
                    <a:pt x="2059660" y="1846258"/>
                    <a:pt x="2043025" y="1841268"/>
                  </a:cubicBezTo>
                  <a:cubicBezTo>
                    <a:pt x="2026390" y="1836277"/>
                    <a:pt x="2018073" y="1837941"/>
                    <a:pt x="2003102" y="1832951"/>
                  </a:cubicBezTo>
                  <a:cubicBezTo>
                    <a:pt x="1988130" y="1829624"/>
                    <a:pt x="1988130" y="1826297"/>
                    <a:pt x="1984804" y="1816316"/>
                  </a:cubicBezTo>
                  <a:cubicBezTo>
                    <a:pt x="1981477" y="1806335"/>
                    <a:pt x="1959852" y="1801345"/>
                    <a:pt x="1949871" y="1806335"/>
                  </a:cubicBezTo>
                  <a:cubicBezTo>
                    <a:pt x="1939890" y="1809662"/>
                    <a:pt x="1941553" y="1814652"/>
                    <a:pt x="1929909" y="1816316"/>
                  </a:cubicBezTo>
                  <a:cubicBezTo>
                    <a:pt x="1919929" y="1817979"/>
                    <a:pt x="1921592" y="1821306"/>
                    <a:pt x="1901630" y="1812989"/>
                  </a:cubicBezTo>
                  <a:cubicBezTo>
                    <a:pt x="1880005" y="1804672"/>
                    <a:pt x="1884996" y="1804672"/>
                    <a:pt x="1868361" y="1798018"/>
                  </a:cubicBezTo>
                  <a:cubicBezTo>
                    <a:pt x="1851726" y="1791364"/>
                    <a:pt x="1845073" y="1807999"/>
                    <a:pt x="1828438" y="1789700"/>
                  </a:cubicBezTo>
                  <a:cubicBezTo>
                    <a:pt x="1810140" y="1771402"/>
                    <a:pt x="1806812" y="1759758"/>
                    <a:pt x="1796832" y="1749777"/>
                  </a:cubicBezTo>
                  <a:cubicBezTo>
                    <a:pt x="1788514" y="1739796"/>
                    <a:pt x="1766889" y="1728152"/>
                    <a:pt x="1763562" y="1738133"/>
                  </a:cubicBezTo>
                  <a:cubicBezTo>
                    <a:pt x="1760236" y="1746450"/>
                    <a:pt x="1758572" y="1749777"/>
                    <a:pt x="1751918" y="1748114"/>
                  </a:cubicBezTo>
                  <a:cubicBezTo>
                    <a:pt x="1745265" y="1746450"/>
                    <a:pt x="1750255" y="1761421"/>
                    <a:pt x="1736947" y="1758095"/>
                  </a:cubicBezTo>
                  <a:cubicBezTo>
                    <a:pt x="1723639" y="1754768"/>
                    <a:pt x="1728630" y="1766412"/>
                    <a:pt x="1741937" y="1776393"/>
                  </a:cubicBezTo>
                  <a:cubicBezTo>
                    <a:pt x="1756908" y="1786373"/>
                    <a:pt x="1756908" y="1796354"/>
                    <a:pt x="1761899" y="1803008"/>
                  </a:cubicBezTo>
                  <a:cubicBezTo>
                    <a:pt x="1766889" y="1809662"/>
                    <a:pt x="1770217" y="1807999"/>
                    <a:pt x="1781860" y="1817979"/>
                  </a:cubicBezTo>
                  <a:cubicBezTo>
                    <a:pt x="1795169" y="1826297"/>
                    <a:pt x="1798495" y="1822970"/>
                    <a:pt x="1805149" y="1841268"/>
                  </a:cubicBezTo>
                  <a:cubicBezTo>
                    <a:pt x="1811803" y="1859566"/>
                    <a:pt x="1825111" y="1867883"/>
                    <a:pt x="1825111" y="1852912"/>
                  </a:cubicBezTo>
                  <a:cubicBezTo>
                    <a:pt x="1825111" y="1837941"/>
                    <a:pt x="1830101" y="1821306"/>
                    <a:pt x="1843409" y="1837941"/>
                  </a:cubicBezTo>
                  <a:cubicBezTo>
                    <a:pt x="1856717" y="1856239"/>
                    <a:pt x="1853390" y="1856239"/>
                    <a:pt x="1848399" y="1864556"/>
                  </a:cubicBezTo>
                  <a:cubicBezTo>
                    <a:pt x="1843409" y="1872874"/>
                    <a:pt x="1835092" y="1879528"/>
                    <a:pt x="1851726" y="1882855"/>
                  </a:cubicBezTo>
                  <a:cubicBezTo>
                    <a:pt x="1870025" y="1886181"/>
                    <a:pt x="1876678" y="1881191"/>
                    <a:pt x="1898303" y="1881191"/>
                  </a:cubicBezTo>
                  <a:cubicBezTo>
                    <a:pt x="1919929" y="1882855"/>
                    <a:pt x="1919929" y="1874537"/>
                    <a:pt x="1926582" y="1862893"/>
                  </a:cubicBezTo>
                  <a:cubicBezTo>
                    <a:pt x="1933236" y="1851249"/>
                    <a:pt x="1931573" y="1846258"/>
                    <a:pt x="1944881" y="1842931"/>
                  </a:cubicBezTo>
                  <a:cubicBezTo>
                    <a:pt x="1956525" y="1839604"/>
                    <a:pt x="1959852" y="1804672"/>
                    <a:pt x="1966505" y="1827960"/>
                  </a:cubicBezTo>
                  <a:cubicBezTo>
                    <a:pt x="1974823" y="1851249"/>
                    <a:pt x="1969833" y="1867883"/>
                    <a:pt x="1986467" y="1872874"/>
                  </a:cubicBezTo>
                  <a:cubicBezTo>
                    <a:pt x="2003102" y="1877864"/>
                    <a:pt x="2033044" y="1879528"/>
                    <a:pt x="2046352" y="1892835"/>
                  </a:cubicBezTo>
                  <a:cubicBezTo>
                    <a:pt x="2059660" y="1906143"/>
                    <a:pt x="2062986" y="1904480"/>
                    <a:pt x="2072967" y="1916124"/>
                  </a:cubicBezTo>
                  <a:cubicBezTo>
                    <a:pt x="2082948" y="1927768"/>
                    <a:pt x="2076294" y="1932759"/>
                    <a:pt x="2064650" y="1946066"/>
                  </a:cubicBezTo>
                  <a:cubicBezTo>
                    <a:pt x="2053006" y="1959374"/>
                    <a:pt x="2061323" y="1964365"/>
                    <a:pt x="2046352" y="1969355"/>
                  </a:cubicBezTo>
                  <a:cubicBezTo>
                    <a:pt x="2031381" y="1974345"/>
                    <a:pt x="2028054" y="1974345"/>
                    <a:pt x="2028054" y="1989317"/>
                  </a:cubicBezTo>
                  <a:cubicBezTo>
                    <a:pt x="2028054" y="2002624"/>
                    <a:pt x="2001438" y="2002624"/>
                    <a:pt x="2001438" y="2014269"/>
                  </a:cubicBezTo>
                  <a:cubicBezTo>
                    <a:pt x="2001438" y="2027576"/>
                    <a:pt x="1973159" y="2025913"/>
                    <a:pt x="1973159" y="2039221"/>
                  </a:cubicBezTo>
                  <a:cubicBezTo>
                    <a:pt x="1973159" y="2052528"/>
                    <a:pt x="1899967" y="2065836"/>
                    <a:pt x="1899967" y="2079144"/>
                  </a:cubicBezTo>
                  <a:cubicBezTo>
                    <a:pt x="1899967" y="2092451"/>
                    <a:pt x="1855053" y="2094115"/>
                    <a:pt x="1831765" y="2102432"/>
                  </a:cubicBezTo>
                  <a:cubicBezTo>
                    <a:pt x="1808476" y="2110750"/>
                    <a:pt x="1791841" y="2117404"/>
                    <a:pt x="1771880" y="2124057"/>
                  </a:cubicBezTo>
                  <a:cubicBezTo>
                    <a:pt x="1751918" y="2130711"/>
                    <a:pt x="1728630" y="2129048"/>
                    <a:pt x="1716985" y="2139029"/>
                  </a:cubicBezTo>
                  <a:cubicBezTo>
                    <a:pt x="1705341" y="2149009"/>
                    <a:pt x="1705341" y="2154000"/>
                    <a:pt x="1682052" y="2152336"/>
                  </a:cubicBezTo>
                  <a:cubicBezTo>
                    <a:pt x="1658764" y="2150673"/>
                    <a:pt x="1677062" y="2152336"/>
                    <a:pt x="1660428" y="2135702"/>
                  </a:cubicBezTo>
                  <a:cubicBezTo>
                    <a:pt x="1645456" y="2120730"/>
                    <a:pt x="1657100" y="2119067"/>
                    <a:pt x="1642129" y="2107423"/>
                  </a:cubicBezTo>
                  <a:cubicBezTo>
                    <a:pt x="1627158" y="2095778"/>
                    <a:pt x="1633812" y="2087461"/>
                    <a:pt x="1633812" y="2077480"/>
                  </a:cubicBezTo>
                  <a:cubicBezTo>
                    <a:pt x="1633812" y="2069163"/>
                    <a:pt x="1633812" y="2062509"/>
                    <a:pt x="1612187" y="2042547"/>
                  </a:cubicBezTo>
                  <a:cubicBezTo>
                    <a:pt x="1590562" y="2022586"/>
                    <a:pt x="1593889" y="2014269"/>
                    <a:pt x="1577254" y="1997634"/>
                  </a:cubicBezTo>
                  <a:cubicBezTo>
                    <a:pt x="1562283" y="1980999"/>
                    <a:pt x="1560620" y="1990980"/>
                    <a:pt x="1540658" y="1977672"/>
                  </a:cubicBezTo>
                  <a:cubicBezTo>
                    <a:pt x="1520696" y="1962701"/>
                    <a:pt x="1535668" y="1956047"/>
                    <a:pt x="1519033" y="1932759"/>
                  </a:cubicBezTo>
                  <a:cubicBezTo>
                    <a:pt x="1500735" y="1909470"/>
                    <a:pt x="1510715" y="1906143"/>
                    <a:pt x="1490754" y="1899489"/>
                  </a:cubicBezTo>
                  <a:cubicBezTo>
                    <a:pt x="1470792" y="1892835"/>
                    <a:pt x="1475783" y="1879528"/>
                    <a:pt x="1454158" y="1864556"/>
                  </a:cubicBezTo>
                  <a:cubicBezTo>
                    <a:pt x="1432532" y="1849585"/>
                    <a:pt x="1432532" y="1856239"/>
                    <a:pt x="1424215" y="1836277"/>
                  </a:cubicBezTo>
                  <a:cubicBezTo>
                    <a:pt x="1414234" y="1816316"/>
                    <a:pt x="1414234" y="1826297"/>
                    <a:pt x="1397599" y="1811325"/>
                  </a:cubicBezTo>
                  <a:cubicBezTo>
                    <a:pt x="1380965" y="1794691"/>
                    <a:pt x="1392609" y="1798018"/>
                    <a:pt x="1387619" y="1784710"/>
                  </a:cubicBezTo>
                  <a:cubicBezTo>
                    <a:pt x="1384292" y="1769739"/>
                    <a:pt x="1374311" y="1769739"/>
                    <a:pt x="1370984" y="1781383"/>
                  </a:cubicBezTo>
                  <a:cubicBezTo>
                    <a:pt x="1369321" y="1793027"/>
                    <a:pt x="1362667" y="1799681"/>
                    <a:pt x="1367657" y="1809662"/>
                  </a:cubicBezTo>
                  <a:cubicBezTo>
                    <a:pt x="1367657" y="1809662"/>
                    <a:pt x="1372647" y="1829624"/>
                    <a:pt x="1357676" y="1814652"/>
                  </a:cubicBezTo>
                  <a:cubicBezTo>
                    <a:pt x="1342705" y="1799681"/>
                    <a:pt x="1347695" y="1796354"/>
                    <a:pt x="1339378" y="1786373"/>
                  </a:cubicBezTo>
                  <a:cubicBezTo>
                    <a:pt x="1331061" y="1776393"/>
                    <a:pt x="1326071" y="1763085"/>
                    <a:pt x="1321080" y="1759758"/>
                  </a:cubicBezTo>
                  <a:cubicBezTo>
                    <a:pt x="1316090" y="1756431"/>
                    <a:pt x="1302782" y="1758095"/>
                    <a:pt x="1309436" y="1768075"/>
                  </a:cubicBezTo>
                  <a:cubicBezTo>
                    <a:pt x="1316090" y="1778056"/>
                    <a:pt x="1317753" y="1788037"/>
                    <a:pt x="1322743" y="1796354"/>
                  </a:cubicBezTo>
                  <a:cubicBezTo>
                    <a:pt x="1327734" y="1804672"/>
                    <a:pt x="1331061" y="1804672"/>
                    <a:pt x="1339378" y="1814652"/>
                  </a:cubicBezTo>
                  <a:cubicBezTo>
                    <a:pt x="1349359" y="1826297"/>
                    <a:pt x="1347695" y="1822970"/>
                    <a:pt x="1356013" y="1836277"/>
                  </a:cubicBezTo>
                  <a:cubicBezTo>
                    <a:pt x="1364330" y="1849585"/>
                    <a:pt x="1369321" y="1854576"/>
                    <a:pt x="1380965" y="1862893"/>
                  </a:cubicBezTo>
                  <a:cubicBezTo>
                    <a:pt x="1392609" y="1871210"/>
                    <a:pt x="1404254" y="1879528"/>
                    <a:pt x="1412571" y="1891172"/>
                  </a:cubicBezTo>
                  <a:cubicBezTo>
                    <a:pt x="1420888" y="1902816"/>
                    <a:pt x="1397599" y="1889508"/>
                    <a:pt x="1420888" y="1912797"/>
                  </a:cubicBezTo>
                  <a:cubicBezTo>
                    <a:pt x="1444177" y="1936085"/>
                    <a:pt x="1455821" y="1934422"/>
                    <a:pt x="1460811" y="1952720"/>
                  </a:cubicBezTo>
                  <a:cubicBezTo>
                    <a:pt x="1465802" y="1971018"/>
                    <a:pt x="1472455" y="1987653"/>
                    <a:pt x="1477446" y="2009278"/>
                  </a:cubicBezTo>
                  <a:cubicBezTo>
                    <a:pt x="1482436" y="2030903"/>
                    <a:pt x="1490754" y="2022586"/>
                    <a:pt x="1505725" y="2035894"/>
                  </a:cubicBezTo>
                  <a:cubicBezTo>
                    <a:pt x="1520696" y="2049201"/>
                    <a:pt x="1532340" y="2055855"/>
                    <a:pt x="1530677" y="2070826"/>
                  </a:cubicBezTo>
                  <a:cubicBezTo>
                    <a:pt x="1529014" y="2087461"/>
                    <a:pt x="1543985" y="2094115"/>
                    <a:pt x="1552302" y="2097442"/>
                  </a:cubicBezTo>
                  <a:cubicBezTo>
                    <a:pt x="1560620" y="2100769"/>
                    <a:pt x="1563946" y="2099105"/>
                    <a:pt x="1572263" y="2107423"/>
                  </a:cubicBezTo>
                  <a:cubicBezTo>
                    <a:pt x="1578918" y="2117404"/>
                    <a:pt x="1593889" y="2117404"/>
                    <a:pt x="1602206" y="2127384"/>
                  </a:cubicBezTo>
                  <a:cubicBezTo>
                    <a:pt x="1610524" y="2139029"/>
                    <a:pt x="1617177" y="2145682"/>
                    <a:pt x="1623831" y="2144019"/>
                  </a:cubicBezTo>
                  <a:cubicBezTo>
                    <a:pt x="1630485" y="2142356"/>
                    <a:pt x="1652110" y="2152336"/>
                    <a:pt x="1645456" y="2162317"/>
                  </a:cubicBezTo>
                  <a:cubicBezTo>
                    <a:pt x="1638802" y="2172298"/>
                    <a:pt x="1627158" y="2168971"/>
                    <a:pt x="1648783" y="2185606"/>
                  </a:cubicBezTo>
                  <a:cubicBezTo>
                    <a:pt x="1670408" y="2202240"/>
                    <a:pt x="1682052" y="2215548"/>
                    <a:pt x="1698687" y="2205567"/>
                  </a:cubicBezTo>
                  <a:cubicBezTo>
                    <a:pt x="1716985" y="2195586"/>
                    <a:pt x="1718649" y="2193923"/>
                    <a:pt x="1733620" y="2193923"/>
                  </a:cubicBezTo>
                  <a:cubicBezTo>
                    <a:pt x="1748591" y="2192260"/>
                    <a:pt x="1750255" y="2182279"/>
                    <a:pt x="1776870" y="2182279"/>
                  </a:cubicBezTo>
                  <a:cubicBezTo>
                    <a:pt x="1803486" y="2182279"/>
                    <a:pt x="1805149" y="2182279"/>
                    <a:pt x="1821784" y="2177288"/>
                  </a:cubicBezTo>
                  <a:cubicBezTo>
                    <a:pt x="1838418" y="2172298"/>
                    <a:pt x="1865034" y="2155663"/>
                    <a:pt x="1865034" y="2172298"/>
                  </a:cubicBezTo>
                  <a:cubicBezTo>
                    <a:pt x="1865034" y="2188933"/>
                    <a:pt x="1860044" y="2195586"/>
                    <a:pt x="1858380" y="2207231"/>
                  </a:cubicBezTo>
                  <a:cubicBezTo>
                    <a:pt x="1856717" y="2217212"/>
                    <a:pt x="1851726" y="2235510"/>
                    <a:pt x="1843409" y="2243827"/>
                  </a:cubicBezTo>
                  <a:cubicBezTo>
                    <a:pt x="1835092" y="2252144"/>
                    <a:pt x="1825111" y="2260462"/>
                    <a:pt x="1828438" y="2273769"/>
                  </a:cubicBezTo>
                  <a:cubicBezTo>
                    <a:pt x="1831765" y="2287077"/>
                    <a:pt x="1811803" y="2307039"/>
                    <a:pt x="1786851" y="2331991"/>
                  </a:cubicBezTo>
                  <a:cubicBezTo>
                    <a:pt x="1761899" y="2356943"/>
                    <a:pt x="1715322" y="2391876"/>
                    <a:pt x="1682052" y="2415164"/>
                  </a:cubicBezTo>
                  <a:cubicBezTo>
                    <a:pt x="1648783" y="2438453"/>
                    <a:pt x="1635476" y="2455087"/>
                    <a:pt x="1622168" y="2466732"/>
                  </a:cubicBezTo>
                  <a:cubicBezTo>
                    <a:pt x="1610524" y="2478376"/>
                    <a:pt x="1605533" y="2476713"/>
                    <a:pt x="1592225" y="2486693"/>
                  </a:cubicBezTo>
                  <a:cubicBezTo>
                    <a:pt x="1578918" y="2498337"/>
                    <a:pt x="1570600" y="2503328"/>
                    <a:pt x="1567273" y="2511645"/>
                  </a:cubicBezTo>
                  <a:cubicBezTo>
                    <a:pt x="1563946" y="2519963"/>
                    <a:pt x="1565610" y="2526617"/>
                    <a:pt x="1550639" y="2536597"/>
                  </a:cubicBezTo>
                  <a:cubicBezTo>
                    <a:pt x="1537331" y="2546578"/>
                    <a:pt x="1529014" y="2561549"/>
                    <a:pt x="1540658" y="2569867"/>
                  </a:cubicBezTo>
                  <a:cubicBezTo>
                    <a:pt x="1552302" y="2578184"/>
                    <a:pt x="1547311" y="2578184"/>
                    <a:pt x="1545648" y="2601473"/>
                  </a:cubicBezTo>
                  <a:cubicBezTo>
                    <a:pt x="1543985" y="2623098"/>
                    <a:pt x="1552302" y="2639732"/>
                    <a:pt x="1555629" y="2649713"/>
                  </a:cubicBezTo>
                  <a:cubicBezTo>
                    <a:pt x="1558956" y="2658030"/>
                    <a:pt x="1563946" y="2659694"/>
                    <a:pt x="1567273" y="2668011"/>
                  </a:cubicBezTo>
                  <a:cubicBezTo>
                    <a:pt x="1572263" y="2676329"/>
                    <a:pt x="1567273" y="2671338"/>
                    <a:pt x="1575591" y="2677992"/>
                  </a:cubicBezTo>
                  <a:cubicBezTo>
                    <a:pt x="1583908" y="2684646"/>
                    <a:pt x="1578918" y="2682982"/>
                    <a:pt x="1577254" y="2702944"/>
                  </a:cubicBezTo>
                  <a:cubicBezTo>
                    <a:pt x="1575591" y="2722906"/>
                    <a:pt x="1578918" y="2717915"/>
                    <a:pt x="1577254" y="2732886"/>
                  </a:cubicBezTo>
                  <a:cubicBezTo>
                    <a:pt x="1575591" y="2749521"/>
                    <a:pt x="1563946" y="2756175"/>
                    <a:pt x="1568937" y="2769483"/>
                  </a:cubicBezTo>
                  <a:cubicBezTo>
                    <a:pt x="1573927" y="2782790"/>
                    <a:pt x="1582244" y="2776137"/>
                    <a:pt x="1562283" y="2791108"/>
                  </a:cubicBezTo>
                  <a:cubicBezTo>
                    <a:pt x="1542321" y="2806079"/>
                    <a:pt x="1532340" y="2817723"/>
                    <a:pt x="1512379" y="2819387"/>
                  </a:cubicBezTo>
                  <a:cubicBezTo>
                    <a:pt x="1492417" y="2821050"/>
                    <a:pt x="1480773" y="2824377"/>
                    <a:pt x="1474119" y="2837685"/>
                  </a:cubicBezTo>
                  <a:cubicBezTo>
                    <a:pt x="1467465" y="2849329"/>
                    <a:pt x="1449167" y="2855983"/>
                    <a:pt x="1444177" y="2857647"/>
                  </a:cubicBezTo>
                  <a:cubicBezTo>
                    <a:pt x="1439186" y="2859310"/>
                    <a:pt x="1442513" y="2862637"/>
                    <a:pt x="1427542" y="2874281"/>
                  </a:cubicBezTo>
                  <a:cubicBezTo>
                    <a:pt x="1412571" y="2885925"/>
                    <a:pt x="1400927" y="2889252"/>
                    <a:pt x="1405917" y="2899233"/>
                  </a:cubicBezTo>
                  <a:cubicBezTo>
                    <a:pt x="1412571" y="2909214"/>
                    <a:pt x="1417561" y="2929176"/>
                    <a:pt x="1415898" y="2950801"/>
                  </a:cubicBezTo>
                  <a:cubicBezTo>
                    <a:pt x="1414234" y="2972426"/>
                    <a:pt x="1407580" y="2994051"/>
                    <a:pt x="1394273" y="3000705"/>
                  </a:cubicBezTo>
                  <a:cubicBezTo>
                    <a:pt x="1380965" y="3005695"/>
                    <a:pt x="1321080" y="3017339"/>
                    <a:pt x="1332724" y="3033974"/>
                  </a:cubicBezTo>
                  <a:cubicBezTo>
                    <a:pt x="1344369" y="3048945"/>
                    <a:pt x="1341042" y="3067243"/>
                    <a:pt x="1322743" y="3082215"/>
                  </a:cubicBezTo>
                  <a:cubicBezTo>
                    <a:pt x="1304446" y="3098849"/>
                    <a:pt x="1276166" y="3125465"/>
                    <a:pt x="1271176" y="3135446"/>
                  </a:cubicBezTo>
                  <a:cubicBezTo>
                    <a:pt x="1266186" y="3145426"/>
                    <a:pt x="1241234" y="3152080"/>
                    <a:pt x="1232916" y="3160398"/>
                  </a:cubicBezTo>
                  <a:cubicBezTo>
                    <a:pt x="1224599" y="3168715"/>
                    <a:pt x="1217945" y="3175369"/>
                    <a:pt x="1201310" y="3188676"/>
                  </a:cubicBezTo>
                  <a:cubicBezTo>
                    <a:pt x="1184676" y="3201984"/>
                    <a:pt x="1154734" y="3215292"/>
                    <a:pt x="1143089" y="3215292"/>
                  </a:cubicBezTo>
                  <a:cubicBezTo>
                    <a:pt x="1131445" y="3215292"/>
                    <a:pt x="1121464" y="3218619"/>
                    <a:pt x="1111483" y="3218619"/>
                  </a:cubicBezTo>
                  <a:cubicBezTo>
                    <a:pt x="1103166" y="3216956"/>
                    <a:pt x="1093185" y="3221946"/>
                    <a:pt x="1079878" y="3221946"/>
                  </a:cubicBezTo>
                  <a:cubicBezTo>
                    <a:pt x="1066569" y="3221946"/>
                    <a:pt x="1033300" y="3216956"/>
                    <a:pt x="1023319" y="3225273"/>
                  </a:cubicBezTo>
                  <a:cubicBezTo>
                    <a:pt x="1013339" y="3233590"/>
                    <a:pt x="996704" y="3233590"/>
                    <a:pt x="993377" y="3243571"/>
                  </a:cubicBezTo>
                  <a:cubicBezTo>
                    <a:pt x="988387" y="3251888"/>
                    <a:pt x="975079" y="3245234"/>
                    <a:pt x="966761" y="3238580"/>
                  </a:cubicBezTo>
                  <a:cubicBezTo>
                    <a:pt x="960108" y="3231927"/>
                    <a:pt x="943473" y="3225273"/>
                    <a:pt x="941809" y="3213628"/>
                  </a:cubicBezTo>
                  <a:cubicBezTo>
                    <a:pt x="940146" y="3201984"/>
                    <a:pt x="916857" y="3203648"/>
                    <a:pt x="931828" y="3183686"/>
                  </a:cubicBezTo>
                  <a:cubicBezTo>
                    <a:pt x="946800" y="3165388"/>
                    <a:pt x="945137" y="3157071"/>
                    <a:pt x="930165" y="3147090"/>
                  </a:cubicBezTo>
                  <a:cubicBezTo>
                    <a:pt x="913531" y="3137109"/>
                    <a:pt x="911867" y="3122138"/>
                    <a:pt x="905213" y="3103840"/>
                  </a:cubicBezTo>
                  <a:cubicBezTo>
                    <a:pt x="900223" y="3085541"/>
                    <a:pt x="886915" y="3082215"/>
                    <a:pt x="876934" y="3070570"/>
                  </a:cubicBezTo>
                  <a:cubicBezTo>
                    <a:pt x="865290" y="3058926"/>
                    <a:pt x="866953" y="3043955"/>
                    <a:pt x="866953" y="3030647"/>
                  </a:cubicBezTo>
                  <a:cubicBezTo>
                    <a:pt x="865290" y="3017339"/>
                    <a:pt x="861963" y="3009022"/>
                    <a:pt x="855309" y="2987397"/>
                  </a:cubicBezTo>
                  <a:cubicBezTo>
                    <a:pt x="848655" y="2965772"/>
                    <a:pt x="858636" y="2934166"/>
                    <a:pt x="842001" y="2922522"/>
                  </a:cubicBezTo>
                  <a:cubicBezTo>
                    <a:pt x="825367" y="2910877"/>
                    <a:pt x="827030" y="2900897"/>
                    <a:pt x="818713" y="2884262"/>
                  </a:cubicBezTo>
                  <a:cubicBezTo>
                    <a:pt x="808732" y="2867627"/>
                    <a:pt x="787107" y="2857647"/>
                    <a:pt x="788770" y="2842675"/>
                  </a:cubicBezTo>
                  <a:cubicBezTo>
                    <a:pt x="788770" y="2827704"/>
                    <a:pt x="785444" y="2802752"/>
                    <a:pt x="787107" y="2786117"/>
                  </a:cubicBezTo>
                  <a:cubicBezTo>
                    <a:pt x="788770" y="2769483"/>
                    <a:pt x="798751" y="2736213"/>
                    <a:pt x="812059" y="2729560"/>
                  </a:cubicBezTo>
                  <a:cubicBezTo>
                    <a:pt x="823703" y="2722906"/>
                    <a:pt x="843665" y="2716252"/>
                    <a:pt x="842001" y="2701281"/>
                  </a:cubicBezTo>
                  <a:cubicBezTo>
                    <a:pt x="840338" y="2687973"/>
                    <a:pt x="848655" y="2681319"/>
                    <a:pt x="837011" y="2664684"/>
                  </a:cubicBezTo>
                  <a:cubicBezTo>
                    <a:pt x="825367" y="2648050"/>
                    <a:pt x="825367" y="2634742"/>
                    <a:pt x="827030" y="2614780"/>
                  </a:cubicBezTo>
                  <a:cubicBezTo>
                    <a:pt x="828694" y="2596482"/>
                    <a:pt x="815386" y="2588165"/>
                    <a:pt x="810396" y="2579848"/>
                  </a:cubicBezTo>
                  <a:cubicBezTo>
                    <a:pt x="805405" y="2571530"/>
                    <a:pt x="812059" y="2573193"/>
                    <a:pt x="800415" y="2563213"/>
                  </a:cubicBezTo>
                  <a:cubicBezTo>
                    <a:pt x="788770" y="2553232"/>
                    <a:pt x="790434" y="2538261"/>
                    <a:pt x="777126" y="2531607"/>
                  </a:cubicBezTo>
                  <a:cubicBezTo>
                    <a:pt x="763818" y="2524953"/>
                    <a:pt x="747184" y="2516636"/>
                    <a:pt x="732213" y="2501665"/>
                  </a:cubicBezTo>
                  <a:cubicBezTo>
                    <a:pt x="717241" y="2486693"/>
                    <a:pt x="708924" y="2478376"/>
                    <a:pt x="708924" y="2468395"/>
                  </a:cubicBezTo>
                  <a:cubicBezTo>
                    <a:pt x="708924" y="2458414"/>
                    <a:pt x="713914" y="2463405"/>
                    <a:pt x="720568" y="2450097"/>
                  </a:cubicBezTo>
                  <a:cubicBezTo>
                    <a:pt x="727222" y="2436789"/>
                    <a:pt x="727222" y="2428472"/>
                    <a:pt x="728886" y="2421818"/>
                  </a:cubicBezTo>
                  <a:cubicBezTo>
                    <a:pt x="728886" y="2413501"/>
                    <a:pt x="732213" y="2406847"/>
                    <a:pt x="738866" y="2401857"/>
                  </a:cubicBezTo>
                  <a:cubicBezTo>
                    <a:pt x="745520" y="2396866"/>
                    <a:pt x="742193" y="2388549"/>
                    <a:pt x="742193" y="2380231"/>
                  </a:cubicBezTo>
                  <a:cubicBezTo>
                    <a:pt x="742193" y="2373577"/>
                    <a:pt x="743857" y="2366924"/>
                    <a:pt x="733876" y="2356943"/>
                  </a:cubicBezTo>
                  <a:cubicBezTo>
                    <a:pt x="723895" y="2346962"/>
                    <a:pt x="712251" y="2358606"/>
                    <a:pt x="710588" y="2346962"/>
                  </a:cubicBezTo>
                  <a:cubicBezTo>
                    <a:pt x="708924" y="2335318"/>
                    <a:pt x="698943" y="2343635"/>
                    <a:pt x="685636" y="2341972"/>
                  </a:cubicBezTo>
                  <a:cubicBezTo>
                    <a:pt x="672328" y="2340308"/>
                    <a:pt x="652366" y="2348625"/>
                    <a:pt x="640722" y="2343635"/>
                  </a:cubicBezTo>
                  <a:cubicBezTo>
                    <a:pt x="629078" y="2338645"/>
                    <a:pt x="620760" y="2328664"/>
                    <a:pt x="610779" y="2323673"/>
                  </a:cubicBezTo>
                  <a:cubicBezTo>
                    <a:pt x="600799" y="2318683"/>
                    <a:pt x="595808" y="2303712"/>
                    <a:pt x="565866" y="2303712"/>
                  </a:cubicBezTo>
                  <a:cubicBezTo>
                    <a:pt x="535923" y="2303712"/>
                    <a:pt x="522616" y="2305375"/>
                    <a:pt x="499327" y="2310366"/>
                  </a:cubicBezTo>
                  <a:cubicBezTo>
                    <a:pt x="474375" y="2315356"/>
                    <a:pt x="466058" y="2318683"/>
                    <a:pt x="447760" y="2327001"/>
                  </a:cubicBezTo>
                  <a:cubicBezTo>
                    <a:pt x="429462" y="2335318"/>
                    <a:pt x="424471" y="2341972"/>
                    <a:pt x="401182" y="2331991"/>
                  </a:cubicBezTo>
                  <a:cubicBezTo>
                    <a:pt x="376230" y="2320346"/>
                    <a:pt x="339634" y="2330327"/>
                    <a:pt x="311355" y="2336981"/>
                  </a:cubicBezTo>
                  <a:cubicBezTo>
                    <a:pt x="283076" y="2341972"/>
                    <a:pt x="274759" y="2365260"/>
                    <a:pt x="241490" y="2345298"/>
                  </a:cubicBezTo>
                  <a:cubicBezTo>
                    <a:pt x="208220" y="2327001"/>
                    <a:pt x="193249" y="2313693"/>
                    <a:pt x="184932" y="2305375"/>
                  </a:cubicBezTo>
                  <a:cubicBezTo>
                    <a:pt x="176614" y="2297058"/>
                    <a:pt x="171624" y="2293731"/>
                    <a:pt x="161643" y="2290404"/>
                  </a:cubicBezTo>
                  <a:cubicBezTo>
                    <a:pt x="151662" y="2287077"/>
                    <a:pt x="151662" y="2282087"/>
                    <a:pt x="140018" y="2282087"/>
                  </a:cubicBezTo>
                  <a:cubicBezTo>
                    <a:pt x="128374" y="2283750"/>
                    <a:pt x="121720" y="2277096"/>
                    <a:pt x="111739" y="2260462"/>
                  </a:cubicBezTo>
                  <a:cubicBezTo>
                    <a:pt x="103422" y="2242164"/>
                    <a:pt x="101758" y="2248817"/>
                    <a:pt x="86787" y="2227192"/>
                  </a:cubicBezTo>
                  <a:cubicBezTo>
                    <a:pt x="71816" y="2205567"/>
                    <a:pt x="60172" y="2207231"/>
                    <a:pt x="58508" y="2195586"/>
                  </a:cubicBezTo>
                  <a:cubicBezTo>
                    <a:pt x="56845" y="2183942"/>
                    <a:pt x="55181" y="2182279"/>
                    <a:pt x="41874" y="2178952"/>
                  </a:cubicBezTo>
                  <a:cubicBezTo>
                    <a:pt x="28566" y="2177288"/>
                    <a:pt x="33556" y="2178952"/>
                    <a:pt x="25239" y="2170634"/>
                  </a:cubicBezTo>
                  <a:cubicBezTo>
                    <a:pt x="16922" y="2162317"/>
                    <a:pt x="10268" y="2163981"/>
                    <a:pt x="15258" y="2154000"/>
                  </a:cubicBezTo>
                  <a:cubicBezTo>
                    <a:pt x="18585" y="2144019"/>
                    <a:pt x="26902" y="2149009"/>
                    <a:pt x="20248" y="2140692"/>
                  </a:cubicBezTo>
                  <a:cubicBezTo>
                    <a:pt x="11931" y="2132375"/>
                    <a:pt x="-13021" y="2114077"/>
                    <a:pt x="8604" y="2109086"/>
                  </a:cubicBezTo>
                  <a:cubicBezTo>
                    <a:pt x="28566" y="2104096"/>
                    <a:pt x="26902" y="2092451"/>
                    <a:pt x="26902" y="2074153"/>
                  </a:cubicBezTo>
                  <a:cubicBezTo>
                    <a:pt x="26902" y="2055855"/>
                    <a:pt x="48527" y="2054192"/>
                    <a:pt x="36883" y="2039221"/>
                  </a:cubicBezTo>
                  <a:cubicBezTo>
                    <a:pt x="25239" y="2025913"/>
                    <a:pt x="20248" y="2009278"/>
                    <a:pt x="26902" y="2002624"/>
                  </a:cubicBezTo>
                  <a:cubicBezTo>
                    <a:pt x="31893" y="1995970"/>
                    <a:pt x="25239" y="1992643"/>
                    <a:pt x="15258" y="1987653"/>
                  </a:cubicBezTo>
                  <a:cubicBezTo>
                    <a:pt x="5277" y="1984326"/>
                    <a:pt x="6941" y="1972682"/>
                    <a:pt x="10268" y="1964365"/>
                  </a:cubicBezTo>
                  <a:cubicBezTo>
                    <a:pt x="11931" y="1956047"/>
                    <a:pt x="38547" y="1937749"/>
                    <a:pt x="40210" y="1919451"/>
                  </a:cubicBezTo>
                  <a:cubicBezTo>
                    <a:pt x="41874" y="1901153"/>
                    <a:pt x="70153" y="1901153"/>
                    <a:pt x="73479" y="1887845"/>
                  </a:cubicBezTo>
                  <a:cubicBezTo>
                    <a:pt x="76806" y="1874537"/>
                    <a:pt x="75143" y="1861229"/>
                    <a:pt x="93441" y="1852912"/>
                  </a:cubicBezTo>
                  <a:cubicBezTo>
                    <a:pt x="111739" y="1842931"/>
                    <a:pt x="115066" y="1834614"/>
                    <a:pt x="118393" y="1826297"/>
                  </a:cubicBezTo>
                  <a:cubicBezTo>
                    <a:pt x="121720" y="1817979"/>
                    <a:pt x="125047" y="1816316"/>
                    <a:pt x="143345" y="1816316"/>
                  </a:cubicBezTo>
                  <a:cubicBezTo>
                    <a:pt x="161643" y="1816316"/>
                    <a:pt x="168297" y="1811325"/>
                    <a:pt x="184932" y="1801345"/>
                  </a:cubicBezTo>
                  <a:cubicBezTo>
                    <a:pt x="201566" y="1791364"/>
                    <a:pt x="223191" y="1786373"/>
                    <a:pt x="216538" y="1761421"/>
                  </a:cubicBezTo>
                  <a:cubicBezTo>
                    <a:pt x="209884" y="1734806"/>
                    <a:pt x="219865" y="1713181"/>
                    <a:pt x="234836" y="1706527"/>
                  </a:cubicBezTo>
                  <a:cubicBezTo>
                    <a:pt x="248143" y="1699873"/>
                    <a:pt x="239826" y="1694883"/>
                    <a:pt x="276422" y="1683238"/>
                  </a:cubicBezTo>
                  <a:cubicBezTo>
                    <a:pt x="276422" y="1683238"/>
                    <a:pt x="294721" y="1673258"/>
                    <a:pt x="303038" y="1654959"/>
                  </a:cubicBezTo>
                  <a:cubicBezTo>
                    <a:pt x="311355" y="1636661"/>
                    <a:pt x="316346" y="1634998"/>
                    <a:pt x="332980" y="1643315"/>
                  </a:cubicBezTo>
                  <a:cubicBezTo>
                    <a:pt x="349615" y="1651633"/>
                    <a:pt x="356269" y="1648306"/>
                    <a:pt x="371240" y="1644979"/>
                  </a:cubicBezTo>
                  <a:cubicBezTo>
                    <a:pt x="386211" y="1641652"/>
                    <a:pt x="394529" y="1638325"/>
                    <a:pt x="402846" y="1643315"/>
                  </a:cubicBezTo>
                  <a:cubicBezTo>
                    <a:pt x="411163" y="1649969"/>
                    <a:pt x="426134" y="1648306"/>
                    <a:pt x="432788" y="1639988"/>
                  </a:cubicBezTo>
                  <a:cubicBezTo>
                    <a:pt x="439442" y="1630007"/>
                    <a:pt x="439442" y="1630007"/>
                    <a:pt x="454414" y="1626681"/>
                  </a:cubicBezTo>
                  <a:cubicBezTo>
                    <a:pt x="469385" y="1623354"/>
                    <a:pt x="484356" y="1610046"/>
                    <a:pt x="505981" y="1610046"/>
                  </a:cubicBezTo>
                  <a:cubicBezTo>
                    <a:pt x="525943" y="1610046"/>
                    <a:pt x="552558" y="1610046"/>
                    <a:pt x="567529" y="1606719"/>
                  </a:cubicBezTo>
                  <a:cubicBezTo>
                    <a:pt x="584164" y="1603392"/>
                    <a:pt x="594145" y="1610046"/>
                    <a:pt x="605789" y="1610046"/>
                  </a:cubicBezTo>
                  <a:cubicBezTo>
                    <a:pt x="617433" y="1610046"/>
                    <a:pt x="634068" y="1601729"/>
                    <a:pt x="647376" y="1603392"/>
                  </a:cubicBezTo>
                  <a:cubicBezTo>
                    <a:pt x="660683" y="1605055"/>
                    <a:pt x="667337" y="1611709"/>
                    <a:pt x="680645" y="1603392"/>
                  </a:cubicBezTo>
                  <a:cubicBezTo>
                    <a:pt x="695616" y="1595075"/>
                    <a:pt x="720568" y="1595075"/>
                    <a:pt x="723895" y="1601729"/>
                  </a:cubicBezTo>
                  <a:cubicBezTo>
                    <a:pt x="727222" y="1608382"/>
                    <a:pt x="753838" y="1596738"/>
                    <a:pt x="743857" y="1608382"/>
                  </a:cubicBezTo>
                  <a:cubicBezTo>
                    <a:pt x="733876" y="1620027"/>
                    <a:pt x="728886" y="1630007"/>
                    <a:pt x="738866" y="1634998"/>
                  </a:cubicBezTo>
                  <a:cubicBezTo>
                    <a:pt x="748847" y="1639988"/>
                    <a:pt x="753838" y="1646642"/>
                    <a:pt x="750511" y="1654959"/>
                  </a:cubicBezTo>
                  <a:cubicBezTo>
                    <a:pt x="747184" y="1663277"/>
                    <a:pt x="720568" y="1668267"/>
                    <a:pt x="740530" y="1679911"/>
                  </a:cubicBezTo>
                  <a:cubicBezTo>
                    <a:pt x="760492" y="1691556"/>
                    <a:pt x="770472" y="1701537"/>
                    <a:pt x="800415" y="1703200"/>
                  </a:cubicBezTo>
                  <a:cubicBezTo>
                    <a:pt x="830357" y="1704863"/>
                    <a:pt x="855309" y="1694883"/>
                    <a:pt x="863626" y="1714844"/>
                  </a:cubicBezTo>
                  <a:cubicBezTo>
                    <a:pt x="873607" y="1734806"/>
                    <a:pt x="861963" y="1738133"/>
                    <a:pt x="901886" y="1741460"/>
                  </a:cubicBezTo>
                  <a:cubicBezTo>
                    <a:pt x="941809" y="1746450"/>
                    <a:pt x="943473" y="1751441"/>
                    <a:pt x="953454" y="1758095"/>
                  </a:cubicBezTo>
                  <a:cubicBezTo>
                    <a:pt x="963435" y="1766412"/>
                    <a:pt x="963435" y="1758095"/>
                    <a:pt x="976742" y="1749777"/>
                  </a:cubicBezTo>
                  <a:cubicBezTo>
                    <a:pt x="988387" y="1741460"/>
                    <a:pt x="995041" y="1743123"/>
                    <a:pt x="988387" y="1726489"/>
                  </a:cubicBezTo>
                  <a:cubicBezTo>
                    <a:pt x="981733" y="1711517"/>
                    <a:pt x="983396" y="1701537"/>
                    <a:pt x="1016665" y="1701537"/>
                  </a:cubicBezTo>
                  <a:cubicBezTo>
                    <a:pt x="1048271" y="1701537"/>
                    <a:pt x="1063243" y="1693219"/>
                    <a:pt x="1068233" y="1706527"/>
                  </a:cubicBezTo>
                  <a:cubicBezTo>
                    <a:pt x="1073223" y="1719835"/>
                    <a:pt x="1071560" y="1716508"/>
                    <a:pt x="1096512" y="1718171"/>
                  </a:cubicBezTo>
                  <a:cubicBezTo>
                    <a:pt x="1121464" y="1719835"/>
                    <a:pt x="1116474" y="1726489"/>
                    <a:pt x="1141426" y="1728152"/>
                  </a:cubicBezTo>
                  <a:cubicBezTo>
                    <a:pt x="1164714" y="1728152"/>
                    <a:pt x="1163051" y="1729816"/>
                    <a:pt x="1191330" y="1734806"/>
                  </a:cubicBezTo>
                  <a:cubicBezTo>
                    <a:pt x="1219609" y="1739796"/>
                    <a:pt x="1219609" y="1744787"/>
                    <a:pt x="1229590" y="1733143"/>
                  </a:cubicBezTo>
                  <a:cubicBezTo>
                    <a:pt x="1239570" y="1723162"/>
                    <a:pt x="1252878" y="1714844"/>
                    <a:pt x="1271176" y="1719835"/>
                  </a:cubicBezTo>
                  <a:cubicBezTo>
                    <a:pt x="1291138" y="1723162"/>
                    <a:pt x="1296128" y="1731479"/>
                    <a:pt x="1319417" y="1731479"/>
                  </a:cubicBezTo>
                  <a:cubicBezTo>
                    <a:pt x="1342705" y="1729816"/>
                    <a:pt x="1344369" y="1734806"/>
                    <a:pt x="1354350" y="1718171"/>
                  </a:cubicBezTo>
                  <a:cubicBezTo>
                    <a:pt x="1364330" y="1701537"/>
                    <a:pt x="1365994" y="1678248"/>
                    <a:pt x="1372647" y="1659950"/>
                  </a:cubicBezTo>
                  <a:cubicBezTo>
                    <a:pt x="1379302" y="1641652"/>
                    <a:pt x="1382628" y="1634998"/>
                    <a:pt x="1380965" y="1623354"/>
                  </a:cubicBezTo>
                  <a:cubicBezTo>
                    <a:pt x="1379302" y="1613373"/>
                    <a:pt x="1400927" y="1581767"/>
                    <a:pt x="1379302" y="1588421"/>
                  </a:cubicBezTo>
                  <a:cubicBezTo>
                    <a:pt x="1356013" y="1595075"/>
                    <a:pt x="1354350" y="1598402"/>
                    <a:pt x="1332724" y="1603392"/>
                  </a:cubicBezTo>
                  <a:cubicBezTo>
                    <a:pt x="1309436" y="1608382"/>
                    <a:pt x="1314426" y="1610046"/>
                    <a:pt x="1292801" y="1601729"/>
                  </a:cubicBezTo>
                  <a:cubicBezTo>
                    <a:pt x="1269513" y="1595075"/>
                    <a:pt x="1264522" y="1590084"/>
                    <a:pt x="1257868" y="1590084"/>
                  </a:cubicBezTo>
                  <a:cubicBezTo>
                    <a:pt x="1251214" y="1590084"/>
                    <a:pt x="1249551" y="1610046"/>
                    <a:pt x="1217945" y="1610046"/>
                  </a:cubicBezTo>
                  <a:cubicBezTo>
                    <a:pt x="1188003" y="1610046"/>
                    <a:pt x="1188003" y="1596738"/>
                    <a:pt x="1176358" y="1601729"/>
                  </a:cubicBezTo>
                  <a:cubicBezTo>
                    <a:pt x="1164714" y="1605055"/>
                    <a:pt x="1171368" y="1593411"/>
                    <a:pt x="1158060" y="1586757"/>
                  </a:cubicBezTo>
                  <a:cubicBezTo>
                    <a:pt x="1144753" y="1580103"/>
                    <a:pt x="1156397" y="1566796"/>
                    <a:pt x="1141426" y="1565132"/>
                  </a:cubicBezTo>
                  <a:cubicBezTo>
                    <a:pt x="1126454" y="1565132"/>
                    <a:pt x="1143089" y="1550161"/>
                    <a:pt x="1134772" y="1546834"/>
                  </a:cubicBezTo>
                  <a:cubicBezTo>
                    <a:pt x="1126454" y="1541844"/>
                    <a:pt x="1133108" y="1530199"/>
                    <a:pt x="1124791" y="1531863"/>
                  </a:cubicBezTo>
                  <a:cubicBezTo>
                    <a:pt x="1116474" y="1533526"/>
                    <a:pt x="1119801" y="1518555"/>
                    <a:pt x="1133108" y="1513565"/>
                  </a:cubicBezTo>
                  <a:cubicBezTo>
                    <a:pt x="1146416" y="1508574"/>
                    <a:pt x="1159724" y="1510238"/>
                    <a:pt x="1176358" y="1508574"/>
                  </a:cubicBezTo>
                  <a:cubicBezTo>
                    <a:pt x="1192993" y="1506911"/>
                    <a:pt x="1204638" y="1501921"/>
                    <a:pt x="1202974" y="1495267"/>
                  </a:cubicBezTo>
                  <a:cubicBezTo>
                    <a:pt x="1201310" y="1488613"/>
                    <a:pt x="1189666" y="1483622"/>
                    <a:pt x="1212955" y="1485286"/>
                  </a:cubicBezTo>
                  <a:cubicBezTo>
                    <a:pt x="1236243" y="1486949"/>
                    <a:pt x="1242897" y="1483622"/>
                    <a:pt x="1266186" y="1475305"/>
                  </a:cubicBezTo>
                  <a:cubicBezTo>
                    <a:pt x="1291138" y="1466988"/>
                    <a:pt x="1281157" y="1466988"/>
                    <a:pt x="1306109" y="1460334"/>
                  </a:cubicBezTo>
                  <a:cubicBezTo>
                    <a:pt x="1331061" y="1452017"/>
                    <a:pt x="1332724" y="1452017"/>
                    <a:pt x="1351023" y="1461997"/>
                  </a:cubicBezTo>
                  <a:cubicBezTo>
                    <a:pt x="1369321" y="1471978"/>
                    <a:pt x="1372647" y="1475305"/>
                    <a:pt x="1399263" y="1475305"/>
                  </a:cubicBezTo>
                  <a:cubicBezTo>
                    <a:pt x="1424215" y="1475305"/>
                    <a:pt x="1424215" y="1475305"/>
                    <a:pt x="1450831" y="1475305"/>
                  </a:cubicBezTo>
                  <a:cubicBezTo>
                    <a:pt x="1477446" y="1475305"/>
                    <a:pt x="1517369" y="1473642"/>
                    <a:pt x="1502398" y="1452017"/>
                  </a:cubicBezTo>
                  <a:cubicBezTo>
                    <a:pt x="1487427" y="1430391"/>
                    <a:pt x="1489090" y="1423738"/>
                    <a:pt x="1469129" y="1418747"/>
                  </a:cubicBezTo>
                  <a:cubicBezTo>
                    <a:pt x="1447503" y="1413757"/>
                    <a:pt x="1405917" y="1397122"/>
                    <a:pt x="1390946" y="1390468"/>
                  </a:cubicBezTo>
                  <a:cubicBezTo>
                    <a:pt x="1375975" y="1383814"/>
                    <a:pt x="1365994" y="1380487"/>
                    <a:pt x="1369321" y="1372170"/>
                  </a:cubicBezTo>
                  <a:cubicBezTo>
                    <a:pt x="1372647" y="1363853"/>
                    <a:pt x="1379302" y="1360526"/>
                    <a:pt x="1382628" y="1348882"/>
                  </a:cubicBezTo>
                  <a:cubicBezTo>
                    <a:pt x="1384292" y="1337237"/>
                    <a:pt x="1384292" y="1340564"/>
                    <a:pt x="1390946" y="1335574"/>
                  </a:cubicBezTo>
                  <a:cubicBezTo>
                    <a:pt x="1399263" y="1332247"/>
                    <a:pt x="1385955" y="1322266"/>
                    <a:pt x="1400927" y="1322266"/>
                  </a:cubicBezTo>
                  <a:cubicBezTo>
                    <a:pt x="1415898" y="1322266"/>
                    <a:pt x="1429206" y="1300641"/>
                    <a:pt x="1409244" y="1302304"/>
                  </a:cubicBezTo>
                  <a:cubicBezTo>
                    <a:pt x="1389282" y="1305631"/>
                    <a:pt x="1375975" y="1308958"/>
                    <a:pt x="1364330" y="1313949"/>
                  </a:cubicBezTo>
                  <a:cubicBezTo>
                    <a:pt x="1352686" y="1318939"/>
                    <a:pt x="1336051" y="1322266"/>
                    <a:pt x="1331061" y="1330583"/>
                  </a:cubicBezTo>
                  <a:cubicBezTo>
                    <a:pt x="1326071" y="1338901"/>
                    <a:pt x="1321080" y="1337237"/>
                    <a:pt x="1314426" y="1337237"/>
                  </a:cubicBezTo>
                  <a:cubicBezTo>
                    <a:pt x="1307772" y="1335574"/>
                    <a:pt x="1287811" y="1340564"/>
                    <a:pt x="1311099" y="1353872"/>
                  </a:cubicBezTo>
                  <a:cubicBezTo>
                    <a:pt x="1311099" y="1353872"/>
                    <a:pt x="1324407" y="1360526"/>
                    <a:pt x="1334388" y="1362189"/>
                  </a:cubicBezTo>
                  <a:cubicBezTo>
                    <a:pt x="1342705" y="1363853"/>
                    <a:pt x="1359340" y="1367180"/>
                    <a:pt x="1337715" y="1373834"/>
                  </a:cubicBezTo>
                  <a:cubicBezTo>
                    <a:pt x="1314426" y="1380487"/>
                    <a:pt x="1316090" y="1385478"/>
                    <a:pt x="1309436" y="1390468"/>
                  </a:cubicBezTo>
                  <a:cubicBezTo>
                    <a:pt x="1301118" y="1393795"/>
                    <a:pt x="1276166" y="1397122"/>
                    <a:pt x="1281157" y="1383814"/>
                  </a:cubicBezTo>
                  <a:cubicBezTo>
                    <a:pt x="1284484" y="1370507"/>
                    <a:pt x="1281157" y="1367180"/>
                    <a:pt x="1272839" y="1367180"/>
                  </a:cubicBezTo>
                  <a:cubicBezTo>
                    <a:pt x="1266186" y="1367180"/>
                    <a:pt x="1254542" y="1355535"/>
                    <a:pt x="1269513" y="1353872"/>
                  </a:cubicBezTo>
                  <a:cubicBezTo>
                    <a:pt x="1284484" y="1352208"/>
                    <a:pt x="1272839" y="1340564"/>
                    <a:pt x="1259532" y="1340564"/>
                  </a:cubicBezTo>
                  <a:cubicBezTo>
                    <a:pt x="1246224" y="1340564"/>
                    <a:pt x="1229590" y="1337237"/>
                    <a:pt x="1249551" y="1330583"/>
                  </a:cubicBezTo>
                  <a:cubicBezTo>
                    <a:pt x="1267849" y="1323930"/>
                    <a:pt x="1239570" y="1318939"/>
                    <a:pt x="1227926" y="1328920"/>
                  </a:cubicBezTo>
                  <a:cubicBezTo>
                    <a:pt x="1216282" y="1338901"/>
                    <a:pt x="1206301" y="1350545"/>
                    <a:pt x="1201310" y="1358862"/>
                  </a:cubicBezTo>
                  <a:cubicBezTo>
                    <a:pt x="1196320" y="1367180"/>
                    <a:pt x="1191330" y="1368843"/>
                    <a:pt x="1192993" y="1377160"/>
                  </a:cubicBezTo>
                  <a:cubicBezTo>
                    <a:pt x="1194657" y="1385478"/>
                    <a:pt x="1189666" y="1393795"/>
                    <a:pt x="1181349" y="1397122"/>
                  </a:cubicBezTo>
                  <a:cubicBezTo>
                    <a:pt x="1171368" y="1400449"/>
                    <a:pt x="1173031" y="1405439"/>
                    <a:pt x="1174695" y="1417084"/>
                  </a:cubicBezTo>
                  <a:cubicBezTo>
                    <a:pt x="1176358" y="1428728"/>
                    <a:pt x="1158060" y="1432055"/>
                    <a:pt x="1158060" y="1442036"/>
                  </a:cubicBezTo>
                  <a:cubicBezTo>
                    <a:pt x="1159724" y="1450353"/>
                    <a:pt x="1158060" y="1460334"/>
                    <a:pt x="1164714" y="1466988"/>
                  </a:cubicBezTo>
                  <a:cubicBezTo>
                    <a:pt x="1169705" y="1473642"/>
                    <a:pt x="1174695" y="1475305"/>
                    <a:pt x="1179686" y="1478632"/>
                  </a:cubicBezTo>
                  <a:cubicBezTo>
                    <a:pt x="1183012" y="1481959"/>
                    <a:pt x="1201310" y="1485286"/>
                    <a:pt x="1171368" y="1488613"/>
                  </a:cubicBezTo>
                  <a:cubicBezTo>
                    <a:pt x="1141426" y="1491940"/>
                    <a:pt x="1153070" y="1495267"/>
                    <a:pt x="1143089" y="1498594"/>
                  </a:cubicBezTo>
                  <a:cubicBezTo>
                    <a:pt x="1133108" y="1501921"/>
                    <a:pt x="1124791" y="1498594"/>
                    <a:pt x="1114810" y="1498594"/>
                  </a:cubicBezTo>
                  <a:cubicBezTo>
                    <a:pt x="1104830" y="1498594"/>
                    <a:pt x="1091521" y="1500257"/>
                    <a:pt x="1079878" y="1496930"/>
                  </a:cubicBezTo>
                  <a:cubicBezTo>
                    <a:pt x="1069897" y="1493603"/>
                    <a:pt x="1061579" y="1503584"/>
                    <a:pt x="1066569" y="1506911"/>
                  </a:cubicBezTo>
                  <a:cubicBezTo>
                    <a:pt x="1071560" y="1510238"/>
                    <a:pt x="1071560" y="1518555"/>
                    <a:pt x="1058252" y="1513565"/>
                  </a:cubicBezTo>
                  <a:cubicBezTo>
                    <a:pt x="1046608" y="1510238"/>
                    <a:pt x="1026646" y="1506911"/>
                    <a:pt x="1036627" y="1518555"/>
                  </a:cubicBezTo>
                  <a:cubicBezTo>
                    <a:pt x="1044945" y="1530199"/>
                    <a:pt x="1053262" y="1528536"/>
                    <a:pt x="1058252" y="1540180"/>
                  </a:cubicBezTo>
                  <a:cubicBezTo>
                    <a:pt x="1063243" y="1550161"/>
                    <a:pt x="1064906" y="1550161"/>
                    <a:pt x="1076550" y="1556815"/>
                  </a:cubicBezTo>
                  <a:cubicBezTo>
                    <a:pt x="1086531" y="1563469"/>
                    <a:pt x="1079878" y="1565132"/>
                    <a:pt x="1069897" y="1573450"/>
                  </a:cubicBezTo>
                  <a:cubicBezTo>
                    <a:pt x="1058252" y="1581767"/>
                    <a:pt x="1054926" y="1583430"/>
                    <a:pt x="1054926" y="1590084"/>
                  </a:cubicBezTo>
                  <a:cubicBezTo>
                    <a:pt x="1054926" y="1596738"/>
                    <a:pt x="1063243" y="1611709"/>
                    <a:pt x="1046608" y="1605055"/>
                  </a:cubicBezTo>
                  <a:cubicBezTo>
                    <a:pt x="1029973" y="1598402"/>
                    <a:pt x="1026646" y="1603392"/>
                    <a:pt x="1019993" y="1595075"/>
                  </a:cubicBezTo>
                  <a:cubicBezTo>
                    <a:pt x="1015002" y="1588421"/>
                    <a:pt x="1019993" y="1583430"/>
                    <a:pt x="1010012" y="1576777"/>
                  </a:cubicBezTo>
                  <a:cubicBezTo>
                    <a:pt x="1000031" y="1571786"/>
                    <a:pt x="1000031" y="1571786"/>
                    <a:pt x="1005021" y="1561805"/>
                  </a:cubicBezTo>
                  <a:cubicBezTo>
                    <a:pt x="1010012" y="1553488"/>
                    <a:pt x="1011675" y="1551825"/>
                    <a:pt x="1003358" y="1548498"/>
                  </a:cubicBezTo>
                  <a:cubicBezTo>
                    <a:pt x="995041" y="1545171"/>
                    <a:pt x="981733" y="1533526"/>
                    <a:pt x="973415" y="1523546"/>
                  </a:cubicBezTo>
                  <a:cubicBezTo>
                    <a:pt x="965098" y="1513565"/>
                    <a:pt x="960108" y="1506911"/>
                    <a:pt x="960108" y="1496930"/>
                  </a:cubicBezTo>
                  <a:cubicBezTo>
                    <a:pt x="960108" y="1485286"/>
                    <a:pt x="966761" y="1473642"/>
                    <a:pt x="955117" y="1470315"/>
                  </a:cubicBezTo>
                  <a:cubicBezTo>
                    <a:pt x="943473" y="1465324"/>
                    <a:pt x="933492" y="1453680"/>
                    <a:pt x="916857" y="1455343"/>
                  </a:cubicBezTo>
                  <a:cubicBezTo>
                    <a:pt x="900223" y="1457007"/>
                    <a:pt x="901886" y="1437045"/>
                    <a:pt x="891905" y="1440372"/>
                  </a:cubicBezTo>
                  <a:cubicBezTo>
                    <a:pt x="883588" y="1443699"/>
                    <a:pt x="880261" y="1440372"/>
                    <a:pt x="870280" y="1437045"/>
                  </a:cubicBezTo>
                  <a:cubicBezTo>
                    <a:pt x="860300" y="1435382"/>
                    <a:pt x="856973" y="1427064"/>
                    <a:pt x="850319" y="1422074"/>
                  </a:cubicBezTo>
                  <a:cubicBezTo>
                    <a:pt x="843665" y="1418747"/>
                    <a:pt x="843665" y="1395459"/>
                    <a:pt x="828694" y="1395459"/>
                  </a:cubicBezTo>
                  <a:cubicBezTo>
                    <a:pt x="815386" y="1395459"/>
                    <a:pt x="815386" y="1400449"/>
                    <a:pt x="810396" y="1393795"/>
                  </a:cubicBezTo>
                  <a:cubicBezTo>
                    <a:pt x="803742" y="1387141"/>
                    <a:pt x="807069" y="1370507"/>
                    <a:pt x="785444" y="1373834"/>
                  </a:cubicBezTo>
                  <a:cubicBezTo>
                    <a:pt x="765482" y="1378824"/>
                    <a:pt x="763818" y="1385478"/>
                    <a:pt x="772136" y="1392132"/>
                  </a:cubicBezTo>
                  <a:cubicBezTo>
                    <a:pt x="780453" y="1398786"/>
                    <a:pt x="765482" y="1407103"/>
                    <a:pt x="777126" y="1413757"/>
                  </a:cubicBezTo>
                  <a:cubicBezTo>
                    <a:pt x="788770" y="1420411"/>
                    <a:pt x="800415" y="1425401"/>
                    <a:pt x="808732" y="1435382"/>
                  </a:cubicBezTo>
                  <a:cubicBezTo>
                    <a:pt x="818713" y="1445363"/>
                    <a:pt x="818713" y="1453680"/>
                    <a:pt x="830357" y="1465324"/>
                  </a:cubicBezTo>
                  <a:cubicBezTo>
                    <a:pt x="842001" y="1476969"/>
                    <a:pt x="835348" y="1471978"/>
                    <a:pt x="853646" y="1475305"/>
                  </a:cubicBezTo>
                  <a:cubicBezTo>
                    <a:pt x="870280" y="1478632"/>
                    <a:pt x="870280" y="1478632"/>
                    <a:pt x="870280" y="1478632"/>
                  </a:cubicBezTo>
                  <a:cubicBezTo>
                    <a:pt x="870280" y="1478632"/>
                    <a:pt x="875271" y="1478632"/>
                    <a:pt x="875271" y="1485286"/>
                  </a:cubicBezTo>
                  <a:cubicBezTo>
                    <a:pt x="873607" y="1491940"/>
                    <a:pt x="873607" y="1490276"/>
                    <a:pt x="885252" y="1493603"/>
                  </a:cubicBezTo>
                  <a:cubicBezTo>
                    <a:pt x="896896" y="1496930"/>
                    <a:pt x="913531" y="1496930"/>
                    <a:pt x="921848" y="1505247"/>
                  </a:cubicBezTo>
                  <a:cubicBezTo>
                    <a:pt x="930165" y="1513565"/>
                    <a:pt x="936819" y="1530199"/>
                    <a:pt x="920185" y="1521882"/>
                  </a:cubicBezTo>
                  <a:cubicBezTo>
                    <a:pt x="903550" y="1513565"/>
                    <a:pt x="895233" y="1508574"/>
                    <a:pt x="890242" y="1520219"/>
                  </a:cubicBezTo>
                  <a:cubicBezTo>
                    <a:pt x="885252" y="1530199"/>
                    <a:pt x="890242" y="1528536"/>
                    <a:pt x="898559" y="1533526"/>
                  </a:cubicBezTo>
                  <a:cubicBezTo>
                    <a:pt x="906876" y="1538517"/>
                    <a:pt x="905213" y="1541844"/>
                    <a:pt x="900223" y="1548498"/>
                  </a:cubicBezTo>
                  <a:cubicBezTo>
                    <a:pt x="895233" y="1553488"/>
                    <a:pt x="900223" y="1560142"/>
                    <a:pt x="891905" y="1566796"/>
                  </a:cubicBezTo>
                  <a:cubicBezTo>
                    <a:pt x="883588" y="1573450"/>
                    <a:pt x="856973" y="1580103"/>
                    <a:pt x="866953" y="1566796"/>
                  </a:cubicBezTo>
                  <a:cubicBezTo>
                    <a:pt x="875271" y="1553488"/>
                    <a:pt x="878598" y="1548498"/>
                    <a:pt x="870280" y="1540180"/>
                  </a:cubicBezTo>
                  <a:cubicBezTo>
                    <a:pt x="863626" y="1531863"/>
                    <a:pt x="861963" y="1525209"/>
                    <a:pt x="846992" y="1516892"/>
                  </a:cubicBezTo>
                  <a:cubicBezTo>
                    <a:pt x="832021" y="1508574"/>
                    <a:pt x="828694" y="1501921"/>
                    <a:pt x="817049" y="1500257"/>
                  </a:cubicBezTo>
                  <a:cubicBezTo>
                    <a:pt x="805405" y="1496930"/>
                    <a:pt x="802078" y="1500257"/>
                    <a:pt x="790434" y="1491940"/>
                  </a:cubicBezTo>
                  <a:cubicBezTo>
                    <a:pt x="778790" y="1481959"/>
                    <a:pt x="753838" y="1478632"/>
                    <a:pt x="748847" y="1468651"/>
                  </a:cubicBezTo>
                  <a:cubicBezTo>
                    <a:pt x="743857" y="1457007"/>
                    <a:pt x="733876" y="1443699"/>
                    <a:pt x="722232" y="1438709"/>
                  </a:cubicBezTo>
                  <a:cubicBezTo>
                    <a:pt x="710588" y="1433718"/>
                    <a:pt x="703934" y="1415420"/>
                    <a:pt x="683972" y="1418747"/>
                  </a:cubicBezTo>
                  <a:cubicBezTo>
                    <a:pt x="664010" y="1422074"/>
                    <a:pt x="659020" y="1438709"/>
                    <a:pt x="652366" y="1440372"/>
                  </a:cubicBezTo>
                  <a:cubicBezTo>
                    <a:pt x="645712" y="1440372"/>
                    <a:pt x="634068" y="1452017"/>
                    <a:pt x="617433" y="1452017"/>
                  </a:cubicBezTo>
                  <a:cubicBezTo>
                    <a:pt x="600799" y="1450353"/>
                    <a:pt x="585827" y="1438709"/>
                    <a:pt x="567529" y="1442036"/>
                  </a:cubicBezTo>
                  <a:cubicBezTo>
                    <a:pt x="549231" y="1445363"/>
                    <a:pt x="537587" y="1452017"/>
                    <a:pt x="542577" y="1460334"/>
                  </a:cubicBezTo>
                  <a:cubicBezTo>
                    <a:pt x="545904" y="1468651"/>
                    <a:pt x="569193" y="1468651"/>
                    <a:pt x="547568" y="1485286"/>
                  </a:cubicBezTo>
                  <a:cubicBezTo>
                    <a:pt x="525943" y="1501921"/>
                    <a:pt x="514298" y="1503584"/>
                    <a:pt x="504318" y="1505247"/>
                  </a:cubicBezTo>
                  <a:cubicBezTo>
                    <a:pt x="509308" y="1518555"/>
                    <a:pt x="502654" y="1528536"/>
                    <a:pt x="496000" y="1533526"/>
                  </a:cubicBezTo>
                  <a:close/>
                </a:path>
              </a:pathLst>
            </a:custGeom>
            <a:grpFill/>
            <a:ln w="16631"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5CCF5802-B57F-4583-9421-30A0790D9293}"/>
                </a:ext>
              </a:extLst>
            </p:cNvPr>
            <p:cNvSpPr/>
            <p:nvPr/>
          </p:nvSpPr>
          <p:spPr>
            <a:xfrm>
              <a:off x="5314287" y="3411072"/>
              <a:ext cx="211665" cy="316388"/>
            </a:xfrm>
            <a:custGeom>
              <a:avLst/>
              <a:gdLst>
                <a:gd name="connsiteX0" fmla="*/ 180708 w 211665"/>
                <a:gd name="connsiteY0" fmla="*/ 137392 h 316388"/>
                <a:gd name="connsiteX1" fmla="*/ 162410 w 211665"/>
                <a:gd name="connsiteY1" fmla="*/ 178978 h 316388"/>
                <a:gd name="connsiteX2" fmla="*/ 132467 w 211665"/>
                <a:gd name="connsiteY2" fmla="*/ 228882 h 316388"/>
                <a:gd name="connsiteX3" fmla="*/ 109179 w 211665"/>
                <a:gd name="connsiteY3" fmla="*/ 272132 h 316388"/>
                <a:gd name="connsiteX4" fmla="*/ 77573 w 211665"/>
                <a:gd name="connsiteY4" fmla="*/ 310392 h 316388"/>
                <a:gd name="connsiteX5" fmla="*/ 22678 w 211665"/>
                <a:gd name="connsiteY5" fmla="*/ 310392 h 316388"/>
                <a:gd name="connsiteX6" fmla="*/ 4381 w 211665"/>
                <a:gd name="connsiteY6" fmla="*/ 268805 h 316388"/>
                <a:gd name="connsiteX7" fmla="*/ 9371 w 211665"/>
                <a:gd name="connsiteY7" fmla="*/ 213911 h 316388"/>
                <a:gd name="connsiteX8" fmla="*/ 32659 w 211665"/>
                <a:gd name="connsiteY8" fmla="*/ 177315 h 316388"/>
                <a:gd name="connsiteX9" fmla="*/ 34323 w 211665"/>
                <a:gd name="connsiteY9" fmla="*/ 117430 h 316388"/>
                <a:gd name="connsiteX10" fmla="*/ 59275 w 211665"/>
                <a:gd name="connsiteY10" fmla="*/ 94141 h 316388"/>
                <a:gd name="connsiteX11" fmla="*/ 114169 w 211665"/>
                <a:gd name="connsiteY11" fmla="*/ 77507 h 316388"/>
                <a:gd name="connsiteX12" fmla="*/ 132467 w 211665"/>
                <a:gd name="connsiteY12" fmla="*/ 57545 h 316388"/>
                <a:gd name="connsiteX13" fmla="*/ 144112 w 211665"/>
                <a:gd name="connsiteY13" fmla="*/ 42574 h 316388"/>
                <a:gd name="connsiteX14" fmla="*/ 164073 w 211665"/>
                <a:gd name="connsiteY14" fmla="*/ 30930 h 316388"/>
                <a:gd name="connsiteX15" fmla="*/ 174054 w 211665"/>
                <a:gd name="connsiteY15" fmla="*/ 7641 h 316388"/>
                <a:gd name="connsiteX16" fmla="*/ 187362 w 211665"/>
                <a:gd name="connsiteY16" fmla="*/ 10968 h 316388"/>
                <a:gd name="connsiteX17" fmla="*/ 203997 w 211665"/>
                <a:gd name="connsiteY17" fmla="*/ 34256 h 316388"/>
                <a:gd name="connsiteX18" fmla="*/ 208987 w 211665"/>
                <a:gd name="connsiteY18" fmla="*/ 69189 h 316388"/>
                <a:gd name="connsiteX19" fmla="*/ 199006 w 211665"/>
                <a:gd name="connsiteY19" fmla="*/ 94141 h 316388"/>
                <a:gd name="connsiteX20" fmla="*/ 177381 w 211665"/>
                <a:gd name="connsiteY20" fmla="*/ 124084 h 316388"/>
                <a:gd name="connsiteX21" fmla="*/ 180708 w 211665"/>
                <a:gd name="connsiteY21" fmla="*/ 137392 h 31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665" h="316388">
                  <a:moveTo>
                    <a:pt x="180708" y="137392"/>
                  </a:moveTo>
                  <a:cubicBezTo>
                    <a:pt x="175718" y="154026"/>
                    <a:pt x="169064" y="165671"/>
                    <a:pt x="162410" y="178978"/>
                  </a:cubicBezTo>
                  <a:cubicBezTo>
                    <a:pt x="155756" y="192286"/>
                    <a:pt x="144112" y="208921"/>
                    <a:pt x="132467" y="228882"/>
                  </a:cubicBezTo>
                  <a:cubicBezTo>
                    <a:pt x="120823" y="248844"/>
                    <a:pt x="107515" y="263815"/>
                    <a:pt x="109179" y="272132"/>
                  </a:cubicBezTo>
                  <a:cubicBezTo>
                    <a:pt x="110842" y="280450"/>
                    <a:pt x="95871" y="305402"/>
                    <a:pt x="77573" y="310392"/>
                  </a:cubicBezTo>
                  <a:cubicBezTo>
                    <a:pt x="59275" y="313719"/>
                    <a:pt x="32659" y="322036"/>
                    <a:pt x="22678" y="310392"/>
                  </a:cubicBezTo>
                  <a:cubicBezTo>
                    <a:pt x="12698" y="298748"/>
                    <a:pt x="9371" y="282113"/>
                    <a:pt x="4381" y="268805"/>
                  </a:cubicBezTo>
                  <a:cubicBezTo>
                    <a:pt x="1054" y="257161"/>
                    <a:pt x="-5600" y="222228"/>
                    <a:pt x="9371" y="213911"/>
                  </a:cubicBezTo>
                  <a:cubicBezTo>
                    <a:pt x="24342" y="205594"/>
                    <a:pt x="39313" y="197276"/>
                    <a:pt x="32659" y="177315"/>
                  </a:cubicBezTo>
                  <a:cubicBezTo>
                    <a:pt x="32659" y="177315"/>
                    <a:pt x="19352" y="129074"/>
                    <a:pt x="34323" y="117430"/>
                  </a:cubicBezTo>
                  <a:cubicBezTo>
                    <a:pt x="49294" y="105786"/>
                    <a:pt x="32659" y="95805"/>
                    <a:pt x="59275" y="94141"/>
                  </a:cubicBezTo>
                  <a:cubicBezTo>
                    <a:pt x="85890" y="92478"/>
                    <a:pt x="107515" y="85824"/>
                    <a:pt x="114169" y="77507"/>
                  </a:cubicBezTo>
                  <a:cubicBezTo>
                    <a:pt x="120823" y="69189"/>
                    <a:pt x="124150" y="52555"/>
                    <a:pt x="132467" y="57545"/>
                  </a:cubicBezTo>
                  <a:cubicBezTo>
                    <a:pt x="140785" y="60872"/>
                    <a:pt x="144112" y="49228"/>
                    <a:pt x="144112" y="42574"/>
                  </a:cubicBezTo>
                  <a:cubicBezTo>
                    <a:pt x="145775" y="35920"/>
                    <a:pt x="155756" y="40910"/>
                    <a:pt x="164073" y="30930"/>
                  </a:cubicBezTo>
                  <a:cubicBezTo>
                    <a:pt x="172390" y="22612"/>
                    <a:pt x="155756" y="24276"/>
                    <a:pt x="174054" y="7641"/>
                  </a:cubicBezTo>
                  <a:cubicBezTo>
                    <a:pt x="192352" y="-8994"/>
                    <a:pt x="189025" y="5978"/>
                    <a:pt x="187362" y="10968"/>
                  </a:cubicBezTo>
                  <a:cubicBezTo>
                    <a:pt x="187362" y="15958"/>
                    <a:pt x="200670" y="15958"/>
                    <a:pt x="203997" y="34256"/>
                  </a:cubicBezTo>
                  <a:cubicBezTo>
                    <a:pt x="205660" y="52555"/>
                    <a:pt x="202333" y="52555"/>
                    <a:pt x="208987" y="69189"/>
                  </a:cubicBezTo>
                  <a:cubicBezTo>
                    <a:pt x="215641" y="85824"/>
                    <a:pt x="208987" y="89151"/>
                    <a:pt x="199006" y="94141"/>
                  </a:cubicBezTo>
                  <a:cubicBezTo>
                    <a:pt x="189025" y="99132"/>
                    <a:pt x="170727" y="115766"/>
                    <a:pt x="177381" y="124084"/>
                  </a:cubicBezTo>
                  <a:cubicBezTo>
                    <a:pt x="185698" y="132401"/>
                    <a:pt x="180708" y="137392"/>
                    <a:pt x="180708" y="137392"/>
                  </a:cubicBezTo>
                  <a:close/>
                </a:path>
              </a:pathLst>
            </a:custGeom>
            <a:grpFill/>
            <a:ln w="16631"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5CF740E5-6D12-4E75-8589-BD1A732F76DC}"/>
                </a:ext>
              </a:extLst>
            </p:cNvPr>
            <p:cNvSpPr/>
            <p:nvPr/>
          </p:nvSpPr>
          <p:spPr>
            <a:xfrm>
              <a:off x="6340037" y="2913742"/>
              <a:ext cx="60393" cy="88540"/>
            </a:xfrm>
            <a:custGeom>
              <a:avLst/>
              <a:gdLst>
                <a:gd name="connsiteX0" fmla="*/ 48240 w 60393"/>
                <a:gd name="connsiteY0" fmla="*/ 29219 h 88540"/>
                <a:gd name="connsiteX1" fmla="*/ 39923 w 60393"/>
                <a:gd name="connsiteY1" fmla="*/ 85777 h 88540"/>
                <a:gd name="connsiteX2" fmla="*/ 0 w 60393"/>
                <a:gd name="connsiteY2" fmla="*/ 50844 h 88540"/>
                <a:gd name="connsiteX3" fmla="*/ 11644 w 60393"/>
                <a:gd name="connsiteY3" fmla="*/ 940 h 88540"/>
                <a:gd name="connsiteX4" fmla="*/ 48240 w 60393"/>
                <a:gd name="connsiteY4" fmla="*/ 29219 h 88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93" h="88540">
                  <a:moveTo>
                    <a:pt x="48240" y="29219"/>
                  </a:moveTo>
                  <a:cubicBezTo>
                    <a:pt x="58221" y="42526"/>
                    <a:pt x="73192" y="74132"/>
                    <a:pt x="39923" y="85777"/>
                  </a:cubicBezTo>
                  <a:cubicBezTo>
                    <a:pt x="6654" y="95757"/>
                    <a:pt x="0" y="77459"/>
                    <a:pt x="0" y="50844"/>
                  </a:cubicBezTo>
                  <a:cubicBezTo>
                    <a:pt x="0" y="24228"/>
                    <a:pt x="0" y="-5714"/>
                    <a:pt x="11644" y="940"/>
                  </a:cubicBezTo>
                  <a:cubicBezTo>
                    <a:pt x="23288" y="5930"/>
                    <a:pt x="48240" y="29219"/>
                    <a:pt x="48240" y="29219"/>
                  </a:cubicBezTo>
                  <a:close/>
                </a:path>
              </a:pathLst>
            </a:custGeom>
            <a:grpFill/>
            <a:ln w="16631"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F779AB94-95A1-4B1C-932E-352B26DB8B66}"/>
                </a:ext>
              </a:extLst>
            </p:cNvPr>
            <p:cNvSpPr/>
            <p:nvPr/>
          </p:nvSpPr>
          <p:spPr>
            <a:xfrm>
              <a:off x="7342134" y="2469201"/>
              <a:ext cx="42929" cy="88473"/>
            </a:xfrm>
            <a:custGeom>
              <a:avLst/>
              <a:gdLst>
                <a:gd name="connsiteX0" fmla="*/ 973 w 42929"/>
                <a:gd name="connsiteY0" fmla="*/ 26287 h 88473"/>
                <a:gd name="connsiteX1" fmla="*/ 19271 w 42929"/>
                <a:gd name="connsiteY1" fmla="*/ 79518 h 88473"/>
                <a:gd name="connsiteX2" fmla="*/ 42560 w 42929"/>
                <a:gd name="connsiteY2" fmla="*/ 64547 h 88473"/>
                <a:gd name="connsiteX3" fmla="*/ 32579 w 42929"/>
                <a:gd name="connsiteY3" fmla="*/ 1335 h 88473"/>
                <a:gd name="connsiteX4" fmla="*/ 973 w 42929"/>
                <a:gd name="connsiteY4" fmla="*/ 26287 h 88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9" h="88473">
                  <a:moveTo>
                    <a:pt x="973" y="26287"/>
                  </a:moveTo>
                  <a:cubicBezTo>
                    <a:pt x="-2354" y="46248"/>
                    <a:pt x="2636" y="69537"/>
                    <a:pt x="19271" y="79518"/>
                  </a:cubicBezTo>
                  <a:cubicBezTo>
                    <a:pt x="34242" y="91162"/>
                    <a:pt x="42560" y="96152"/>
                    <a:pt x="42560" y="64547"/>
                  </a:cubicBezTo>
                  <a:cubicBezTo>
                    <a:pt x="42560" y="32941"/>
                    <a:pt x="45887" y="9652"/>
                    <a:pt x="32579" y="1335"/>
                  </a:cubicBezTo>
                  <a:cubicBezTo>
                    <a:pt x="19271" y="-6982"/>
                    <a:pt x="973" y="26287"/>
                    <a:pt x="973" y="26287"/>
                  </a:cubicBezTo>
                  <a:close/>
                </a:path>
              </a:pathLst>
            </a:custGeom>
            <a:grpFill/>
            <a:ln w="16631"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D284E236-4C00-4730-8DE5-1500E86BBC6B}"/>
                </a:ext>
              </a:extLst>
            </p:cNvPr>
            <p:cNvSpPr/>
            <p:nvPr/>
          </p:nvSpPr>
          <p:spPr>
            <a:xfrm>
              <a:off x="7079151" y="2631853"/>
              <a:ext cx="58083" cy="45485"/>
            </a:xfrm>
            <a:custGeom>
              <a:avLst/>
              <a:gdLst>
                <a:gd name="connsiteX0" fmla="*/ 19426 w 58083"/>
                <a:gd name="connsiteY0" fmla="*/ 44954 h 45485"/>
                <a:gd name="connsiteX1" fmla="*/ 47705 w 58083"/>
                <a:gd name="connsiteY1" fmla="*/ 31646 h 45485"/>
                <a:gd name="connsiteX2" fmla="*/ 51032 w 58083"/>
                <a:gd name="connsiteY2" fmla="*/ 5030 h 45485"/>
                <a:gd name="connsiteX3" fmla="*/ 1128 w 58083"/>
                <a:gd name="connsiteY3" fmla="*/ 15011 h 45485"/>
                <a:gd name="connsiteX4" fmla="*/ 19426 w 58083"/>
                <a:gd name="connsiteY4" fmla="*/ 44954 h 45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83" h="45485">
                  <a:moveTo>
                    <a:pt x="19426" y="44954"/>
                  </a:moveTo>
                  <a:cubicBezTo>
                    <a:pt x="41051" y="46617"/>
                    <a:pt x="47705" y="44954"/>
                    <a:pt x="47705" y="31646"/>
                  </a:cubicBezTo>
                  <a:cubicBezTo>
                    <a:pt x="46041" y="18338"/>
                    <a:pt x="69330" y="10021"/>
                    <a:pt x="51032" y="5030"/>
                  </a:cubicBezTo>
                  <a:cubicBezTo>
                    <a:pt x="34397" y="40"/>
                    <a:pt x="6118" y="-6614"/>
                    <a:pt x="1128" y="15011"/>
                  </a:cubicBezTo>
                  <a:cubicBezTo>
                    <a:pt x="-5526" y="36636"/>
                    <a:pt x="19426" y="44954"/>
                    <a:pt x="19426" y="44954"/>
                  </a:cubicBezTo>
                  <a:close/>
                </a:path>
              </a:pathLst>
            </a:custGeom>
            <a:grpFill/>
            <a:ln w="16631"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6CCDD382-C186-4889-AF23-7CD4B586F0AD}"/>
                </a:ext>
              </a:extLst>
            </p:cNvPr>
            <p:cNvSpPr/>
            <p:nvPr/>
          </p:nvSpPr>
          <p:spPr>
            <a:xfrm>
              <a:off x="7537846" y="1981431"/>
              <a:ext cx="235308" cy="240034"/>
            </a:xfrm>
            <a:custGeom>
              <a:avLst/>
              <a:gdLst>
                <a:gd name="connsiteX0" fmla="*/ 221128 w 235308"/>
                <a:gd name="connsiteY0" fmla="*/ 116488 h 240034"/>
                <a:gd name="connsiteX1" fmla="*/ 231109 w 235308"/>
                <a:gd name="connsiteY1" fmla="*/ 153085 h 240034"/>
                <a:gd name="connsiteX2" fmla="*/ 224455 w 235308"/>
                <a:gd name="connsiteY2" fmla="*/ 179700 h 240034"/>
                <a:gd name="connsiteX3" fmla="*/ 199503 w 235308"/>
                <a:gd name="connsiteY3" fmla="*/ 196335 h 240034"/>
                <a:gd name="connsiteX4" fmla="*/ 162907 w 235308"/>
                <a:gd name="connsiteY4" fmla="*/ 196335 h 240034"/>
                <a:gd name="connsiteX5" fmla="*/ 149599 w 235308"/>
                <a:gd name="connsiteY5" fmla="*/ 211306 h 240034"/>
                <a:gd name="connsiteX6" fmla="*/ 139618 w 235308"/>
                <a:gd name="connsiteY6" fmla="*/ 229604 h 240034"/>
                <a:gd name="connsiteX7" fmla="*/ 117993 w 235308"/>
                <a:gd name="connsiteY7" fmla="*/ 234594 h 240034"/>
                <a:gd name="connsiteX8" fmla="*/ 113003 w 235308"/>
                <a:gd name="connsiteY8" fmla="*/ 206316 h 240034"/>
                <a:gd name="connsiteX9" fmla="*/ 78070 w 235308"/>
                <a:gd name="connsiteY9" fmla="*/ 202989 h 240034"/>
                <a:gd name="connsiteX10" fmla="*/ 44800 w 235308"/>
                <a:gd name="connsiteY10" fmla="*/ 224614 h 240034"/>
                <a:gd name="connsiteX11" fmla="*/ 13195 w 235308"/>
                <a:gd name="connsiteY11" fmla="*/ 231268 h 240034"/>
                <a:gd name="connsiteX12" fmla="*/ 9868 w 235308"/>
                <a:gd name="connsiteY12" fmla="*/ 214633 h 240034"/>
                <a:gd name="connsiteX13" fmla="*/ 26503 w 235308"/>
                <a:gd name="connsiteY13" fmla="*/ 183027 h 240034"/>
                <a:gd name="connsiteX14" fmla="*/ 84724 w 235308"/>
                <a:gd name="connsiteY14" fmla="*/ 173046 h 240034"/>
                <a:gd name="connsiteX15" fmla="*/ 106349 w 235308"/>
                <a:gd name="connsiteY15" fmla="*/ 161402 h 240034"/>
                <a:gd name="connsiteX16" fmla="*/ 109676 w 235308"/>
                <a:gd name="connsiteY16" fmla="*/ 133123 h 240034"/>
                <a:gd name="connsiteX17" fmla="*/ 126311 w 235308"/>
                <a:gd name="connsiteY17" fmla="*/ 121479 h 240034"/>
                <a:gd name="connsiteX18" fmla="*/ 142945 w 235308"/>
                <a:gd name="connsiteY18" fmla="*/ 118152 h 240034"/>
                <a:gd name="connsiteX19" fmla="*/ 152926 w 235308"/>
                <a:gd name="connsiteY19" fmla="*/ 79892 h 240034"/>
                <a:gd name="connsiteX20" fmla="*/ 156253 w 235308"/>
                <a:gd name="connsiteY20" fmla="*/ 43296 h 240034"/>
                <a:gd name="connsiteX21" fmla="*/ 146272 w 235308"/>
                <a:gd name="connsiteY21" fmla="*/ 15017 h 240034"/>
                <a:gd name="connsiteX22" fmla="*/ 167897 w 235308"/>
                <a:gd name="connsiteY22" fmla="*/ 5036 h 240034"/>
                <a:gd name="connsiteX23" fmla="*/ 191186 w 235308"/>
                <a:gd name="connsiteY23" fmla="*/ 15017 h 240034"/>
                <a:gd name="connsiteX24" fmla="*/ 209484 w 235308"/>
                <a:gd name="connsiteY24" fmla="*/ 34978 h 240034"/>
                <a:gd name="connsiteX25" fmla="*/ 219464 w 235308"/>
                <a:gd name="connsiteY25" fmla="*/ 51613 h 240034"/>
                <a:gd name="connsiteX26" fmla="*/ 214474 w 235308"/>
                <a:gd name="connsiteY26" fmla="*/ 68248 h 240034"/>
                <a:gd name="connsiteX27" fmla="*/ 206157 w 235308"/>
                <a:gd name="connsiteY27" fmla="*/ 86546 h 240034"/>
                <a:gd name="connsiteX28" fmla="*/ 221128 w 235308"/>
                <a:gd name="connsiteY28" fmla="*/ 116488 h 24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5308" h="240034">
                  <a:moveTo>
                    <a:pt x="221128" y="116488"/>
                  </a:moveTo>
                  <a:cubicBezTo>
                    <a:pt x="224455" y="134786"/>
                    <a:pt x="222792" y="149758"/>
                    <a:pt x="231109" y="153085"/>
                  </a:cubicBezTo>
                  <a:cubicBezTo>
                    <a:pt x="239426" y="156412"/>
                    <a:pt x="234436" y="173046"/>
                    <a:pt x="224455" y="179700"/>
                  </a:cubicBezTo>
                  <a:cubicBezTo>
                    <a:pt x="212811" y="186354"/>
                    <a:pt x="197840" y="183027"/>
                    <a:pt x="199503" y="196335"/>
                  </a:cubicBezTo>
                  <a:cubicBezTo>
                    <a:pt x="201167" y="209642"/>
                    <a:pt x="171224" y="201325"/>
                    <a:pt x="162907" y="196335"/>
                  </a:cubicBezTo>
                  <a:cubicBezTo>
                    <a:pt x="154589" y="191344"/>
                    <a:pt x="136291" y="191344"/>
                    <a:pt x="149599" y="211306"/>
                  </a:cubicBezTo>
                  <a:cubicBezTo>
                    <a:pt x="164570" y="229604"/>
                    <a:pt x="136291" y="219623"/>
                    <a:pt x="139618" y="229604"/>
                  </a:cubicBezTo>
                  <a:cubicBezTo>
                    <a:pt x="141282" y="239585"/>
                    <a:pt x="121320" y="244575"/>
                    <a:pt x="117993" y="234594"/>
                  </a:cubicBezTo>
                  <a:cubicBezTo>
                    <a:pt x="114666" y="224614"/>
                    <a:pt x="122983" y="216296"/>
                    <a:pt x="113003" y="206316"/>
                  </a:cubicBezTo>
                  <a:cubicBezTo>
                    <a:pt x="103022" y="196335"/>
                    <a:pt x="88051" y="194671"/>
                    <a:pt x="78070" y="202989"/>
                  </a:cubicBezTo>
                  <a:cubicBezTo>
                    <a:pt x="68089" y="211306"/>
                    <a:pt x="49791" y="224614"/>
                    <a:pt x="44800" y="224614"/>
                  </a:cubicBezTo>
                  <a:cubicBezTo>
                    <a:pt x="39810" y="224614"/>
                    <a:pt x="26503" y="236258"/>
                    <a:pt x="13195" y="231268"/>
                  </a:cubicBezTo>
                  <a:cubicBezTo>
                    <a:pt x="-113" y="226277"/>
                    <a:pt x="-6767" y="221287"/>
                    <a:pt x="9868" y="214633"/>
                  </a:cubicBezTo>
                  <a:cubicBezTo>
                    <a:pt x="26503" y="207979"/>
                    <a:pt x="13195" y="186354"/>
                    <a:pt x="26503" y="183027"/>
                  </a:cubicBezTo>
                  <a:cubicBezTo>
                    <a:pt x="38147" y="179700"/>
                    <a:pt x="73079" y="171383"/>
                    <a:pt x="84724" y="173046"/>
                  </a:cubicBezTo>
                  <a:cubicBezTo>
                    <a:pt x="96368" y="176373"/>
                    <a:pt x="114666" y="174710"/>
                    <a:pt x="106349" y="161402"/>
                  </a:cubicBezTo>
                  <a:cubicBezTo>
                    <a:pt x="98031" y="146431"/>
                    <a:pt x="104685" y="139777"/>
                    <a:pt x="109676" y="133123"/>
                  </a:cubicBezTo>
                  <a:cubicBezTo>
                    <a:pt x="114666" y="126469"/>
                    <a:pt x="108012" y="103181"/>
                    <a:pt x="126311" y="121479"/>
                  </a:cubicBezTo>
                  <a:cubicBezTo>
                    <a:pt x="126311" y="121479"/>
                    <a:pt x="134628" y="133123"/>
                    <a:pt x="142945" y="118152"/>
                  </a:cubicBezTo>
                  <a:cubicBezTo>
                    <a:pt x="149599" y="103181"/>
                    <a:pt x="152926" y="89873"/>
                    <a:pt x="152926" y="79892"/>
                  </a:cubicBezTo>
                  <a:cubicBezTo>
                    <a:pt x="152926" y="68248"/>
                    <a:pt x="159580" y="56603"/>
                    <a:pt x="156253" y="43296"/>
                  </a:cubicBezTo>
                  <a:cubicBezTo>
                    <a:pt x="152926" y="29988"/>
                    <a:pt x="134628" y="26661"/>
                    <a:pt x="146272" y="15017"/>
                  </a:cubicBezTo>
                  <a:cubicBezTo>
                    <a:pt x="157916" y="3372"/>
                    <a:pt x="154589" y="1709"/>
                    <a:pt x="167897" y="5036"/>
                  </a:cubicBezTo>
                  <a:cubicBezTo>
                    <a:pt x="181205" y="10026"/>
                    <a:pt x="171224" y="-14926"/>
                    <a:pt x="191186" y="15017"/>
                  </a:cubicBezTo>
                  <a:cubicBezTo>
                    <a:pt x="191186" y="15017"/>
                    <a:pt x="201167" y="28324"/>
                    <a:pt x="209484" y="34978"/>
                  </a:cubicBezTo>
                  <a:cubicBezTo>
                    <a:pt x="217801" y="41632"/>
                    <a:pt x="221128" y="44959"/>
                    <a:pt x="219464" y="51613"/>
                  </a:cubicBezTo>
                  <a:cubicBezTo>
                    <a:pt x="217801" y="56603"/>
                    <a:pt x="209484" y="64921"/>
                    <a:pt x="214474" y="68248"/>
                  </a:cubicBezTo>
                  <a:cubicBezTo>
                    <a:pt x="219464" y="71575"/>
                    <a:pt x="197840" y="74902"/>
                    <a:pt x="206157" y="86546"/>
                  </a:cubicBezTo>
                  <a:cubicBezTo>
                    <a:pt x="212811" y="96527"/>
                    <a:pt x="219464" y="104844"/>
                    <a:pt x="221128" y="116488"/>
                  </a:cubicBezTo>
                  <a:close/>
                </a:path>
              </a:pathLst>
            </a:custGeom>
            <a:grpFill/>
            <a:ln w="16631"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62F621B3-FDAB-40ED-985C-CC6F4E84E442}"/>
                </a:ext>
              </a:extLst>
            </p:cNvPr>
            <p:cNvSpPr/>
            <p:nvPr/>
          </p:nvSpPr>
          <p:spPr>
            <a:xfrm>
              <a:off x="7512286" y="2218487"/>
              <a:ext cx="68520" cy="80711"/>
            </a:xfrm>
            <a:custGeom>
              <a:avLst/>
              <a:gdLst>
                <a:gd name="connsiteX0" fmla="*/ 20457 w 68520"/>
                <a:gd name="connsiteY0" fmla="*/ 865 h 80711"/>
                <a:gd name="connsiteX1" fmla="*/ 50400 w 68520"/>
                <a:gd name="connsiteY1" fmla="*/ 10846 h 80711"/>
                <a:gd name="connsiteX2" fmla="*/ 65371 w 68520"/>
                <a:gd name="connsiteY2" fmla="*/ 27481 h 80711"/>
                <a:gd name="connsiteX3" fmla="*/ 65371 w 68520"/>
                <a:gd name="connsiteY3" fmla="*/ 52433 h 80711"/>
                <a:gd name="connsiteX4" fmla="*/ 65371 w 68520"/>
                <a:gd name="connsiteY4" fmla="*/ 75721 h 80711"/>
                <a:gd name="connsiteX5" fmla="*/ 45409 w 68520"/>
                <a:gd name="connsiteY5" fmla="*/ 75721 h 80711"/>
                <a:gd name="connsiteX6" fmla="*/ 35428 w 68520"/>
                <a:gd name="connsiteY6" fmla="*/ 57423 h 80711"/>
                <a:gd name="connsiteX7" fmla="*/ 27111 w 68520"/>
                <a:gd name="connsiteY7" fmla="*/ 37462 h 80711"/>
                <a:gd name="connsiteX8" fmla="*/ 10476 w 68520"/>
                <a:gd name="connsiteY8" fmla="*/ 34135 h 80711"/>
                <a:gd name="connsiteX9" fmla="*/ 3822 w 68520"/>
                <a:gd name="connsiteY9" fmla="*/ 14173 h 80711"/>
                <a:gd name="connsiteX10" fmla="*/ 20457 w 68520"/>
                <a:gd name="connsiteY10" fmla="*/ 865 h 8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20" h="80711">
                  <a:moveTo>
                    <a:pt x="20457" y="865"/>
                  </a:moveTo>
                  <a:cubicBezTo>
                    <a:pt x="33765" y="4192"/>
                    <a:pt x="45409" y="4192"/>
                    <a:pt x="50400" y="10846"/>
                  </a:cubicBezTo>
                  <a:cubicBezTo>
                    <a:pt x="55390" y="17500"/>
                    <a:pt x="65371" y="17500"/>
                    <a:pt x="65371" y="27481"/>
                  </a:cubicBezTo>
                  <a:cubicBezTo>
                    <a:pt x="65371" y="37462"/>
                    <a:pt x="62043" y="45779"/>
                    <a:pt x="65371" y="52433"/>
                  </a:cubicBezTo>
                  <a:cubicBezTo>
                    <a:pt x="68698" y="57423"/>
                    <a:pt x="70361" y="69068"/>
                    <a:pt x="65371" y="75721"/>
                  </a:cubicBezTo>
                  <a:cubicBezTo>
                    <a:pt x="60380" y="82375"/>
                    <a:pt x="55390" y="82375"/>
                    <a:pt x="45409" y="75721"/>
                  </a:cubicBezTo>
                  <a:cubicBezTo>
                    <a:pt x="35428" y="69068"/>
                    <a:pt x="32101" y="64077"/>
                    <a:pt x="35428" y="57423"/>
                  </a:cubicBezTo>
                  <a:cubicBezTo>
                    <a:pt x="38755" y="50769"/>
                    <a:pt x="38755" y="27481"/>
                    <a:pt x="27111" y="37462"/>
                  </a:cubicBezTo>
                  <a:cubicBezTo>
                    <a:pt x="15467" y="47443"/>
                    <a:pt x="18794" y="44116"/>
                    <a:pt x="10476" y="34135"/>
                  </a:cubicBezTo>
                  <a:cubicBezTo>
                    <a:pt x="2159" y="24154"/>
                    <a:pt x="-4495" y="22491"/>
                    <a:pt x="3822" y="14173"/>
                  </a:cubicBezTo>
                  <a:cubicBezTo>
                    <a:pt x="10476" y="4192"/>
                    <a:pt x="10476" y="-2461"/>
                    <a:pt x="20457" y="865"/>
                  </a:cubicBezTo>
                  <a:close/>
                </a:path>
              </a:pathLst>
            </a:custGeom>
            <a:grpFill/>
            <a:ln w="16631"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2C9B9EEE-3961-4D0D-B4D4-1F3723833CC0}"/>
                </a:ext>
              </a:extLst>
            </p:cNvPr>
            <p:cNvSpPr/>
            <p:nvPr/>
          </p:nvSpPr>
          <p:spPr>
            <a:xfrm>
              <a:off x="7589485" y="2196064"/>
              <a:ext cx="44728" cy="50178"/>
            </a:xfrm>
            <a:custGeom>
              <a:avLst/>
              <a:gdLst>
                <a:gd name="connsiteX0" fmla="*/ 1479 w 44728"/>
                <a:gd name="connsiteY0" fmla="*/ 33269 h 50178"/>
                <a:gd name="connsiteX1" fmla="*/ 18113 w 44728"/>
                <a:gd name="connsiteY1" fmla="*/ 41587 h 50178"/>
                <a:gd name="connsiteX2" fmla="*/ 36411 w 44728"/>
                <a:gd name="connsiteY2" fmla="*/ 28279 h 50178"/>
                <a:gd name="connsiteX3" fmla="*/ 44729 w 44728"/>
                <a:gd name="connsiteY3" fmla="*/ 14971 h 50178"/>
                <a:gd name="connsiteX4" fmla="*/ 33085 w 44728"/>
                <a:gd name="connsiteY4" fmla="*/ 0 h 50178"/>
                <a:gd name="connsiteX5" fmla="*/ 13123 w 44728"/>
                <a:gd name="connsiteY5" fmla="*/ 6654 h 50178"/>
                <a:gd name="connsiteX6" fmla="*/ 1479 w 44728"/>
                <a:gd name="connsiteY6" fmla="*/ 23288 h 50178"/>
                <a:gd name="connsiteX7" fmla="*/ 1479 w 44728"/>
                <a:gd name="connsiteY7" fmla="*/ 33269 h 5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28" h="50178">
                  <a:moveTo>
                    <a:pt x="1479" y="33269"/>
                  </a:moveTo>
                  <a:cubicBezTo>
                    <a:pt x="4806" y="41587"/>
                    <a:pt x="14787" y="61548"/>
                    <a:pt x="18113" y="41587"/>
                  </a:cubicBezTo>
                  <a:cubicBezTo>
                    <a:pt x="21440" y="21625"/>
                    <a:pt x="31421" y="23288"/>
                    <a:pt x="36411" y="28279"/>
                  </a:cubicBezTo>
                  <a:cubicBezTo>
                    <a:pt x="41402" y="34933"/>
                    <a:pt x="44729" y="24952"/>
                    <a:pt x="44729" y="14971"/>
                  </a:cubicBezTo>
                  <a:cubicBezTo>
                    <a:pt x="44729" y="4990"/>
                    <a:pt x="43065" y="0"/>
                    <a:pt x="33085" y="0"/>
                  </a:cubicBezTo>
                  <a:cubicBezTo>
                    <a:pt x="23104" y="0"/>
                    <a:pt x="14787" y="0"/>
                    <a:pt x="13123" y="6654"/>
                  </a:cubicBezTo>
                  <a:cubicBezTo>
                    <a:pt x="11459" y="13308"/>
                    <a:pt x="3142" y="21625"/>
                    <a:pt x="1479" y="23288"/>
                  </a:cubicBezTo>
                  <a:cubicBezTo>
                    <a:pt x="-1848" y="26615"/>
                    <a:pt x="1479" y="33269"/>
                    <a:pt x="1479" y="33269"/>
                  </a:cubicBezTo>
                  <a:close/>
                </a:path>
              </a:pathLst>
            </a:custGeom>
            <a:grpFill/>
            <a:ln w="16631"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ACE2C4E5-2B41-4054-B1AF-0A976F95B8D3}"/>
                </a:ext>
              </a:extLst>
            </p:cNvPr>
            <p:cNvSpPr/>
            <p:nvPr/>
          </p:nvSpPr>
          <p:spPr>
            <a:xfrm>
              <a:off x="7625634" y="1831074"/>
              <a:ext cx="155156" cy="139808"/>
            </a:xfrm>
            <a:custGeom>
              <a:avLst/>
              <a:gdLst>
                <a:gd name="connsiteX0" fmla="*/ 51830 w 155156"/>
                <a:gd name="connsiteY0" fmla="*/ 13998 h 139808"/>
                <a:gd name="connsiteX1" fmla="*/ 101734 w 155156"/>
                <a:gd name="connsiteY1" fmla="*/ 30633 h 139808"/>
                <a:gd name="connsiteX2" fmla="*/ 126686 w 155156"/>
                <a:gd name="connsiteY2" fmla="*/ 23979 h 139808"/>
                <a:gd name="connsiteX3" fmla="*/ 139994 w 155156"/>
                <a:gd name="connsiteY3" fmla="*/ 32297 h 139808"/>
                <a:gd name="connsiteX4" fmla="*/ 139994 w 155156"/>
                <a:gd name="connsiteY4" fmla="*/ 57249 h 139808"/>
                <a:gd name="connsiteX5" fmla="*/ 105061 w 155156"/>
                <a:gd name="connsiteY5" fmla="*/ 92181 h 139808"/>
                <a:gd name="connsiteX6" fmla="*/ 88426 w 155156"/>
                <a:gd name="connsiteY6" fmla="*/ 95508 h 139808"/>
                <a:gd name="connsiteX7" fmla="*/ 51830 w 155156"/>
                <a:gd name="connsiteY7" fmla="*/ 97172 h 139808"/>
                <a:gd name="connsiteX8" fmla="*/ 55157 w 155156"/>
                <a:gd name="connsiteY8" fmla="*/ 115470 h 139808"/>
                <a:gd name="connsiteX9" fmla="*/ 68465 w 155156"/>
                <a:gd name="connsiteY9" fmla="*/ 132105 h 139808"/>
                <a:gd name="connsiteX10" fmla="*/ 41849 w 155156"/>
                <a:gd name="connsiteY10" fmla="*/ 128778 h 139808"/>
                <a:gd name="connsiteX11" fmla="*/ 10243 w 155156"/>
                <a:gd name="connsiteY11" fmla="*/ 103826 h 139808"/>
                <a:gd name="connsiteX12" fmla="*/ 15233 w 155156"/>
                <a:gd name="connsiteY12" fmla="*/ 92181 h 139808"/>
                <a:gd name="connsiteX13" fmla="*/ 31868 w 155156"/>
                <a:gd name="connsiteY13" fmla="*/ 70556 h 139808"/>
                <a:gd name="connsiteX14" fmla="*/ 31868 w 155156"/>
                <a:gd name="connsiteY14" fmla="*/ 42277 h 139808"/>
                <a:gd name="connsiteX15" fmla="*/ 30205 w 155156"/>
                <a:gd name="connsiteY15" fmla="*/ 18989 h 139808"/>
                <a:gd name="connsiteX16" fmla="*/ 38522 w 155156"/>
                <a:gd name="connsiteY16" fmla="*/ 4018 h 139808"/>
                <a:gd name="connsiteX17" fmla="*/ 51830 w 155156"/>
                <a:gd name="connsiteY17" fmla="*/ 13998 h 139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156" h="139808">
                  <a:moveTo>
                    <a:pt x="51830" y="13998"/>
                  </a:moveTo>
                  <a:cubicBezTo>
                    <a:pt x="68465" y="20652"/>
                    <a:pt x="93417" y="23979"/>
                    <a:pt x="101734" y="30633"/>
                  </a:cubicBezTo>
                  <a:cubicBezTo>
                    <a:pt x="110051" y="37287"/>
                    <a:pt x="120032" y="28970"/>
                    <a:pt x="126686" y="23979"/>
                  </a:cubicBezTo>
                  <a:cubicBezTo>
                    <a:pt x="133340" y="18989"/>
                    <a:pt x="143321" y="4018"/>
                    <a:pt x="139994" y="32297"/>
                  </a:cubicBezTo>
                  <a:cubicBezTo>
                    <a:pt x="138331" y="60575"/>
                    <a:pt x="174926" y="30633"/>
                    <a:pt x="139994" y="57249"/>
                  </a:cubicBezTo>
                  <a:cubicBezTo>
                    <a:pt x="106724" y="83864"/>
                    <a:pt x="90090" y="68893"/>
                    <a:pt x="105061" y="92181"/>
                  </a:cubicBezTo>
                  <a:cubicBezTo>
                    <a:pt x="120032" y="115470"/>
                    <a:pt x="100070" y="107153"/>
                    <a:pt x="88426" y="95508"/>
                  </a:cubicBezTo>
                  <a:cubicBezTo>
                    <a:pt x="75118" y="82201"/>
                    <a:pt x="60147" y="88854"/>
                    <a:pt x="51830" y="97172"/>
                  </a:cubicBezTo>
                  <a:cubicBezTo>
                    <a:pt x="45176" y="105489"/>
                    <a:pt x="38522" y="110480"/>
                    <a:pt x="55157" y="115470"/>
                  </a:cubicBezTo>
                  <a:cubicBezTo>
                    <a:pt x="71792" y="120460"/>
                    <a:pt x="88426" y="123787"/>
                    <a:pt x="68465" y="132105"/>
                  </a:cubicBezTo>
                  <a:cubicBezTo>
                    <a:pt x="48503" y="140422"/>
                    <a:pt x="58484" y="145412"/>
                    <a:pt x="41849" y="128778"/>
                  </a:cubicBezTo>
                  <a:cubicBezTo>
                    <a:pt x="25214" y="110480"/>
                    <a:pt x="16897" y="105489"/>
                    <a:pt x="10243" y="103826"/>
                  </a:cubicBezTo>
                  <a:cubicBezTo>
                    <a:pt x="3590" y="102162"/>
                    <a:pt x="-11382" y="95508"/>
                    <a:pt x="15233" y="92181"/>
                  </a:cubicBezTo>
                  <a:cubicBezTo>
                    <a:pt x="41849" y="90518"/>
                    <a:pt x="-1401" y="68893"/>
                    <a:pt x="31868" y="70556"/>
                  </a:cubicBezTo>
                  <a:cubicBezTo>
                    <a:pt x="65138" y="73883"/>
                    <a:pt x="35195" y="48931"/>
                    <a:pt x="31868" y="42277"/>
                  </a:cubicBezTo>
                  <a:cubicBezTo>
                    <a:pt x="28542" y="35623"/>
                    <a:pt x="51830" y="33960"/>
                    <a:pt x="30205" y="18989"/>
                  </a:cubicBezTo>
                  <a:cubicBezTo>
                    <a:pt x="6916" y="4018"/>
                    <a:pt x="26878" y="-5963"/>
                    <a:pt x="38522" y="4018"/>
                  </a:cubicBezTo>
                  <a:cubicBezTo>
                    <a:pt x="48503" y="13998"/>
                    <a:pt x="51830" y="13998"/>
                    <a:pt x="51830" y="13998"/>
                  </a:cubicBezTo>
                  <a:close/>
                </a:path>
              </a:pathLst>
            </a:custGeom>
            <a:grpFill/>
            <a:ln w="16631"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3CB268B0-304D-4F6C-9C51-4BD7F8DDD540}"/>
                </a:ext>
              </a:extLst>
            </p:cNvPr>
            <p:cNvSpPr/>
            <p:nvPr/>
          </p:nvSpPr>
          <p:spPr>
            <a:xfrm>
              <a:off x="7483258" y="1517650"/>
              <a:ext cx="200440" cy="294028"/>
            </a:xfrm>
            <a:custGeom>
              <a:avLst/>
              <a:gdLst>
                <a:gd name="connsiteX0" fmla="*/ 94399 w 200440"/>
                <a:gd name="connsiteY0" fmla="*/ 106181 h 294028"/>
                <a:gd name="connsiteX1" fmla="*/ 94399 w 200440"/>
                <a:gd name="connsiteY1" fmla="*/ 106181 h 294028"/>
                <a:gd name="connsiteX2" fmla="*/ 122678 w 200440"/>
                <a:gd name="connsiteY2" fmla="*/ 144441 h 294028"/>
                <a:gd name="connsiteX3" fmla="*/ 140975 w 200440"/>
                <a:gd name="connsiteY3" fmla="*/ 162739 h 294028"/>
                <a:gd name="connsiteX4" fmla="*/ 170918 w 200440"/>
                <a:gd name="connsiteY4" fmla="*/ 186028 h 294028"/>
                <a:gd name="connsiteX5" fmla="*/ 154284 w 200440"/>
                <a:gd name="connsiteY5" fmla="*/ 184364 h 294028"/>
                <a:gd name="connsiteX6" fmla="*/ 121014 w 200440"/>
                <a:gd name="connsiteY6" fmla="*/ 182701 h 294028"/>
                <a:gd name="connsiteX7" fmla="*/ 140975 w 200440"/>
                <a:gd name="connsiteY7" fmla="*/ 222624 h 294028"/>
                <a:gd name="connsiteX8" fmla="*/ 162601 w 200440"/>
                <a:gd name="connsiteY8" fmla="*/ 252567 h 294028"/>
                <a:gd name="connsiteX9" fmla="*/ 197534 w 200440"/>
                <a:gd name="connsiteY9" fmla="*/ 275855 h 294028"/>
                <a:gd name="connsiteX10" fmla="*/ 185889 w 200440"/>
                <a:gd name="connsiteY10" fmla="*/ 280846 h 294028"/>
                <a:gd name="connsiteX11" fmla="*/ 165927 w 200440"/>
                <a:gd name="connsiteY11" fmla="*/ 285836 h 294028"/>
                <a:gd name="connsiteX12" fmla="*/ 147630 w 200440"/>
                <a:gd name="connsiteY12" fmla="*/ 280846 h 294028"/>
                <a:gd name="connsiteX13" fmla="*/ 132658 w 200440"/>
                <a:gd name="connsiteY13" fmla="*/ 247576 h 294028"/>
                <a:gd name="connsiteX14" fmla="*/ 111033 w 200440"/>
                <a:gd name="connsiteY14" fmla="*/ 214307 h 294028"/>
                <a:gd name="connsiteX15" fmla="*/ 91071 w 200440"/>
                <a:gd name="connsiteY15" fmla="*/ 177711 h 294028"/>
                <a:gd name="connsiteX16" fmla="*/ 74437 w 200440"/>
                <a:gd name="connsiteY16" fmla="*/ 144441 h 294028"/>
                <a:gd name="connsiteX17" fmla="*/ 59466 w 200440"/>
                <a:gd name="connsiteY17" fmla="*/ 111172 h 294028"/>
                <a:gd name="connsiteX18" fmla="*/ 37841 w 200440"/>
                <a:gd name="connsiteY18" fmla="*/ 89547 h 294028"/>
                <a:gd name="connsiteX19" fmla="*/ 16215 w 200440"/>
                <a:gd name="connsiteY19" fmla="*/ 57941 h 294028"/>
                <a:gd name="connsiteX20" fmla="*/ 16215 w 200440"/>
                <a:gd name="connsiteY20" fmla="*/ 34652 h 294028"/>
                <a:gd name="connsiteX21" fmla="*/ 1244 w 200440"/>
                <a:gd name="connsiteY21" fmla="*/ 11364 h 294028"/>
                <a:gd name="connsiteX22" fmla="*/ 21206 w 200440"/>
                <a:gd name="connsiteY22" fmla="*/ 11364 h 294028"/>
                <a:gd name="connsiteX23" fmla="*/ 47822 w 200440"/>
                <a:gd name="connsiteY23" fmla="*/ 34652 h 294028"/>
                <a:gd name="connsiteX24" fmla="*/ 52812 w 200440"/>
                <a:gd name="connsiteY24" fmla="*/ 57941 h 294028"/>
                <a:gd name="connsiteX25" fmla="*/ 67783 w 200440"/>
                <a:gd name="connsiteY25" fmla="*/ 79566 h 294028"/>
                <a:gd name="connsiteX26" fmla="*/ 94399 w 200440"/>
                <a:gd name="connsiteY26" fmla="*/ 106181 h 294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0440" h="294028">
                  <a:moveTo>
                    <a:pt x="94399" y="106181"/>
                  </a:moveTo>
                  <a:cubicBezTo>
                    <a:pt x="94399" y="106181"/>
                    <a:pt x="94399" y="106181"/>
                    <a:pt x="94399" y="106181"/>
                  </a:cubicBezTo>
                  <a:cubicBezTo>
                    <a:pt x="107706" y="124480"/>
                    <a:pt x="121014" y="136124"/>
                    <a:pt x="122678" y="144441"/>
                  </a:cubicBezTo>
                  <a:cubicBezTo>
                    <a:pt x="126004" y="152759"/>
                    <a:pt x="126004" y="157749"/>
                    <a:pt x="140975" y="162739"/>
                  </a:cubicBezTo>
                  <a:cubicBezTo>
                    <a:pt x="157610" y="167730"/>
                    <a:pt x="164264" y="176047"/>
                    <a:pt x="170918" y="186028"/>
                  </a:cubicBezTo>
                  <a:cubicBezTo>
                    <a:pt x="177572" y="197672"/>
                    <a:pt x="177572" y="197672"/>
                    <a:pt x="154284" y="184364"/>
                  </a:cubicBezTo>
                  <a:cubicBezTo>
                    <a:pt x="129332" y="169393"/>
                    <a:pt x="111033" y="161076"/>
                    <a:pt x="121014" y="182701"/>
                  </a:cubicBezTo>
                  <a:cubicBezTo>
                    <a:pt x="130995" y="204326"/>
                    <a:pt x="126004" y="205990"/>
                    <a:pt x="140975" y="222624"/>
                  </a:cubicBezTo>
                  <a:cubicBezTo>
                    <a:pt x="155947" y="240922"/>
                    <a:pt x="145966" y="237595"/>
                    <a:pt x="162601" y="252567"/>
                  </a:cubicBezTo>
                  <a:cubicBezTo>
                    <a:pt x="177572" y="267538"/>
                    <a:pt x="194207" y="265874"/>
                    <a:pt x="197534" y="275855"/>
                  </a:cubicBezTo>
                  <a:cubicBezTo>
                    <a:pt x="202524" y="284172"/>
                    <a:pt x="202524" y="290826"/>
                    <a:pt x="185889" y="280846"/>
                  </a:cubicBezTo>
                  <a:cubicBezTo>
                    <a:pt x="169255" y="270865"/>
                    <a:pt x="162601" y="274192"/>
                    <a:pt x="165927" y="285836"/>
                  </a:cubicBezTo>
                  <a:cubicBezTo>
                    <a:pt x="169255" y="297480"/>
                    <a:pt x="159274" y="297480"/>
                    <a:pt x="147630" y="280846"/>
                  </a:cubicBezTo>
                  <a:cubicBezTo>
                    <a:pt x="135985" y="264211"/>
                    <a:pt x="134322" y="264211"/>
                    <a:pt x="132658" y="247576"/>
                  </a:cubicBezTo>
                  <a:cubicBezTo>
                    <a:pt x="130995" y="230942"/>
                    <a:pt x="121014" y="224288"/>
                    <a:pt x="111033" y="214307"/>
                  </a:cubicBezTo>
                  <a:cubicBezTo>
                    <a:pt x="101052" y="205990"/>
                    <a:pt x="99389" y="187691"/>
                    <a:pt x="91071" y="177711"/>
                  </a:cubicBezTo>
                  <a:cubicBezTo>
                    <a:pt x="82754" y="167730"/>
                    <a:pt x="72774" y="159412"/>
                    <a:pt x="74437" y="144441"/>
                  </a:cubicBezTo>
                  <a:cubicBezTo>
                    <a:pt x="76100" y="129470"/>
                    <a:pt x="72774" y="114499"/>
                    <a:pt x="59466" y="111172"/>
                  </a:cubicBezTo>
                  <a:cubicBezTo>
                    <a:pt x="44495" y="106181"/>
                    <a:pt x="42831" y="101191"/>
                    <a:pt x="37841" y="89547"/>
                  </a:cubicBezTo>
                  <a:cubicBezTo>
                    <a:pt x="32850" y="77903"/>
                    <a:pt x="21206" y="66258"/>
                    <a:pt x="16215" y="57941"/>
                  </a:cubicBezTo>
                  <a:cubicBezTo>
                    <a:pt x="11225" y="49624"/>
                    <a:pt x="2908" y="39643"/>
                    <a:pt x="16215" y="34652"/>
                  </a:cubicBezTo>
                  <a:cubicBezTo>
                    <a:pt x="29523" y="31325"/>
                    <a:pt x="-7073" y="21345"/>
                    <a:pt x="1244" y="11364"/>
                  </a:cubicBezTo>
                  <a:cubicBezTo>
                    <a:pt x="9562" y="-280"/>
                    <a:pt x="16215" y="-6934"/>
                    <a:pt x="21206" y="11364"/>
                  </a:cubicBezTo>
                  <a:cubicBezTo>
                    <a:pt x="26196" y="29662"/>
                    <a:pt x="37841" y="27998"/>
                    <a:pt x="47822" y="34652"/>
                  </a:cubicBezTo>
                  <a:cubicBezTo>
                    <a:pt x="59466" y="42970"/>
                    <a:pt x="54475" y="47960"/>
                    <a:pt x="52812" y="57941"/>
                  </a:cubicBezTo>
                  <a:cubicBezTo>
                    <a:pt x="51148" y="67922"/>
                    <a:pt x="54475" y="72912"/>
                    <a:pt x="67783" y="79566"/>
                  </a:cubicBezTo>
                  <a:lnTo>
                    <a:pt x="94399" y="106181"/>
                  </a:lnTo>
                  <a:close/>
                </a:path>
              </a:pathLst>
            </a:custGeom>
            <a:grpFill/>
            <a:ln w="16631"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9BDC7EE4-B555-4ECF-9120-3D7793E6BD49}"/>
                </a:ext>
              </a:extLst>
            </p:cNvPr>
            <p:cNvSpPr/>
            <p:nvPr/>
          </p:nvSpPr>
          <p:spPr>
            <a:xfrm>
              <a:off x="7624233" y="3085976"/>
              <a:ext cx="50958" cy="72634"/>
            </a:xfrm>
            <a:custGeom>
              <a:avLst/>
              <a:gdLst>
                <a:gd name="connsiteX0" fmla="*/ 3327 w 50958"/>
                <a:gd name="connsiteY0" fmla="*/ 44957 h 72634"/>
                <a:gd name="connsiteX1" fmla="*/ 28279 w 50958"/>
                <a:gd name="connsiteY1" fmla="*/ 69909 h 72634"/>
                <a:gd name="connsiteX2" fmla="*/ 38260 w 50958"/>
                <a:gd name="connsiteY2" fmla="*/ 63256 h 72634"/>
                <a:gd name="connsiteX3" fmla="*/ 41587 w 50958"/>
                <a:gd name="connsiteY3" fmla="*/ 48284 h 72634"/>
                <a:gd name="connsiteX4" fmla="*/ 46577 w 50958"/>
                <a:gd name="connsiteY4" fmla="*/ 28323 h 72634"/>
                <a:gd name="connsiteX5" fmla="*/ 29943 w 50958"/>
                <a:gd name="connsiteY5" fmla="*/ 36640 h 72634"/>
                <a:gd name="connsiteX6" fmla="*/ 16635 w 50958"/>
                <a:gd name="connsiteY6" fmla="*/ 26659 h 72634"/>
                <a:gd name="connsiteX7" fmla="*/ 18298 w 50958"/>
                <a:gd name="connsiteY7" fmla="*/ 3371 h 72634"/>
                <a:gd name="connsiteX8" fmla="*/ 0 w 50958"/>
                <a:gd name="connsiteY8" fmla="*/ 29986 h 72634"/>
                <a:gd name="connsiteX9" fmla="*/ 3327 w 50958"/>
                <a:gd name="connsiteY9" fmla="*/ 44957 h 7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58" h="72634">
                  <a:moveTo>
                    <a:pt x="3327" y="44957"/>
                  </a:moveTo>
                  <a:cubicBezTo>
                    <a:pt x="9981" y="58265"/>
                    <a:pt x="19962" y="64919"/>
                    <a:pt x="28279" y="69909"/>
                  </a:cubicBezTo>
                  <a:cubicBezTo>
                    <a:pt x="36596" y="74900"/>
                    <a:pt x="53231" y="73236"/>
                    <a:pt x="38260" y="63256"/>
                  </a:cubicBezTo>
                  <a:cubicBezTo>
                    <a:pt x="23289" y="53275"/>
                    <a:pt x="28279" y="46621"/>
                    <a:pt x="41587" y="48284"/>
                  </a:cubicBezTo>
                  <a:cubicBezTo>
                    <a:pt x="54895" y="51611"/>
                    <a:pt x="51568" y="31650"/>
                    <a:pt x="46577" y="28323"/>
                  </a:cubicBezTo>
                  <a:cubicBezTo>
                    <a:pt x="39924" y="24996"/>
                    <a:pt x="31606" y="33313"/>
                    <a:pt x="29943" y="36640"/>
                  </a:cubicBezTo>
                  <a:cubicBezTo>
                    <a:pt x="26616" y="39967"/>
                    <a:pt x="8317" y="33313"/>
                    <a:pt x="16635" y="26659"/>
                  </a:cubicBezTo>
                  <a:cubicBezTo>
                    <a:pt x="23289" y="20005"/>
                    <a:pt x="33269" y="-9937"/>
                    <a:pt x="18298" y="3371"/>
                  </a:cubicBezTo>
                  <a:cubicBezTo>
                    <a:pt x="4991" y="16678"/>
                    <a:pt x="0" y="23332"/>
                    <a:pt x="0" y="29986"/>
                  </a:cubicBezTo>
                  <a:cubicBezTo>
                    <a:pt x="0" y="39967"/>
                    <a:pt x="3327" y="44957"/>
                    <a:pt x="3327" y="44957"/>
                  </a:cubicBezTo>
                  <a:close/>
                </a:path>
              </a:pathLst>
            </a:custGeom>
            <a:grpFill/>
            <a:ln w="16631"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17A9386F-F42E-4645-BB0D-501E93D99B6C}"/>
                </a:ext>
              </a:extLst>
            </p:cNvPr>
            <p:cNvSpPr/>
            <p:nvPr/>
          </p:nvSpPr>
          <p:spPr>
            <a:xfrm>
              <a:off x="7639814" y="3205789"/>
              <a:ext cx="96972" cy="34326"/>
            </a:xfrm>
            <a:custGeom>
              <a:avLst/>
              <a:gdLst>
                <a:gd name="connsiteX0" fmla="*/ 32660 w 96972"/>
                <a:gd name="connsiteY0" fmla="*/ 0 h 34326"/>
                <a:gd name="connsiteX1" fmla="*/ 82564 w 96972"/>
                <a:gd name="connsiteY1" fmla="*/ 11644 h 34326"/>
                <a:gd name="connsiteX2" fmla="*/ 85890 w 96972"/>
                <a:gd name="connsiteY2" fmla="*/ 31606 h 34326"/>
                <a:gd name="connsiteX3" fmla="*/ 59275 w 96972"/>
                <a:gd name="connsiteY3" fmla="*/ 23288 h 34326"/>
                <a:gd name="connsiteX4" fmla="*/ 44304 w 96972"/>
                <a:gd name="connsiteY4" fmla="*/ 16635 h 34326"/>
                <a:gd name="connsiteX5" fmla="*/ 24342 w 96972"/>
                <a:gd name="connsiteY5" fmla="*/ 19962 h 34326"/>
                <a:gd name="connsiteX6" fmla="*/ 6044 w 96972"/>
                <a:gd name="connsiteY6" fmla="*/ 18298 h 34326"/>
                <a:gd name="connsiteX7" fmla="*/ 7708 w 96972"/>
                <a:gd name="connsiteY7" fmla="*/ 8317 h 34326"/>
                <a:gd name="connsiteX8" fmla="*/ 32660 w 96972"/>
                <a:gd name="connsiteY8" fmla="*/ 0 h 3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72" h="34326">
                  <a:moveTo>
                    <a:pt x="32660" y="0"/>
                  </a:moveTo>
                  <a:cubicBezTo>
                    <a:pt x="59275" y="0"/>
                    <a:pt x="72583" y="1664"/>
                    <a:pt x="82564" y="11644"/>
                  </a:cubicBezTo>
                  <a:cubicBezTo>
                    <a:pt x="92544" y="21625"/>
                    <a:pt x="107516" y="41587"/>
                    <a:pt x="85890" y="31606"/>
                  </a:cubicBezTo>
                  <a:cubicBezTo>
                    <a:pt x="65929" y="21625"/>
                    <a:pt x="69256" y="28279"/>
                    <a:pt x="59275" y="23288"/>
                  </a:cubicBezTo>
                  <a:cubicBezTo>
                    <a:pt x="49295" y="19962"/>
                    <a:pt x="54285" y="9981"/>
                    <a:pt x="44304" y="16635"/>
                  </a:cubicBezTo>
                  <a:cubicBezTo>
                    <a:pt x="34323" y="21625"/>
                    <a:pt x="32660" y="14971"/>
                    <a:pt x="24342" y="19962"/>
                  </a:cubicBezTo>
                  <a:cubicBezTo>
                    <a:pt x="16025" y="24952"/>
                    <a:pt x="12698" y="21625"/>
                    <a:pt x="6044" y="18298"/>
                  </a:cubicBezTo>
                  <a:cubicBezTo>
                    <a:pt x="-2273" y="14971"/>
                    <a:pt x="-2273" y="11644"/>
                    <a:pt x="7708" y="8317"/>
                  </a:cubicBezTo>
                  <a:cubicBezTo>
                    <a:pt x="21015" y="6654"/>
                    <a:pt x="32660" y="0"/>
                    <a:pt x="32660" y="0"/>
                  </a:cubicBezTo>
                  <a:close/>
                </a:path>
              </a:pathLst>
            </a:custGeom>
            <a:grpFill/>
            <a:ln w="16631"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0766C22B-043D-4520-86D4-9A8EABC2F792}"/>
                </a:ext>
              </a:extLst>
            </p:cNvPr>
            <p:cNvSpPr/>
            <p:nvPr/>
          </p:nvSpPr>
          <p:spPr>
            <a:xfrm>
              <a:off x="7510291" y="3378352"/>
              <a:ext cx="97656" cy="45224"/>
            </a:xfrm>
            <a:custGeom>
              <a:avLst/>
              <a:gdLst>
                <a:gd name="connsiteX0" fmla="*/ 49067 w 97656"/>
                <a:gd name="connsiteY0" fmla="*/ 5428 h 45224"/>
                <a:gd name="connsiteX1" fmla="*/ 24115 w 97656"/>
                <a:gd name="connsiteY1" fmla="*/ 18736 h 45224"/>
                <a:gd name="connsiteX2" fmla="*/ 4154 w 97656"/>
                <a:gd name="connsiteY2" fmla="*/ 32043 h 45224"/>
                <a:gd name="connsiteX3" fmla="*/ 27442 w 97656"/>
                <a:gd name="connsiteY3" fmla="*/ 38697 h 45224"/>
                <a:gd name="connsiteX4" fmla="*/ 54058 w 97656"/>
                <a:gd name="connsiteY4" fmla="*/ 22063 h 45224"/>
                <a:gd name="connsiteX5" fmla="*/ 79010 w 97656"/>
                <a:gd name="connsiteY5" fmla="*/ 17072 h 45224"/>
                <a:gd name="connsiteX6" fmla="*/ 85664 w 97656"/>
                <a:gd name="connsiteY6" fmla="*/ 437 h 45224"/>
                <a:gd name="connsiteX7" fmla="*/ 49067 w 97656"/>
                <a:gd name="connsiteY7" fmla="*/ 5428 h 4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56" h="45224">
                  <a:moveTo>
                    <a:pt x="49067" y="5428"/>
                  </a:moveTo>
                  <a:cubicBezTo>
                    <a:pt x="35760" y="8755"/>
                    <a:pt x="25779" y="12082"/>
                    <a:pt x="24115" y="18736"/>
                  </a:cubicBezTo>
                  <a:cubicBezTo>
                    <a:pt x="22452" y="23726"/>
                    <a:pt x="15798" y="18736"/>
                    <a:pt x="4154" y="32043"/>
                  </a:cubicBezTo>
                  <a:cubicBezTo>
                    <a:pt x="-9154" y="45351"/>
                    <a:pt x="12471" y="50341"/>
                    <a:pt x="27442" y="38697"/>
                  </a:cubicBezTo>
                  <a:cubicBezTo>
                    <a:pt x="42413" y="27053"/>
                    <a:pt x="45741" y="27053"/>
                    <a:pt x="54058" y="22063"/>
                  </a:cubicBezTo>
                  <a:cubicBezTo>
                    <a:pt x="60712" y="18736"/>
                    <a:pt x="72356" y="20399"/>
                    <a:pt x="79010" y="17072"/>
                  </a:cubicBezTo>
                  <a:cubicBezTo>
                    <a:pt x="84000" y="13745"/>
                    <a:pt x="113942" y="-2889"/>
                    <a:pt x="85664" y="437"/>
                  </a:cubicBezTo>
                  <a:cubicBezTo>
                    <a:pt x="54058" y="3765"/>
                    <a:pt x="49067" y="5428"/>
                    <a:pt x="49067" y="5428"/>
                  </a:cubicBezTo>
                  <a:close/>
                </a:path>
              </a:pathLst>
            </a:custGeom>
            <a:grpFill/>
            <a:ln w="16631"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47229D9D-BADD-4394-AAD5-5B8F27BCE0DE}"/>
                </a:ext>
              </a:extLst>
            </p:cNvPr>
            <p:cNvSpPr/>
            <p:nvPr/>
          </p:nvSpPr>
          <p:spPr>
            <a:xfrm>
              <a:off x="7467128" y="2827818"/>
              <a:ext cx="46584" cy="76697"/>
            </a:xfrm>
            <a:custGeom>
              <a:avLst/>
              <a:gdLst>
                <a:gd name="connsiteX0" fmla="*/ 9056 w 46584"/>
                <a:gd name="connsiteY0" fmla="*/ 16999 h 76697"/>
                <a:gd name="connsiteX1" fmla="*/ 17374 w 46584"/>
                <a:gd name="connsiteY1" fmla="*/ 38624 h 76697"/>
                <a:gd name="connsiteX2" fmla="*/ 29018 w 46584"/>
                <a:gd name="connsiteY2" fmla="*/ 50268 h 76697"/>
                <a:gd name="connsiteX3" fmla="*/ 29018 w 46584"/>
                <a:gd name="connsiteY3" fmla="*/ 75220 h 76697"/>
                <a:gd name="connsiteX4" fmla="*/ 42326 w 46584"/>
                <a:gd name="connsiteY4" fmla="*/ 60249 h 76697"/>
                <a:gd name="connsiteX5" fmla="*/ 45653 w 46584"/>
                <a:gd name="connsiteY5" fmla="*/ 36960 h 76697"/>
                <a:gd name="connsiteX6" fmla="*/ 35672 w 46584"/>
                <a:gd name="connsiteY6" fmla="*/ 13672 h 76697"/>
                <a:gd name="connsiteX7" fmla="*/ 14047 w 46584"/>
                <a:gd name="connsiteY7" fmla="*/ 2027 h 76697"/>
                <a:gd name="connsiteX8" fmla="*/ 4066 w 46584"/>
                <a:gd name="connsiteY8" fmla="*/ 8681 h 76697"/>
                <a:gd name="connsiteX9" fmla="*/ 9056 w 46584"/>
                <a:gd name="connsiteY9" fmla="*/ 16999 h 7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584" h="76697">
                  <a:moveTo>
                    <a:pt x="9056" y="16999"/>
                  </a:moveTo>
                  <a:cubicBezTo>
                    <a:pt x="7393" y="31970"/>
                    <a:pt x="9056" y="43614"/>
                    <a:pt x="17374" y="38624"/>
                  </a:cubicBezTo>
                  <a:cubicBezTo>
                    <a:pt x="25691" y="31970"/>
                    <a:pt x="30682" y="40287"/>
                    <a:pt x="29018" y="50268"/>
                  </a:cubicBezTo>
                  <a:cubicBezTo>
                    <a:pt x="29018" y="58585"/>
                    <a:pt x="10720" y="70229"/>
                    <a:pt x="29018" y="75220"/>
                  </a:cubicBezTo>
                  <a:cubicBezTo>
                    <a:pt x="47317" y="80210"/>
                    <a:pt x="42326" y="71893"/>
                    <a:pt x="42326" y="60249"/>
                  </a:cubicBezTo>
                  <a:cubicBezTo>
                    <a:pt x="42326" y="48604"/>
                    <a:pt x="48980" y="46941"/>
                    <a:pt x="45653" y="36960"/>
                  </a:cubicBezTo>
                  <a:cubicBezTo>
                    <a:pt x="42326" y="26979"/>
                    <a:pt x="40662" y="21989"/>
                    <a:pt x="35672" y="13672"/>
                  </a:cubicBezTo>
                  <a:cubicBezTo>
                    <a:pt x="30682" y="3691"/>
                    <a:pt x="27355" y="7018"/>
                    <a:pt x="14047" y="2027"/>
                  </a:cubicBezTo>
                  <a:cubicBezTo>
                    <a:pt x="739" y="-2963"/>
                    <a:pt x="-4251" y="2027"/>
                    <a:pt x="4066" y="8681"/>
                  </a:cubicBezTo>
                  <a:cubicBezTo>
                    <a:pt x="14047" y="12008"/>
                    <a:pt x="9056" y="16999"/>
                    <a:pt x="9056" y="16999"/>
                  </a:cubicBezTo>
                  <a:close/>
                </a:path>
              </a:pathLst>
            </a:custGeom>
            <a:grpFill/>
            <a:ln w="16631"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A663EC44-AD0B-49C5-8CA7-E4218D668119}"/>
                </a:ext>
              </a:extLst>
            </p:cNvPr>
            <p:cNvSpPr/>
            <p:nvPr/>
          </p:nvSpPr>
          <p:spPr>
            <a:xfrm>
              <a:off x="7527512" y="2805137"/>
              <a:ext cx="51274" cy="64027"/>
            </a:xfrm>
            <a:custGeom>
              <a:avLst/>
              <a:gdLst>
                <a:gd name="connsiteX0" fmla="*/ 15212 w 51274"/>
                <a:gd name="connsiteY0" fmla="*/ 21381 h 64027"/>
                <a:gd name="connsiteX1" fmla="*/ 16875 w 51274"/>
                <a:gd name="connsiteY1" fmla="*/ 34689 h 64027"/>
                <a:gd name="connsiteX2" fmla="*/ 10221 w 51274"/>
                <a:gd name="connsiteY2" fmla="*/ 49660 h 64027"/>
                <a:gd name="connsiteX3" fmla="*/ 31846 w 51274"/>
                <a:gd name="connsiteY3" fmla="*/ 62968 h 64027"/>
                <a:gd name="connsiteX4" fmla="*/ 41827 w 51274"/>
                <a:gd name="connsiteY4" fmla="*/ 54651 h 64027"/>
                <a:gd name="connsiteX5" fmla="*/ 40164 w 51274"/>
                <a:gd name="connsiteY5" fmla="*/ 43007 h 64027"/>
                <a:gd name="connsiteX6" fmla="*/ 43491 w 51274"/>
                <a:gd name="connsiteY6" fmla="*/ 31362 h 64027"/>
                <a:gd name="connsiteX7" fmla="*/ 31846 w 51274"/>
                <a:gd name="connsiteY7" fmla="*/ 9737 h 64027"/>
                <a:gd name="connsiteX8" fmla="*/ 1904 w 51274"/>
                <a:gd name="connsiteY8" fmla="*/ 3083 h 64027"/>
                <a:gd name="connsiteX9" fmla="*/ 15212 w 51274"/>
                <a:gd name="connsiteY9" fmla="*/ 21381 h 6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274" h="64027">
                  <a:moveTo>
                    <a:pt x="15212" y="21381"/>
                  </a:moveTo>
                  <a:cubicBezTo>
                    <a:pt x="21865" y="26372"/>
                    <a:pt x="30183" y="33026"/>
                    <a:pt x="16875" y="34689"/>
                  </a:cubicBezTo>
                  <a:cubicBezTo>
                    <a:pt x="3568" y="36353"/>
                    <a:pt x="-3087" y="41343"/>
                    <a:pt x="10221" y="49660"/>
                  </a:cubicBezTo>
                  <a:cubicBezTo>
                    <a:pt x="21865" y="59641"/>
                    <a:pt x="28520" y="57978"/>
                    <a:pt x="31846" y="62968"/>
                  </a:cubicBezTo>
                  <a:cubicBezTo>
                    <a:pt x="35173" y="66295"/>
                    <a:pt x="50145" y="61305"/>
                    <a:pt x="41827" y="54651"/>
                  </a:cubicBezTo>
                  <a:cubicBezTo>
                    <a:pt x="31846" y="47997"/>
                    <a:pt x="21865" y="43007"/>
                    <a:pt x="40164" y="43007"/>
                  </a:cubicBezTo>
                  <a:cubicBezTo>
                    <a:pt x="58462" y="43007"/>
                    <a:pt x="50145" y="41343"/>
                    <a:pt x="43491" y="31362"/>
                  </a:cubicBezTo>
                  <a:cubicBezTo>
                    <a:pt x="38500" y="21381"/>
                    <a:pt x="45154" y="18055"/>
                    <a:pt x="31846" y="9737"/>
                  </a:cubicBezTo>
                  <a:cubicBezTo>
                    <a:pt x="18539" y="1420"/>
                    <a:pt x="10221" y="-3571"/>
                    <a:pt x="1904" y="3083"/>
                  </a:cubicBezTo>
                  <a:cubicBezTo>
                    <a:pt x="-6413" y="9737"/>
                    <a:pt x="15212" y="21381"/>
                    <a:pt x="15212" y="21381"/>
                  </a:cubicBezTo>
                  <a:close/>
                </a:path>
              </a:pathLst>
            </a:custGeom>
            <a:grpFill/>
            <a:ln w="16631"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F06970CA-85F6-4A82-A8B4-BEEB89D23CCA}"/>
                </a:ext>
              </a:extLst>
            </p:cNvPr>
            <p:cNvSpPr/>
            <p:nvPr/>
          </p:nvSpPr>
          <p:spPr>
            <a:xfrm>
              <a:off x="4400433" y="1795008"/>
              <a:ext cx="35197" cy="23709"/>
            </a:xfrm>
            <a:custGeom>
              <a:avLst/>
              <a:gdLst>
                <a:gd name="connsiteX0" fmla="*/ 0 w 35197"/>
                <a:gd name="connsiteY0" fmla="*/ 11805 h 23709"/>
                <a:gd name="connsiteX1" fmla="*/ 13308 w 35197"/>
                <a:gd name="connsiteY1" fmla="*/ 5151 h 23709"/>
                <a:gd name="connsiteX2" fmla="*/ 28279 w 35197"/>
                <a:gd name="connsiteY2" fmla="*/ 1824 h 23709"/>
                <a:gd name="connsiteX3" fmla="*/ 34933 w 35197"/>
                <a:gd name="connsiteY3" fmla="*/ 13468 h 23709"/>
                <a:gd name="connsiteX4" fmla="*/ 24952 w 35197"/>
                <a:gd name="connsiteY4" fmla="*/ 23449 h 23709"/>
                <a:gd name="connsiteX5" fmla="*/ 6654 w 35197"/>
                <a:gd name="connsiteY5" fmla="*/ 18458 h 23709"/>
                <a:gd name="connsiteX6" fmla="*/ 0 w 35197"/>
                <a:gd name="connsiteY6" fmla="*/ 11805 h 2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7" h="23709">
                  <a:moveTo>
                    <a:pt x="0" y="11805"/>
                  </a:moveTo>
                  <a:cubicBezTo>
                    <a:pt x="0" y="3487"/>
                    <a:pt x="8317" y="6814"/>
                    <a:pt x="13308" y="5151"/>
                  </a:cubicBezTo>
                  <a:cubicBezTo>
                    <a:pt x="18298" y="3487"/>
                    <a:pt x="26616" y="-3167"/>
                    <a:pt x="28279" y="1824"/>
                  </a:cubicBezTo>
                  <a:cubicBezTo>
                    <a:pt x="29942" y="6814"/>
                    <a:pt x="36596" y="8478"/>
                    <a:pt x="34933" y="13468"/>
                  </a:cubicBezTo>
                  <a:cubicBezTo>
                    <a:pt x="34933" y="18458"/>
                    <a:pt x="31606" y="25112"/>
                    <a:pt x="24952" y="23449"/>
                  </a:cubicBezTo>
                  <a:cubicBezTo>
                    <a:pt x="18298" y="23449"/>
                    <a:pt x="8317" y="21785"/>
                    <a:pt x="6654" y="18458"/>
                  </a:cubicBezTo>
                  <a:cubicBezTo>
                    <a:pt x="4990" y="15131"/>
                    <a:pt x="0" y="13468"/>
                    <a:pt x="0" y="11805"/>
                  </a:cubicBezTo>
                  <a:close/>
                </a:path>
              </a:pathLst>
            </a:custGeom>
            <a:grpFill/>
            <a:ln w="16631" cap="flat">
              <a:noFill/>
              <a:prstDash val="solid"/>
              <a:miter/>
            </a:ln>
          </p:spPr>
          <p:txBody>
            <a:bodyPr rtlCol="0" anchor="ctr"/>
            <a:lstStyle/>
            <a:p>
              <a:endParaRPr lang="en-US" sz="1350"/>
            </a:p>
          </p:txBody>
        </p:sp>
      </p:grpSp>
      <p:grpSp>
        <p:nvGrpSpPr>
          <p:cNvPr id="107" name="Graphic 38">
            <a:extLst>
              <a:ext uri="{FF2B5EF4-FFF2-40B4-BE49-F238E27FC236}">
                <a16:creationId xmlns:a16="http://schemas.microsoft.com/office/drawing/2014/main" id="{417439C2-E09A-4F89-907D-33D53552ABF3}"/>
              </a:ext>
            </a:extLst>
          </p:cNvPr>
          <p:cNvGrpSpPr/>
          <p:nvPr/>
        </p:nvGrpSpPr>
        <p:grpSpPr>
          <a:xfrm>
            <a:off x="2863557" y="559579"/>
            <a:ext cx="2431788" cy="2431787"/>
            <a:chOff x="3214398" y="1018592"/>
            <a:chExt cx="1423035" cy="1423035"/>
          </a:xfrm>
          <a:effectLst>
            <a:outerShdw blurRad="76200" dist="63500" dir="2400000" algn="tl" rotWithShape="0">
              <a:prstClr val="black">
                <a:alpha val="50000"/>
              </a:prstClr>
            </a:outerShdw>
          </a:effectLst>
        </p:grpSpPr>
        <p:sp>
          <p:nvSpPr>
            <p:cNvPr id="108" name="Freeform: Shape 107">
              <a:extLst>
                <a:ext uri="{FF2B5EF4-FFF2-40B4-BE49-F238E27FC236}">
                  <a16:creationId xmlns:a16="http://schemas.microsoft.com/office/drawing/2014/main" id="{68B8618B-F2AE-4A73-AC08-79C23EFD3554}"/>
                </a:ext>
              </a:extLst>
            </p:cNvPr>
            <p:cNvSpPr/>
            <p:nvPr/>
          </p:nvSpPr>
          <p:spPr>
            <a:xfrm>
              <a:off x="3214398" y="1018592"/>
              <a:ext cx="1423035" cy="1423035"/>
            </a:xfrm>
            <a:custGeom>
              <a:avLst/>
              <a:gdLst>
                <a:gd name="connsiteX0" fmla="*/ 1423035 w 1423035"/>
                <a:gd name="connsiteY0" fmla="*/ 711518 h 1423035"/>
                <a:gd name="connsiteX1" fmla="*/ 711518 w 1423035"/>
                <a:gd name="connsiteY1" fmla="*/ 1423035 h 1423035"/>
                <a:gd name="connsiteX2" fmla="*/ 0 w 1423035"/>
                <a:gd name="connsiteY2" fmla="*/ 711518 h 1423035"/>
                <a:gd name="connsiteX3" fmla="*/ 711518 w 1423035"/>
                <a:gd name="connsiteY3" fmla="*/ 0 h 1423035"/>
                <a:gd name="connsiteX4" fmla="*/ 1423035 w 1423035"/>
                <a:gd name="connsiteY4" fmla="*/ 711518 h 1423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35" h="1423035">
                  <a:moveTo>
                    <a:pt x="1423035" y="711518"/>
                  </a:moveTo>
                  <a:cubicBezTo>
                    <a:pt x="1423035" y="1104478"/>
                    <a:pt x="1104478" y="1423035"/>
                    <a:pt x="711518" y="1423035"/>
                  </a:cubicBezTo>
                  <a:cubicBezTo>
                    <a:pt x="318557" y="1423035"/>
                    <a:pt x="0" y="1104478"/>
                    <a:pt x="0" y="711518"/>
                  </a:cubicBezTo>
                  <a:cubicBezTo>
                    <a:pt x="0" y="318557"/>
                    <a:pt x="318557" y="0"/>
                    <a:pt x="711518" y="0"/>
                  </a:cubicBezTo>
                  <a:cubicBezTo>
                    <a:pt x="1104478" y="0"/>
                    <a:pt x="1423035" y="318557"/>
                    <a:pt x="1423035" y="711518"/>
                  </a:cubicBezTo>
                  <a:close/>
                </a:path>
              </a:pathLst>
            </a:custGeom>
            <a:solidFill>
              <a:srgbClr val="84C0E6"/>
            </a:solidFill>
            <a:ln w="9525" cap="flat">
              <a:noFill/>
              <a:prstDash val="solid"/>
              <a:miter/>
            </a:ln>
          </p:spPr>
          <p:txBody>
            <a:bodyPr rtlCol="0" anchor="ctr"/>
            <a:lstStyle/>
            <a:p>
              <a:endParaRPr lang="en-US" sz="1350" dirty="0"/>
            </a:p>
          </p:txBody>
        </p:sp>
        <p:grpSp>
          <p:nvGrpSpPr>
            <p:cNvPr id="109" name="Graphic 38">
              <a:extLst>
                <a:ext uri="{FF2B5EF4-FFF2-40B4-BE49-F238E27FC236}">
                  <a16:creationId xmlns:a16="http://schemas.microsoft.com/office/drawing/2014/main" id="{F695FBB2-81DE-4936-BF33-639278EE0A31}"/>
                </a:ext>
              </a:extLst>
            </p:cNvPr>
            <p:cNvGrpSpPr/>
            <p:nvPr/>
          </p:nvGrpSpPr>
          <p:grpSpPr>
            <a:xfrm>
              <a:off x="3214398" y="1018592"/>
              <a:ext cx="1259204" cy="1283017"/>
              <a:chOff x="3214398" y="1018592"/>
              <a:chExt cx="1259204" cy="1283017"/>
            </a:xfrm>
            <a:solidFill>
              <a:srgbClr val="FFFFFF"/>
            </a:solidFill>
          </p:grpSpPr>
          <p:sp>
            <p:nvSpPr>
              <p:cNvPr id="110" name="Freeform: Shape 109">
                <a:extLst>
                  <a:ext uri="{FF2B5EF4-FFF2-40B4-BE49-F238E27FC236}">
                    <a16:creationId xmlns:a16="http://schemas.microsoft.com/office/drawing/2014/main" id="{36414331-9421-489C-9586-38373D3A446C}"/>
                  </a:ext>
                </a:extLst>
              </p:cNvPr>
              <p:cNvSpPr/>
              <p:nvPr/>
            </p:nvSpPr>
            <p:spPr>
              <a:xfrm>
                <a:off x="4272868" y="2202263"/>
                <a:ext cx="103579" cy="99346"/>
              </a:xfrm>
              <a:custGeom>
                <a:avLst/>
                <a:gdLst>
                  <a:gd name="connsiteX0" fmla="*/ 97865 w 103579"/>
                  <a:gd name="connsiteY0" fmla="*/ 66961 h 99346"/>
                  <a:gd name="connsiteX1" fmla="*/ 75004 w 103579"/>
                  <a:gd name="connsiteY1" fmla="*/ 45054 h 99346"/>
                  <a:gd name="connsiteX2" fmla="*/ 66432 w 103579"/>
                  <a:gd name="connsiteY2" fmla="*/ 22194 h 99346"/>
                  <a:gd name="connsiteX3" fmla="*/ 53097 w 103579"/>
                  <a:gd name="connsiteY3" fmla="*/ 20289 h 99346"/>
                  <a:gd name="connsiteX4" fmla="*/ 50240 w 103579"/>
                  <a:gd name="connsiteY4" fmla="*/ 43149 h 99346"/>
                  <a:gd name="connsiteX5" fmla="*/ 42619 w 103579"/>
                  <a:gd name="connsiteY5" fmla="*/ 46959 h 99346"/>
                  <a:gd name="connsiteX6" fmla="*/ 27379 w 103579"/>
                  <a:gd name="connsiteY6" fmla="*/ 23146 h 99346"/>
                  <a:gd name="connsiteX7" fmla="*/ 11187 w 103579"/>
                  <a:gd name="connsiteY7" fmla="*/ 1239 h 99346"/>
                  <a:gd name="connsiteX8" fmla="*/ 1662 w 103579"/>
                  <a:gd name="connsiteY8" fmla="*/ 8859 h 99346"/>
                  <a:gd name="connsiteX9" fmla="*/ 13092 w 103579"/>
                  <a:gd name="connsiteY9" fmla="*/ 32671 h 99346"/>
                  <a:gd name="connsiteX10" fmla="*/ 27379 w 103579"/>
                  <a:gd name="connsiteY10" fmla="*/ 48864 h 99346"/>
                  <a:gd name="connsiteX11" fmla="*/ 41667 w 103579"/>
                  <a:gd name="connsiteY11" fmla="*/ 66961 h 99346"/>
                  <a:gd name="connsiteX12" fmla="*/ 62622 w 103579"/>
                  <a:gd name="connsiteY12" fmla="*/ 88869 h 99346"/>
                  <a:gd name="connsiteX13" fmla="*/ 75957 w 103579"/>
                  <a:gd name="connsiteY13" fmla="*/ 99346 h 99346"/>
                  <a:gd name="connsiteX14" fmla="*/ 103579 w 103579"/>
                  <a:gd name="connsiteY14" fmla="*/ 77439 h 99346"/>
                  <a:gd name="connsiteX15" fmla="*/ 97865 w 103579"/>
                  <a:gd name="connsiteY15" fmla="*/ 66961 h 9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579" h="99346">
                    <a:moveTo>
                      <a:pt x="97865" y="66961"/>
                    </a:moveTo>
                    <a:cubicBezTo>
                      <a:pt x="90244" y="50769"/>
                      <a:pt x="89292" y="59341"/>
                      <a:pt x="75004" y="45054"/>
                    </a:cubicBezTo>
                    <a:cubicBezTo>
                      <a:pt x="60717" y="31719"/>
                      <a:pt x="70242" y="34576"/>
                      <a:pt x="66432" y="22194"/>
                    </a:cubicBezTo>
                    <a:cubicBezTo>
                      <a:pt x="62622" y="9811"/>
                      <a:pt x="55002" y="9811"/>
                      <a:pt x="53097" y="20289"/>
                    </a:cubicBezTo>
                    <a:cubicBezTo>
                      <a:pt x="52144" y="30766"/>
                      <a:pt x="46429" y="35529"/>
                      <a:pt x="50240" y="43149"/>
                    </a:cubicBezTo>
                    <a:cubicBezTo>
                      <a:pt x="50240" y="43149"/>
                      <a:pt x="54050" y="60294"/>
                      <a:pt x="42619" y="46959"/>
                    </a:cubicBezTo>
                    <a:cubicBezTo>
                      <a:pt x="30237" y="33624"/>
                      <a:pt x="34047" y="31719"/>
                      <a:pt x="27379" y="23146"/>
                    </a:cubicBezTo>
                    <a:cubicBezTo>
                      <a:pt x="20712" y="14574"/>
                      <a:pt x="15950" y="4096"/>
                      <a:pt x="11187" y="1239"/>
                    </a:cubicBezTo>
                    <a:cubicBezTo>
                      <a:pt x="6425" y="-1619"/>
                      <a:pt x="-4053" y="286"/>
                      <a:pt x="1662" y="8859"/>
                    </a:cubicBezTo>
                    <a:cubicBezTo>
                      <a:pt x="7377" y="17431"/>
                      <a:pt x="9282" y="25051"/>
                      <a:pt x="13092" y="32671"/>
                    </a:cubicBezTo>
                    <a:cubicBezTo>
                      <a:pt x="16902" y="40291"/>
                      <a:pt x="19759" y="39339"/>
                      <a:pt x="27379" y="48864"/>
                    </a:cubicBezTo>
                    <a:cubicBezTo>
                      <a:pt x="35000" y="58389"/>
                      <a:pt x="35000" y="56484"/>
                      <a:pt x="41667" y="66961"/>
                    </a:cubicBezTo>
                    <a:cubicBezTo>
                      <a:pt x="48334" y="78391"/>
                      <a:pt x="53097" y="82201"/>
                      <a:pt x="62622" y="88869"/>
                    </a:cubicBezTo>
                    <a:cubicBezTo>
                      <a:pt x="67384" y="91726"/>
                      <a:pt x="72147" y="95536"/>
                      <a:pt x="75957" y="99346"/>
                    </a:cubicBezTo>
                    <a:cubicBezTo>
                      <a:pt x="85482" y="92679"/>
                      <a:pt x="95007" y="85059"/>
                      <a:pt x="103579" y="77439"/>
                    </a:cubicBezTo>
                    <a:cubicBezTo>
                      <a:pt x="101675" y="75534"/>
                      <a:pt x="100722" y="72676"/>
                      <a:pt x="97865" y="66961"/>
                    </a:cubicBezTo>
                    <a:close/>
                  </a:path>
                </a:pathLst>
              </a:custGeom>
              <a:solidFill>
                <a:srgbClr val="FFFFFF"/>
              </a:solidFill>
              <a:ln w="9525"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E4E5E2F4-73C8-4249-8E32-6486C0853B1C}"/>
                  </a:ext>
                </a:extLst>
              </p:cNvPr>
              <p:cNvSpPr/>
              <p:nvPr/>
            </p:nvSpPr>
            <p:spPr>
              <a:xfrm>
                <a:off x="3214398" y="1018592"/>
                <a:ext cx="1259204" cy="1184995"/>
              </a:xfrm>
              <a:custGeom>
                <a:avLst/>
                <a:gdLst>
                  <a:gd name="connsiteX0" fmla="*/ 160973 w 1259204"/>
                  <a:gd name="connsiteY0" fmla="*/ 1138238 h 1184995"/>
                  <a:gd name="connsiteX1" fmla="*/ 196215 w 1259204"/>
                  <a:gd name="connsiteY1" fmla="*/ 1119188 h 1184995"/>
                  <a:gd name="connsiteX2" fmla="*/ 219075 w 1259204"/>
                  <a:gd name="connsiteY2" fmla="*/ 1095375 h 1184995"/>
                  <a:gd name="connsiteX3" fmla="*/ 244793 w 1259204"/>
                  <a:gd name="connsiteY3" fmla="*/ 1084898 h 1184995"/>
                  <a:gd name="connsiteX4" fmla="*/ 277178 w 1259204"/>
                  <a:gd name="connsiteY4" fmla="*/ 1085850 h 1184995"/>
                  <a:gd name="connsiteX5" fmla="*/ 303848 w 1259204"/>
                  <a:gd name="connsiteY5" fmla="*/ 1084898 h 1184995"/>
                  <a:gd name="connsiteX6" fmla="*/ 328613 w 1259204"/>
                  <a:gd name="connsiteY6" fmla="*/ 1081088 h 1184995"/>
                  <a:gd name="connsiteX7" fmla="*/ 346710 w 1259204"/>
                  <a:gd name="connsiteY7" fmla="*/ 1070610 h 1184995"/>
                  <a:gd name="connsiteX8" fmla="*/ 389573 w 1259204"/>
                  <a:gd name="connsiteY8" fmla="*/ 1057275 h 1184995"/>
                  <a:gd name="connsiteX9" fmla="*/ 441960 w 1259204"/>
                  <a:gd name="connsiteY9" fmla="*/ 1054418 h 1184995"/>
                  <a:gd name="connsiteX10" fmla="*/ 474345 w 1259204"/>
                  <a:gd name="connsiteY10" fmla="*/ 1057275 h 1184995"/>
                  <a:gd name="connsiteX11" fmla="*/ 509588 w 1259204"/>
                  <a:gd name="connsiteY11" fmla="*/ 1052513 h 1184995"/>
                  <a:gd name="connsiteX12" fmla="*/ 537210 w 1259204"/>
                  <a:gd name="connsiteY12" fmla="*/ 1051560 h 1184995"/>
                  <a:gd name="connsiteX13" fmla="*/ 573405 w 1259204"/>
                  <a:gd name="connsiteY13" fmla="*/ 1050608 h 1184995"/>
                  <a:gd name="connsiteX14" fmla="*/ 589598 w 1259204"/>
                  <a:gd name="connsiteY14" fmla="*/ 1056323 h 1184995"/>
                  <a:gd name="connsiteX15" fmla="*/ 585788 w 1259204"/>
                  <a:gd name="connsiteY15" fmla="*/ 1078230 h 1184995"/>
                  <a:gd name="connsiteX16" fmla="*/ 596265 w 1259204"/>
                  <a:gd name="connsiteY16" fmla="*/ 1094423 h 1184995"/>
                  <a:gd name="connsiteX17" fmla="*/ 587693 w 1259204"/>
                  <a:gd name="connsiteY17" fmla="*/ 1115378 h 1184995"/>
                  <a:gd name="connsiteX18" fmla="*/ 637223 w 1259204"/>
                  <a:gd name="connsiteY18" fmla="*/ 1134428 h 1184995"/>
                  <a:gd name="connsiteX19" fmla="*/ 690563 w 1259204"/>
                  <a:gd name="connsiteY19" fmla="*/ 1144905 h 1184995"/>
                  <a:gd name="connsiteX20" fmla="*/ 721995 w 1259204"/>
                  <a:gd name="connsiteY20" fmla="*/ 1167765 h 1184995"/>
                  <a:gd name="connsiteX21" fmla="*/ 765810 w 1259204"/>
                  <a:gd name="connsiteY21" fmla="*/ 1182053 h 1184995"/>
                  <a:gd name="connsiteX22" fmla="*/ 784860 w 1259204"/>
                  <a:gd name="connsiteY22" fmla="*/ 1175385 h 1184995"/>
                  <a:gd name="connsiteX23" fmla="*/ 795338 w 1259204"/>
                  <a:gd name="connsiteY23" fmla="*/ 1156335 h 1184995"/>
                  <a:gd name="connsiteX24" fmla="*/ 818198 w 1259204"/>
                  <a:gd name="connsiteY24" fmla="*/ 1136333 h 1184995"/>
                  <a:gd name="connsiteX25" fmla="*/ 862013 w 1259204"/>
                  <a:gd name="connsiteY25" fmla="*/ 1141095 h 1184995"/>
                  <a:gd name="connsiteX26" fmla="*/ 885825 w 1259204"/>
                  <a:gd name="connsiteY26" fmla="*/ 1150620 h 1184995"/>
                  <a:gd name="connsiteX27" fmla="*/ 922973 w 1259204"/>
                  <a:gd name="connsiteY27" fmla="*/ 1158240 h 1184995"/>
                  <a:gd name="connsiteX28" fmla="*/ 964883 w 1259204"/>
                  <a:gd name="connsiteY28" fmla="*/ 1163955 h 1184995"/>
                  <a:gd name="connsiteX29" fmla="*/ 997268 w 1259204"/>
                  <a:gd name="connsiteY29" fmla="*/ 1163003 h 1184995"/>
                  <a:gd name="connsiteX30" fmla="*/ 1032510 w 1259204"/>
                  <a:gd name="connsiteY30" fmla="*/ 1151573 h 1184995"/>
                  <a:gd name="connsiteX31" fmla="*/ 1073468 w 1259204"/>
                  <a:gd name="connsiteY31" fmla="*/ 1161098 h 1184995"/>
                  <a:gd name="connsiteX32" fmla="*/ 1102043 w 1259204"/>
                  <a:gd name="connsiteY32" fmla="*/ 1149668 h 1184995"/>
                  <a:gd name="connsiteX33" fmla="*/ 1117283 w 1259204"/>
                  <a:gd name="connsiteY33" fmla="*/ 1101090 h 1184995"/>
                  <a:gd name="connsiteX34" fmla="*/ 1123950 w 1259204"/>
                  <a:gd name="connsiteY34" fmla="*/ 1070610 h 1184995"/>
                  <a:gd name="connsiteX35" fmla="*/ 1122045 w 1259204"/>
                  <a:gd name="connsiteY35" fmla="*/ 1042035 h 1184995"/>
                  <a:gd name="connsiteX36" fmla="*/ 1082993 w 1259204"/>
                  <a:gd name="connsiteY36" fmla="*/ 1055370 h 1184995"/>
                  <a:gd name="connsiteX37" fmla="*/ 1049655 w 1259204"/>
                  <a:gd name="connsiteY37" fmla="*/ 1054418 h 1184995"/>
                  <a:gd name="connsiteX38" fmla="*/ 1020128 w 1259204"/>
                  <a:gd name="connsiteY38" fmla="*/ 1044893 h 1184995"/>
                  <a:gd name="connsiteX39" fmla="*/ 987743 w 1259204"/>
                  <a:gd name="connsiteY39" fmla="*/ 1062038 h 1184995"/>
                  <a:gd name="connsiteX40" fmla="*/ 952500 w 1259204"/>
                  <a:gd name="connsiteY40" fmla="*/ 1054418 h 1184995"/>
                  <a:gd name="connsiteX41" fmla="*/ 937260 w 1259204"/>
                  <a:gd name="connsiteY41" fmla="*/ 1042035 h 1184995"/>
                  <a:gd name="connsiteX42" fmla="*/ 923925 w 1259204"/>
                  <a:gd name="connsiteY42" fmla="*/ 1023938 h 1184995"/>
                  <a:gd name="connsiteX43" fmla="*/ 919163 w 1259204"/>
                  <a:gd name="connsiteY43" fmla="*/ 1008698 h 1184995"/>
                  <a:gd name="connsiteX44" fmla="*/ 910590 w 1259204"/>
                  <a:gd name="connsiteY44" fmla="*/ 996315 h 1184995"/>
                  <a:gd name="connsiteX45" fmla="*/ 918210 w 1259204"/>
                  <a:gd name="connsiteY45" fmla="*/ 981075 h 1184995"/>
                  <a:gd name="connsiteX46" fmla="*/ 954405 w 1259204"/>
                  <a:gd name="connsiteY46" fmla="*/ 976313 h 1184995"/>
                  <a:gd name="connsiteX47" fmla="*/ 976313 w 1259204"/>
                  <a:gd name="connsiteY47" fmla="*/ 964883 h 1184995"/>
                  <a:gd name="connsiteX48" fmla="*/ 984885 w 1259204"/>
                  <a:gd name="connsiteY48" fmla="*/ 956310 h 1184995"/>
                  <a:gd name="connsiteX49" fmla="*/ 1029653 w 1259204"/>
                  <a:gd name="connsiteY49" fmla="*/ 947738 h 1184995"/>
                  <a:gd name="connsiteX50" fmla="*/ 1062990 w 1259204"/>
                  <a:gd name="connsiteY50" fmla="*/ 935355 h 1184995"/>
                  <a:gd name="connsiteX51" fmla="*/ 1100138 w 1259204"/>
                  <a:gd name="connsiteY51" fmla="*/ 937260 h 1184995"/>
                  <a:gd name="connsiteX52" fmla="*/ 1140143 w 1259204"/>
                  <a:gd name="connsiteY52" fmla="*/ 948690 h 1184995"/>
                  <a:gd name="connsiteX53" fmla="*/ 1183005 w 1259204"/>
                  <a:gd name="connsiteY53" fmla="*/ 948690 h 1184995"/>
                  <a:gd name="connsiteX54" fmla="*/ 1226820 w 1259204"/>
                  <a:gd name="connsiteY54" fmla="*/ 928688 h 1184995"/>
                  <a:gd name="connsiteX55" fmla="*/ 1198245 w 1259204"/>
                  <a:gd name="connsiteY55" fmla="*/ 901065 h 1184995"/>
                  <a:gd name="connsiteX56" fmla="*/ 1133475 w 1259204"/>
                  <a:gd name="connsiteY56" fmla="*/ 877253 h 1184995"/>
                  <a:gd name="connsiteX57" fmla="*/ 1115378 w 1259204"/>
                  <a:gd name="connsiteY57" fmla="*/ 862013 h 1184995"/>
                  <a:gd name="connsiteX58" fmla="*/ 1125855 w 1259204"/>
                  <a:gd name="connsiteY58" fmla="*/ 842963 h 1184995"/>
                  <a:gd name="connsiteX59" fmla="*/ 1133475 w 1259204"/>
                  <a:gd name="connsiteY59" fmla="*/ 832485 h 1184995"/>
                  <a:gd name="connsiteX60" fmla="*/ 1142048 w 1259204"/>
                  <a:gd name="connsiteY60" fmla="*/ 822008 h 1184995"/>
                  <a:gd name="connsiteX61" fmla="*/ 1148715 w 1259204"/>
                  <a:gd name="connsiteY61" fmla="*/ 805815 h 1184995"/>
                  <a:gd name="connsiteX62" fmla="*/ 1110615 w 1259204"/>
                  <a:gd name="connsiteY62" fmla="*/ 816293 h 1184995"/>
                  <a:gd name="connsiteX63" fmla="*/ 1082040 w 1259204"/>
                  <a:gd name="connsiteY63" fmla="*/ 829628 h 1184995"/>
                  <a:gd name="connsiteX64" fmla="*/ 1067753 w 1259204"/>
                  <a:gd name="connsiteY64" fmla="*/ 834390 h 1184995"/>
                  <a:gd name="connsiteX65" fmla="*/ 1065848 w 1259204"/>
                  <a:gd name="connsiteY65" fmla="*/ 847725 h 1184995"/>
                  <a:gd name="connsiteX66" fmla="*/ 1084898 w 1259204"/>
                  <a:gd name="connsiteY66" fmla="*/ 855345 h 1184995"/>
                  <a:gd name="connsiteX67" fmla="*/ 1087755 w 1259204"/>
                  <a:gd name="connsiteY67" fmla="*/ 865823 h 1184995"/>
                  <a:gd name="connsiteX68" fmla="*/ 1063943 w 1259204"/>
                  <a:gd name="connsiteY68" fmla="*/ 879158 h 1184995"/>
                  <a:gd name="connsiteX69" fmla="*/ 1040130 w 1259204"/>
                  <a:gd name="connsiteY69" fmla="*/ 874395 h 1184995"/>
                  <a:gd name="connsiteX70" fmla="*/ 1033463 w 1259204"/>
                  <a:gd name="connsiteY70" fmla="*/ 861060 h 1184995"/>
                  <a:gd name="connsiteX71" fmla="*/ 1031558 w 1259204"/>
                  <a:gd name="connsiteY71" fmla="*/ 850583 h 1184995"/>
                  <a:gd name="connsiteX72" fmla="*/ 1023938 w 1259204"/>
                  <a:gd name="connsiteY72" fmla="*/ 839153 h 1184995"/>
                  <a:gd name="connsiteX73" fmla="*/ 1015365 w 1259204"/>
                  <a:gd name="connsiteY73" fmla="*/ 830580 h 1184995"/>
                  <a:gd name="connsiteX74" fmla="*/ 997268 w 1259204"/>
                  <a:gd name="connsiteY74" fmla="*/ 829628 h 1184995"/>
                  <a:gd name="connsiteX75" fmla="*/ 974408 w 1259204"/>
                  <a:gd name="connsiteY75" fmla="*/ 854393 h 1184995"/>
                  <a:gd name="connsiteX76" fmla="*/ 966788 w 1259204"/>
                  <a:gd name="connsiteY76" fmla="*/ 869633 h 1184995"/>
                  <a:gd name="connsiteX77" fmla="*/ 956310 w 1259204"/>
                  <a:gd name="connsiteY77" fmla="*/ 886778 h 1184995"/>
                  <a:gd name="connsiteX78" fmla="*/ 951548 w 1259204"/>
                  <a:gd name="connsiteY78" fmla="*/ 903923 h 1184995"/>
                  <a:gd name="connsiteX79" fmla="*/ 938213 w 1259204"/>
                  <a:gd name="connsiteY79" fmla="*/ 923925 h 1184995"/>
                  <a:gd name="connsiteX80" fmla="*/ 942975 w 1259204"/>
                  <a:gd name="connsiteY80" fmla="*/ 944880 h 1184995"/>
                  <a:gd name="connsiteX81" fmla="*/ 955358 w 1259204"/>
                  <a:gd name="connsiteY81" fmla="*/ 954405 h 1184995"/>
                  <a:gd name="connsiteX82" fmla="*/ 948690 w 1259204"/>
                  <a:gd name="connsiteY82" fmla="*/ 962978 h 1184995"/>
                  <a:gd name="connsiteX83" fmla="*/ 925830 w 1259204"/>
                  <a:gd name="connsiteY83" fmla="*/ 971550 h 1184995"/>
                  <a:gd name="connsiteX84" fmla="*/ 902018 w 1259204"/>
                  <a:gd name="connsiteY84" fmla="*/ 971550 h 1184995"/>
                  <a:gd name="connsiteX85" fmla="*/ 873443 w 1259204"/>
                  <a:gd name="connsiteY85" fmla="*/ 970598 h 1184995"/>
                  <a:gd name="connsiteX86" fmla="*/ 862013 w 1259204"/>
                  <a:gd name="connsiteY86" fmla="*/ 979170 h 1184995"/>
                  <a:gd name="connsiteX87" fmla="*/ 855345 w 1259204"/>
                  <a:gd name="connsiteY87" fmla="*/ 984885 h 1184995"/>
                  <a:gd name="connsiteX88" fmla="*/ 837248 w 1259204"/>
                  <a:gd name="connsiteY88" fmla="*/ 988695 h 1184995"/>
                  <a:gd name="connsiteX89" fmla="*/ 855345 w 1259204"/>
                  <a:gd name="connsiteY89" fmla="*/ 1006793 h 1184995"/>
                  <a:gd name="connsiteX90" fmla="*/ 870585 w 1259204"/>
                  <a:gd name="connsiteY90" fmla="*/ 1020128 h 1184995"/>
                  <a:gd name="connsiteX91" fmla="*/ 864870 w 1259204"/>
                  <a:gd name="connsiteY91" fmla="*/ 1034415 h 1184995"/>
                  <a:gd name="connsiteX92" fmla="*/ 852488 w 1259204"/>
                  <a:gd name="connsiteY92" fmla="*/ 1048703 h 1184995"/>
                  <a:gd name="connsiteX93" fmla="*/ 844868 w 1259204"/>
                  <a:gd name="connsiteY93" fmla="*/ 1061085 h 1184995"/>
                  <a:gd name="connsiteX94" fmla="*/ 822960 w 1259204"/>
                  <a:gd name="connsiteY94" fmla="*/ 1053465 h 1184995"/>
                  <a:gd name="connsiteX95" fmla="*/ 814388 w 1259204"/>
                  <a:gd name="connsiteY95" fmla="*/ 1038225 h 1184995"/>
                  <a:gd name="connsiteX96" fmla="*/ 810578 w 1259204"/>
                  <a:gd name="connsiteY96" fmla="*/ 1025843 h 1184995"/>
                  <a:gd name="connsiteX97" fmla="*/ 809625 w 1259204"/>
                  <a:gd name="connsiteY97" fmla="*/ 1014413 h 1184995"/>
                  <a:gd name="connsiteX98" fmla="*/ 784860 w 1259204"/>
                  <a:gd name="connsiteY98" fmla="*/ 993458 h 1184995"/>
                  <a:gd name="connsiteX99" fmla="*/ 773430 w 1259204"/>
                  <a:gd name="connsiteY99" fmla="*/ 970598 h 1184995"/>
                  <a:gd name="connsiteX100" fmla="*/ 768668 w 1259204"/>
                  <a:gd name="connsiteY100" fmla="*/ 947738 h 1184995"/>
                  <a:gd name="connsiteX101" fmla="*/ 736283 w 1259204"/>
                  <a:gd name="connsiteY101" fmla="*/ 935355 h 1184995"/>
                  <a:gd name="connsiteX102" fmla="*/ 716280 w 1259204"/>
                  <a:gd name="connsiteY102" fmla="*/ 922020 h 1184995"/>
                  <a:gd name="connsiteX103" fmla="*/ 698183 w 1259204"/>
                  <a:gd name="connsiteY103" fmla="*/ 920115 h 1184995"/>
                  <a:gd name="connsiteX104" fmla="*/ 681038 w 1259204"/>
                  <a:gd name="connsiteY104" fmla="*/ 907733 h 1184995"/>
                  <a:gd name="connsiteX105" fmla="*/ 663893 w 1259204"/>
                  <a:gd name="connsiteY105" fmla="*/ 884873 h 1184995"/>
                  <a:gd name="connsiteX106" fmla="*/ 648653 w 1259204"/>
                  <a:gd name="connsiteY106" fmla="*/ 883920 h 1184995"/>
                  <a:gd name="connsiteX107" fmla="*/ 628650 w 1259204"/>
                  <a:gd name="connsiteY107" fmla="*/ 867728 h 1184995"/>
                  <a:gd name="connsiteX108" fmla="*/ 617220 w 1259204"/>
                  <a:gd name="connsiteY108" fmla="*/ 882968 h 1184995"/>
                  <a:gd name="connsiteX109" fmla="*/ 621983 w 1259204"/>
                  <a:gd name="connsiteY109" fmla="*/ 902018 h 1184995"/>
                  <a:gd name="connsiteX110" fmla="*/ 648653 w 1259204"/>
                  <a:gd name="connsiteY110" fmla="*/ 920115 h 1184995"/>
                  <a:gd name="connsiteX111" fmla="*/ 665798 w 1259204"/>
                  <a:gd name="connsiteY111" fmla="*/ 944880 h 1184995"/>
                  <a:gd name="connsiteX112" fmla="*/ 684848 w 1259204"/>
                  <a:gd name="connsiteY112" fmla="*/ 952500 h 1184995"/>
                  <a:gd name="connsiteX113" fmla="*/ 699135 w 1259204"/>
                  <a:gd name="connsiteY113" fmla="*/ 955358 h 1184995"/>
                  <a:gd name="connsiteX114" fmla="*/ 702945 w 1259204"/>
                  <a:gd name="connsiteY114" fmla="*/ 960120 h 1184995"/>
                  <a:gd name="connsiteX115" fmla="*/ 711518 w 1259204"/>
                  <a:gd name="connsiteY115" fmla="*/ 967740 h 1184995"/>
                  <a:gd name="connsiteX116" fmla="*/ 741998 w 1259204"/>
                  <a:gd name="connsiteY116" fmla="*/ 977265 h 1184995"/>
                  <a:gd name="connsiteX117" fmla="*/ 740093 w 1259204"/>
                  <a:gd name="connsiteY117" fmla="*/ 990600 h 1184995"/>
                  <a:gd name="connsiteX118" fmla="*/ 715328 w 1259204"/>
                  <a:gd name="connsiteY118" fmla="*/ 989648 h 1184995"/>
                  <a:gd name="connsiteX119" fmla="*/ 721995 w 1259204"/>
                  <a:gd name="connsiteY119" fmla="*/ 1001078 h 1184995"/>
                  <a:gd name="connsiteX120" fmla="*/ 722948 w 1259204"/>
                  <a:gd name="connsiteY120" fmla="*/ 1013460 h 1184995"/>
                  <a:gd name="connsiteX121" fmla="*/ 716280 w 1259204"/>
                  <a:gd name="connsiteY121" fmla="*/ 1028700 h 1184995"/>
                  <a:gd name="connsiteX122" fmla="*/ 695325 w 1259204"/>
                  <a:gd name="connsiteY122" fmla="*/ 1028700 h 1184995"/>
                  <a:gd name="connsiteX123" fmla="*/ 698183 w 1259204"/>
                  <a:gd name="connsiteY123" fmla="*/ 1006793 h 1184995"/>
                  <a:gd name="connsiteX124" fmla="*/ 679133 w 1259204"/>
                  <a:gd name="connsiteY124" fmla="*/ 986790 h 1184995"/>
                  <a:gd name="connsiteX125" fmla="*/ 654368 w 1259204"/>
                  <a:gd name="connsiteY125" fmla="*/ 972503 h 1184995"/>
                  <a:gd name="connsiteX126" fmla="*/ 631508 w 1259204"/>
                  <a:gd name="connsiteY126" fmla="*/ 964883 h 1184995"/>
                  <a:gd name="connsiteX127" fmla="*/ 596265 w 1259204"/>
                  <a:gd name="connsiteY127" fmla="*/ 944880 h 1184995"/>
                  <a:gd name="connsiteX128" fmla="*/ 574358 w 1259204"/>
                  <a:gd name="connsiteY128" fmla="*/ 920115 h 1184995"/>
                  <a:gd name="connsiteX129" fmla="*/ 542925 w 1259204"/>
                  <a:gd name="connsiteY129" fmla="*/ 903923 h 1184995"/>
                  <a:gd name="connsiteX130" fmla="*/ 517208 w 1259204"/>
                  <a:gd name="connsiteY130" fmla="*/ 921068 h 1184995"/>
                  <a:gd name="connsiteX131" fmla="*/ 488633 w 1259204"/>
                  <a:gd name="connsiteY131" fmla="*/ 930593 h 1184995"/>
                  <a:gd name="connsiteX132" fmla="*/ 446723 w 1259204"/>
                  <a:gd name="connsiteY132" fmla="*/ 922020 h 1184995"/>
                  <a:gd name="connsiteX133" fmla="*/ 425768 w 1259204"/>
                  <a:gd name="connsiteY133" fmla="*/ 937260 h 1184995"/>
                  <a:gd name="connsiteX134" fmla="*/ 430530 w 1259204"/>
                  <a:gd name="connsiteY134" fmla="*/ 957263 h 1184995"/>
                  <a:gd name="connsiteX135" fmla="*/ 393383 w 1259204"/>
                  <a:gd name="connsiteY135" fmla="*/ 973455 h 1184995"/>
                  <a:gd name="connsiteX136" fmla="*/ 373380 w 1259204"/>
                  <a:gd name="connsiteY136" fmla="*/ 986790 h 1184995"/>
                  <a:gd name="connsiteX137" fmla="*/ 363855 w 1259204"/>
                  <a:gd name="connsiteY137" fmla="*/ 1013460 h 1184995"/>
                  <a:gd name="connsiteX138" fmla="*/ 359093 w 1259204"/>
                  <a:gd name="connsiteY138" fmla="*/ 1031558 h 1184995"/>
                  <a:gd name="connsiteX139" fmla="*/ 340995 w 1259204"/>
                  <a:gd name="connsiteY139" fmla="*/ 1048703 h 1184995"/>
                  <a:gd name="connsiteX140" fmla="*/ 320040 w 1259204"/>
                  <a:gd name="connsiteY140" fmla="*/ 1065848 h 1184995"/>
                  <a:gd name="connsiteX141" fmla="*/ 281940 w 1259204"/>
                  <a:gd name="connsiteY141" fmla="*/ 1067753 h 1184995"/>
                  <a:gd name="connsiteX142" fmla="*/ 255270 w 1259204"/>
                  <a:gd name="connsiteY142" fmla="*/ 1073468 h 1184995"/>
                  <a:gd name="connsiteX143" fmla="*/ 233363 w 1259204"/>
                  <a:gd name="connsiteY143" fmla="*/ 1070610 h 1184995"/>
                  <a:gd name="connsiteX144" fmla="*/ 208598 w 1259204"/>
                  <a:gd name="connsiteY144" fmla="*/ 1056323 h 1184995"/>
                  <a:gd name="connsiteX145" fmla="*/ 178118 w 1259204"/>
                  <a:gd name="connsiteY145" fmla="*/ 1059180 h 1184995"/>
                  <a:gd name="connsiteX146" fmla="*/ 176213 w 1259204"/>
                  <a:gd name="connsiteY146" fmla="*/ 1041083 h 1184995"/>
                  <a:gd name="connsiteX147" fmla="*/ 167640 w 1259204"/>
                  <a:gd name="connsiteY147" fmla="*/ 1019175 h 1184995"/>
                  <a:gd name="connsiteX148" fmla="*/ 179070 w 1259204"/>
                  <a:gd name="connsiteY148" fmla="*/ 985838 h 1184995"/>
                  <a:gd name="connsiteX149" fmla="*/ 178118 w 1259204"/>
                  <a:gd name="connsiteY149" fmla="*/ 967740 h 1184995"/>
                  <a:gd name="connsiteX150" fmla="*/ 181928 w 1259204"/>
                  <a:gd name="connsiteY150" fmla="*/ 947738 h 1184995"/>
                  <a:gd name="connsiteX151" fmla="*/ 177165 w 1259204"/>
                  <a:gd name="connsiteY151" fmla="*/ 925830 h 1184995"/>
                  <a:gd name="connsiteX152" fmla="*/ 198120 w 1259204"/>
                  <a:gd name="connsiteY152" fmla="*/ 917258 h 1184995"/>
                  <a:gd name="connsiteX153" fmla="*/ 221933 w 1259204"/>
                  <a:gd name="connsiteY153" fmla="*/ 917258 h 1184995"/>
                  <a:gd name="connsiteX154" fmla="*/ 261938 w 1259204"/>
                  <a:gd name="connsiteY154" fmla="*/ 920115 h 1184995"/>
                  <a:gd name="connsiteX155" fmla="*/ 330518 w 1259204"/>
                  <a:gd name="connsiteY155" fmla="*/ 916305 h 1184995"/>
                  <a:gd name="connsiteX156" fmla="*/ 349568 w 1259204"/>
                  <a:gd name="connsiteY156" fmla="*/ 877253 h 1184995"/>
                  <a:gd name="connsiteX157" fmla="*/ 348615 w 1259204"/>
                  <a:gd name="connsiteY157" fmla="*/ 862965 h 1184995"/>
                  <a:gd name="connsiteX158" fmla="*/ 336233 w 1259204"/>
                  <a:gd name="connsiteY158" fmla="*/ 843915 h 1184995"/>
                  <a:gd name="connsiteX159" fmla="*/ 318135 w 1259204"/>
                  <a:gd name="connsiteY159" fmla="*/ 825818 h 1184995"/>
                  <a:gd name="connsiteX160" fmla="*/ 286703 w 1259204"/>
                  <a:gd name="connsiteY160" fmla="*/ 819150 h 1184995"/>
                  <a:gd name="connsiteX161" fmla="*/ 279083 w 1259204"/>
                  <a:gd name="connsiteY161" fmla="*/ 802958 h 1184995"/>
                  <a:gd name="connsiteX162" fmla="*/ 291465 w 1259204"/>
                  <a:gd name="connsiteY162" fmla="*/ 796290 h 1184995"/>
                  <a:gd name="connsiteX163" fmla="*/ 323850 w 1259204"/>
                  <a:gd name="connsiteY163" fmla="*/ 798195 h 1184995"/>
                  <a:gd name="connsiteX164" fmla="*/ 330518 w 1259204"/>
                  <a:gd name="connsiteY164" fmla="*/ 787718 h 1184995"/>
                  <a:gd name="connsiteX165" fmla="*/ 336233 w 1259204"/>
                  <a:gd name="connsiteY165" fmla="*/ 776288 h 1184995"/>
                  <a:gd name="connsiteX166" fmla="*/ 358140 w 1259204"/>
                  <a:gd name="connsiteY166" fmla="*/ 784860 h 1184995"/>
                  <a:gd name="connsiteX167" fmla="*/ 376238 w 1259204"/>
                  <a:gd name="connsiteY167" fmla="*/ 775335 h 1184995"/>
                  <a:gd name="connsiteX168" fmla="*/ 396240 w 1259204"/>
                  <a:gd name="connsiteY168" fmla="*/ 760095 h 1184995"/>
                  <a:gd name="connsiteX169" fmla="*/ 421958 w 1259204"/>
                  <a:gd name="connsiteY169" fmla="*/ 741998 h 1184995"/>
                  <a:gd name="connsiteX170" fmla="*/ 440055 w 1259204"/>
                  <a:gd name="connsiteY170" fmla="*/ 728663 h 1184995"/>
                  <a:gd name="connsiteX171" fmla="*/ 457200 w 1259204"/>
                  <a:gd name="connsiteY171" fmla="*/ 712470 h 1184995"/>
                  <a:gd name="connsiteX172" fmla="*/ 473393 w 1259204"/>
                  <a:gd name="connsiteY172" fmla="*/ 707708 h 1184995"/>
                  <a:gd name="connsiteX173" fmla="*/ 474345 w 1259204"/>
                  <a:gd name="connsiteY173" fmla="*/ 693420 h 1184995"/>
                  <a:gd name="connsiteX174" fmla="*/ 500063 w 1259204"/>
                  <a:gd name="connsiteY174" fmla="*/ 686753 h 1184995"/>
                  <a:gd name="connsiteX175" fmla="*/ 523875 w 1259204"/>
                  <a:gd name="connsiteY175" fmla="*/ 682943 h 1184995"/>
                  <a:gd name="connsiteX176" fmla="*/ 538163 w 1259204"/>
                  <a:gd name="connsiteY176" fmla="*/ 678180 h 1184995"/>
                  <a:gd name="connsiteX177" fmla="*/ 530543 w 1259204"/>
                  <a:gd name="connsiteY177" fmla="*/ 662940 h 1184995"/>
                  <a:gd name="connsiteX178" fmla="*/ 528638 w 1259204"/>
                  <a:gd name="connsiteY178" fmla="*/ 644843 h 1184995"/>
                  <a:gd name="connsiteX179" fmla="*/ 525780 w 1259204"/>
                  <a:gd name="connsiteY179" fmla="*/ 633413 h 1184995"/>
                  <a:gd name="connsiteX180" fmla="*/ 520065 w 1259204"/>
                  <a:gd name="connsiteY180" fmla="*/ 617220 h 1184995"/>
                  <a:gd name="connsiteX181" fmla="*/ 527685 w 1259204"/>
                  <a:gd name="connsiteY181" fmla="*/ 601028 h 1184995"/>
                  <a:gd name="connsiteX182" fmla="*/ 547688 w 1259204"/>
                  <a:gd name="connsiteY182" fmla="*/ 585788 h 1184995"/>
                  <a:gd name="connsiteX183" fmla="*/ 567690 w 1259204"/>
                  <a:gd name="connsiteY183" fmla="*/ 582930 h 1184995"/>
                  <a:gd name="connsiteX184" fmla="*/ 566738 w 1259204"/>
                  <a:gd name="connsiteY184" fmla="*/ 605790 h 1184995"/>
                  <a:gd name="connsiteX185" fmla="*/ 579120 w 1259204"/>
                  <a:gd name="connsiteY185" fmla="*/ 617220 h 1184995"/>
                  <a:gd name="connsiteX186" fmla="*/ 566738 w 1259204"/>
                  <a:gd name="connsiteY186" fmla="*/ 629603 h 1184995"/>
                  <a:gd name="connsiteX187" fmla="*/ 557213 w 1259204"/>
                  <a:gd name="connsiteY187" fmla="*/ 640080 h 1184995"/>
                  <a:gd name="connsiteX188" fmla="*/ 561023 w 1259204"/>
                  <a:gd name="connsiteY188" fmla="*/ 657225 h 1184995"/>
                  <a:gd name="connsiteX189" fmla="*/ 579120 w 1259204"/>
                  <a:gd name="connsiteY189" fmla="*/ 666750 h 1184995"/>
                  <a:gd name="connsiteX190" fmla="*/ 598170 w 1259204"/>
                  <a:gd name="connsiteY190" fmla="*/ 666750 h 1184995"/>
                  <a:gd name="connsiteX191" fmla="*/ 615315 w 1259204"/>
                  <a:gd name="connsiteY191" fmla="*/ 666750 h 1184995"/>
                  <a:gd name="connsiteX192" fmla="*/ 641985 w 1259204"/>
                  <a:gd name="connsiteY192" fmla="*/ 673418 h 1184995"/>
                  <a:gd name="connsiteX193" fmla="*/ 661988 w 1259204"/>
                  <a:gd name="connsiteY193" fmla="*/ 669608 h 1184995"/>
                  <a:gd name="connsiteX194" fmla="*/ 682943 w 1259204"/>
                  <a:gd name="connsiteY194" fmla="*/ 660083 h 1184995"/>
                  <a:gd name="connsiteX195" fmla="*/ 716280 w 1259204"/>
                  <a:gd name="connsiteY195" fmla="*/ 647700 h 1184995"/>
                  <a:gd name="connsiteX196" fmla="*/ 734378 w 1259204"/>
                  <a:gd name="connsiteY196" fmla="*/ 660083 h 1184995"/>
                  <a:gd name="connsiteX197" fmla="*/ 753428 w 1259204"/>
                  <a:gd name="connsiteY197" fmla="*/ 658178 h 1184995"/>
                  <a:gd name="connsiteX198" fmla="*/ 762000 w 1259204"/>
                  <a:gd name="connsiteY198" fmla="*/ 644843 h 1184995"/>
                  <a:gd name="connsiteX199" fmla="*/ 775335 w 1259204"/>
                  <a:gd name="connsiteY199" fmla="*/ 630555 h 1184995"/>
                  <a:gd name="connsiteX200" fmla="*/ 762953 w 1259204"/>
                  <a:gd name="connsiteY200" fmla="*/ 601028 h 1184995"/>
                  <a:gd name="connsiteX201" fmla="*/ 773430 w 1259204"/>
                  <a:gd name="connsiteY201" fmla="*/ 590550 h 1184995"/>
                  <a:gd name="connsiteX202" fmla="*/ 785813 w 1259204"/>
                  <a:gd name="connsiteY202" fmla="*/ 576263 h 1184995"/>
                  <a:gd name="connsiteX203" fmla="*/ 802958 w 1259204"/>
                  <a:gd name="connsiteY203" fmla="*/ 583883 h 1184995"/>
                  <a:gd name="connsiteX204" fmla="*/ 815340 w 1259204"/>
                  <a:gd name="connsiteY204" fmla="*/ 597218 h 1184995"/>
                  <a:gd name="connsiteX205" fmla="*/ 830580 w 1259204"/>
                  <a:gd name="connsiteY205" fmla="*/ 584835 h 1184995"/>
                  <a:gd name="connsiteX206" fmla="*/ 823913 w 1259204"/>
                  <a:gd name="connsiteY206" fmla="*/ 557213 h 1184995"/>
                  <a:gd name="connsiteX207" fmla="*/ 808673 w 1259204"/>
                  <a:gd name="connsiteY207" fmla="*/ 556260 h 1184995"/>
                  <a:gd name="connsiteX208" fmla="*/ 805815 w 1259204"/>
                  <a:gd name="connsiteY208" fmla="*/ 544830 h 1184995"/>
                  <a:gd name="connsiteX209" fmla="*/ 823913 w 1259204"/>
                  <a:gd name="connsiteY209" fmla="*/ 532448 h 1184995"/>
                  <a:gd name="connsiteX210" fmla="*/ 865823 w 1259204"/>
                  <a:gd name="connsiteY210" fmla="*/ 524828 h 1184995"/>
                  <a:gd name="connsiteX211" fmla="*/ 897255 w 1259204"/>
                  <a:gd name="connsiteY211" fmla="*/ 520065 h 1184995"/>
                  <a:gd name="connsiteX212" fmla="*/ 925830 w 1259204"/>
                  <a:gd name="connsiteY212" fmla="*/ 514350 h 1184995"/>
                  <a:gd name="connsiteX213" fmla="*/ 919163 w 1259204"/>
                  <a:gd name="connsiteY213" fmla="*/ 501968 h 1184995"/>
                  <a:gd name="connsiteX214" fmla="*/ 894398 w 1259204"/>
                  <a:gd name="connsiteY214" fmla="*/ 494348 h 1184995"/>
                  <a:gd name="connsiteX215" fmla="*/ 855345 w 1259204"/>
                  <a:gd name="connsiteY215" fmla="*/ 501968 h 1184995"/>
                  <a:gd name="connsiteX216" fmla="*/ 829628 w 1259204"/>
                  <a:gd name="connsiteY216" fmla="*/ 511493 h 1184995"/>
                  <a:gd name="connsiteX217" fmla="*/ 800100 w 1259204"/>
                  <a:gd name="connsiteY217" fmla="*/ 516255 h 1184995"/>
                  <a:gd name="connsiteX218" fmla="*/ 780098 w 1259204"/>
                  <a:gd name="connsiteY218" fmla="*/ 510540 h 1184995"/>
                  <a:gd name="connsiteX219" fmla="*/ 766763 w 1259204"/>
                  <a:gd name="connsiteY219" fmla="*/ 491490 h 1184995"/>
                  <a:gd name="connsiteX220" fmla="*/ 762000 w 1259204"/>
                  <a:gd name="connsiteY220" fmla="*/ 461010 h 1184995"/>
                  <a:gd name="connsiteX221" fmla="*/ 773430 w 1259204"/>
                  <a:gd name="connsiteY221" fmla="*/ 424815 h 1184995"/>
                  <a:gd name="connsiteX222" fmla="*/ 795338 w 1259204"/>
                  <a:gd name="connsiteY222" fmla="*/ 407670 h 1184995"/>
                  <a:gd name="connsiteX223" fmla="*/ 809625 w 1259204"/>
                  <a:gd name="connsiteY223" fmla="*/ 393383 h 1184995"/>
                  <a:gd name="connsiteX224" fmla="*/ 818198 w 1259204"/>
                  <a:gd name="connsiteY224" fmla="*/ 375285 h 1184995"/>
                  <a:gd name="connsiteX225" fmla="*/ 805815 w 1259204"/>
                  <a:gd name="connsiteY225" fmla="*/ 359093 h 1184995"/>
                  <a:gd name="connsiteX226" fmla="*/ 772478 w 1259204"/>
                  <a:gd name="connsiteY226" fmla="*/ 363855 h 1184995"/>
                  <a:gd name="connsiteX227" fmla="*/ 755333 w 1259204"/>
                  <a:gd name="connsiteY227" fmla="*/ 379095 h 1184995"/>
                  <a:gd name="connsiteX228" fmla="*/ 752475 w 1259204"/>
                  <a:gd name="connsiteY228" fmla="*/ 397193 h 1184995"/>
                  <a:gd name="connsiteX229" fmla="*/ 745808 w 1259204"/>
                  <a:gd name="connsiteY229" fmla="*/ 414338 h 1184995"/>
                  <a:gd name="connsiteX230" fmla="*/ 726758 w 1259204"/>
                  <a:gd name="connsiteY230" fmla="*/ 427673 h 1184995"/>
                  <a:gd name="connsiteX231" fmla="*/ 696278 w 1259204"/>
                  <a:gd name="connsiteY231" fmla="*/ 442913 h 1184995"/>
                  <a:gd name="connsiteX232" fmla="*/ 685800 w 1259204"/>
                  <a:gd name="connsiteY232" fmla="*/ 469583 h 1184995"/>
                  <a:gd name="connsiteX233" fmla="*/ 688658 w 1259204"/>
                  <a:gd name="connsiteY233" fmla="*/ 487680 h 1184995"/>
                  <a:gd name="connsiteX234" fmla="*/ 702945 w 1259204"/>
                  <a:gd name="connsiteY234" fmla="*/ 501015 h 1184995"/>
                  <a:gd name="connsiteX235" fmla="*/ 721995 w 1259204"/>
                  <a:gd name="connsiteY235" fmla="*/ 521018 h 1184995"/>
                  <a:gd name="connsiteX236" fmla="*/ 717233 w 1259204"/>
                  <a:gd name="connsiteY236" fmla="*/ 533400 h 1184995"/>
                  <a:gd name="connsiteX237" fmla="*/ 714375 w 1259204"/>
                  <a:gd name="connsiteY237" fmla="*/ 544830 h 1184995"/>
                  <a:gd name="connsiteX238" fmla="*/ 702945 w 1259204"/>
                  <a:gd name="connsiteY238" fmla="*/ 554355 h 1184995"/>
                  <a:gd name="connsiteX239" fmla="*/ 688658 w 1259204"/>
                  <a:gd name="connsiteY239" fmla="*/ 564833 h 1184995"/>
                  <a:gd name="connsiteX240" fmla="*/ 691515 w 1259204"/>
                  <a:gd name="connsiteY240" fmla="*/ 587693 h 1184995"/>
                  <a:gd name="connsiteX241" fmla="*/ 687705 w 1259204"/>
                  <a:gd name="connsiteY241" fmla="*/ 609600 h 1184995"/>
                  <a:gd name="connsiteX242" fmla="*/ 670560 w 1259204"/>
                  <a:gd name="connsiteY242" fmla="*/ 621030 h 1184995"/>
                  <a:gd name="connsiteX243" fmla="*/ 650558 w 1259204"/>
                  <a:gd name="connsiteY243" fmla="*/ 626745 h 1184995"/>
                  <a:gd name="connsiteX244" fmla="*/ 645795 w 1259204"/>
                  <a:gd name="connsiteY244" fmla="*/ 641985 h 1184995"/>
                  <a:gd name="connsiteX245" fmla="*/ 622935 w 1259204"/>
                  <a:gd name="connsiteY245" fmla="*/ 644843 h 1184995"/>
                  <a:gd name="connsiteX246" fmla="*/ 621030 w 1259204"/>
                  <a:gd name="connsiteY246" fmla="*/ 630555 h 1184995"/>
                  <a:gd name="connsiteX247" fmla="*/ 621030 w 1259204"/>
                  <a:gd name="connsiteY247" fmla="*/ 619125 h 1184995"/>
                  <a:gd name="connsiteX248" fmla="*/ 610553 w 1259204"/>
                  <a:gd name="connsiteY248" fmla="*/ 604838 h 1184995"/>
                  <a:gd name="connsiteX249" fmla="*/ 601980 w 1259204"/>
                  <a:gd name="connsiteY249" fmla="*/ 592455 h 1184995"/>
                  <a:gd name="connsiteX250" fmla="*/ 585788 w 1259204"/>
                  <a:gd name="connsiteY250" fmla="*/ 569595 h 1184995"/>
                  <a:gd name="connsiteX251" fmla="*/ 580073 w 1259204"/>
                  <a:gd name="connsiteY251" fmla="*/ 549593 h 1184995"/>
                  <a:gd name="connsiteX252" fmla="*/ 565785 w 1259204"/>
                  <a:gd name="connsiteY252" fmla="*/ 535305 h 1184995"/>
                  <a:gd name="connsiteX253" fmla="*/ 560070 w 1259204"/>
                  <a:gd name="connsiteY253" fmla="*/ 552450 h 1184995"/>
                  <a:gd name="connsiteX254" fmla="*/ 541973 w 1259204"/>
                  <a:gd name="connsiteY254" fmla="*/ 569595 h 1184995"/>
                  <a:gd name="connsiteX255" fmla="*/ 511493 w 1259204"/>
                  <a:gd name="connsiteY255" fmla="*/ 576263 h 1184995"/>
                  <a:gd name="connsiteX256" fmla="*/ 482918 w 1259204"/>
                  <a:gd name="connsiteY256" fmla="*/ 566738 h 1184995"/>
                  <a:gd name="connsiteX257" fmla="*/ 481013 w 1259204"/>
                  <a:gd name="connsiteY257" fmla="*/ 549593 h 1184995"/>
                  <a:gd name="connsiteX258" fmla="*/ 474345 w 1259204"/>
                  <a:gd name="connsiteY258" fmla="*/ 533400 h 1184995"/>
                  <a:gd name="connsiteX259" fmla="*/ 475298 w 1259204"/>
                  <a:gd name="connsiteY259" fmla="*/ 516255 h 1184995"/>
                  <a:gd name="connsiteX260" fmla="*/ 465773 w 1259204"/>
                  <a:gd name="connsiteY260" fmla="*/ 504825 h 1184995"/>
                  <a:gd name="connsiteX261" fmla="*/ 464820 w 1259204"/>
                  <a:gd name="connsiteY261" fmla="*/ 490538 h 1184995"/>
                  <a:gd name="connsiteX262" fmla="*/ 465773 w 1259204"/>
                  <a:gd name="connsiteY262" fmla="*/ 477203 h 1184995"/>
                  <a:gd name="connsiteX263" fmla="*/ 468630 w 1259204"/>
                  <a:gd name="connsiteY263" fmla="*/ 466725 h 1184995"/>
                  <a:gd name="connsiteX264" fmla="*/ 488633 w 1259204"/>
                  <a:gd name="connsiteY264" fmla="*/ 450533 h 1184995"/>
                  <a:gd name="connsiteX265" fmla="*/ 508635 w 1259204"/>
                  <a:gd name="connsiteY265" fmla="*/ 445770 h 1184995"/>
                  <a:gd name="connsiteX266" fmla="*/ 525780 w 1259204"/>
                  <a:gd name="connsiteY266" fmla="*/ 434340 h 1184995"/>
                  <a:gd name="connsiteX267" fmla="*/ 538163 w 1259204"/>
                  <a:gd name="connsiteY267" fmla="*/ 424815 h 1184995"/>
                  <a:gd name="connsiteX268" fmla="*/ 553403 w 1259204"/>
                  <a:gd name="connsiteY268" fmla="*/ 419100 h 1184995"/>
                  <a:gd name="connsiteX269" fmla="*/ 564833 w 1259204"/>
                  <a:gd name="connsiteY269" fmla="*/ 405765 h 1184995"/>
                  <a:gd name="connsiteX270" fmla="*/ 573405 w 1259204"/>
                  <a:gd name="connsiteY270" fmla="*/ 401955 h 1184995"/>
                  <a:gd name="connsiteX271" fmla="*/ 581025 w 1259204"/>
                  <a:gd name="connsiteY271" fmla="*/ 381953 h 1184995"/>
                  <a:gd name="connsiteX272" fmla="*/ 595313 w 1259204"/>
                  <a:gd name="connsiteY272" fmla="*/ 371475 h 1184995"/>
                  <a:gd name="connsiteX273" fmla="*/ 602933 w 1259204"/>
                  <a:gd name="connsiteY273" fmla="*/ 359093 h 1184995"/>
                  <a:gd name="connsiteX274" fmla="*/ 612458 w 1259204"/>
                  <a:gd name="connsiteY274" fmla="*/ 351473 h 1184995"/>
                  <a:gd name="connsiteX275" fmla="*/ 612458 w 1259204"/>
                  <a:gd name="connsiteY275" fmla="*/ 341948 h 1184995"/>
                  <a:gd name="connsiteX276" fmla="*/ 624840 w 1259204"/>
                  <a:gd name="connsiteY276" fmla="*/ 331470 h 1184995"/>
                  <a:gd name="connsiteX277" fmla="*/ 627698 w 1259204"/>
                  <a:gd name="connsiteY277" fmla="*/ 320040 h 1184995"/>
                  <a:gd name="connsiteX278" fmla="*/ 626745 w 1259204"/>
                  <a:gd name="connsiteY278" fmla="*/ 309563 h 1184995"/>
                  <a:gd name="connsiteX279" fmla="*/ 639128 w 1259204"/>
                  <a:gd name="connsiteY279" fmla="*/ 300038 h 1184995"/>
                  <a:gd name="connsiteX280" fmla="*/ 651510 w 1259204"/>
                  <a:gd name="connsiteY280" fmla="*/ 294323 h 1184995"/>
                  <a:gd name="connsiteX281" fmla="*/ 652463 w 1259204"/>
                  <a:gd name="connsiteY281" fmla="*/ 286703 h 1184995"/>
                  <a:gd name="connsiteX282" fmla="*/ 660083 w 1259204"/>
                  <a:gd name="connsiteY282" fmla="*/ 274320 h 1184995"/>
                  <a:gd name="connsiteX283" fmla="*/ 680085 w 1259204"/>
                  <a:gd name="connsiteY283" fmla="*/ 261938 h 1184995"/>
                  <a:gd name="connsiteX284" fmla="*/ 692468 w 1259204"/>
                  <a:gd name="connsiteY284" fmla="*/ 252413 h 1184995"/>
                  <a:gd name="connsiteX285" fmla="*/ 706755 w 1259204"/>
                  <a:gd name="connsiteY285" fmla="*/ 251460 h 1184995"/>
                  <a:gd name="connsiteX286" fmla="*/ 721995 w 1259204"/>
                  <a:gd name="connsiteY286" fmla="*/ 247650 h 1184995"/>
                  <a:gd name="connsiteX287" fmla="*/ 724853 w 1259204"/>
                  <a:gd name="connsiteY287" fmla="*/ 237173 h 1184995"/>
                  <a:gd name="connsiteX288" fmla="*/ 735330 w 1259204"/>
                  <a:gd name="connsiteY288" fmla="*/ 230505 h 1184995"/>
                  <a:gd name="connsiteX289" fmla="*/ 759143 w 1259204"/>
                  <a:gd name="connsiteY289" fmla="*/ 238125 h 1184995"/>
                  <a:gd name="connsiteX290" fmla="*/ 773430 w 1259204"/>
                  <a:gd name="connsiteY290" fmla="*/ 235268 h 1184995"/>
                  <a:gd name="connsiteX291" fmla="*/ 776288 w 1259204"/>
                  <a:gd name="connsiteY291" fmla="*/ 226695 h 1184995"/>
                  <a:gd name="connsiteX292" fmla="*/ 790575 w 1259204"/>
                  <a:gd name="connsiteY292" fmla="*/ 215265 h 1184995"/>
                  <a:gd name="connsiteX293" fmla="*/ 809625 w 1259204"/>
                  <a:gd name="connsiteY293" fmla="*/ 219075 h 1184995"/>
                  <a:gd name="connsiteX294" fmla="*/ 825818 w 1259204"/>
                  <a:gd name="connsiteY294" fmla="*/ 219075 h 1184995"/>
                  <a:gd name="connsiteX295" fmla="*/ 847725 w 1259204"/>
                  <a:gd name="connsiteY295" fmla="*/ 216218 h 1184995"/>
                  <a:gd name="connsiteX296" fmla="*/ 866775 w 1259204"/>
                  <a:gd name="connsiteY296" fmla="*/ 220980 h 1184995"/>
                  <a:gd name="connsiteX297" fmla="*/ 881063 w 1259204"/>
                  <a:gd name="connsiteY297" fmla="*/ 225743 h 1184995"/>
                  <a:gd name="connsiteX298" fmla="*/ 870585 w 1259204"/>
                  <a:gd name="connsiteY298" fmla="*/ 239078 h 1184995"/>
                  <a:gd name="connsiteX299" fmla="*/ 893445 w 1259204"/>
                  <a:gd name="connsiteY299" fmla="*/ 245745 h 1184995"/>
                  <a:gd name="connsiteX300" fmla="*/ 917258 w 1259204"/>
                  <a:gd name="connsiteY300" fmla="*/ 237173 h 1184995"/>
                  <a:gd name="connsiteX301" fmla="*/ 930593 w 1259204"/>
                  <a:gd name="connsiteY301" fmla="*/ 247650 h 1184995"/>
                  <a:gd name="connsiteX302" fmla="*/ 944880 w 1259204"/>
                  <a:gd name="connsiteY302" fmla="*/ 254318 h 1184995"/>
                  <a:gd name="connsiteX303" fmla="*/ 965835 w 1259204"/>
                  <a:gd name="connsiteY303" fmla="*/ 250508 h 1184995"/>
                  <a:gd name="connsiteX304" fmla="*/ 1026795 w 1259204"/>
                  <a:gd name="connsiteY304" fmla="*/ 263843 h 1184995"/>
                  <a:gd name="connsiteX305" fmla="*/ 1076325 w 1259204"/>
                  <a:gd name="connsiteY305" fmla="*/ 282893 h 1184995"/>
                  <a:gd name="connsiteX306" fmla="*/ 1090613 w 1259204"/>
                  <a:gd name="connsiteY306" fmla="*/ 305753 h 1184995"/>
                  <a:gd name="connsiteX307" fmla="*/ 1072515 w 1259204"/>
                  <a:gd name="connsiteY307" fmla="*/ 334328 h 1184995"/>
                  <a:gd name="connsiteX308" fmla="*/ 1019175 w 1259204"/>
                  <a:gd name="connsiteY308" fmla="*/ 334328 h 1184995"/>
                  <a:gd name="connsiteX309" fmla="*/ 980123 w 1259204"/>
                  <a:gd name="connsiteY309" fmla="*/ 326708 h 1184995"/>
                  <a:gd name="connsiteX310" fmla="*/ 959168 w 1259204"/>
                  <a:gd name="connsiteY310" fmla="*/ 318135 h 1184995"/>
                  <a:gd name="connsiteX311" fmla="*/ 941070 w 1259204"/>
                  <a:gd name="connsiteY311" fmla="*/ 308610 h 1184995"/>
                  <a:gd name="connsiteX312" fmla="*/ 942975 w 1259204"/>
                  <a:gd name="connsiteY312" fmla="*/ 294323 h 1184995"/>
                  <a:gd name="connsiteX313" fmla="*/ 924878 w 1259204"/>
                  <a:gd name="connsiteY313" fmla="*/ 306705 h 1184995"/>
                  <a:gd name="connsiteX314" fmla="*/ 934403 w 1259204"/>
                  <a:gd name="connsiteY314" fmla="*/ 320993 h 1184995"/>
                  <a:gd name="connsiteX315" fmla="*/ 937260 w 1259204"/>
                  <a:gd name="connsiteY315" fmla="*/ 328613 h 1184995"/>
                  <a:gd name="connsiteX316" fmla="*/ 957263 w 1259204"/>
                  <a:gd name="connsiteY316" fmla="*/ 336233 h 1184995"/>
                  <a:gd name="connsiteX317" fmla="*/ 979170 w 1259204"/>
                  <a:gd name="connsiteY317" fmla="*/ 343853 h 1184995"/>
                  <a:gd name="connsiteX318" fmla="*/ 989648 w 1259204"/>
                  <a:gd name="connsiteY318" fmla="*/ 363855 h 1184995"/>
                  <a:gd name="connsiteX319" fmla="*/ 1002030 w 1259204"/>
                  <a:gd name="connsiteY319" fmla="*/ 386715 h 1184995"/>
                  <a:gd name="connsiteX320" fmla="*/ 1024890 w 1259204"/>
                  <a:gd name="connsiteY320" fmla="*/ 400050 h 1184995"/>
                  <a:gd name="connsiteX321" fmla="*/ 1050608 w 1259204"/>
                  <a:gd name="connsiteY321" fmla="*/ 397193 h 1184995"/>
                  <a:gd name="connsiteX322" fmla="*/ 1061085 w 1259204"/>
                  <a:gd name="connsiteY322" fmla="*/ 384810 h 1184995"/>
                  <a:gd name="connsiteX323" fmla="*/ 1042035 w 1259204"/>
                  <a:gd name="connsiteY323" fmla="*/ 373380 h 1184995"/>
                  <a:gd name="connsiteX324" fmla="*/ 1040130 w 1259204"/>
                  <a:gd name="connsiteY324" fmla="*/ 362903 h 1184995"/>
                  <a:gd name="connsiteX325" fmla="*/ 1068705 w 1259204"/>
                  <a:gd name="connsiteY325" fmla="*/ 371475 h 1184995"/>
                  <a:gd name="connsiteX326" fmla="*/ 1090613 w 1259204"/>
                  <a:gd name="connsiteY326" fmla="*/ 366713 h 1184995"/>
                  <a:gd name="connsiteX327" fmla="*/ 1093470 w 1259204"/>
                  <a:gd name="connsiteY327" fmla="*/ 353378 h 1184995"/>
                  <a:gd name="connsiteX328" fmla="*/ 1095375 w 1259204"/>
                  <a:gd name="connsiteY328" fmla="*/ 336233 h 1184995"/>
                  <a:gd name="connsiteX329" fmla="*/ 1123950 w 1259204"/>
                  <a:gd name="connsiteY329" fmla="*/ 317183 h 1184995"/>
                  <a:gd name="connsiteX330" fmla="*/ 1151573 w 1259204"/>
                  <a:gd name="connsiteY330" fmla="*/ 323850 h 1184995"/>
                  <a:gd name="connsiteX331" fmla="*/ 1141095 w 1259204"/>
                  <a:gd name="connsiteY331" fmla="*/ 299085 h 1184995"/>
                  <a:gd name="connsiteX332" fmla="*/ 1130618 w 1259204"/>
                  <a:gd name="connsiteY332" fmla="*/ 275273 h 1184995"/>
                  <a:gd name="connsiteX333" fmla="*/ 1121093 w 1259204"/>
                  <a:gd name="connsiteY333" fmla="*/ 254318 h 1184995"/>
                  <a:gd name="connsiteX334" fmla="*/ 1160145 w 1259204"/>
                  <a:gd name="connsiteY334" fmla="*/ 254318 h 1184995"/>
                  <a:gd name="connsiteX335" fmla="*/ 1183005 w 1259204"/>
                  <a:gd name="connsiteY335" fmla="*/ 271463 h 1184995"/>
                  <a:gd name="connsiteX336" fmla="*/ 1175385 w 1259204"/>
                  <a:gd name="connsiteY336" fmla="*/ 276225 h 1184995"/>
                  <a:gd name="connsiteX337" fmla="*/ 1161098 w 1259204"/>
                  <a:gd name="connsiteY337" fmla="*/ 294323 h 1184995"/>
                  <a:gd name="connsiteX338" fmla="*/ 1189673 w 1259204"/>
                  <a:gd name="connsiteY338" fmla="*/ 302895 h 1184995"/>
                  <a:gd name="connsiteX339" fmla="*/ 1205865 w 1259204"/>
                  <a:gd name="connsiteY339" fmla="*/ 295275 h 1184995"/>
                  <a:gd name="connsiteX340" fmla="*/ 1219200 w 1259204"/>
                  <a:gd name="connsiteY340" fmla="*/ 266700 h 1184995"/>
                  <a:gd name="connsiteX341" fmla="*/ 1259205 w 1259204"/>
                  <a:gd name="connsiteY341" fmla="*/ 249555 h 1184995"/>
                  <a:gd name="connsiteX342" fmla="*/ 711518 w 1259204"/>
                  <a:gd name="connsiteY342" fmla="*/ 0 h 1184995"/>
                  <a:gd name="connsiteX343" fmla="*/ 0 w 1259204"/>
                  <a:gd name="connsiteY343" fmla="*/ 711518 h 1184995"/>
                  <a:gd name="connsiteX344" fmla="*/ 149543 w 1259204"/>
                  <a:gd name="connsiteY344" fmla="*/ 1147763 h 1184995"/>
                  <a:gd name="connsiteX345" fmla="*/ 160973 w 1259204"/>
                  <a:gd name="connsiteY345" fmla="*/ 1138238 h 1184995"/>
                  <a:gd name="connsiteX346" fmla="*/ 1060133 w 1259204"/>
                  <a:gd name="connsiteY346" fmla="*/ 1073468 h 1184995"/>
                  <a:gd name="connsiteX347" fmla="*/ 1094423 w 1259204"/>
                  <a:gd name="connsiteY347" fmla="*/ 1064895 h 1184995"/>
                  <a:gd name="connsiteX348" fmla="*/ 1094423 w 1259204"/>
                  <a:gd name="connsiteY348" fmla="*/ 1075373 h 1184995"/>
                  <a:gd name="connsiteX349" fmla="*/ 1082040 w 1259204"/>
                  <a:gd name="connsiteY349" fmla="*/ 1085850 h 1184995"/>
                  <a:gd name="connsiteX350" fmla="*/ 1062990 w 1259204"/>
                  <a:gd name="connsiteY350" fmla="*/ 1091565 h 1184995"/>
                  <a:gd name="connsiteX351" fmla="*/ 1060133 w 1259204"/>
                  <a:gd name="connsiteY351" fmla="*/ 1073468 h 1184995"/>
                  <a:gd name="connsiteX352" fmla="*/ 873443 w 1259204"/>
                  <a:gd name="connsiteY352" fmla="*/ 1073468 h 1184995"/>
                  <a:gd name="connsiteX353" fmla="*/ 887730 w 1259204"/>
                  <a:gd name="connsiteY353" fmla="*/ 1078230 h 1184995"/>
                  <a:gd name="connsiteX354" fmla="*/ 922020 w 1259204"/>
                  <a:gd name="connsiteY354" fmla="*/ 1087755 h 1184995"/>
                  <a:gd name="connsiteX355" fmla="*/ 887730 w 1259204"/>
                  <a:gd name="connsiteY355" fmla="*/ 1092518 h 1184995"/>
                  <a:gd name="connsiteX356" fmla="*/ 865823 w 1259204"/>
                  <a:gd name="connsiteY356" fmla="*/ 1082040 h 1184995"/>
                  <a:gd name="connsiteX357" fmla="*/ 873443 w 1259204"/>
                  <a:gd name="connsiteY357" fmla="*/ 1073468 h 1184995"/>
                  <a:gd name="connsiteX358" fmla="*/ 623888 w 1259204"/>
                  <a:gd name="connsiteY358" fmla="*/ 1029653 h 1184995"/>
                  <a:gd name="connsiteX359" fmla="*/ 655320 w 1259204"/>
                  <a:gd name="connsiteY359" fmla="*/ 1026795 h 1184995"/>
                  <a:gd name="connsiteX360" fmla="*/ 673418 w 1259204"/>
                  <a:gd name="connsiteY360" fmla="*/ 1032510 h 1184995"/>
                  <a:gd name="connsiteX361" fmla="*/ 673418 w 1259204"/>
                  <a:gd name="connsiteY361" fmla="*/ 1054418 h 1184995"/>
                  <a:gd name="connsiteX362" fmla="*/ 648653 w 1259204"/>
                  <a:gd name="connsiteY362" fmla="*/ 1045845 h 1184995"/>
                  <a:gd name="connsiteX363" fmla="*/ 627698 w 1259204"/>
                  <a:gd name="connsiteY363" fmla="*/ 1037273 h 1184995"/>
                  <a:gd name="connsiteX364" fmla="*/ 623888 w 1259204"/>
                  <a:gd name="connsiteY364" fmla="*/ 1029653 h 1184995"/>
                  <a:gd name="connsiteX365" fmla="*/ 541020 w 1259204"/>
                  <a:gd name="connsiteY365" fmla="*/ 932498 h 1184995"/>
                  <a:gd name="connsiteX366" fmla="*/ 551498 w 1259204"/>
                  <a:gd name="connsiteY366" fmla="*/ 946785 h 1184995"/>
                  <a:gd name="connsiteX367" fmla="*/ 535305 w 1259204"/>
                  <a:gd name="connsiteY367" fmla="*/ 954405 h 1184995"/>
                  <a:gd name="connsiteX368" fmla="*/ 541020 w 1259204"/>
                  <a:gd name="connsiteY368" fmla="*/ 932498 h 1184995"/>
                  <a:gd name="connsiteX369" fmla="*/ 542925 w 1259204"/>
                  <a:gd name="connsiteY369" fmla="*/ 969645 h 1184995"/>
                  <a:gd name="connsiteX370" fmla="*/ 561023 w 1259204"/>
                  <a:gd name="connsiteY370" fmla="*/ 976313 h 1184995"/>
                  <a:gd name="connsiteX371" fmla="*/ 559118 w 1259204"/>
                  <a:gd name="connsiteY371" fmla="*/ 993458 h 1184995"/>
                  <a:gd name="connsiteX372" fmla="*/ 562928 w 1259204"/>
                  <a:gd name="connsiteY372" fmla="*/ 1009650 h 1184995"/>
                  <a:gd name="connsiteX373" fmla="*/ 538163 w 1259204"/>
                  <a:gd name="connsiteY373" fmla="*/ 1015365 h 1184995"/>
                  <a:gd name="connsiteX374" fmla="*/ 531495 w 1259204"/>
                  <a:gd name="connsiteY374" fmla="*/ 999173 h 1184995"/>
                  <a:gd name="connsiteX375" fmla="*/ 542925 w 1259204"/>
                  <a:gd name="connsiteY375" fmla="*/ 969645 h 1184995"/>
                  <a:gd name="connsiteX376" fmla="*/ 576263 w 1259204"/>
                  <a:gd name="connsiteY376" fmla="*/ 627698 h 1184995"/>
                  <a:gd name="connsiteX377" fmla="*/ 589598 w 1259204"/>
                  <a:gd name="connsiteY377" fmla="*/ 624840 h 1184995"/>
                  <a:gd name="connsiteX378" fmla="*/ 595313 w 1259204"/>
                  <a:gd name="connsiteY378" fmla="*/ 635318 h 1184995"/>
                  <a:gd name="connsiteX379" fmla="*/ 586740 w 1259204"/>
                  <a:gd name="connsiteY379" fmla="*/ 643890 h 1184995"/>
                  <a:gd name="connsiteX380" fmla="*/ 570548 w 1259204"/>
                  <a:gd name="connsiteY380" fmla="*/ 639128 h 1184995"/>
                  <a:gd name="connsiteX381" fmla="*/ 564833 w 1259204"/>
                  <a:gd name="connsiteY381" fmla="*/ 632460 h 1184995"/>
                  <a:gd name="connsiteX382" fmla="*/ 576263 w 1259204"/>
                  <a:gd name="connsiteY382" fmla="*/ 627698 h 1184995"/>
                  <a:gd name="connsiteX383" fmla="*/ 247650 w 1259204"/>
                  <a:gd name="connsiteY383" fmla="*/ 576263 h 1184995"/>
                  <a:gd name="connsiteX384" fmla="*/ 260033 w 1259204"/>
                  <a:gd name="connsiteY384" fmla="*/ 561023 h 1184995"/>
                  <a:gd name="connsiteX385" fmla="*/ 286703 w 1259204"/>
                  <a:gd name="connsiteY385" fmla="*/ 557213 h 1184995"/>
                  <a:gd name="connsiteX386" fmla="*/ 287655 w 1259204"/>
                  <a:gd name="connsiteY386" fmla="*/ 572453 h 1184995"/>
                  <a:gd name="connsiteX387" fmla="*/ 289560 w 1259204"/>
                  <a:gd name="connsiteY387" fmla="*/ 582930 h 1184995"/>
                  <a:gd name="connsiteX388" fmla="*/ 309563 w 1259204"/>
                  <a:gd name="connsiteY388" fmla="*/ 577215 h 1184995"/>
                  <a:gd name="connsiteX389" fmla="*/ 320993 w 1259204"/>
                  <a:gd name="connsiteY389" fmla="*/ 592455 h 1184995"/>
                  <a:gd name="connsiteX390" fmla="*/ 301943 w 1259204"/>
                  <a:gd name="connsiteY390" fmla="*/ 615315 h 1184995"/>
                  <a:gd name="connsiteX391" fmla="*/ 313373 w 1259204"/>
                  <a:gd name="connsiteY391" fmla="*/ 626745 h 1184995"/>
                  <a:gd name="connsiteX392" fmla="*/ 325755 w 1259204"/>
                  <a:gd name="connsiteY392" fmla="*/ 643890 h 1184995"/>
                  <a:gd name="connsiteX393" fmla="*/ 347663 w 1259204"/>
                  <a:gd name="connsiteY393" fmla="*/ 663893 h 1184995"/>
                  <a:gd name="connsiteX394" fmla="*/ 355283 w 1259204"/>
                  <a:gd name="connsiteY394" fmla="*/ 684848 h 1184995"/>
                  <a:gd name="connsiteX395" fmla="*/ 368618 w 1259204"/>
                  <a:gd name="connsiteY395" fmla="*/ 691515 h 1184995"/>
                  <a:gd name="connsiteX396" fmla="*/ 388620 w 1259204"/>
                  <a:gd name="connsiteY396" fmla="*/ 701040 h 1184995"/>
                  <a:gd name="connsiteX397" fmla="*/ 379095 w 1259204"/>
                  <a:gd name="connsiteY397" fmla="*/ 719138 h 1184995"/>
                  <a:gd name="connsiteX398" fmla="*/ 372428 w 1259204"/>
                  <a:gd name="connsiteY398" fmla="*/ 729615 h 1184995"/>
                  <a:gd name="connsiteX399" fmla="*/ 370523 w 1259204"/>
                  <a:gd name="connsiteY399" fmla="*/ 741998 h 1184995"/>
                  <a:gd name="connsiteX400" fmla="*/ 325755 w 1259204"/>
                  <a:gd name="connsiteY400" fmla="*/ 749618 h 1184995"/>
                  <a:gd name="connsiteX401" fmla="*/ 312420 w 1259204"/>
                  <a:gd name="connsiteY401" fmla="*/ 755333 h 1184995"/>
                  <a:gd name="connsiteX402" fmla="*/ 296228 w 1259204"/>
                  <a:gd name="connsiteY402" fmla="*/ 751523 h 1184995"/>
                  <a:gd name="connsiteX403" fmla="*/ 278130 w 1259204"/>
                  <a:gd name="connsiteY403" fmla="*/ 761048 h 1184995"/>
                  <a:gd name="connsiteX404" fmla="*/ 248603 w 1259204"/>
                  <a:gd name="connsiteY404" fmla="*/ 764858 h 1184995"/>
                  <a:gd name="connsiteX405" fmla="*/ 241935 w 1259204"/>
                  <a:gd name="connsiteY405" fmla="*/ 757238 h 1184995"/>
                  <a:gd name="connsiteX406" fmla="*/ 269558 w 1259204"/>
                  <a:gd name="connsiteY406" fmla="*/ 740093 h 1184995"/>
                  <a:gd name="connsiteX407" fmla="*/ 276225 w 1259204"/>
                  <a:gd name="connsiteY407" fmla="*/ 733425 h 1184995"/>
                  <a:gd name="connsiteX408" fmla="*/ 256223 w 1259204"/>
                  <a:gd name="connsiteY408" fmla="*/ 726758 h 1184995"/>
                  <a:gd name="connsiteX409" fmla="*/ 259080 w 1259204"/>
                  <a:gd name="connsiteY409" fmla="*/ 713423 h 1184995"/>
                  <a:gd name="connsiteX410" fmla="*/ 260985 w 1259204"/>
                  <a:gd name="connsiteY410" fmla="*/ 699135 h 1184995"/>
                  <a:gd name="connsiteX411" fmla="*/ 283845 w 1259204"/>
                  <a:gd name="connsiteY411" fmla="*/ 684848 h 1184995"/>
                  <a:gd name="connsiteX412" fmla="*/ 285750 w 1259204"/>
                  <a:gd name="connsiteY412" fmla="*/ 672465 h 1184995"/>
                  <a:gd name="connsiteX413" fmla="*/ 282893 w 1259204"/>
                  <a:gd name="connsiteY413" fmla="*/ 658178 h 1184995"/>
                  <a:gd name="connsiteX414" fmla="*/ 277178 w 1259204"/>
                  <a:gd name="connsiteY414" fmla="*/ 645795 h 1184995"/>
                  <a:gd name="connsiteX415" fmla="*/ 257175 w 1259204"/>
                  <a:gd name="connsiteY415" fmla="*/ 646748 h 1184995"/>
                  <a:gd name="connsiteX416" fmla="*/ 250508 w 1259204"/>
                  <a:gd name="connsiteY416" fmla="*/ 632460 h 1184995"/>
                  <a:gd name="connsiteX417" fmla="*/ 246698 w 1259204"/>
                  <a:gd name="connsiteY417" fmla="*/ 618173 h 1184995"/>
                  <a:gd name="connsiteX418" fmla="*/ 241935 w 1259204"/>
                  <a:gd name="connsiteY418" fmla="*/ 609600 h 1184995"/>
                  <a:gd name="connsiteX419" fmla="*/ 236220 w 1259204"/>
                  <a:gd name="connsiteY419" fmla="*/ 590550 h 1184995"/>
                  <a:gd name="connsiteX420" fmla="*/ 247650 w 1259204"/>
                  <a:gd name="connsiteY420" fmla="*/ 576263 h 1184995"/>
                  <a:gd name="connsiteX421" fmla="*/ 144780 w 1259204"/>
                  <a:gd name="connsiteY421" fmla="*/ 720090 h 1184995"/>
                  <a:gd name="connsiteX422" fmla="*/ 144780 w 1259204"/>
                  <a:gd name="connsiteY422" fmla="*/ 713423 h 1184995"/>
                  <a:gd name="connsiteX423" fmla="*/ 156210 w 1259204"/>
                  <a:gd name="connsiteY423" fmla="*/ 699135 h 1184995"/>
                  <a:gd name="connsiteX424" fmla="*/ 162878 w 1259204"/>
                  <a:gd name="connsiteY424" fmla="*/ 688658 h 1184995"/>
                  <a:gd name="connsiteX425" fmla="*/ 155258 w 1259204"/>
                  <a:gd name="connsiteY425" fmla="*/ 680085 h 1184995"/>
                  <a:gd name="connsiteX426" fmla="*/ 153353 w 1259204"/>
                  <a:gd name="connsiteY426" fmla="*/ 664845 h 1184995"/>
                  <a:gd name="connsiteX427" fmla="*/ 174308 w 1259204"/>
                  <a:gd name="connsiteY427" fmla="*/ 664845 h 1184995"/>
                  <a:gd name="connsiteX428" fmla="*/ 185738 w 1259204"/>
                  <a:gd name="connsiteY428" fmla="*/ 662940 h 1184995"/>
                  <a:gd name="connsiteX429" fmla="*/ 186690 w 1259204"/>
                  <a:gd name="connsiteY429" fmla="*/ 651510 h 1184995"/>
                  <a:gd name="connsiteX430" fmla="*/ 197168 w 1259204"/>
                  <a:gd name="connsiteY430" fmla="*/ 641033 h 1184995"/>
                  <a:gd name="connsiteX431" fmla="*/ 224790 w 1259204"/>
                  <a:gd name="connsiteY431" fmla="*/ 641985 h 1184995"/>
                  <a:gd name="connsiteX432" fmla="*/ 238125 w 1259204"/>
                  <a:gd name="connsiteY432" fmla="*/ 653415 h 1184995"/>
                  <a:gd name="connsiteX433" fmla="*/ 234315 w 1259204"/>
                  <a:gd name="connsiteY433" fmla="*/ 664845 h 1184995"/>
                  <a:gd name="connsiteX434" fmla="*/ 234315 w 1259204"/>
                  <a:gd name="connsiteY434" fmla="*/ 684848 h 1184995"/>
                  <a:gd name="connsiteX435" fmla="*/ 231458 w 1259204"/>
                  <a:gd name="connsiteY435" fmla="*/ 707708 h 1184995"/>
                  <a:gd name="connsiteX436" fmla="*/ 209550 w 1259204"/>
                  <a:gd name="connsiteY436" fmla="*/ 716280 h 1184995"/>
                  <a:gd name="connsiteX437" fmla="*/ 175260 w 1259204"/>
                  <a:gd name="connsiteY437" fmla="*/ 727710 h 1184995"/>
                  <a:gd name="connsiteX438" fmla="*/ 161925 w 1259204"/>
                  <a:gd name="connsiteY438" fmla="*/ 724853 h 1184995"/>
                  <a:gd name="connsiteX439" fmla="*/ 151448 w 1259204"/>
                  <a:gd name="connsiteY439" fmla="*/ 725805 h 1184995"/>
                  <a:gd name="connsiteX440" fmla="*/ 144780 w 1259204"/>
                  <a:gd name="connsiteY440" fmla="*/ 720090 h 11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Lst>
                <a:rect l="l" t="t" r="r" b="b"/>
                <a:pathLst>
                  <a:path w="1259204" h="1184995">
                    <a:moveTo>
                      <a:pt x="160973" y="1138238"/>
                    </a:moveTo>
                    <a:cubicBezTo>
                      <a:pt x="172403" y="1133475"/>
                      <a:pt x="165735" y="1127760"/>
                      <a:pt x="196215" y="1119188"/>
                    </a:cubicBezTo>
                    <a:cubicBezTo>
                      <a:pt x="196215" y="1119188"/>
                      <a:pt x="211455" y="1110615"/>
                      <a:pt x="219075" y="1095375"/>
                    </a:cubicBezTo>
                    <a:cubicBezTo>
                      <a:pt x="226695" y="1080135"/>
                      <a:pt x="230505" y="1078230"/>
                      <a:pt x="244793" y="1084898"/>
                    </a:cubicBezTo>
                    <a:cubicBezTo>
                      <a:pt x="259080" y="1091565"/>
                      <a:pt x="264795" y="1088708"/>
                      <a:pt x="277178" y="1085850"/>
                    </a:cubicBezTo>
                    <a:cubicBezTo>
                      <a:pt x="289560" y="1083945"/>
                      <a:pt x="297180" y="1080135"/>
                      <a:pt x="303848" y="1084898"/>
                    </a:cubicBezTo>
                    <a:cubicBezTo>
                      <a:pt x="311468" y="1089660"/>
                      <a:pt x="322898" y="1089660"/>
                      <a:pt x="328613" y="1081088"/>
                    </a:cubicBezTo>
                    <a:cubicBezTo>
                      <a:pt x="334328" y="1072515"/>
                      <a:pt x="333375" y="1073468"/>
                      <a:pt x="346710" y="1070610"/>
                    </a:cubicBezTo>
                    <a:cubicBezTo>
                      <a:pt x="359093" y="1067753"/>
                      <a:pt x="372428" y="1056323"/>
                      <a:pt x="389573" y="1057275"/>
                    </a:cubicBezTo>
                    <a:cubicBezTo>
                      <a:pt x="406718" y="1057275"/>
                      <a:pt x="427673" y="1057275"/>
                      <a:pt x="441960" y="1054418"/>
                    </a:cubicBezTo>
                    <a:cubicBezTo>
                      <a:pt x="456248" y="1051560"/>
                      <a:pt x="464820" y="1057275"/>
                      <a:pt x="474345" y="1057275"/>
                    </a:cubicBezTo>
                    <a:cubicBezTo>
                      <a:pt x="483870" y="1057275"/>
                      <a:pt x="498158" y="1050608"/>
                      <a:pt x="509588" y="1052513"/>
                    </a:cubicBezTo>
                    <a:cubicBezTo>
                      <a:pt x="520065" y="1054418"/>
                      <a:pt x="525780" y="1059180"/>
                      <a:pt x="537210" y="1051560"/>
                    </a:cubicBezTo>
                    <a:cubicBezTo>
                      <a:pt x="549593" y="1043940"/>
                      <a:pt x="570548" y="1043940"/>
                      <a:pt x="573405" y="1050608"/>
                    </a:cubicBezTo>
                    <a:cubicBezTo>
                      <a:pt x="576263" y="1056323"/>
                      <a:pt x="598170" y="1046798"/>
                      <a:pt x="589598" y="1056323"/>
                    </a:cubicBezTo>
                    <a:cubicBezTo>
                      <a:pt x="581025" y="1065848"/>
                      <a:pt x="577215" y="1074420"/>
                      <a:pt x="585788" y="1078230"/>
                    </a:cubicBezTo>
                    <a:cubicBezTo>
                      <a:pt x="594360" y="1082040"/>
                      <a:pt x="599123" y="1087755"/>
                      <a:pt x="596265" y="1094423"/>
                    </a:cubicBezTo>
                    <a:cubicBezTo>
                      <a:pt x="593408" y="1101090"/>
                      <a:pt x="571500" y="1105853"/>
                      <a:pt x="587693" y="1115378"/>
                    </a:cubicBezTo>
                    <a:cubicBezTo>
                      <a:pt x="603885" y="1124903"/>
                      <a:pt x="612458" y="1133475"/>
                      <a:pt x="637223" y="1134428"/>
                    </a:cubicBezTo>
                    <a:cubicBezTo>
                      <a:pt x="661988" y="1135380"/>
                      <a:pt x="682943" y="1127760"/>
                      <a:pt x="690563" y="1144905"/>
                    </a:cubicBezTo>
                    <a:cubicBezTo>
                      <a:pt x="699135" y="1162050"/>
                      <a:pt x="689610" y="1163955"/>
                      <a:pt x="721995" y="1167765"/>
                    </a:cubicBezTo>
                    <a:cubicBezTo>
                      <a:pt x="755333" y="1171575"/>
                      <a:pt x="757238" y="1175385"/>
                      <a:pt x="765810" y="1182053"/>
                    </a:cubicBezTo>
                    <a:cubicBezTo>
                      <a:pt x="773430" y="1188720"/>
                      <a:pt x="774383" y="1183005"/>
                      <a:pt x="784860" y="1175385"/>
                    </a:cubicBezTo>
                    <a:cubicBezTo>
                      <a:pt x="794385" y="1167765"/>
                      <a:pt x="800100" y="1169670"/>
                      <a:pt x="795338" y="1156335"/>
                    </a:cubicBezTo>
                    <a:cubicBezTo>
                      <a:pt x="789623" y="1143000"/>
                      <a:pt x="791528" y="1135380"/>
                      <a:pt x="818198" y="1136333"/>
                    </a:cubicBezTo>
                    <a:cubicBezTo>
                      <a:pt x="844868" y="1136333"/>
                      <a:pt x="857250" y="1129665"/>
                      <a:pt x="862013" y="1141095"/>
                    </a:cubicBezTo>
                    <a:cubicBezTo>
                      <a:pt x="865823" y="1152525"/>
                      <a:pt x="865823" y="1149668"/>
                      <a:pt x="885825" y="1150620"/>
                    </a:cubicBezTo>
                    <a:cubicBezTo>
                      <a:pt x="906780" y="1151573"/>
                      <a:pt x="902970" y="1158240"/>
                      <a:pt x="922973" y="1158240"/>
                    </a:cubicBezTo>
                    <a:cubicBezTo>
                      <a:pt x="942975" y="1158240"/>
                      <a:pt x="941070" y="1160145"/>
                      <a:pt x="964883" y="1163955"/>
                    </a:cubicBezTo>
                    <a:cubicBezTo>
                      <a:pt x="988695" y="1167765"/>
                      <a:pt x="988695" y="1171575"/>
                      <a:pt x="997268" y="1163003"/>
                    </a:cubicBezTo>
                    <a:cubicBezTo>
                      <a:pt x="1005840" y="1154430"/>
                      <a:pt x="1016318" y="1148715"/>
                      <a:pt x="1032510" y="1151573"/>
                    </a:cubicBezTo>
                    <a:cubicBezTo>
                      <a:pt x="1048703" y="1154430"/>
                      <a:pt x="1053465" y="1161098"/>
                      <a:pt x="1073468" y="1161098"/>
                    </a:cubicBezTo>
                    <a:cubicBezTo>
                      <a:pt x="1093470" y="1160145"/>
                      <a:pt x="1093470" y="1163955"/>
                      <a:pt x="1102043" y="1149668"/>
                    </a:cubicBezTo>
                    <a:cubicBezTo>
                      <a:pt x="1110615" y="1135380"/>
                      <a:pt x="1111568" y="1116330"/>
                      <a:pt x="1117283" y="1101090"/>
                    </a:cubicBezTo>
                    <a:cubicBezTo>
                      <a:pt x="1122998" y="1085850"/>
                      <a:pt x="1124903" y="1080135"/>
                      <a:pt x="1123950" y="1070610"/>
                    </a:cubicBezTo>
                    <a:cubicBezTo>
                      <a:pt x="1122998" y="1062038"/>
                      <a:pt x="1141095" y="1035368"/>
                      <a:pt x="1122045" y="1042035"/>
                    </a:cubicBezTo>
                    <a:cubicBezTo>
                      <a:pt x="1102995" y="1047750"/>
                      <a:pt x="1101090" y="1050608"/>
                      <a:pt x="1082993" y="1055370"/>
                    </a:cubicBezTo>
                    <a:cubicBezTo>
                      <a:pt x="1063943" y="1060133"/>
                      <a:pt x="1067753" y="1060133"/>
                      <a:pt x="1049655" y="1054418"/>
                    </a:cubicBezTo>
                    <a:cubicBezTo>
                      <a:pt x="1030605" y="1048703"/>
                      <a:pt x="1025843" y="1044893"/>
                      <a:pt x="1020128" y="1044893"/>
                    </a:cubicBezTo>
                    <a:cubicBezTo>
                      <a:pt x="1014413" y="1044893"/>
                      <a:pt x="1012508" y="1062038"/>
                      <a:pt x="987743" y="1062038"/>
                    </a:cubicBezTo>
                    <a:cubicBezTo>
                      <a:pt x="962978" y="1062038"/>
                      <a:pt x="962978" y="1051560"/>
                      <a:pt x="952500" y="1054418"/>
                    </a:cubicBezTo>
                    <a:cubicBezTo>
                      <a:pt x="942023" y="1057275"/>
                      <a:pt x="948690" y="1047750"/>
                      <a:pt x="937260" y="1042035"/>
                    </a:cubicBezTo>
                    <a:cubicBezTo>
                      <a:pt x="925830" y="1036320"/>
                      <a:pt x="936308" y="1024890"/>
                      <a:pt x="923925" y="1023938"/>
                    </a:cubicBezTo>
                    <a:cubicBezTo>
                      <a:pt x="911543" y="1022985"/>
                      <a:pt x="925830" y="1012508"/>
                      <a:pt x="919163" y="1008698"/>
                    </a:cubicBezTo>
                    <a:cubicBezTo>
                      <a:pt x="912495" y="1004888"/>
                      <a:pt x="917258" y="995363"/>
                      <a:pt x="910590" y="996315"/>
                    </a:cubicBezTo>
                    <a:cubicBezTo>
                      <a:pt x="903923" y="997268"/>
                      <a:pt x="905828" y="984885"/>
                      <a:pt x="918210" y="981075"/>
                    </a:cubicBezTo>
                    <a:cubicBezTo>
                      <a:pt x="929640" y="976313"/>
                      <a:pt x="940118" y="977265"/>
                      <a:pt x="954405" y="976313"/>
                    </a:cubicBezTo>
                    <a:cubicBezTo>
                      <a:pt x="967740" y="975360"/>
                      <a:pt x="978218" y="969645"/>
                      <a:pt x="976313" y="964883"/>
                    </a:cubicBezTo>
                    <a:cubicBezTo>
                      <a:pt x="974408" y="959168"/>
                      <a:pt x="965835" y="955358"/>
                      <a:pt x="984885" y="956310"/>
                    </a:cubicBezTo>
                    <a:cubicBezTo>
                      <a:pt x="1003935" y="957263"/>
                      <a:pt x="1009650" y="954405"/>
                      <a:pt x="1029653" y="947738"/>
                    </a:cubicBezTo>
                    <a:cubicBezTo>
                      <a:pt x="1049655" y="940118"/>
                      <a:pt x="1042988" y="941070"/>
                      <a:pt x="1062990" y="935355"/>
                    </a:cubicBezTo>
                    <a:cubicBezTo>
                      <a:pt x="1082993" y="928688"/>
                      <a:pt x="1084898" y="928688"/>
                      <a:pt x="1100138" y="937260"/>
                    </a:cubicBezTo>
                    <a:cubicBezTo>
                      <a:pt x="1115378" y="945833"/>
                      <a:pt x="1118235" y="948690"/>
                      <a:pt x="1140143" y="948690"/>
                    </a:cubicBezTo>
                    <a:cubicBezTo>
                      <a:pt x="1162050" y="948690"/>
                      <a:pt x="1162050" y="948690"/>
                      <a:pt x="1183005" y="948690"/>
                    </a:cubicBezTo>
                    <a:cubicBezTo>
                      <a:pt x="1204913" y="948690"/>
                      <a:pt x="1238250" y="947738"/>
                      <a:pt x="1226820" y="928688"/>
                    </a:cubicBezTo>
                    <a:cubicBezTo>
                      <a:pt x="1214438" y="910590"/>
                      <a:pt x="1216343" y="904875"/>
                      <a:pt x="1198245" y="901065"/>
                    </a:cubicBezTo>
                    <a:cubicBezTo>
                      <a:pt x="1180148" y="896303"/>
                      <a:pt x="1145858" y="882968"/>
                      <a:pt x="1133475" y="877253"/>
                    </a:cubicBezTo>
                    <a:cubicBezTo>
                      <a:pt x="1121093" y="871538"/>
                      <a:pt x="1112520" y="868680"/>
                      <a:pt x="1115378" y="862013"/>
                    </a:cubicBezTo>
                    <a:cubicBezTo>
                      <a:pt x="1118235" y="855345"/>
                      <a:pt x="1123950" y="852488"/>
                      <a:pt x="1125855" y="842963"/>
                    </a:cubicBezTo>
                    <a:cubicBezTo>
                      <a:pt x="1127760" y="833438"/>
                      <a:pt x="1126808" y="835343"/>
                      <a:pt x="1133475" y="832485"/>
                    </a:cubicBezTo>
                    <a:cubicBezTo>
                      <a:pt x="1140143" y="828675"/>
                      <a:pt x="1129665" y="822008"/>
                      <a:pt x="1142048" y="822008"/>
                    </a:cubicBezTo>
                    <a:cubicBezTo>
                      <a:pt x="1154430" y="822008"/>
                      <a:pt x="1165860" y="803910"/>
                      <a:pt x="1148715" y="805815"/>
                    </a:cubicBezTo>
                    <a:cubicBezTo>
                      <a:pt x="1131570" y="807720"/>
                      <a:pt x="1120140" y="811530"/>
                      <a:pt x="1110615" y="816293"/>
                    </a:cubicBezTo>
                    <a:cubicBezTo>
                      <a:pt x="1101090" y="821055"/>
                      <a:pt x="1086803" y="822960"/>
                      <a:pt x="1082040" y="829628"/>
                    </a:cubicBezTo>
                    <a:cubicBezTo>
                      <a:pt x="1077278" y="836295"/>
                      <a:pt x="1073468" y="835343"/>
                      <a:pt x="1067753" y="834390"/>
                    </a:cubicBezTo>
                    <a:cubicBezTo>
                      <a:pt x="1062038" y="833438"/>
                      <a:pt x="1045845" y="837248"/>
                      <a:pt x="1065848" y="847725"/>
                    </a:cubicBezTo>
                    <a:cubicBezTo>
                      <a:pt x="1065848" y="847725"/>
                      <a:pt x="1077278" y="853440"/>
                      <a:pt x="1084898" y="855345"/>
                    </a:cubicBezTo>
                    <a:cubicBezTo>
                      <a:pt x="1092518" y="857250"/>
                      <a:pt x="1106805" y="859155"/>
                      <a:pt x="1087755" y="865823"/>
                    </a:cubicBezTo>
                    <a:cubicBezTo>
                      <a:pt x="1068705" y="871538"/>
                      <a:pt x="1070610" y="875348"/>
                      <a:pt x="1063943" y="879158"/>
                    </a:cubicBezTo>
                    <a:cubicBezTo>
                      <a:pt x="1057275" y="882968"/>
                      <a:pt x="1036320" y="884873"/>
                      <a:pt x="1040130" y="874395"/>
                    </a:cubicBezTo>
                    <a:cubicBezTo>
                      <a:pt x="1042988" y="863918"/>
                      <a:pt x="1040130" y="861060"/>
                      <a:pt x="1033463" y="861060"/>
                    </a:cubicBezTo>
                    <a:cubicBezTo>
                      <a:pt x="1027748" y="861060"/>
                      <a:pt x="1018223" y="851535"/>
                      <a:pt x="1031558" y="850583"/>
                    </a:cubicBezTo>
                    <a:cubicBezTo>
                      <a:pt x="1044893" y="849630"/>
                      <a:pt x="1034415" y="839153"/>
                      <a:pt x="1023938" y="839153"/>
                    </a:cubicBezTo>
                    <a:cubicBezTo>
                      <a:pt x="1012508" y="839153"/>
                      <a:pt x="999173" y="835343"/>
                      <a:pt x="1015365" y="830580"/>
                    </a:cubicBezTo>
                    <a:cubicBezTo>
                      <a:pt x="1030605" y="825818"/>
                      <a:pt x="1006793" y="821055"/>
                      <a:pt x="997268" y="829628"/>
                    </a:cubicBezTo>
                    <a:cubicBezTo>
                      <a:pt x="987743" y="837248"/>
                      <a:pt x="979170" y="847725"/>
                      <a:pt x="974408" y="854393"/>
                    </a:cubicBezTo>
                    <a:cubicBezTo>
                      <a:pt x="969645" y="861060"/>
                      <a:pt x="965835" y="862965"/>
                      <a:pt x="966788" y="869633"/>
                    </a:cubicBezTo>
                    <a:cubicBezTo>
                      <a:pt x="967740" y="876300"/>
                      <a:pt x="964883" y="883920"/>
                      <a:pt x="956310" y="886778"/>
                    </a:cubicBezTo>
                    <a:cubicBezTo>
                      <a:pt x="947738" y="889635"/>
                      <a:pt x="948690" y="894398"/>
                      <a:pt x="951548" y="903923"/>
                    </a:cubicBezTo>
                    <a:cubicBezTo>
                      <a:pt x="953453" y="913448"/>
                      <a:pt x="937260" y="916305"/>
                      <a:pt x="938213" y="923925"/>
                    </a:cubicBezTo>
                    <a:cubicBezTo>
                      <a:pt x="939165" y="931545"/>
                      <a:pt x="939165" y="939165"/>
                      <a:pt x="942975" y="944880"/>
                    </a:cubicBezTo>
                    <a:cubicBezTo>
                      <a:pt x="947738" y="950595"/>
                      <a:pt x="951548" y="951548"/>
                      <a:pt x="955358" y="954405"/>
                    </a:cubicBezTo>
                    <a:cubicBezTo>
                      <a:pt x="958215" y="957263"/>
                      <a:pt x="973455" y="960120"/>
                      <a:pt x="948690" y="962978"/>
                    </a:cubicBezTo>
                    <a:cubicBezTo>
                      <a:pt x="923925" y="966788"/>
                      <a:pt x="933450" y="968693"/>
                      <a:pt x="925830" y="971550"/>
                    </a:cubicBezTo>
                    <a:cubicBezTo>
                      <a:pt x="917258" y="974408"/>
                      <a:pt x="910590" y="971550"/>
                      <a:pt x="902018" y="971550"/>
                    </a:cubicBezTo>
                    <a:cubicBezTo>
                      <a:pt x="893445" y="971550"/>
                      <a:pt x="882015" y="973455"/>
                      <a:pt x="873443" y="970598"/>
                    </a:cubicBezTo>
                    <a:cubicBezTo>
                      <a:pt x="864870" y="967740"/>
                      <a:pt x="857250" y="976313"/>
                      <a:pt x="862013" y="979170"/>
                    </a:cubicBezTo>
                    <a:cubicBezTo>
                      <a:pt x="866775" y="982980"/>
                      <a:pt x="865823" y="988695"/>
                      <a:pt x="855345" y="984885"/>
                    </a:cubicBezTo>
                    <a:cubicBezTo>
                      <a:pt x="845820" y="982028"/>
                      <a:pt x="829628" y="979170"/>
                      <a:pt x="837248" y="988695"/>
                    </a:cubicBezTo>
                    <a:cubicBezTo>
                      <a:pt x="844868" y="998220"/>
                      <a:pt x="850583" y="997268"/>
                      <a:pt x="855345" y="1006793"/>
                    </a:cubicBezTo>
                    <a:cubicBezTo>
                      <a:pt x="859155" y="1015365"/>
                      <a:pt x="861060" y="1014413"/>
                      <a:pt x="870585" y="1020128"/>
                    </a:cubicBezTo>
                    <a:cubicBezTo>
                      <a:pt x="879158" y="1025843"/>
                      <a:pt x="873443" y="1026795"/>
                      <a:pt x="864870" y="1034415"/>
                    </a:cubicBezTo>
                    <a:cubicBezTo>
                      <a:pt x="855345" y="1042035"/>
                      <a:pt x="851535" y="1042988"/>
                      <a:pt x="852488" y="1048703"/>
                    </a:cubicBezTo>
                    <a:cubicBezTo>
                      <a:pt x="853440" y="1054418"/>
                      <a:pt x="859155" y="1066800"/>
                      <a:pt x="844868" y="1061085"/>
                    </a:cubicBezTo>
                    <a:cubicBezTo>
                      <a:pt x="830580" y="1055370"/>
                      <a:pt x="827723" y="1059180"/>
                      <a:pt x="822960" y="1053465"/>
                    </a:cubicBezTo>
                    <a:cubicBezTo>
                      <a:pt x="818198" y="1047750"/>
                      <a:pt x="822008" y="1042988"/>
                      <a:pt x="814388" y="1038225"/>
                    </a:cubicBezTo>
                    <a:cubicBezTo>
                      <a:pt x="805815" y="1033463"/>
                      <a:pt x="805815" y="1033463"/>
                      <a:pt x="810578" y="1025843"/>
                    </a:cubicBezTo>
                    <a:cubicBezTo>
                      <a:pt x="815340" y="1018223"/>
                      <a:pt x="816293" y="1017270"/>
                      <a:pt x="809625" y="1014413"/>
                    </a:cubicBezTo>
                    <a:cubicBezTo>
                      <a:pt x="802005" y="1010603"/>
                      <a:pt x="791528" y="1001078"/>
                      <a:pt x="784860" y="993458"/>
                    </a:cubicBezTo>
                    <a:cubicBezTo>
                      <a:pt x="778193" y="985838"/>
                      <a:pt x="773430" y="980123"/>
                      <a:pt x="773430" y="970598"/>
                    </a:cubicBezTo>
                    <a:cubicBezTo>
                      <a:pt x="773430" y="961073"/>
                      <a:pt x="779145" y="951548"/>
                      <a:pt x="768668" y="947738"/>
                    </a:cubicBezTo>
                    <a:cubicBezTo>
                      <a:pt x="758190" y="943928"/>
                      <a:pt x="750570" y="934403"/>
                      <a:pt x="736283" y="935355"/>
                    </a:cubicBezTo>
                    <a:cubicBezTo>
                      <a:pt x="721995" y="936308"/>
                      <a:pt x="722948" y="920115"/>
                      <a:pt x="716280" y="922020"/>
                    </a:cubicBezTo>
                    <a:cubicBezTo>
                      <a:pt x="708660" y="924878"/>
                      <a:pt x="706755" y="922020"/>
                      <a:pt x="698183" y="920115"/>
                    </a:cubicBezTo>
                    <a:cubicBezTo>
                      <a:pt x="689610" y="918210"/>
                      <a:pt x="686753" y="911543"/>
                      <a:pt x="681038" y="907733"/>
                    </a:cubicBezTo>
                    <a:cubicBezTo>
                      <a:pt x="676275" y="903923"/>
                      <a:pt x="675323" y="884873"/>
                      <a:pt x="663893" y="884873"/>
                    </a:cubicBezTo>
                    <a:cubicBezTo>
                      <a:pt x="652463" y="884873"/>
                      <a:pt x="653415" y="889635"/>
                      <a:pt x="648653" y="883920"/>
                    </a:cubicBezTo>
                    <a:cubicBezTo>
                      <a:pt x="643890" y="878205"/>
                      <a:pt x="645795" y="863918"/>
                      <a:pt x="628650" y="867728"/>
                    </a:cubicBezTo>
                    <a:cubicBezTo>
                      <a:pt x="611505" y="871538"/>
                      <a:pt x="610553" y="877253"/>
                      <a:pt x="617220" y="882968"/>
                    </a:cubicBezTo>
                    <a:cubicBezTo>
                      <a:pt x="623888" y="888683"/>
                      <a:pt x="611505" y="895350"/>
                      <a:pt x="621983" y="902018"/>
                    </a:cubicBezTo>
                    <a:cubicBezTo>
                      <a:pt x="632460" y="907733"/>
                      <a:pt x="641033" y="911543"/>
                      <a:pt x="648653" y="920115"/>
                    </a:cubicBezTo>
                    <a:cubicBezTo>
                      <a:pt x="656273" y="928688"/>
                      <a:pt x="657225" y="934403"/>
                      <a:pt x="665798" y="944880"/>
                    </a:cubicBezTo>
                    <a:cubicBezTo>
                      <a:pt x="675323" y="954405"/>
                      <a:pt x="670560" y="949643"/>
                      <a:pt x="684848" y="952500"/>
                    </a:cubicBezTo>
                    <a:cubicBezTo>
                      <a:pt x="699135" y="955358"/>
                      <a:pt x="699135" y="955358"/>
                      <a:pt x="699135" y="955358"/>
                    </a:cubicBezTo>
                    <a:cubicBezTo>
                      <a:pt x="699135" y="955358"/>
                      <a:pt x="703898" y="955358"/>
                      <a:pt x="702945" y="960120"/>
                    </a:cubicBezTo>
                    <a:cubicBezTo>
                      <a:pt x="701993" y="964883"/>
                      <a:pt x="701993" y="964883"/>
                      <a:pt x="711518" y="967740"/>
                    </a:cubicBezTo>
                    <a:cubicBezTo>
                      <a:pt x="721043" y="970598"/>
                      <a:pt x="735330" y="970598"/>
                      <a:pt x="741998" y="977265"/>
                    </a:cubicBezTo>
                    <a:cubicBezTo>
                      <a:pt x="748665" y="984885"/>
                      <a:pt x="754380" y="997268"/>
                      <a:pt x="740093" y="990600"/>
                    </a:cubicBezTo>
                    <a:cubicBezTo>
                      <a:pt x="725805" y="983933"/>
                      <a:pt x="720090" y="980123"/>
                      <a:pt x="715328" y="989648"/>
                    </a:cubicBezTo>
                    <a:cubicBezTo>
                      <a:pt x="710565" y="998220"/>
                      <a:pt x="715328" y="996315"/>
                      <a:pt x="721995" y="1001078"/>
                    </a:cubicBezTo>
                    <a:cubicBezTo>
                      <a:pt x="728663" y="1005840"/>
                      <a:pt x="727710" y="1007745"/>
                      <a:pt x="722948" y="1013460"/>
                    </a:cubicBezTo>
                    <a:cubicBezTo>
                      <a:pt x="718185" y="1018223"/>
                      <a:pt x="722948" y="1022985"/>
                      <a:pt x="716280" y="1028700"/>
                    </a:cubicBezTo>
                    <a:cubicBezTo>
                      <a:pt x="709613" y="1034415"/>
                      <a:pt x="687705" y="1040130"/>
                      <a:pt x="695325" y="1028700"/>
                    </a:cubicBezTo>
                    <a:cubicBezTo>
                      <a:pt x="702945" y="1017270"/>
                      <a:pt x="704850" y="1014413"/>
                      <a:pt x="698183" y="1006793"/>
                    </a:cubicBezTo>
                    <a:cubicBezTo>
                      <a:pt x="692468" y="999173"/>
                      <a:pt x="690563" y="994410"/>
                      <a:pt x="679133" y="986790"/>
                    </a:cubicBezTo>
                    <a:cubicBezTo>
                      <a:pt x="666750" y="979170"/>
                      <a:pt x="663893" y="974408"/>
                      <a:pt x="654368" y="972503"/>
                    </a:cubicBezTo>
                    <a:cubicBezTo>
                      <a:pt x="644843" y="970598"/>
                      <a:pt x="641985" y="973455"/>
                      <a:pt x="631508" y="964883"/>
                    </a:cubicBezTo>
                    <a:cubicBezTo>
                      <a:pt x="621983" y="957263"/>
                      <a:pt x="600075" y="954405"/>
                      <a:pt x="596265" y="944880"/>
                    </a:cubicBezTo>
                    <a:cubicBezTo>
                      <a:pt x="592455" y="935355"/>
                      <a:pt x="583883" y="923925"/>
                      <a:pt x="574358" y="920115"/>
                    </a:cubicBezTo>
                    <a:cubicBezTo>
                      <a:pt x="564833" y="915353"/>
                      <a:pt x="559118" y="900113"/>
                      <a:pt x="542925" y="903923"/>
                    </a:cubicBezTo>
                    <a:cubicBezTo>
                      <a:pt x="526733" y="906780"/>
                      <a:pt x="522923" y="920115"/>
                      <a:pt x="517208" y="921068"/>
                    </a:cubicBezTo>
                    <a:cubicBezTo>
                      <a:pt x="511493" y="922020"/>
                      <a:pt x="502920" y="931545"/>
                      <a:pt x="488633" y="930593"/>
                    </a:cubicBezTo>
                    <a:cubicBezTo>
                      <a:pt x="474345" y="929640"/>
                      <a:pt x="461963" y="920115"/>
                      <a:pt x="446723" y="922020"/>
                    </a:cubicBezTo>
                    <a:cubicBezTo>
                      <a:pt x="431483" y="924878"/>
                      <a:pt x="421958" y="930593"/>
                      <a:pt x="425768" y="937260"/>
                    </a:cubicBezTo>
                    <a:cubicBezTo>
                      <a:pt x="429578" y="944880"/>
                      <a:pt x="447675" y="943928"/>
                      <a:pt x="430530" y="957263"/>
                    </a:cubicBezTo>
                    <a:cubicBezTo>
                      <a:pt x="412433" y="970598"/>
                      <a:pt x="401955" y="972503"/>
                      <a:pt x="393383" y="973455"/>
                    </a:cubicBezTo>
                    <a:cubicBezTo>
                      <a:pt x="384810" y="974408"/>
                      <a:pt x="378143" y="982028"/>
                      <a:pt x="373380" y="986790"/>
                    </a:cubicBezTo>
                    <a:cubicBezTo>
                      <a:pt x="364808" y="993458"/>
                      <a:pt x="357188" y="1003935"/>
                      <a:pt x="363855" y="1013460"/>
                    </a:cubicBezTo>
                    <a:cubicBezTo>
                      <a:pt x="370523" y="1023938"/>
                      <a:pt x="364808" y="1026795"/>
                      <a:pt x="359093" y="1031558"/>
                    </a:cubicBezTo>
                    <a:cubicBezTo>
                      <a:pt x="354330" y="1036320"/>
                      <a:pt x="354330" y="1042035"/>
                      <a:pt x="340995" y="1048703"/>
                    </a:cubicBezTo>
                    <a:cubicBezTo>
                      <a:pt x="327660" y="1055370"/>
                      <a:pt x="337185" y="1064895"/>
                      <a:pt x="320040" y="1065848"/>
                    </a:cubicBezTo>
                    <a:cubicBezTo>
                      <a:pt x="302895" y="1066800"/>
                      <a:pt x="285750" y="1064895"/>
                      <a:pt x="281940" y="1067753"/>
                    </a:cubicBezTo>
                    <a:cubicBezTo>
                      <a:pt x="278130" y="1070610"/>
                      <a:pt x="265748" y="1072515"/>
                      <a:pt x="255270" y="1073468"/>
                    </a:cubicBezTo>
                    <a:cubicBezTo>
                      <a:pt x="245745" y="1075373"/>
                      <a:pt x="236220" y="1072515"/>
                      <a:pt x="233363" y="1070610"/>
                    </a:cubicBezTo>
                    <a:cubicBezTo>
                      <a:pt x="230505" y="1068705"/>
                      <a:pt x="220980" y="1055370"/>
                      <a:pt x="208598" y="1056323"/>
                    </a:cubicBezTo>
                    <a:cubicBezTo>
                      <a:pt x="197168" y="1057275"/>
                      <a:pt x="185738" y="1061085"/>
                      <a:pt x="178118" y="1059180"/>
                    </a:cubicBezTo>
                    <a:cubicBezTo>
                      <a:pt x="170498" y="1057275"/>
                      <a:pt x="177165" y="1050608"/>
                      <a:pt x="176213" y="1041083"/>
                    </a:cubicBezTo>
                    <a:cubicBezTo>
                      <a:pt x="175260" y="1031558"/>
                      <a:pt x="164783" y="1026795"/>
                      <a:pt x="167640" y="1019175"/>
                    </a:cubicBezTo>
                    <a:cubicBezTo>
                      <a:pt x="170498" y="1010603"/>
                      <a:pt x="176213" y="992505"/>
                      <a:pt x="179070" y="985838"/>
                    </a:cubicBezTo>
                    <a:cubicBezTo>
                      <a:pt x="180975" y="979170"/>
                      <a:pt x="182880" y="974408"/>
                      <a:pt x="178118" y="967740"/>
                    </a:cubicBezTo>
                    <a:cubicBezTo>
                      <a:pt x="173355" y="961073"/>
                      <a:pt x="192405" y="950595"/>
                      <a:pt x="181928" y="947738"/>
                    </a:cubicBezTo>
                    <a:cubicBezTo>
                      <a:pt x="171450" y="944880"/>
                      <a:pt x="172403" y="929640"/>
                      <a:pt x="177165" y="925830"/>
                    </a:cubicBezTo>
                    <a:cubicBezTo>
                      <a:pt x="181928" y="922973"/>
                      <a:pt x="190500" y="921068"/>
                      <a:pt x="198120" y="917258"/>
                    </a:cubicBezTo>
                    <a:cubicBezTo>
                      <a:pt x="205740" y="913448"/>
                      <a:pt x="215265" y="910590"/>
                      <a:pt x="221933" y="917258"/>
                    </a:cubicBezTo>
                    <a:cubicBezTo>
                      <a:pt x="228600" y="923925"/>
                      <a:pt x="247650" y="920115"/>
                      <a:pt x="261938" y="920115"/>
                    </a:cubicBezTo>
                    <a:cubicBezTo>
                      <a:pt x="276225" y="920115"/>
                      <a:pt x="323850" y="926783"/>
                      <a:pt x="330518" y="916305"/>
                    </a:cubicBezTo>
                    <a:cubicBezTo>
                      <a:pt x="338138" y="905828"/>
                      <a:pt x="347663" y="880110"/>
                      <a:pt x="349568" y="877253"/>
                    </a:cubicBezTo>
                    <a:cubicBezTo>
                      <a:pt x="351473" y="874395"/>
                      <a:pt x="354330" y="871538"/>
                      <a:pt x="348615" y="862965"/>
                    </a:cubicBezTo>
                    <a:cubicBezTo>
                      <a:pt x="343853" y="854393"/>
                      <a:pt x="351473" y="853440"/>
                      <a:pt x="336233" y="843915"/>
                    </a:cubicBezTo>
                    <a:cubicBezTo>
                      <a:pt x="320040" y="835343"/>
                      <a:pt x="328613" y="826770"/>
                      <a:pt x="318135" y="825818"/>
                    </a:cubicBezTo>
                    <a:cubicBezTo>
                      <a:pt x="308610" y="824865"/>
                      <a:pt x="296228" y="819150"/>
                      <a:pt x="286703" y="819150"/>
                    </a:cubicBezTo>
                    <a:cubicBezTo>
                      <a:pt x="277178" y="819150"/>
                      <a:pt x="278130" y="805815"/>
                      <a:pt x="279083" y="802958"/>
                    </a:cubicBezTo>
                    <a:cubicBezTo>
                      <a:pt x="280035" y="799148"/>
                      <a:pt x="276225" y="796290"/>
                      <a:pt x="291465" y="796290"/>
                    </a:cubicBezTo>
                    <a:cubicBezTo>
                      <a:pt x="306705" y="796290"/>
                      <a:pt x="308610" y="802005"/>
                      <a:pt x="323850" y="798195"/>
                    </a:cubicBezTo>
                    <a:cubicBezTo>
                      <a:pt x="339090" y="794385"/>
                      <a:pt x="336233" y="794385"/>
                      <a:pt x="330518" y="787718"/>
                    </a:cubicBezTo>
                    <a:cubicBezTo>
                      <a:pt x="324803" y="780098"/>
                      <a:pt x="321945" y="774383"/>
                      <a:pt x="336233" y="776288"/>
                    </a:cubicBezTo>
                    <a:cubicBezTo>
                      <a:pt x="350520" y="779145"/>
                      <a:pt x="349568" y="792480"/>
                      <a:pt x="358140" y="784860"/>
                    </a:cubicBezTo>
                    <a:cubicBezTo>
                      <a:pt x="366713" y="778193"/>
                      <a:pt x="364808" y="776288"/>
                      <a:pt x="376238" y="775335"/>
                    </a:cubicBezTo>
                    <a:cubicBezTo>
                      <a:pt x="387668" y="774383"/>
                      <a:pt x="393383" y="764858"/>
                      <a:pt x="396240" y="760095"/>
                    </a:cubicBezTo>
                    <a:cubicBezTo>
                      <a:pt x="400050" y="755333"/>
                      <a:pt x="410528" y="744855"/>
                      <a:pt x="421958" y="741998"/>
                    </a:cubicBezTo>
                    <a:cubicBezTo>
                      <a:pt x="433388" y="739140"/>
                      <a:pt x="431483" y="737235"/>
                      <a:pt x="440055" y="728663"/>
                    </a:cubicBezTo>
                    <a:cubicBezTo>
                      <a:pt x="448628" y="719138"/>
                      <a:pt x="452438" y="705803"/>
                      <a:pt x="457200" y="712470"/>
                    </a:cubicBezTo>
                    <a:cubicBezTo>
                      <a:pt x="462915" y="719138"/>
                      <a:pt x="478155" y="714375"/>
                      <a:pt x="473393" y="707708"/>
                    </a:cubicBezTo>
                    <a:cubicBezTo>
                      <a:pt x="468630" y="701040"/>
                      <a:pt x="466725" y="696278"/>
                      <a:pt x="474345" y="693420"/>
                    </a:cubicBezTo>
                    <a:cubicBezTo>
                      <a:pt x="481965" y="690563"/>
                      <a:pt x="496253" y="689610"/>
                      <a:pt x="500063" y="686753"/>
                    </a:cubicBezTo>
                    <a:cubicBezTo>
                      <a:pt x="503873" y="683895"/>
                      <a:pt x="519113" y="679133"/>
                      <a:pt x="523875" y="682943"/>
                    </a:cubicBezTo>
                    <a:cubicBezTo>
                      <a:pt x="528638" y="686753"/>
                      <a:pt x="537210" y="682943"/>
                      <a:pt x="538163" y="678180"/>
                    </a:cubicBezTo>
                    <a:cubicBezTo>
                      <a:pt x="539115" y="672465"/>
                      <a:pt x="537210" y="667703"/>
                      <a:pt x="530543" y="662940"/>
                    </a:cubicBezTo>
                    <a:cubicBezTo>
                      <a:pt x="522923" y="658178"/>
                      <a:pt x="523875" y="648653"/>
                      <a:pt x="528638" y="644843"/>
                    </a:cubicBezTo>
                    <a:cubicBezTo>
                      <a:pt x="533400" y="641033"/>
                      <a:pt x="532448" y="633413"/>
                      <a:pt x="525780" y="633413"/>
                    </a:cubicBezTo>
                    <a:cubicBezTo>
                      <a:pt x="519113" y="633413"/>
                      <a:pt x="521018" y="620078"/>
                      <a:pt x="520065" y="617220"/>
                    </a:cubicBezTo>
                    <a:cubicBezTo>
                      <a:pt x="519113" y="614363"/>
                      <a:pt x="515303" y="601028"/>
                      <a:pt x="527685" y="601028"/>
                    </a:cubicBezTo>
                    <a:cubicBezTo>
                      <a:pt x="539115" y="601028"/>
                      <a:pt x="541973" y="590550"/>
                      <a:pt x="547688" y="585788"/>
                    </a:cubicBezTo>
                    <a:cubicBezTo>
                      <a:pt x="553403" y="581025"/>
                      <a:pt x="565785" y="569595"/>
                      <a:pt x="567690" y="582930"/>
                    </a:cubicBezTo>
                    <a:cubicBezTo>
                      <a:pt x="569595" y="596265"/>
                      <a:pt x="559118" y="598170"/>
                      <a:pt x="566738" y="605790"/>
                    </a:cubicBezTo>
                    <a:cubicBezTo>
                      <a:pt x="574358" y="613410"/>
                      <a:pt x="584835" y="610553"/>
                      <a:pt x="579120" y="617220"/>
                    </a:cubicBezTo>
                    <a:cubicBezTo>
                      <a:pt x="573405" y="624840"/>
                      <a:pt x="568643" y="625793"/>
                      <a:pt x="566738" y="629603"/>
                    </a:cubicBezTo>
                    <a:cubicBezTo>
                      <a:pt x="564833" y="633413"/>
                      <a:pt x="549593" y="632460"/>
                      <a:pt x="557213" y="640080"/>
                    </a:cubicBezTo>
                    <a:cubicBezTo>
                      <a:pt x="564833" y="647700"/>
                      <a:pt x="555308" y="652463"/>
                      <a:pt x="561023" y="657225"/>
                    </a:cubicBezTo>
                    <a:cubicBezTo>
                      <a:pt x="566738" y="661988"/>
                      <a:pt x="574358" y="661035"/>
                      <a:pt x="579120" y="666750"/>
                    </a:cubicBezTo>
                    <a:cubicBezTo>
                      <a:pt x="583883" y="673418"/>
                      <a:pt x="588645" y="669608"/>
                      <a:pt x="598170" y="666750"/>
                    </a:cubicBezTo>
                    <a:cubicBezTo>
                      <a:pt x="607695" y="663893"/>
                      <a:pt x="608648" y="663893"/>
                      <a:pt x="615315" y="666750"/>
                    </a:cubicBezTo>
                    <a:cubicBezTo>
                      <a:pt x="621983" y="669608"/>
                      <a:pt x="636270" y="669608"/>
                      <a:pt x="641985" y="673418"/>
                    </a:cubicBezTo>
                    <a:cubicBezTo>
                      <a:pt x="646748" y="677228"/>
                      <a:pt x="661035" y="674370"/>
                      <a:pt x="661988" y="669608"/>
                    </a:cubicBezTo>
                    <a:cubicBezTo>
                      <a:pt x="662940" y="664845"/>
                      <a:pt x="677228" y="665798"/>
                      <a:pt x="682943" y="660083"/>
                    </a:cubicBezTo>
                    <a:cubicBezTo>
                      <a:pt x="688658" y="654368"/>
                      <a:pt x="707708" y="644843"/>
                      <a:pt x="716280" y="647700"/>
                    </a:cubicBezTo>
                    <a:cubicBezTo>
                      <a:pt x="724853" y="649605"/>
                      <a:pt x="728663" y="658178"/>
                      <a:pt x="734378" y="660083"/>
                    </a:cubicBezTo>
                    <a:cubicBezTo>
                      <a:pt x="740093" y="661035"/>
                      <a:pt x="748665" y="661988"/>
                      <a:pt x="753428" y="658178"/>
                    </a:cubicBezTo>
                    <a:cubicBezTo>
                      <a:pt x="758190" y="654368"/>
                      <a:pt x="750570" y="651510"/>
                      <a:pt x="762000" y="644843"/>
                    </a:cubicBezTo>
                    <a:cubicBezTo>
                      <a:pt x="773430" y="637223"/>
                      <a:pt x="790575" y="641033"/>
                      <a:pt x="775335" y="630555"/>
                    </a:cubicBezTo>
                    <a:cubicBezTo>
                      <a:pt x="760095" y="621030"/>
                      <a:pt x="756285" y="601028"/>
                      <a:pt x="762953" y="601028"/>
                    </a:cubicBezTo>
                    <a:cubicBezTo>
                      <a:pt x="769620" y="601028"/>
                      <a:pt x="773430" y="600075"/>
                      <a:pt x="773430" y="590550"/>
                    </a:cubicBezTo>
                    <a:cubicBezTo>
                      <a:pt x="773430" y="581025"/>
                      <a:pt x="779145" y="579120"/>
                      <a:pt x="785813" y="576263"/>
                    </a:cubicBezTo>
                    <a:cubicBezTo>
                      <a:pt x="792480" y="573405"/>
                      <a:pt x="799148" y="579120"/>
                      <a:pt x="802958" y="583883"/>
                    </a:cubicBezTo>
                    <a:cubicBezTo>
                      <a:pt x="806768" y="588645"/>
                      <a:pt x="804863" y="596265"/>
                      <a:pt x="815340" y="597218"/>
                    </a:cubicBezTo>
                    <a:cubicBezTo>
                      <a:pt x="826770" y="598170"/>
                      <a:pt x="833438" y="596265"/>
                      <a:pt x="830580" y="584835"/>
                    </a:cubicBezTo>
                    <a:cubicBezTo>
                      <a:pt x="827723" y="574358"/>
                      <a:pt x="834390" y="550545"/>
                      <a:pt x="823913" y="557213"/>
                    </a:cubicBezTo>
                    <a:cubicBezTo>
                      <a:pt x="814388" y="563880"/>
                      <a:pt x="808673" y="560070"/>
                      <a:pt x="808673" y="556260"/>
                    </a:cubicBezTo>
                    <a:cubicBezTo>
                      <a:pt x="808673" y="552450"/>
                      <a:pt x="811530" y="548640"/>
                      <a:pt x="805815" y="544830"/>
                    </a:cubicBezTo>
                    <a:cubicBezTo>
                      <a:pt x="800100" y="541020"/>
                      <a:pt x="813435" y="536258"/>
                      <a:pt x="823913" y="532448"/>
                    </a:cubicBezTo>
                    <a:cubicBezTo>
                      <a:pt x="834390" y="527685"/>
                      <a:pt x="855345" y="521018"/>
                      <a:pt x="865823" y="524828"/>
                    </a:cubicBezTo>
                    <a:cubicBezTo>
                      <a:pt x="876300" y="528638"/>
                      <a:pt x="885825" y="528638"/>
                      <a:pt x="897255" y="520065"/>
                    </a:cubicBezTo>
                    <a:cubicBezTo>
                      <a:pt x="908685" y="511493"/>
                      <a:pt x="916305" y="517208"/>
                      <a:pt x="925830" y="514350"/>
                    </a:cubicBezTo>
                    <a:cubicBezTo>
                      <a:pt x="935355" y="511493"/>
                      <a:pt x="929640" y="503873"/>
                      <a:pt x="919163" y="501968"/>
                    </a:cubicBezTo>
                    <a:cubicBezTo>
                      <a:pt x="907733" y="500063"/>
                      <a:pt x="909638" y="490538"/>
                      <a:pt x="894398" y="494348"/>
                    </a:cubicBezTo>
                    <a:cubicBezTo>
                      <a:pt x="878205" y="498158"/>
                      <a:pt x="862965" y="502920"/>
                      <a:pt x="855345" y="501968"/>
                    </a:cubicBezTo>
                    <a:cubicBezTo>
                      <a:pt x="847725" y="501015"/>
                      <a:pt x="841058" y="505778"/>
                      <a:pt x="829628" y="511493"/>
                    </a:cubicBezTo>
                    <a:cubicBezTo>
                      <a:pt x="818198" y="517208"/>
                      <a:pt x="806768" y="521018"/>
                      <a:pt x="800100" y="516255"/>
                    </a:cubicBezTo>
                    <a:cubicBezTo>
                      <a:pt x="793433" y="511493"/>
                      <a:pt x="786765" y="514350"/>
                      <a:pt x="780098" y="510540"/>
                    </a:cubicBezTo>
                    <a:cubicBezTo>
                      <a:pt x="773430" y="506730"/>
                      <a:pt x="767715" y="501968"/>
                      <a:pt x="766763" y="491490"/>
                    </a:cubicBezTo>
                    <a:cubicBezTo>
                      <a:pt x="765810" y="480060"/>
                      <a:pt x="770573" y="470535"/>
                      <a:pt x="762000" y="461010"/>
                    </a:cubicBezTo>
                    <a:cubicBezTo>
                      <a:pt x="753428" y="451485"/>
                      <a:pt x="762000" y="431483"/>
                      <a:pt x="773430" y="424815"/>
                    </a:cubicBezTo>
                    <a:cubicBezTo>
                      <a:pt x="783908" y="418148"/>
                      <a:pt x="789623" y="413385"/>
                      <a:pt x="795338" y="407670"/>
                    </a:cubicBezTo>
                    <a:cubicBezTo>
                      <a:pt x="801053" y="401955"/>
                      <a:pt x="802958" y="398145"/>
                      <a:pt x="809625" y="393383"/>
                    </a:cubicBezTo>
                    <a:cubicBezTo>
                      <a:pt x="816293" y="388620"/>
                      <a:pt x="823913" y="381953"/>
                      <a:pt x="818198" y="375285"/>
                    </a:cubicBezTo>
                    <a:cubicBezTo>
                      <a:pt x="812483" y="368618"/>
                      <a:pt x="817245" y="351473"/>
                      <a:pt x="805815" y="359093"/>
                    </a:cubicBezTo>
                    <a:cubicBezTo>
                      <a:pt x="794385" y="365760"/>
                      <a:pt x="789623" y="356235"/>
                      <a:pt x="772478" y="363855"/>
                    </a:cubicBezTo>
                    <a:cubicBezTo>
                      <a:pt x="755333" y="371475"/>
                      <a:pt x="750570" y="373380"/>
                      <a:pt x="755333" y="379095"/>
                    </a:cubicBezTo>
                    <a:cubicBezTo>
                      <a:pt x="760095" y="385763"/>
                      <a:pt x="745808" y="385763"/>
                      <a:pt x="752475" y="397193"/>
                    </a:cubicBezTo>
                    <a:cubicBezTo>
                      <a:pt x="759143" y="408623"/>
                      <a:pt x="756285" y="408623"/>
                      <a:pt x="745808" y="414338"/>
                    </a:cubicBezTo>
                    <a:cubicBezTo>
                      <a:pt x="735330" y="420053"/>
                      <a:pt x="742950" y="427673"/>
                      <a:pt x="726758" y="427673"/>
                    </a:cubicBezTo>
                    <a:cubicBezTo>
                      <a:pt x="710565" y="427673"/>
                      <a:pt x="701993" y="438150"/>
                      <a:pt x="696278" y="442913"/>
                    </a:cubicBezTo>
                    <a:cubicBezTo>
                      <a:pt x="689610" y="448628"/>
                      <a:pt x="684848" y="464820"/>
                      <a:pt x="685800" y="469583"/>
                    </a:cubicBezTo>
                    <a:cubicBezTo>
                      <a:pt x="687705" y="474345"/>
                      <a:pt x="689610" y="480060"/>
                      <a:pt x="688658" y="487680"/>
                    </a:cubicBezTo>
                    <a:cubicBezTo>
                      <a:pt x="687705" y="495300"/>
                      <a:pt x="684848" y="498158"/>
                      <a:pt x="702945" y="501015"/>
                    </a:cubicBezTo>
                    <a:cubicBezTo>
                      <a:pt x="721043" y="503873"/>
                      <a:pt x="721043" y="510540"/>
                      <a:pt x="721995" y="521018"/>
                    </a:cubicBezTo>
                    <a:cubicBezTo>
                      <a:pt x="722948" y="531495"/>
                      <a:pt x="725805" y="531495"/>
                      <a:pt x="717233" y="533400"/>
                    </a:cubicBezTo>
                    <a:cubicBezTo>
                      <a:pt x="708660" y="536258"/>
                      <a:pt x="711518" y="539115"/>
                      <a:pt x="714375" y="544830"/>
                    </a:cubicBezTo>
                    <a:cubicBezTo>
                      <a:pt x="717233" y="550545"/>
                      <a:pt x="709613" y="549593"/>
                      <a:pt x="702945" y="554355"/>
                    </a:cubicBezTo>
                    <a:cubicBezTo>
                      <a:pt x="696278" y="559118"/>
                      <a:pt x="681038" y="555308"/>
                      <a:pt x="688658" y="564833"/>
                    </a:cubicBezTo>
                    <a:cubicBezTo>
                      <a:pt x="696278" y="574358"/>
                      <a:pt x="685800" y="581025"/>
                      <a:pt x="691515" y="587693"/>
                    </a:cubicBezTo>
                    <a:cubicBezTo>
                      <a:pt x="697230" y="594360"/>
                      <a:pt x="693420" y="602933"/>
                      <a:pt x="687705" y="609600"/>
                    </a:cubicBezTo>
                    <a:cubicBezTo>
                      <a:pt x="681038" y="616268"/>
                      <a:pt x="673418" y="618173"/>
                      <a:pt x="670560" y="621030"/>
                    </a:cubicBezTo>
                    <a:cubicBezTo>
                      <a:pt x="667703" y="623888"/>
                      <a:pt x="651510" y="621030"/>
                      <a:pt x="650558" y="626745"/>
                    </a:cubicBezTo>
                    <a:cubicBezTo>
                      <a:pt x="648653" y="632460"/>
                      <a:pt x="652463" y="639128"/>
                      <a:pt x="645795" y="641985"/>
                    </a:cubicBezTo>
                    <a:cubicBezTo>
                      <a:pt x="639128" y="644843"/>
                      <a:pt x="627698" y="644843"/>
                      <a:pt x="622935" y="644843"/>
                    </a:cubicBezTo>
                    <a:cubicBezTo>
                      <a:pt x="618173" y="643890"/>
                      <a:pt x="622935" y="640080"/>
                      <a:pt x="621030" y="630555"/>
                    </a:cubicBezTo>
                    <a:cubicBezTo>
                      <a:pt x="619125" y="621983"/>
                      <a:pt x="614363" y="621983"/>
                      <a:pt x="621030" y="619125"/>
                    </a:cubicBezTo>
                    <a:cubicBezTo>
                      <a:pt x="627698" y="615315"/>
                      <a:pt x="614363" y="615315"/>
                      <a:pt x="610553" y="604838"/>
                    </a:cubicBezTo>
                    <a:cubicBezTo>
                      <a:pt x="606743" y="594360"/>
                      <a:pt x="613410" y="602933"/>
                      <a:pt x="601980" y="592455"/>
                    </a:cubicBezTo>
                    <a:cubicBezTo>
                      <a:pt x="589598" y="581978"/>
                      <a:pt x="598170" y="576263"/>
                      <a:pt x="585788" y="569595"/>
                    </a:cubicBezTo>
                    <a:cubicBezTo>
                      <a:pt x="573405" y="562928"/>
                      <a:pt x="579120" y="559118"/>
                      <a:pt x="580073" y="549593"/>
                    </a:cubicBezTo>
                    <a:cubicBezTo>
                      <a:pt x="581025" y="540068"/>
                      <a:pt x="566738" y="528638"/>
                      <a:pt x="565785" y="535305"/>
                    </a:cubicBezTo>
                    <a:cubicBezTo>
                      <a:pt x="563880" y="541973"/>
                      <a:pt x="564833" y="548640"/>
                      <a:pt x="560070" y="552450"/>
                    </a:cubicBezTo>
                    <a:cubicBezTo>
                      <a:pt x="554355" y="556260"/>
                      <a:pt x="548640" y="562928"/>
                      <a:pt x="541973" y="569595"/>
                    </a:cubicBezTo>
                    <a:cubicBezTo>
                      <a:pt x="536258" y="576263"/>
                      <a:pt x="520065" y="578168"/>
                      <a:pt x="511493" y="576263"/>
                    </a:cubicBezTo>
                    <a:cubicBezTo>
                      <a:pt x="502920" y="574358"/>
                      <a:pt x="487680" y="570548"/>
                      <a:pt x="482918" y="566738"/>
                    </a:cubicBezTo>
                    <a:cubicBezTo>
                      <a:pt x="478155" y="562928"/>
                      <a:pt x="472440" y="552450"/>
                      <a:pt x="481013" y="549593"/>
                    </a:cubicBezTo>
                    <a:cubicBezTo>
                      <a:pt x="489585" y="546735"/>
                      <a:pt x="479108" y="542925"/>
                      <a:pt x="474345" y="533400"/>
                    </a:cubicBezTo>
                    <a:cubicBezTo>
                      <a:pt x="469583" y="523875"/>
                      <a:pt x="481965" y="519113"/>
                      <a:pt x="475298" y="516255"/>
                    </a:cubicBezTo>
                    <a:cubicBezTo>
                      <a:pt x="468630" y="513398"/>
                      <a:pt x="474345" y="507683"/>
                      <a:pt x="465773" y="504825"/>
                    </a:cubicBezTo>
                    <a:cubicBezTo>
                      <a:pt x="457200" y="501968"/>
                      <a:pt x="474345" y="491490"/>
                      <a:pt x="464820" y="490538"/>
                    </a:cubicBezTo>
                    <a:cubicBezTo>
                      <a:pt x="455295" y="489585"/>
                      <a:pt x="457200" y="479108"/>
                      <a:pt x="465773" y="477203"/>
                    </a:cubicBezTo>
                    <a:cubicBezTo>
                      <a:pt x="475298" y="475298"/>
                      <a:pt x="461963" y="466725"/>
                      <a:pt x="468630" y="466725"/>
                    </a:cubicBezTo>
                    <a:cubicBezTo>
                      <a:pt x="475298" y="466725"/>
                      <a:pt x="477203" y="453390"/>
                      <a:pt x="488633" y="450533"/>
                    </a:cubicBezTo>
                    <a:cubicBezTo>
                      <a:pt x="500063" y="447675"/>
                      <a:pt x="506730" y="454343"/>
                      <a:pt x="508635" y="445770"/>
                    </a:cubicBezTo>
                    <a:cubicBezTo>
                      <a:pt x="510540" y="437198"/>
                      <a:pt x="529590" y="441008"/>
                      <a:pt x="525780" y="434340"/>
                    </a:cubicBezTo>
                    <a:cubicBezTo>
                      <a:pt x="522923" y="427673"/>
                      <a:pt x="527685" y="420053"/>
                      <a:pt x="538163" y="424815"/>
                    </a:cubicBezTo>
                    <a:cubicBezTo>
                      <a:pt x="549593" y="429578"/>
                      <a:pt x="561975" y="423863"/>
                      <a:pt x="553403" y="419100"/>
                    </a:cubicBezTo>
                    <a:cubicBezTo>
                      <a:pt x="544830" y="413385"/>
                      <a:pt x="561023" y="401003"/>
                      <a:pt x="564833" y="405765"/>
                    </a:cubicBezTo>
                    <a:cubicBezTo>
                      <a:pt x="568643" y="410528"/>
                      <a:pt x="585788" y="408623"/>
                      <a:pt x="573405" y="401955"/>
                    </a:cubicBezTo>
                    <a:cubicBezTo>
                      <a:pt x="561023" y="396240"/>
                      <a:pt x="570548" y="385763"/>
                      <a:pt x="581025" y="381953"/>
                    </a:cubicBezTo>
                    <a:cubicBezTo>
                      <a:pt x="591503" y="379095"/>
                      <a:pt x="601980" y="378143"/>
                      <a:pt x="595313" y="371475"/>
                    </a:cubicBezTo>
                    <a:cubicBezTo>
                      <a:pt x="588645" y="364808"/>
                      <a:pt x="606743" y="360998"/>
                      <a:pt x="602933" y="359093"/>
                    </a:cubicBezTo>
                    <a:cubicBezTo>
                      <a:pt x="600075" y="357188"/>
                      <a:pt x="617220" y="355283"/>
                      <a:pt x="612458" y="351473"/>
                    </a:cubicBezTo>
                    <a:cubicBezTo>
                      <a:pt x="606743" y="346710"/>
                      <a:pt x="615315" y="343853"/>
                      <a:pt x="612458" y="341948"/>
                    </a:cubicBezTo>
                    <a:cubicBezTo>
                      <a:pt x="610553" y="340043"/>
                      <a:pt x="614363" y="330518"/>
                      <a:pt x="624840" y="331470"/>
                    </a:cubicBezTo>
                    <a:cubicBezTo>
                      <a:pt x="635318" y="332423"/>
                      <a:pt x="630555" y="325755"/>
                      <a:pt x="627698" y="320040"/>
                    </a:cubicBezTo>
                    <a:cubicBezTo>
                      <a:pt x="624840" y="314325"/>
                      <a:pt x="632460" y="315278"/>
                      <a:pt x="626745" y="309563"/>
                    </a:cubicBezTo>
                    <a:cubicBezTo>
                      <a:pt x="621983" y="303848"/>
                      <a:pt x="632460" y="296228"/>
                      <a:pt x="639128" y="300038"/>
                    </a:cubicBezTo>
                    <a:cubicBezTo>
                      <a:pt x="645795" y="303848"/>
                      <a:pt x="654368" y="298133"/>
                      <a:pt x="651510" y="294323"/>
                    </a:cubicBezTo>
                    <a:cubicBezTo>
                      <a:pt x="648653" y="290513"/>
                      <a:pt x="660083" y="289560"/>
                      <a:pt x="652463" y="286703"/>
                    </a:cubicBezTo>
                    <a:cubicBezTo>
                      <a:pt x="644843" y="283845"/>
                      <a:pt x="651510" y="277178"/>
                      <a:pt x="660083" y="274320"/>
                    </a:cubicBezTo>
                    <a:cubicBezTo>
                      <a:pt x="669608" y="271463"/>
                      <a:pt x="675323" y="261938"/>
                      <a:pt x="680085" y="261938"/>
                    </a:cubicBezTo>
                    <a:cubicBezTo>
                      <a:pt x="684848" y="261938"/>
                      <a:pt x="682943" y="258128"/>
                      <a:pt x="692468" y="252413"/>
                    </a:cubicBezTo>
                    <a:cubicBezTo>
                      <a:pt x="701993" y="246698"/>
                      <a:pt x="705803" y="244793"/>
                      <a:pt x="706755" y="251460"/>
                    </a:cubicBezTo>
                    <a:cubicBezTo>
                      <a:pt x="707708" y="258128"/>
                      <a:pt x="717233" y="253365"/>
                      <a:pt x="721995" y="247650"/>
                    </a:cubicBezTo>
                    <a:cubicBezTo>
                      <a:pt x="726758" y="242888"/>
                      <a:pt x="736283" y="239078"/>
                      <a:pt x="724853" y="237173"/>
                    </a:cubicBezTo>
                    <a:cubicBezTo>
                      <a:pt x="713423" y="235268"/>
                      <a:pt x="726758" y="228600"/>
                      <a:pt x="735330" y="230505"/>
                    </a:cubicBezTo>
                    <a:cubicBezTo>
                      <a:pt x="743903" y="232410"/>
                      <a:pt x="757238" y="232410"/>
                      <a:pt x="759143" y="238125"/>
                    </a:cubicBezTo>
                    <a:cubicBezTo>
                      <a:pt x="762000" y="243840"/>
                      <a:pt x="781050" y="239078"/>
                      <a:pt x="773430" y="235268"/>
                    </a:cubicBezTo>
                    <a:cubicBezTo>
                      <a:pt x="766763" y="231458"/>
                      <a:pt x="770573" y="225743"/>
                      <a:pt x="776288" y="226695"/>
                    </a:cubicBezTo>
                    <a:cubicBezTo>
                      <a:pt x="782003" y="227648"/>
                      <a:pt x="778193" y="214313"/>
                      <a:pt x="790575" y="215265"/>
                    </a:cubicBezTo>
                    <a:cubicBezTo>
                      <a:pt x="802958" y="216218"/>
                      <a:pt x="798195" y="225743"/>
                      <a:pt x="809625" y="219075"/>
                    </a:cubicBezTo>
                    <a:cubicBezTo>
                      <a:pt x="821055" y="212408"/>
                      <a:pt x="817245" y="224790"/>
                      <a:pt x="825818" y="219075"/>
                    </a:cubicBezTo>
                    <a:cubicBezTo>
                      <a:pt x="835343" y="212408"/>
                      <a:pt x="845820" y="210503"/>
                      <a:pt x="847725" y="216218"/>
                    </a:cubicBezTo>
                    <a:cubicBezTo>
                      <a:pt x="848678" y="221933"/>
                      <a:pt x="846773" y="223838"/>
                      <a:pt x="866775" y="220980"/>
                    </a:cubicBezTo>
                    <a:cubicBezTo>
                      <a:pt x="886778" y="218123"/>
                      <a:pt x="886778" y="223838"/>
                      <a:pt x="881063" y="225743"/>
                    </a:cubicBezTo>
                    <a:cubicBezTo>
                      <a:pt x="875348" y="228600"/>
                      <a:pt x="852488" y="238125"/>
                      <a:pt x="870585" y="239078"/>
                    </a:cubicBezTo>
                    <a:cubicBezTo>
                      <a:pt x="888683" y="240030"/>
                      <a:pt x="883920" y="243840"/>
                      <a:pt x="893445" y="245745"/>
                    </a:cubicBezTo>
                    <a:cubicBezTo>
                      <a:pt x="902970" y="247650"/>
                      <a:pt x="909638" y="238125"/>
                      <a:pt x="917258" y="237173"/>
                    </a:cubicBezTo>
                    <a:cubicBezTo>
                      <a:pt x="924878" y="237173"/>
                      <a:pt x="927735" y="240030"/>
                      <a:pt x="930593" y="247650"/>
                    </a:cubicBezTo>
                    <a:cubicBezTo>
                      <a:pt x="933450" y="255270"/>
                      <a:pt x="939165" y="261938"/>
                      <a:pt x="944880" y="254318"/>
                    </a:cubicBezTo>
                    <a:cubicBezTo>
                      <a:pt x="949643" y="247650"/>
                      <a:pt x="956310" y="250508"/>
                      <a:pt x="965835" y="250508"/>
                    </a:cubicBezTo>
                    <a:cubicBezTo>
                      <a:pt x="975360" y="250508"/>
                      <a:pt x="996315" y="249555"/>
                      <a:pt x="1026795" y="263843"/>
                    </a:cubicBezTo>
                    <a:cubicBezTo>
                      <a:pt x="1057275" y="279083"/>
                      <a:pt x="1069658" y="274320"/>
                      <a:pt x="1076325" y="282893"/>
                    </a:cubicBezTo>
                    <a:cubicBezTo>
                      <a:pt x="1082040" y="291465"/>
                      <a:pt x="1090613" y="293370"/>
                      <a:pt x="1090613" y="305753"/>
                    </a:cubicBezTo>
                    <a:cubicBezTo>
                      <a:pt x="1090613" y="319088"/>
                      <a:pt x="1094423" y="328613"/>
                      <a:pt x="1072515" y="334328"/>
                    </a:cubicBezTo>
                    <a:cubicBezTo>
                      <a:pt x="1050608" y="340043"/>
                      <a:pt x="1032510" y="335280"/>
                      <a:pt x="1019175" y="334328"/>
                    </a:cubicBezTo>
                    <a:cubicBezTo>
                      <a:pt x="1005840" y="334328"/>
                      <a:pt x="995363" y="333375"/>
                      <a:pt x="980123" y="326708"/>
                    </a:cubicBezTo>
                    <a:cubicBezTo>
                      <a:pt x="964883" y="320040"/>
                      <a:pt x="967740" y="318135"/>
                      <a:pt x="959168" y="318135"/>
                    </a:cubicBezTo>
                    <a:cubicBezTo>
                      <a:pt x="950595" y="319088"/>
                      <a:pt x="938213" y="314325"/>
                      <a:pt x="941070" y="308610"/>
                    </a:cubicBezTo>
                    <a:cubicBezTo>
                      <a:pt x="944880" y="303848"/>
                      <a:pt x="953453" y="295275"/>
                      <a:pt x="942975" y="294323"/>
                    </a:cubicBezTo>
                    <a:cubicBezTo>
                      <a:pt x="933450" y="293370"/>
                      <a:pt x="921068" y="299085"/>
                      <a:pt x="924878" y="306705"/>
                    </a:cubicBezTo>
                    <a:cubicBezTo>
                      <a:pt x="927735" y="314325"/>
                      <a:pt x="937260" y="318135"/>
                      <a:pt x="934403" y="320993"/>
                    </a:cubicBezTo>
                    <a:cubicBezTo>
                      <a:pt x="931545" y="323850"/>
                      <a:pt x="922020" y="328613"/>
                      <a:pt x="937260" y="328613"/>
                    </a:cubicBezTo>
                    <a:cubicBezTo>
                      <a:pt x="952500" y="328613"/>
                      <a:pt x="952500" y="332423"/>
                      <a:pt x="957263" y="336233"/>
                    </a:cubicBezTo>
                    <a:cubicBezTo>
                      <a:pt x="962025" y="340043"/>
                      <a:pt x="970598" y="337185"/>
                      <a:pt x="979170" y="343853"/>
                    </a:cubicBezTo>
                    <a:cubicBezTo>
                      <a:pt x="987743" y="351473"/>
                      <a:pt x="984885" y="353378"/>
                      <a:pt x="989648" y="363855"/>
                    </a:cubicBezTo>
                    <a:cubicBezTo>
                      <a:pt x="994410" y="373380"/>
                      <a:pt x="988695" y="381953"/>
                      <a:pt x="1002030" y="386715"/>
                    </a:cubicBezTo>
                    <a:cubicBezTo>
                      <a:pt x="1014413" y="391478"/>
                      <a:pt x="1019175" y="399098"/>
                      <a:pt x="1024890" y="400050"/>
                    </a:cubicBezTo>
                    <a:cubicBezTo>
                      <a:pt x="1030605" y="401003"/>
                      <a:pt x="1046798" y="400050"/>
                      <a:pt x="1050608" y="397193"/>
                    </a:cubicBezTo>
                    <a:cubicBezTo>
                      <a:pt x="1053465" y="394335"/>
                      <a:pt x="1076325" y="386715"/>
                      <a:pt x="1061085" y="384810"/>
                    </a:cubicBezTo>
                    <a:cubicBezTo>
                      <a:pt x="1045845" y="383858"/>
                      <a:pt x="1049655" y="376238"/>
                      <a:pt x="1042035" y="373380"/>
                    </a:cubicBezTo>
                    <a:cubicBezTo>
                      <a:pt x="1034415" y="370523"/>
                      <a:pt x="1016318" y="362903"/>
                      <a:pt x="1040130" y="362903"/>
                    </a:cubicBezTo>
                    <a:cubicBezTo>
                      <a:pt x="1064895" y="362903"/>
                      <a:pt x="1062038" y="367665"/>
                      <a:pt x="1068705" y="371475"/>
                    </a:cubicBezTo>
                    <a:cubicBezTo>
                      <a:pt x="1074420" y="375285"/>
                      <a:pt x="1082993" y="368618"/>
                      <a:pt x="1090613" y="366713"/>
                    </a:cubicBezTo>
                    <a:cubicBezTo>
                      <a:pt x="1098233" y="363855"/>
                      <a:pt x="1102995" y="355283"/>
                      <a:pt x="1093470" y="353378"/>
                    </a:cubicBezTo>
                    <a:cubicBezTo>
                      <a:pt x="1083945" y="350520"/>
                      <a:pt x="1078230" y="340043"/>
                      <a:pt x="1095375" y="336233"/>
                    </a:cubicBezTo>
                    <a:cubicBezTo>
                      <a:pt x="1112520" y="331470"/>
                      <a:pt x="1108710" y="317183"/>
                      <a:pt x="1123950" y="317183"/>
                    </a:cubicBezTo>
                    <a:cubicBezTo>
                      <a:pt x="1138238" y="317183"/>
                      <a:pt x="1151573" y="336233"/>
                      <a:pt x="1151573" y="323850"/>
                    </a:cubicBezTo>
                    <a:cubicBezTo>
                      <a:pt x="1152525" y="311468"/>
                      <a:pt x="1154430" y="308610"/>
                      <a:pt x="1141095" y="299085"/>
                    </a:cubicBezTo>
                    <a:cubicBezTo>
                      <a:pt x="1127760" y="290513"/>
                      <a:pt x="1132523" y="280988"/>
                      <a:pt x="1130618" y="275273"/>
                    </a:cubicBezTo>
                    <a:cubicBezTo>
                      <a:pt x="1128713" y="269558"/>
                      <a:pt x="1096328" y="250508"/>
                      <a:pt x="1121093" y="254318"/>
                    </a:cubicBezTo>
                    <a:cubicBezTo>
                      <a:pt x="1144905" y="258128"/>
                      <a:pt x="1147763" y="249555"/>
                      <a:pt x="1160145" y="254318"/>
                    </a:cubicBezTo>
                    <a:cubicBezTo>
                      <a:pt x="1172528" y="259080"/>
                      <a:pt x="1182053" y="266700"/>
                      <a:pt x="1183005" y="271463"/>
                    </a:cubicBezTo>
                    <a:cubicBezTo>
                      <a:pt x="1184910" y="276225"/>
                      <a:pt x="1184910" y="279083"/>
                      <a:pt x="1175385" y="276225"/>
                    </a:cubicBezTo>
                    <a:cubicBezTo>
                      <a:pt x="1165860" y="273368"/>
                      <a:pt x="1149668" y="286703"/>
                      <a:pt x="1161098" y="294323"/>
                    </a:cubicBezTo>
                    <a:cubicBezTo>
                      <a:pt x="1172528" y="301943"/>
                      <a:pt x="1175385" y="303848"/>
                      <a:pt x="1189673" y="302895"/>
                    </a:cubicBezTo>
                    <a:cubicBezTo>
                      <a:pt x="1203960" y="301943"/>
                      <a:pt x="1206818" y="307658"/>
                      <a:pt x="1205865" y="295275"/>
                    </a:cubicBezTo>
                    <a:cubicBezTo>
                      <a:pt x="1204913" y="282893"/>
                      <a:pt x="1213485" y="272415"/>
                      <a:pt x="1219200" y="266700"/>
                    </a:cubicBezTo>
                    <a:cubicBezTo>
                      <a:pt x="1224915" y="260985"/>
                      <a:pt x="1243013" y="254318"/>
                      <a:pt x="1259205" y="249555"/>
                    </a:cubicBezTo>
                    <a:cubicBezTo>
                      <a:pt x="1117283" y="95250"/>
                      <a:pt x="925830" y="0"/>
                      <a:pt x="711518" y="0"/>
                    </a:cubicBezTo>
                    <a:cubicBezTo>
                      <a:pt x="318135" y="0"/>
                      <a:pt x="0" y="318135"/>
                      <a:pt x="0" y="711518"/>
                    </a:cubicBezTo>
                    <a:cubicBezTo>
                      <a:pt x="0" y="876300"/>
                      <a:pt x="56198" y="1027748"/>
                      <a:pt x="149543" y="1147763"/>
                    </a:cubicBezTo>
                    <a:cubicBezTo>
                      <a:pt x="152400" y="1143000"/>
                      <a:pt x="156210" y="1139190"/>
                      <a:pt x="160973" y="1138238"/>
                    </a:cubicBezTo>
                    <a:close/>
                    <a:moveTo>
                      <a:pt x="1060133" y="1073468"/>
                    </a:moveTo>
                    <a:cubicBezTo>
                      <a:pt x="1064895" y="1073468"/>
                      <a:pt x="1080135" y="1069658"/>
                      <a:pt x="1094423" y="1064895"/>
                    </a:cubicBezTo>
                    <a:cubicBezTo>
                      <a:pt x="1108710" y="1060133"/>
                      <a:pt x="1101090" y="1068705"/>
                      <a:pt x="1094423" y="1075373"/>
                    </a:cubicBezTo>
                    <a:cubicBezTo>
                      <a:pt x="1087755" y="1082040"/>
                      <a:pt x="1086803" y="1083945"/>
                      <a:pt x="1082040" y="1085850"/>
                    </a:cubicBezTo>
                    <a:cubicBezTo>
                      <a:pt x="1077278" y="1087755"/>
                      <a:pt x="1078230" y="1090613"/>
                      <a:pt x="1062990" y="1091565"/>
                    </a:cubicBezTo>
                    <a:cubicBezTo>
                      <a:pt x="1049655" y="1092518"/>
                      <a:pt x="1050608" y="1073468"/>
                      <a:pt x="1060133" y="1073468"/>
                    </a:cubicBezTo>
                    <a:close/>
                    <a:moveTo>
                      <a:pt x="873443" y="1073468"/>
                    </a:moveTo>
                    <a:cubicBezTo>
                      <a:pt x="883920" y="1076325"/>
                      <a:pt x="887730" y="1078230"/>
                      <a:pt x="887730" y="1078230"/>
                    </a:cubicBezTo>
                    <a:cubicBezTo>
                      <a:pt x="900113" y="1079183"/>
                      <a:pt x="947738" y="1079183"/>
                      <a:pt x="922020" y="1087755"/>
                    </a:cubicBezTo>
                    <a:cubicBezTo>
                      <a:pt x="896303" y="1096328"/>
                      <a:pt x="897255" y="1098233"/>
                      <a:pt x="887730" y="1092518"/>
                    </a:cubicBezTo>
                    <a:cubicBezTo>
                      <a:pt x="878205" y="1086803"/>
                      <a:pt x="875348" y="1083945"/>
                      <a:pt x="865823" y="1082040"/>
                    </a:cubicBezTo>
                    <a:cubicBezTo>
                      <a:pt x="855345" y="1081088"/>
                      <a:pt x="862965" y="1070610"/>
                      <a:pt x="873443" y="1073468"/>
                    </a:cubicBezTo>
                    <a:close/>
                    <a:moveTo>
                      <a:pt x="623888" y="1029653"/>
                    </a:moveTo>
                    <a:cubicBezTo>
                      <a:pt x="634365" y="1028700"/>
                      <a:pt x="642938" y="1030605"/>
                      <a:pt x="655320" y="1026795"/>
                    </a:cubicBezTo>
                    <a:cubicBezTo>
                      <a:pt x="667703" y="1023938"/>
                      <a:pt x="671513" y="1022033"/>
                      <a:pt x="673418" y="1032510"/>
                    </a:cubicBezTo>
                    <a:cubicBezTo>
                      <a:pt x="675323" y="1042988"/>
                      <a:pt x="687705" y="1062038"/>
                      <a:pt x="673418" y="1054418"/>
                    </a:cubicBezTo>
                    <a:cubicBezTo>
                      <a:pt x="659130" y="1046798"/>
                      <a:pt x="657225" y="1050608"/>
                      <a:pt x="648653" y="1045845"/>
                    </a:cubicBezTo>
                    <a:cubicBezTo>
                      <a:pt x="640080" y="1041083"/>
                      <a:pt x="636270" y="1037273"/>
                      <a:pt x="627698" y="1037273"/>
                    </a:cubicBezTo>
                    <a:cubicBezTo>
                      <a:pt x="617220" y="1037273"/>
                      <a:pt x="614363" y="1029653"/>
                      <a:pt x="623888" y="1029653"/>
                    </a:cubicBezTo>
                    <a:close/>
                    <a:moveTo>
                      <a:pt x="541020" y="932498"/>
                    </a:moveTo>
                    <a:cubicBezTo>
                      <a:pt x="550545" y="922020"/>
                      <a:pt x="553403" y="941070"/>
                      <a:pt x="551498" y="946785"/>
                    </a:cubicBezTo>
                    <a:cubicBezTo>
                      <a:pt x="549593" y="952500"/>
                      <a:pt x="546735" y="960120"/>
                      <a:pt x="535305" y="954405"/>
                    </a:cubicBezTo>
                    <a:cubicBezTo>
                      <a:pt x="526733" y="950595"/>
                      <a:pt x="531495" y="942975"/>
                      <a:pt x="541020" y="932498"/>
                    </a:cubicBezTo>
                    <a:close/>
                    <a:moveTo>
                      <a:pt x="542925" y="969645"/>
                    </a:moveTo>
                    <a:cubicBezTo>
                      <a:pt x="556260" y="965835"/>
                      <a:pt x="558165" y="968693"/>
                      <a:pt x="561023" y="976313"/>
                    </a:cubicBezTo>
                    <a:cubicBezTo>
                      <a:pt x="563880" y="983933"/>
                      <a:pt x="557213" y="989648"/>
                      <a:pt x="559118" y="993458"/>
                    </a:cubicBezTo>
                    <a:cubicBezTo>
                      <a:pt x="560070" y="997268"/>
                      <a:pt x="567690" y="1006793"/>
                      <a:pt x="562928" y="1009650"/>
                    </a:cubicBezTo>
                    <a:cubicBezTo>
                      <a:pt x="558165" y="1013460"/>
                      <a:pt x="547688" y="1014413"/>
                      <a:pt x="538163" y="1015365"/>
                    </a:cubicBezTo>
                    <a:cubicBezTo>
                      <a:pt x="528638" y="1016318"/>
                      <a:pt x="535305" y="1005840"/>
                      <a:pt x="531495" y="999173"/>
                    </a:cubicBezTo>
                    <a:cubicBezTo>
                      <a:pt x="525780" y="985838"/>
                      <a:pt x="529590" y="973455"/>
                      <a:pt x="542925" y="969645"/>
                    </a:cubicBezTo>
                    <a:close/>
                    <a:moveTo>
                      <a:pt x="576263" y="627698"/>
                    </a:moveTo>
                    <a:cubicBezTo>
                      <a:pt x="581025" y="625793"/>
                      <a:pt x="587693" y="621030"/>
                      <a:pt x="589598" y="624840"/>
                    </a:cubicBezTo>
                    <a:cubicBezTo>
                      <a:pt x="591503" y="628650"/>
                      <a:pt x="596265" y="630555"/>
                      <a:pt x="595313" y="635318"/>
                    </a:cubicBezTo>
                    <a:cubicBezTo>
                      <a:pt x="594360" y="640080"/>
                      <a:pt x="592455" y="644843"/>
                      <a:pt x="586740" y="643890"/>
                    </a:cubicBezTo>
                    <a:cubicBezTo>
                      <a:pt x="581025" y="643890"/>
                      <a:pt x="572453" y="642938"/>
                      <a:pt x="570548" y="639128"/>
                    </a:cubicBezTo>
                    <a:cubicBezTo>
                      <a:pt x="569595" y="636270"/>
                      <a:pt x="564833" y="634365"/>
                      <a:pt x="564833" y="632460"/>
                    </a:cubicBezTo>
                    <a:cubicBezTo>
                      <a:pt x="564833" y="625793"/>
                      <a:pt x="572453" y="629603"/>
                      <a:pt x="576263" y="627698"/>
                    </a:cubicBezTo>
                    <a:close/>
                    <a:moveTo>
                      <a:pt x="247650" y="576263"/>
                    </a:moveTo>
                    <a:cubicBezTo>
                      <a:pt x="254318" y="570548"/>
                      <a:pt x="256223" y="562928"/>
                      <a:pt x="260033" y="561023"/>
                    </a:cubicBezTo>
                    <a:cubicBezTo>
                      <a:pt x="264795" y="559118"/>
                      <a:pt x="275273" y="558165"/>
                      <a:pt x="286703" y="557213"/>
                    </a:cubicBezTo>
                    <a:cubicBezTo>
                      <a:pt x="298133" y="556260"/>
                      <a:pt x="300990" y="563880"/>
                      <a:pt x="287655" y="572453"/>
                    </a:cubicBezTo>
                    <a:cubicBezTo>
                      <a:pt x="274320" y="581025"/>
                      <a:pt x="287655" y="585788"/>
                      <a:pt x="289560" y="582930"/>
                    </a:cubicBezTo>
                    <a:cubicBezTo>
                      <a:pt x="291465" y="580073"/>
                      <a:pt x="298133" y="578168"/>
                      <a:pt x="309563" y="577215"/>
                    </a:cubicBezTo>
                    <a:cubicBezTo>
                      <a:pt x="320040" y="576263"/>
                      <a:pt x="321945" y="583883"/>
                      <a:pt x="320993" y="592455"/>
                    </a:cubicBezTo>
                    <a:cubicBezTo>
                      <a:pt x="320040" y="601028"/>
                      <a:pt x="316230" y="606743"/>
                      <a:pt x="301943" y="615315"/>
                    </a:cubicBezTo>
                    <a:cubicBezTo>
                      <a:pt x="287655" y="623888"/>
                      <a:pt x="305753" y="624840"/>
                      <a:pt x="313373" y="626745"/>
                    </a:cubicBezTo>
                    <a:cubicBezTo>
                      <a:pt x="320993" y="628650"/>
                      <a:pt x="327660" y="634365"/>
                      <a:pt x="325755" y="643890"/>
                    </a:cubicBezTo>
                    <a:cubicBezTo>
                      <a:pt x="324803" y="653415"/>
                      <a:pt x="343853" y="661988"/>
                      <a:pt x="347663" y="663893"/>
                    </a:cubicBezTo>
                    <a:cubicBezTo>
                      <a:pt x="351473" y="665798"/>
                      <a:pt x="359093" y="674370"/>
                      <a:pt x="355283" y="684848"/>
                    </a:cubicBezTo>
                    <a:cubicBezTo>
                      <a:pt x="351473" y="695325"/>
                      <a:pt x="363855" y="693420"/>
                      <a:pt x="368618" y="691515"/>
                    </a:cubicBezTo>
                    <a:cubicBezTo>
                      <a:pt x="373380" y="688658"/>
                      <a:pt x="385763" y="698183"/>
                      <a:pt x="388620" y="701040"/>
                    </a:cubicBezTo>
                    <a:cubicBezTo>
                      <a:pt x="391478" y="703898"/>
                      <a:pt x="389573" y="719138"/>
                      <a:pt x="379095" y="719138"/>
                    </a:cubicBezTo>
                    <a:cubicBezTo>
                      <a:pt x="368618" y="719138"/>
                      <a:pt x="362903" y="727710"/>
                      <a:pt x="372428" y="729615"/>
                    </a:cubicBezTo>
                    <a:cubicBezTo>
                      <a:pt x="381953" y="731520"/>
                      <a:pt x="386715" y="735330"/>
                      <a:pt x="370523" y="741998"/>
                    </a:cubicBezTo>
                    <a:cubicBezTo>
                      <a:pt x="354330" y="748665"/>
                      <a:pt x="345758" y="745808"/>
                      <a:pt x="325755" y="749618"/>
                    </a:cubicBezTo>
                    <a:cubicBezTo>
                      <a:pt x="315278" y="751523"/>
                      <a:pt x="316230" y="756285"/>
                      <a:pt x="312420" y="755333"/>
                    </a:cubicBezTo>
                    <a:cubicBezTo>
                      <a:pt x="308610" y="754380"/>
                      <a:pt x="305753" y="751523"/>
                      <a:pt x="296228" y="751523"/>
                    </a:cubicBezTo>
                    <a:cubicBezTo>
                      <a:pt x="287655" y="751523"/>
                      <a:pt x="280988" y="764858"/>
                      <a:pt x="278130" y="761048"/>
                    </a:cubicBezTo>
                    <a:cubicBezTo>
                      <a:pt x="275273" y="757238"/>
                      <a:pt x="268605" y="760095"/>
                      <a:pt x="248603" y="764858"/>
                    </a:cubicBezTo>
                    <a:cubicBezTo>
                      <a:pt x="229553" y="770573"/>
                      <a:pt x="235268" y="762000"/>
                      <a:pt x="241935" y="757238"/>
                    </a:cubicBezTo>
                    <a:cubicBezTo>
                      <a:pt x="248603" y="752475"/>
                      <a:pt x="254318" y="743903"/>
                      <a:pt x="269558" y="740093"/>
                    </a:cubicBezTo>
                    <a:cubicBezTo>
                      <a:pt x="283845" y="736283"/>
                      <a:pt x="280988" y="735330"/>
                      <a:pt x="276225" y="733425"/>
                    </a:cubicBezTo>
                    <a:cubicBezTo>
                      <a:pt x="271463" y="731520"/>
                      <a:pt x="269558" y="725805"/>
                      <a:pt x="256223" y="726758"/>
                    </a:cubicBezTo>
                    <a:cubicBezTo>
                      <a:pt x="243840" y="726758"/>
                      <a:pt x="249555" y="720090"/>
                      <a:pt x="259080" y="713423"/>
                    </a:cubicBezTo>
                    <a:cubicBezTo>
                      <a:pt x="268605" y="706755"/>
                      <a:pt x="265748" y="706755"/>
                      <a:pt x="260985" y="699135"/>
                    </a:cubicBezTo>
                    <a:cubicBezTo>
                      <a:pt x="256223" y="691515"/>
                      <a:pt x="273368" y="688658"/>
                      <a:pt x="283845" y="684848"/>
                    </a:cubicBezTo>
                    <a:cubicBezTo>
                      <a:pt x="295275" y="681038"/>
                      <a:pt x="292418" y="677228"/>
                      <a:pt x="285750" y="672465"/>
                    </a:cubicBezTo>
                    <a:cubicBezTo>
                      <a:pt x="279083" y="667703"/>
                      <a:pt x="280035" y="661988"/>
                      <a:pt x="282893" y="658178"/>
                    </a:cubicBezTo>
                    <a:cubicBezTo>
                      <a:pt x="285750" y="653415"/>
                      <a:pt x="284798" y="641033"/>
                      <a:pt x="277178" y="645795"/>
                    </a:cubicBezTo>
                    <a:cubicBezTo>
                      <a:pt x="269558" y="650558"/>
                      <a:pt x="265748" y="644843"/>
                      <a:pt x="257175" y="646748"/>
                    </a:cubicBezTo>
                    <a:cubicBezTo>
                      <a:pt x="248603" y="648653"/>
                      <a:pt x="246698" y="641033"/>
                      <a:pt x="250508" y="632460"/>
                    </a:cubicBezTo>
                    <a:cubicBezTo>
                      <a:pt x="254318" y="623888"/>
                      <a:pt x="254318" y="614363"/>
                      <a:pt x="246698" y="618173"/>
                    </a:cubicBezTo>
                    <a:cubicBezTo>
                      <a:pt x="239078" y="621983"/>
                      <a:pt x="238125" y="618173"/>
                      <a:pt x="241935" y="609600"/>
                    </a:cubicBezTo>
                    <a:cubicBezTo>
                      <a:pt x="244793" y="601028"/>
                      <a:pt x="240983" y="598170"/>
                      <a:pt x="236220" y="590550"/>
                    </a:cubicBezTo>
                    <a:cubicBezTo>
                      <a:pt x="232410" y="585788"/>
                      <a:pt x="240983" y="581978"/>
                      <a:pt x="247650" y="576263"/>
                    </a:cubicBezTo>
                    <a:close/>
                    <a:moveTo>
                      <a:pt x="144780" y="720090"/>
                    </a:moveTo>
                    <a:cubicBezTo>
                      <a:pt x="139065" y="719138"/>
                      <a:pt x="141923" y="716280"/>
                      <a:pt x="144780" y="713423"/>
                    </a:cubicBezTo>
                    <a:cubicBezTo>
                      <a:pt x="147638" y="710565"/>
                      <a:pt x="152400" y="703898"/>
                      <a:pt x="156210" y="699135"/>
                    </a:cubicBezTo>
                    <a:cubicBezTo>
                      <a:pt x="160020" y="694373"/>
                      <a:pt x="158115" y="692468"/>
                      <a:pt x="162878" y="688658"/>
                    </a:cubicBezTo>
                    <a:cubicBezTo>
                      <a:pt x="167640" y="684848"/>
                      <a:pt x="164783" y="680085"/>
                      <a:pt x="155258" y="680085"/>
                    </a:cubicBezTo>
                    <a:cubicBezTo>
                      <a:pt x="145733" y="680085"/>
                      <a:pt x="155258" y="669608"/>
                      <a:pt x="153353" y="664845"/>
                    </a:cubicBezTo>
                    <a:cubicBezTo>
                      <a:pt x="151448" y="660083"/>
                      <a:pt x="168593" y="661035"/>
                      <a:pt x="174308" y="664845"/>
                    </a:cubicBezTo>
                    <a:cubicBezTo>
                      <a:pt x="180023" y="668655"/>
                      <a:pt x="184785" y="666750"/>
                      <a:pt x="185738" y="662940"/>
                    </a:cubicBezTo>
                    <a:cubicBezTo>
                      <a:pt x="186690" y="659130"/>
                      <a:pt x="195263" y="656273"/>
                      <a:pt x="186690" y="651510"/>
                    </a:cubicBezTo>
                    <a:cubicBezTo>
                      <a:pt x="178118" y="646748"/>
                      <a:pt x="192405" y="639128"/>
                      <a:pt x="197168" y="641033"/>
                    </a:cubicBezTo>
                    <a:cubicBezTo>
                      <a:pt x="201930" y="642938"/>
                      <a:pt x="211455" y="641985"/>
                      <a:pt x="224790" y="641985"/>
                    </a:cubicBezTo>
                    <a:cubicBezTo>
                      <a:pt x="238125" y="642938"/>
                      <a:pt x="235268" y="647700"/>
                      <a:pt x="238125" y="653415"/>
                    </a:cubicBezTo>
                    <a:cubicBezTo>
                      <a:pt x="240983" y="658178"/>
                      <a:pt x="243840" y="665798"/>
                      <a:pt x="234315" y="664845"/>
                    </a:cubicBezTo>
                    <a:cubicBezTo>
                      <a:pt x="224790" y="663893"/>
                      <a:pt x="235268" y="679133"/>
                      <a:pt x="234315" y="684848"/>
                    </a:cubicBezTo>
                    <a:cubicBezTo>
                      <a:pt x="233363" y="690563"/>
                      <a:pt x="238125" y="701040"/>
                      <a:pt x="231458" y="707708"/>
                    </a:cubicBezTo>
                    <a:cubicBezTo>
                      <a:pt x="224790" y="714375"/>
                      <a:pt x="224790" y="717233"/>
                      <a:pt x="209550" y="716280"/>
                    </a:cubicBezTo>
                    <a:cubicBezTo>
                      <a:pt x="195263" y="715328"/>
                      <a:pt x="186690" y="724853"/>
                      <a:pt x="175260" y="727710"/>
                    </a:cubicBezTo>
                    <a:cubicBezTo>
                      <a:pt x="168593" y="728663"/>
                      <a:pt x="162878" y="727710"/>
                      <a:pt x="161925" y="724853"/>
                    </a:cubicBezTo>
                    <a:cubicBezTo>
                      <a:pt x="160973" y="721995"/>
                      <a:pt x="157163" y="723900"/>
                      <a:pt x="151448" y="725805"/>
                    </a:cubicBezTo>
                    <a:cubicBezTo>
                      <a:pt x="145733" y="728663"/>
                      <a:pt x="150495" y="720090"/>
                      <a:pt x="144780" y="720090"/>
                    </a:cubicBezTo>
                    <a:close/>
                  </a:path>
                </a:pathLst>
              </a:custGeom>
              <a:solidFill>
                <a:schemeClr val="bg1"/>
              </a:solidFill>
              <a:ln w="9525" cap="flat">
                <a:noFill/>
                <a:prstDash val="solid"/>
                <a:miter/>
              </a:ln>
            </p:spPr>
            <p:txBody>
              <a:bodyPr rtlCol="0" anchor="ctr"/>
              <a:lstStyle/>
              <a:p>
                <a:endParaRPr lang="en-US" sz="1350"/>
              </a:p>
            </p:txBody>
          </p:sp>
        </p:grpSp>
      </p:grpSp>
      <p:pic>
        <p:nvPicPr>
          <p:cNvPr id="133" name="Graphic 132">
            <a:extLst>
              <a:ext uri="{FF2B5EF4-FFF2-40B4-BE49-F238E27FC236}">
                <a16:creationId xmlns:a16="http://schemas.microsoft.com/office/drawing/2014/main" id="{87512C77-F94D-4729-A5CB-711A09A1EA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flipH="1">
            <a:off x="3809428" y="1893579"/>
            <a:ext cx="72146" cy="72146"/>
          </a:xfrm>
          <a:prstGeom prst="rect">
            <a:avLst/>
          </a:prstGeom>
        </p:spPr>
      </p:pic>
      <p:sp>
        <p:nvSpPr>
          <p:cNvPr id="141" name="Oval 140">
            <a:extLst>
              <a:ext uri="{FF2B5EF4-FFF2-40B4-BE49-F238E27FC236}">
                <a16:creationId xmlns:a16="http://schemas.microsoft.com/office/drawing/2014/main" id="{92BB286C-A78A-4B17-908C-5170C7D0929E}"/>
              </a:ext>
            </a:extLst>
          </p:cNvPr>
          <p:cNvSpPr/>
          <p:nvPr/>
        </p:nvSpPr>
        <p:spPr>
          <a:xfrm>
            <a:off x="4196743" y="1814183"/>
            <a:ext cx="48306" cy="48306"/>
          </a:xfrm>
          <a:prstGeom prst="ellipse">
            <a:avLst/>
          </a:prstGeom>
          <a:solidFill>
            <a:schemeClr val="bg1"/>
          </a:solidFill>
          <a:ln w="1905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err="1">
              <a:solidFill>
                <a:schemeClr val="tx1"/>
              </a:solidFill>
            </a:endParaRPr>
          </a:p>
        </p:txBody>
      </p:sp>
      <p:grpSp>
        <p:nvGrpSpPr>
          <p:cNvPr id="5" name="Group 4">
            <a:extLst>
              <a:ext uri="{FF2B5EF4-FFF2-40B4-BE49-F238E27FC236}">
                <a16:creationId xmlns:a16="http://schemas.microsoft.com/office/drawing/2014/main" id="{755E77EB-C613-4C9E-99EC-1CBE4D588223}"/>
              </a:ext>
            </a:extLst>
          </p:cNvPr>
          <p:cNvGrpSpPr/>
          <p:nvPr/>
        </p:nvGrpSpPr>
        <p:grpSpPr>
          <a:xfrm>
            <a:off x="267950" y="3687283"/>
            <a:ext cx="1074062" cy="599252"/>
            <a:chOff x="267950" y="3681846"/>
            <a:chExt cx="1074062" cy="599252"/>
          </a:xfrm>
        </p:grpSpPr>
        <p:pic>
          <p:nvPicPr>
            <p:cNvPr id="113" name="Graphic 112">
              <a:extLst>
                <a:ext uri="{FF2B5EF4-FFF2-40B4-BE49-F238E27FC236}">
                  <a16:creationId xmlns:a16="http://schemas.microsoft.com/office/drawing/2014/main" id="{7C270D1D-27D8-4A27-8B4D-06EA34D5625B}"/>
                </a:ext>
              </a:extLst>
            </p:cNvPr>
            <p:cNvPicPr>
              <a:picLocks noChangeAspect="1"/>
            </p:cNvPicPr>
            <p:nvPr/>
          </p:nvPicPr>
          <p:blipFill>
            <a:blip r:embed="rId7">
              <a:extLst>
                <a:ext uri="{96DAC541-7B7A-43D3-8B79-37D633B846F1}">
                  <asvg:svgBlip xmlns:asvg="http://schemas.microsoft.com/office/drawing/2016/SVG/main" r:embed="rId9"/>
                </a:ext>
              </a:extLst>
            </a:blip>
            <a:stretch>
              <a:fillRect/>
            </a:stretch>
          </p:blipFill>
          <p:spPr>
            <a:xfrm>
              <a:off x="277515" y="3794849"/>
              <a:ext cx="93520" cy="90000"/>
            </a:xfrm>
            <a:prstGeom prst="rect">
              <a:avLst/>
            </a:prstGeom>
          </p:spPr>
        </p:pic>
        <p:sp>
          <p:nvSpPr>
            <p:cNvPr id="114" name="Oval 113">
              <a:extLst>
                <a:ext uri="{FF2B5EF4-FFF2-40B4-BE49-F238E27FC236}">
                  <a16:creationId xmlns:a16="http://schemas.microsoft.com/office/drawing/2014/main" id="{D6726977-D7C4-4533-A658-D4AF3DCC6959}"/>
                </a:ext>
              </a:extLst>
            </p:cNvPr>
            <p:cNvSpPr/>
            <p:nvPr/>
          </p:nvSpPr>
          <p:spPr>
            <a:xfrm>
              <a:off x="267950" y="4003306"/>
              <a:ext cx="90000" cy="90000"/>
            </a:xfrm>
            <a:prstGeom prst="ellipse">
              <a:avLst/>
            </a:prstGeom>
            <a:solidFill>
              <a:schemeClr val="tx2">
                <a:lumMod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endParaRPr>
            </a:p>
          </p:txBody>
        </p:sp>
        <p:sp>
          <p:nvSpPr>
            <p:cNvPr id="115" name="Oval 114">
              <a:extLst>
                <a:ext uri="{FF2B5EF4-FFF2-40B4-BE49-F238E27FC236}">
                  <a16:creationId xmlns:a16="http://schemas.microsoft.com/office/drawing/2014/main" id="{A031B323-96E2-4F44-AA6B-4D67C7A42033}"/>
                </a:ext>
              </a:extLst>
            </p:cNvPr>
            <p:cNvSpPr/>
            <p:nvPr/>
          </p:nvSpPr>
          <p:spPr>
            <a:xfrm>
              <a:off x="270969" y="4209098"/>
              <a:ext cx="71999" cy="72000"/>
            </a:xfrm>
            <a:prstGeom prst="ellipse">
              <a:avLst/>
            </a:prstGeom>
            <a:solidFill>
              <a:schemeClr val="bg1"/>
            </a:solidFill>
            <a:ln w="1905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err="1">
                <a:solidFill>
                  <a:schemeClr val="tx1"/>
                </a:solidFill>
              </a:endParaRPr>
            </a:p>
          </p:txBody>
        </p:sp>
        <p:sp>
          <p:nvSpPr>
            <p:cNvPr id="154" name="Text Placeholder 2">
              <a:extLst>
                <a:ext uri="{FF2B5EF4-FFF2-40B4-BE49-F238E27FC236}">
                  <a16:creationId xmlns:a16="http://schemas.microsoft.com/office/drawing/2014/main" id="{D557B48F-117E-4CF8-8593-F15A127370AB}"/>
                </a:ext>
              </a:extLst>
            </p:cNvPr>
            <p:cNvSpPr txBox="1">
              <a:spLocks/>
            </p:cNvSpPr>
            <p:nvPr/>
          </p:nvSpPr>
          <p:spPr>
            <a:xfrm>
              <a:off x="380332" y="3681846"/>
              <a:ext cx="961680" cy="539608"/>
            </a:xfrm>
            <a:prstGeom prst="rect">
              <a:avLst/>
            </a:prstGeom>
          </p:spPr>
          <p:txBody>
            <a:bodyPr vert="horz" lIns="68580" tIns="34290" rIns="68580" bIns="34290" rtlCol="0" anchor="t">
              <a:noAutofit/>
            </a:bodyPr>
            <a:lstStyle>
              <a:lvl1pPr marL="0" indent="0" algn="l" defTabSz="685800" rtl="0" eaLnBrk="1" latinLnBrk="0" hangingPunct="1">
                <a:lnSpc>
                  <a:spcPct val="100000"/>
                </a:lnSpc>
                <a:spcBef>
                  <a:spcPts val="200"/>
                </a:spcBef>
                <a:spcAft>
                  <a:spcPts val="100"/>
                </a:spcAft>
                <a:buFontTx/>
                <a:buNone/>
                <a:defRPr sz="1800" kern="1200" baseline="0">
                  <a:solidFill>
                    <a:schemeClr val="tx1"/>
                  </a:solidFill>
                  <a:latin typeface="+mn-lt"/>
                  <a:ea typeface="+mn-ea"/>
                  <a:cs typeface="Segoe UI" panose="020B0502040204020203" pitchFamily="34" charset="0"/>
                </a:defRPr>
              </a:lvl1pPr>
              <a:lvl2pPr marL="172641" indent="-172641" algn="l" defTabSz="685800" rtl="0" eaLnBrk="1" latinLnBrk="0" hangingPunct="1">
                <a:lnSpc>
                  <a:spcPct val="100000"/>
                </a:lnSpc>
                <a:spcBef>
                  <a:spcPts val="150"/>
                </a:spcBef>
                <a:spcAft>
                  <a:spcPts val="100"/>
                </a:spcAft>
                <a:buClr>
                  <a:schemeClr val="bg2"/>
                </a:buClr>
                <a:buFont typeface="Arial" panose="020B0604020202020204" pitchFamily="34" charset="0"/>
                <a:buChar char="•"/>
                <a:defRPr sz="1600" kern="1200">
                  <a:solidFill>
                    <a:schemeClr val="tx1"/>
                  </a:solidFill>
                  <a:latin typeface="+mn-lt"/>
                  <a:ea typeface="+mn-ea"/>
                  <a:cs typeface="Segoe UI Light" panose="020B0502040204020203" pitchFamily="34" charset="0"/>
                </a:defRPr>
              </a:lvl2pPr>
              <a:lvl3pPr marL="345281" indent="-172641" algn="l" defTabSz="685800" rtl="0" eaLnBrk="1" latinLnBrk="0" hangingPunct="1">
                <a:lnSpc>
                  <a:spcPct val="100000"/>
                </a:lnSpc>
                <a:spcBef>
                  <a:spcPts val="150"/>
                </a:spcBef>
                <a:spcAft>
                  <a:spcPts val="100"/>
                </a:spcAft>
                <a:buClr>
                  <a:schemeClr val="accent2"/>
                </a:buClr>
                <a:buFont typeface="Arial" panose="020B0604020202020204" pitchFamily="34" charset="0"/>
                <a:buChar char="•"/>
                <a:tabLst>
                  <a:tab pos="600075" algn="l"/>
                </a:tabLst>
                <a:defRPr sz="1400" kern="1200">
                  <a:solidFill>
                    <a:schemeClr val="tx1"/>
                  </a:solidFill>
                  <a:latin typeface="+mn-lt"/>
                  <a:ea typeface="+mn-ea"/>
                  <a:cs typeface="Segoe UI Light" panose="020B0502040204020203" pitchFamily="34" charset="0"/>
                </a:defRPr>
              </a:lvl3pPr>
              <a:lvl4pPr marL="513160" indent="-167879" algn="l" defTabSz="685800" rtl="0" eaLnBrk="1" latinLnBrk="0" hangingPunct="1">
                <a:lnSpc>
                  <a:spcPct val="100000"/>
                </a:lnSpc>
                <a:spcBef>
                  <a:spcPts val="150"/>
                </a:spcBef>
                <a:spcAft>
                  <a:spcPts val="100"/>
                </a:spcAft>
                <a:buClr>
                  <a:schemeClr val="accent2">
                    <a:lumMod val="60000"/>
                    <a:lumOff val="40000"/>
                  </a:schemeClr>
                </a:buClr>
                <a:buFont typeface="Arial" panose="020B0604020202020204" pitchFamily="34" charset="0"/>
                <a:buChar char="•"/>
                <a:defRPr sz="1200" kern="1200">
                  <a:solidFill>
                    <a:schemeClr val="tx1"/>
                  </a:solidFill>
                  <a:latin typeface="+mn-lt"/>
                  <a:ea typeface="+mn-ea"/>
                  <a:cs typeface="Segoe UI Light" panose="020B0502040204020203" pitchFamily="34" charset="0"/>
                </a:defRPr>
              </a:lvl4pPr>
              <a:lvl5pPr marL="0" indent="0" algn="l" defTabSz="685800" rtl="0" eaLnBrk="1" latinLnBrk="0" hangingPunct="1">
                <a:lnSpc>
                  <a:spcPct val="100000"/>
                </a:lnSpc>
                <a:spcBef>
                  <a:spcPts val="300"/>
                </a:spcBef>
                <a:spcAft>
                  <a:spcPts val="450"/>
                </a:spcAft>
                <a:buFontTx/>
                <a:buNone/>
                <a:defRPr sz="1800" kern="1200">
                  <a:solidFill>
                    <a:schemeClr val="tx1"/>
                  </a:solidFill>
                  <a:latin typeface="+mn-lt"/>
                  <a:ea typeface="+mn-ea"/>
                  <a:cs typeface="Segoe UI" panose="020B0502040204020203" pitchFamily="34" charset="0"/>
                </a:defRPr>
              </a:lvl5pPr>
              <a:lvl6pPr marL="631825" indent="-115888" algn="l" defTabSz="685800" rtl="0" eaLnBrk="1" latinLnBrk="0" hangingPunct="1">
                <a:lnSpc>
                  <a:spcPct val="90000"/>
                </a:lnSpc>
                <a:spcBef>
                  <a:spcPts val="375"/>
                </a:spcBef>
                <a:buClr>
                  <a:schemeClr val="accent2"/>
                </a:buClr>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70000"/>
                </a:lnSpc>
                <a:spcBef>
                  <a:spcPts val="0"/>
                </a:spcBef>
                <a:spcAft>
                  <a:spcPts val="0"/>
                </a:spcAft>
              </a:pPr>
              <a:r>
                <a:rPr lang="de-DE" sz="800" dirty="0">
                  <a:latin typeface="Segoe UI" panose="020B0502040204020203" pitchFamily="34" charset="0"/>
                </a:rPr>
                <a:t>Headquarter</a:t>
              </a:r>
            </a:p>
            <a:p>
              <a:pPr>
                <a:lnSpc>
                  <a:spcPct val="170000"/>
                </a:lnSpc>
                <a:spcBef>
                  <a:spcPts val="0"/>
                </a:spcBef>
                <a:spcAft>
                  <a:spcPts val="0"/>
                </a:spcAft>
              </a:pPr>
              <a:r>
                <a:rPr lang="de-DE" sz="800" dirty="0">
                  <a:latin typeface="Segoe UI" panose="020B0502040204020203" pitchFamily="34" charset="0"/>
                </a:rPr>
                <a:t>Facility</a:t>
              </a:r>
            </a:p>
            <a:p>
              <a:pPr>
                <a:lnSpc>
                  <a:spcPct val="170000"/>
                </a:lnSpc>
                <a:spcBef>
                  <a:spcPts val="0"/>
                </a:spcBef>
                <a:spcAft>
                  <a:spcPts val="0"/>
                </a:spcAft>
              </a:pPr>
              <a:r>
                <a:rPr lang="de-DE" sz="800" dirty="0">
                  <a:latin typeface="Segoe UI" panose="020B0502040204020203" pitchFamily="34" charset="0"/>
                </a:rPr>
                <a:t>Representative</a:t>
              </a:r>
              <a:endParaRPr lang="en-US" sz="800" dirty="0">
                <a:latin typeface="Segoe UI" panose="020B0502040204020203" pitchFamily="34" charset="0"/>
              </a:endParaRPr>
            </a:p>
          </p:txBody>
        </p:sp>
      </p:grpSp>
      <p:sp>
        <p:nvSpPr>
          <p:cNvPr id="6" name="Oval 5">
            <a:extLst>
              <a:ext uri="{FF2B5EF4-FFF2-40B4-BE49-F238E27FC236}">
                <a16:creationId xmlns:a16="http://schemas.microsoft.com/office/drawing/2014/main" id="{B0344DA1-9C16-4257-BCE8-25C014AF0B9E}"/>
              </a:ext>
            </a:extLst>
          </p:cNvPr>
          <p:cNvSpPr/>
          <p:nvPr/>
        </p:nvSpPr>
        <p:spPr>
          <a:xfrm flipH="1" flipV="1">
            <a:off x="3808191" y="1812135"/>
            <a:ext cx="48306" cy="48306"/>
          </a:xfrm>
          <a:prstGeom prst="ellipse">
            <a:avLst/>
          </a:prstGeom>
          <a:solidFill>
            <a:schemeClr val="tx2">
              <a:lumMod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err="1">
              <a:solidFill>
                <a:schemeClr val="tx1"/>
              </a:solidFill>
            </a:endParaRPr>
          </a:p>
        </p:txBody>
      </p:sp>
      <p:sp>
        <p:nvSpPr>
          <p:cNvPr id="7" name="Oval 6">
            <a:extLst>
              <a:ext uri="{FF2B5EF4-FFF2-40B4-BE49-F238E27FC236}">
                <a16:creationId xmlns:a16="http://schemas.microsoft.com/office/drawing/2014/main" id="{33890512-4793-4919-A0AC-C5D696E89179}"/>
              </a:ext>
            </a:extLst>
          </p:cNvPr>
          <p:cNvSpPr/>
          <p:nvPr/>
        </p:nvSpPr>
        <p:spPr>
          <a:xfrm flipH="1" flipV="1">
            <a:off x="3835821" y="1734943"/>
            <a:ext cx="48306" cy="48306"/>
          </a:xfrm>
          <a:prstGeom prst="ellipse">
            <a:avLst/>
          </a:prstGeom>
          <a:solidFill>
            <a:schemeClr val="tx2">
              <a:lumMod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err="1">
              <a:solidFill>
                <a:schemeClr val="tx1"/>
              </a:solidFill>
            </a:endParaRPr>
          </a:p>
        </p:txBody>
      </p:sp>
      <p:sp>
        <p:nvSpPr>
          <p:cNvPr id="8" name="Oval 7">
            <a:extLst>
              <a:ext uri="{FF2B5EF4-FFF2-40B4-BE49-F238E27FC236}">
                <a16:creationId xmlns:a16="http://schemas.microsoft.com/office/drawing/2014/main" id="{4BC68743-E3E9-43B2-8F37-6B46B7BE5ADF}"/>
              </a:ext>
            </a:extLst>
          </p:cNvPr>
          <p:cNvSpPr/>
          <p:nvPr/>
        </p:nvSpPr>
        <p:spPr>
          <a:xfrm flipH="1" flipV="1">
            <a:off x="3739936" y="1771951"/>
            <a:ext cx="48306" cy="48306"/>
          </a:xfrm>
          <a:prstGeom prst="ellipse">
            <a:avLst/>
          </a:prstGeom>
          <a:solidFill>
            <a:schemeClr val="tx2">
              <a:lumMod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err="1">
              <a:solidFill>
                <a:schemeClr val="tx1"/>
              </a:solidFill>
            </a:endParaRPr>
          </a:p>
        </p:txBody>
      </p:sp>
      <p:sp>
        <p:nvSpPr>
          <p:cNvPr id="9" name="Oval 8">
            <a:extLst>
              <a:ext uri="{FF2B5EF4-FFF2-40B4-BE49-F238E27FC236}">
                <a16:creationId xmlns:a16="http://schemas.microsoft.com/office/drawing/2014/main" id="{76985BD5-7C9F-4844-8122-B958914A044E}"/>
              </a:ext>
            </a:extLst>
          </p:cNvPr>
          <p:cNvSpPr/>
          <p:nvPr/>
        </p:nvSpPr>
        <p:spPr>
          <a:xfrm flipH="1" flipV="1">
            <a:off x="3385034" y="1664399"/>
            <a:ext cx="48306" cy="48306"/>
          </a:xfrm>
          <a:prstGeom prst="ellipse">
            <a:avLst/>
          </a:prstGeom>
          <a:solidFill>
            <a:schemeClr val="tx2">
              <a:lumMod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err="1">
              <a:solidFill>
                <a:schemeClr val="tx1"/>
              </a:solidFill>
            </a:endParaRPr>
          </a:p>
        </p:txBody>
      </p:sp>
      <p:sp>
        <p:nvSpPr>
          <p:cNvPr id="10" name="Oval 9">
            <a:extLst>
              <a:ext uri="{FF2B5EF4-FFF2-40B4-BE49-F238E27FC236}">
                <a16:creationId xmlns:a16="http://schemas.microsoft.com/office/drawing/2014/main" id="{4BA43196-001B-4FEC-9ED1-18BBC1E89BB4}"/>
              </a:ext>
            </a:extLst>
          </p:cNvPr>
          <p:cNvSpPr/>
          <p:nvPr/>
        </p:nvSpPr>
        <p:spPr>
          <a:xfrm flipH="1" flipV="1">
            <a:off x="3423455" y="1761007"/>
            <a:ext cx="48306" cy="48306"/>
          </a:xfrm>
          <a:prstGeom prst="ellipse">
            <a:avLst/>
          </a:prstGeom>
          <a:solidFill>
            <a:schemeClr val="tx2">
              <a:lumMod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err="1">
              <a:solidFill>
                <a:schemeClr val="tx1"/>
              </a:solidFill>
            </a:endParaRPr>
          </a:p>
        </p:txBody>
      </p:sp>
      <p:sp>
        <p:nvSpPr>
          <p:cNvPr id="11" name="Oval 10">
            <a:extLst>
              <a:ext uri="{FF2B5EF4-FFF2-40B4-BE49-F238E27FC236}">
                <a16:creationId xmlns:a16="http://schemas.microsoft.com/office/drawing/2014/main" id="{ED69476A-5B12-4646-826F-50CDCE2ECE2D}"/>
              </a:ext>
            </a:extLst>
          </p:cNvPr>
          <p:cNvSpPr/>
          <p:nvPr/>
        </p:nvSpPr>
        <p:spPr>
          <a:xfrm flipH="1" flipV="1">
            <a:off x="4034439" y="1446244"/>
            <a:ext cx="48306" cy="48306"/>
          </a:xfrm>
          <a:prstGeom prst="ellipse">
            <a:avLst/>
          </a:prstGeom>
          <a:solidFill>
            <a:schemeClr val="tx2">
              <a:lumMod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err="1">
              <a:solidFill>
                <a:schemeClr val="tx1"/>
              </a:solidFill>
            </a:endParaRPr>
          </a:p>
        </p:txBody>
      </p:sp>
      <p:sp>
        <p:nvSpPr>
          <p:cNvPr id="12" name="Oval 11">
            <a:extLst>
              <a:ext uri="{FF2B5EF4-FFF2-40B4-BE49-F238E27FC236}">
                <a16:creationId xmlns:a16="http://schemas.microsoft.com/office/drawing/2014/main" id="{EB0FA1B9-D1F1-4612-97DC-838BB928336D}"/>
              </a:ext>
            </a:extLst>
          </p:cNvPr>
          <p:cNvSpPr/>
          <p:nvPr/>
        </p:nvSpPr>
        <p:spPr>
          <a:xfrm flipH="1" flipV="1">
            <a:off x="4254993" y="1377658"/>
            <a:ext cx="48306" cy="48306"/>
          </a:xfrm>
          <a:prstGeom prst="ellipse">
            <a:avLst/>
          </a:prstGeom>
          <a:solidFill>
            <a:schemeClr val="tx2">
              <a:lumMod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err="1">
              <a:solidFill>
                <a:schemeClr val="tx1"/>
              </a:solidFill>
            </a:endParaRPr>
          </a:p>
        </p:txBody>
      </p:sp>
      <p:sp>
        <p:nvSpPr>
          <p:cNvPr id="13" name="Oval 12">
            <a:extLst>
              <a:ext uri="{FF2B5EF4-FFF2-40B4-BE49-F238E27FC236}">
                <a16:creationId xmlns:a16="http://schemas.microsoft.com/office/drawing/2014/main" id="{9712BD9C-F3B8-454F-9C61-A0653E655201}"/>
              </a:ext>
            </a:extLst>
          </p:cNvPr>
          <p:cNvSpPr/>
          <p:nvPr/>
        </p:nvSpPr>
        <p:spPr>
          <a:xfrm flipH="1" flipV="1">
            <a:off x="4006515" y="1932120"/>
            <a:ext cx="48306" cy="48306"/>
          </a:xfrm>
          <a:prstGeom prst="ellipse">
            <a:avLst/>
          </a:prstGeom>
          <a:solidFill>
            <a:schemeClr val="tx2">
              <a:lumMod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err="1">
              <a:solidFill>
                <a:schemeClr val="tx1"/>
              </a:solidFill>
            </a:endParaRPr>
          </a:p>
        </p:txBody>
      </p:sp>
      <p:sp>
        <p:nvSpPr>
          <p:cNvPr id="14" name="Oval 13">
            <a:extLst>
              <a:ext uri="{FF2B5EF4-FFF2-40B4-BE49-F238E27FC236}">
                <a16:creationId xmlns:a16="http://schemas.microsoft.com/office/drawing/2014/main" id="{01A1582C-D12D-435F-974B-3522D5AF638B}"/>
              </a:ext>
            </a:extLst>
          </p:cNvPr>
          <p:cNvSpPr/>
          <p:nvPr/>
        </p:nvSpPr>
        <p:spPr>
          <a:xfrm flipH="1" flipV="1">
            <a:off x="3899738" y="2157898"/>
            <a:ext cx="48306" cy="48306"/>
          </a:xfrm>
          <a:prstGeom prst="ellipse">
            <a:avLst/>
          </a:prstGeom>
          <a:solidFill>
            <a:schemeClr val="tx2">
              <a:lumMod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err="1">
              <a:solidFill>
                <a:schemeClr val="tx1"/>
              </a:solidFill>
            </a:endParaRPr>
          </a:p>
        </p:txBody>
      </p:sp>
      <p:sp>
        <p:nvSpPr>
          <p:cNvPr id="15" name="Oval 14">
            <a:extLst>
              <a:ext uri="{FF2B5EF4-FFF2-40B4-BE49-F238E27FC236}">
                <a16:creationId xmlns:a16="http://schemas.microsoft.com/office/drawing/2014/main" id="{5D4A2071-13DF-466A-B5D6-664FA836D426}"/>
              </a:ext>
            </a:extLst>
          </p:cNvPr>
          <p:cNvSpPr/>
          <p:nvPr/>
        </p:nvSpPr>
        <p:spPr>
          <a:xfrm flipH="1" flipV="1">
            <a:off x="3579958" y="1897259"/>
            <a:ext cx="48306" cy="48306"/>
          </a:xfrm>
          <a:prstGeom prst="ellipse">
            <a:avLst/>
          </a:prstGeom>
          <a:solidFill>
            <a:schemeClr val="tx2">
              <a:lumMod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err="1">
              <a:solidFill>
                <a:schemeClr val="tx1"/>
              </a:solidFill>
            </a:endParaRPr>
          </a:p>
        </p:txBody>
      </p:sp>
      <p:sp>
        <p:nvSpPr>
          <p:cNvPr id="16" name="Oval 15">
            <a:extLst>
              <a:ext uri="{FF2B5EF4-FFF2-40B4-BE49-F238E27FC236}">
                <a16:creationId xmlns:a16="http://schemas.microsoft.com/office/drawing/2014/main" id="{C92C8208-6275-485F-8FF4-AF02FA2EA8EB}"/>
              </a:ext>
            </a:extLst>
          </p:cNvPr>
          <p:cNvSpPr/>
          <p:nvPr/>
        </p:nvSpPr>
        <p:spPr>
          <a:xfrm flipH="1" flipV="1">
            <a:off x="4071636" y="1670546"/>
            <a:ext cx="48306" cy="48306"/>
          </a:xfrm>
          <a:prstGeom prst="ellipse">
            <a:avLst/>
          </a:prstGeom>
          <a:solidFill>
            <a:schemeClr val="tx2">
              <a:lumMod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err="1">
              <a:solidFill>
                <a:schemeClr val="tx1"/>
              </a:solidFill>
            </a:endParaRPr>
          </a:p>
        </p:txBody>
      </p:sp>
      <p:sp>
        <p:nvSpPr>
          <p:cNvPr id="17" name="Oval 16">
            <a:extLst>
              <a:ext uri="{FF2B5EF4-FFF2-40B4-BE49-F238E27FC236}">
                <a16:creationId xmlns:a16="http://schemas.microsoft.com/office/drawing/2014/main" id="{1AF93E42-5EF3-4074-88A3-E7396C15BB3E}"/>
              </a:ext>
            </a:extLst>
          </p:cNvPr>
          <p:cNvSpPr/>
          <p:nvPr/>
        </p:nvSpPr>
        <p:spPr>
          <a:xfrm flipH="1" flipV="1">
            <a:off x="4738183" y="2495243"/>
            <a:ext cx="48306" cy="48306"/>
          </a:xfrm>
          <a:prstGeom prst="ellipse">
            <a:avLst/>
          </a:prstGeom>
          <a:solidFill>
            <a:schemeClr val="tx2">
              <a:lumMod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err="1">
              <a:solidFill>
                <a:schemeClr val="tx1"/>
              </a:solidFill>
            </a:endParaRPr>
          </a:p>
        </p:txBody>
      </p:sp>
      <p:sp>
        <p:nvSpPr>
          <p:cNvPr id="18" name="Oval 17">
            <a:extLst>
              <a:ext uri="{FF2B5EF4-FFF2-40B4-BE49-F238E27FC236}">
                <a16:creationId xmlns:a16="http://schemas.microsoft.com/office/drawing/2014/main" id="{EB5F5E60-30DF-4742-9732-864685613741}"/>
              </a:ext>
            </a:extLst>
          </p:cNvPr>
          <p:cNvSpPr/>
          <p:nvPr/>
        </p:nvSpPr>
        <p:spPr>
          <a:xfrm flipH="1" flipV="1">
            <a:off x="4770412" y="2463490"/>
            <a:ext cx="48306" cy="48306"/>
          </a:xfrm>
          <a:prstGeom prst="ellipse">
            <a:avLst/>
          </a:prstGeom>
          <a:solidFill>
            <a:schemeClr val="tx2">
              <a:lumMod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err="1">
              <a:solidFill>
                <a:schemeClr val="tx1"/>
              </a:solidFill>
            </a:endParaRPr>
          </a:p>
        </p:txBody>
      </p:sp>
      <p:sp>
        <p:nvSpPr>
          <p:cNvPr id="19" name="Oval 18">
            <a:extLst>
              <a:ext uri="{FF2B5EF4-FFF2-40B4-BE49-F238E27FC236}">
                <a16:creationId xmlns:a16="http://schemas.microsoft.com/office/drawing/2014/main" id="{8F1118CF-7E0C-4DCE-92FA-A4E99981A314}"/>
              </a:ext>
            </a:extLst>
          </p:cNvPr>
          <p:cNvSpPr/>
          <p:nvPr/>
        </p:nvSpPr>
        <p:spPr>
          <a:xfrm flipH="1" flipV="1">
            <a:off x="3765601" y="1980972"/>
            <a:ext cx="48306" cy="48306"/>
          </a:xfrm>
          <a:prstGeom prst="ellipse">
            <a:avLst/>
          </a:prstGeom>
          <a:solidFill>
            <a:schemeClr val="tx2">
              <a:lumMod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err="1">
              <a:solidFill>
                <a:schemeClr val="tx1"/>
              </a:solidFill>
            </a:endParaRPr>
          </a:p>
        </p:txBody>
      </p:sp>
      <p:sp>
        <p:nvSpPr>
          <p:cNvPr id="20" name="Oval 19">
            <a:extLst>
              <a:ext uri="{FF2B5EF4-FFF2-40B4-BE49-F238E27FC236}">
                <a16:creationId xmlns:a16="http://schemas.microsoft.com/office/drawing/2014/main" id="{8D210247-3A17-4A8F-90C7-E7CEBA766FE0}"/>
              </a:ext>
            </a:extLst>
          </p:cNvPr>
          <p:cNvSpPr/>
          <p:nvPr/>
        </p:nvSpPr>
        <p:spPr>
          <a:xfrm flipH="1" flipV="1">
            <a:off x="3703793" y="2017018"/>
            <a:ext cx="48306" cy="48306"/>
          </a:xfrm>
          <a:prstGeom prst="ellipse">
            <a:avLst/>
          </a:prstGeom>
          <a:solidFill>
            <a:schemeClr val="tx2">
              <a:lumMod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err="1">
              <a:solidFill>
                <a:schemeClr val="tx1"/>
              </a:solidFill>
            </a:endParaRPr>
          </a:p>
        </p:txBody>
      </p:sp>
      <p:sp>
        <p:nvSpPr>
          <p:cNvPr id="21" name="Oval 20">
            <a:extLst>
              <a:ext uri="{FF2B5EF4-FFF2-40B4-BE49-F238E27FC236}">
                <a16:creationId xmlns:a16="http://schemas.microsoft.com/office/drawing/2014/main" id="{606C19E3-98FB-4646-AE6A-9135CF7087A3}"/>
              </a:ext>
            </a:extLst>
          </p:cNvPr>
          <p:cNvSpPr/>
          <p:nvPr/>
        </p:nvSpPr>
        <p:spPr>
          <a:xfrm flipH="1" flipV="1">
            <a:off x="2780144" y="3578861"/>
            <a:ext cx="48306" cy="48306"/>
          </a:xfrm>
          <a:prstGeom prst="ellipse">
            <a:avLst/>
          </a:prstGeom>
          <a:solidFill>
            <a:schemeClr val="tx2">
              <a:lumMod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23" name="Oval 22">
            <a:extLst>
              <a:ext uri="{FF2B5EF4-FFF2-40B4-BE49-F238E27FC236}">
                <a16:creationId xmlns:a16="http://schemas.microsoft.com/office/drawing/2014/main" id="{FE068E41-6F2A-423E-AC2B-E5389D5B41B3}"/>
              </a:ext>
            </a:extLst>
          </p:cNvPr>
          <p:cNvSpPr/>
          <p:nvPr/>
        </p:nvSpPr>
        <p:spPr>
          <a:xfrm flipH="1" flipV="1">
            <a:off x="1428069" y="2105487"/>
            <a:ext cx="48306" cy="48306"/>
          </a:xfrm>
          <a:prstGeom prst="ellipse">
            <a:avLst/>
          </a:prstGeom>
          <a:solidFill>
            <a:schemeClr val="tx2">
              <a:lumMod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24" name="Graphic 23">
            <a:extLst>
              <a:ext uri="{FF2B5EF4-FFF2-40B4-BE49-F238E27FC236}">
                <a16:creationId xmlns:a16="http://schemas.microsoft.com/office/drawing/2014/main" id="{D6325A6C-2E22-470D-A60E-8089F2AC67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flipH="1">
            <a:off x="1737013" y="2108289"/>
            <a:ext cx="72146" cy="72146"/>
          </a:xfrm>
          <a:prstGeom prst="rect">
            <a:avLst/>
          </a:prstGeom>
        </p:spPr>
      </p:pic>
      <p:sp>
        <p:nvSpPr>
          <p:cNvPr id="25" name="Oval 24">
            <a:extLst>
              <a:ext uri="{FF2B5EF4-FFF2-40B4-BE49-F238E27FC236}">
                <a16:creationId xmlns:a16="http://schemas.microsoft.com/office/drawing/2014/main" id="{A6AA54CE-1BF6-498A-BA44-960BDC425572}"/>
              </a:ext>
            </a:extLst>
          </p:cNvPr>
          <p:cNvSpPr/>
          <p:nvPr/>
        </p:nvSpPr>
        <p:spPr>
          <a:xfrm flipH="1" flipV="1">
            <a:off x="1957561" y="2106845"/>
            <a:ext cx="48306" cy="48306"/>
          </a:xfrm>
          <a:prstGeom prst="ellipse">
            <a:avLst/>
          </a:prstGeom>
          <a:solidFill>
            <a:schemeClr val="tx2">
              <a:lumMod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28" name="Oval 27">
            <a:extLst>
              <a:ext uri="{FF2B5EF4-FFF2-40B4-BE49-F238E27FC236}">
                <a16:creationId xmlns:a16="http://schemas.microsoft.com/office/drawing/2014/main" id="{A0F9AEB4-33B5-47DA-9654-D1D96AB15754}"/>
              </a:ext>
            </a:extLst>
          </p:cNvPr>
          <p:cNvSpPr/>
          <p:nvPr/>
        </p:nvSpPr>
        <p:spPr>
          <a:xfrm flipH="1" flipV="1">
            <a:off x="2099658" y="1816593"/>
            <a:ext cx="48306" cy="48306"/>
          </a:xfrm>
          <a:prstGeom prst="ellipse">
            <a:avLst/>
          </a:prstGeom>
          <a:solidFill>
            <a:schemeClr val="tx2">
              <a:lumMod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29" name="Graphic 28">
            <a:extLst>
              <a:ext uri="{FF2B5EF4-FFF2-40B4-BE49-F238E27FC236}">
                <a16:creationId xmlns:a16="http://schemas.microsoft.com/office/drawing/2014/main" id="{CBD42489-E8DB-4896-A99D-B1A69E1A80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flipH="1">
            <a:off x="7044144" y="2944997"/>
            <a:ext cx="72146" cy="72146"/>
          </a:xfrm>
          <a:prstGeom prst="rect">
            <a:avLst/>
          </a:prstGeom>
        </p:spPr>
      </p:pic>
      <p:sp>
        <p:nvSpPr>
          <p:cNvPr id="30" name="Oval 29">
            <a:extLst>
              <a:ext uri="{FF2B5EF4-FFF2-40B4-BE49-F238E27FC236}">
                <a16:creationId xmlns:a16="http://schemas.microsoft.com/office/drawing/2014/main" id="{B5525EEC-B81C-4343-9635-EC91FF504691}"/>
              </a:ext>
            </a:extLst>
          </p:cNvPr>
          <p:cNvSpPr/>
          <p:nvPr/>
        </p:nvSpPr>
        <p:spPr>
          <a:xfrm flipH="1" flipV="1">
            <a:off x="7873217" y="1976245"/>
            <a:ext cx="48306" cy="48306"/>
          </a:xfrm>
          <a:prstGeom prst="ellipse">
            <a:avLst/>
          </a:prstGeom>
          <a:solidFill>
            <a:schemeClr val="tx2">
              <a:lumMod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err="1">
              <a:solidFill>
                <a:schemeClr val="tx1"/>
              </a:solidFill>
            </a:endParaRPr>
          </a:p>
        </p:txBody>
      </p:sp>
      <p:sp>
        <p:nvSpPr>
          <p:cNvPr id="31" name="Oval 30">
            <a:extLst>
              <a:ext uri="{FF2B5EF4-FFF2-40B4-BE49-F238E27FC236}">
                <a16:creationId xmlns:a16="http://schemas.microsoft.com/office/drawing/2014/main" id="{6A6F991F-C32D-4CB3-9EC3-1367DC8866B6}"/>
              </a:ext>
            </a:extLst>
          </p:cNvPr>
          <p:cNvSpPr/>
          <p:nvPr/>
        </p:nvSpPr>
        <p:spPr>
          <a:xfrm flipH="1" flipV="1">
            <a:off x="7250000" y="2387695"/>
            <a:ext cx="48306" cy="48306"/>
          </a:xfrm>
          <a:prstGeom prst="ellipse">
            <a:avLst/>
          </a:prstGeom>
          <a:solidFill>
            <a:schemeClr val="tx2">
              <a:lumMod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err="1">
              <a:solidFill>
                <a:schemeClr val="tx1"/>
              </a:solidFill>
            </a:endParaRPr>
          </a:p>
        </p:txBody>
      </p:sp>
      <p:sp>
        <p:nvSpPr>
          <p:cNvPr id="32" name="Oval 31">
            <a:extLst>
              <a:ext uri="{FF2B5EF4-FFF2-40B4-BE49-F238E27FC236}">
                <a16:creationId xmlns:a16="http://schemas.microsoft.com/office/drawing/2014/main" id="{EB0F8494-08AA-4D4B-9D45-0328D76DDAFA}"/>
              </a:ext>
            </a:extLst>
          </p:cNvPr>
          <p:cNvSpPr/>
          <p:nvPr/>
        </p:nvSpPr>
        <p:spPr>
          <a:xfrm flipH="1" flipV="1">
            <a:off x="5622494" y="2415344"/>
            <a:ext cx="48306" cy="48306"/>
          </a:xfrm>
          <a:prstGeom prst="ellipse">
            <a:avLst/>
          </a:prstGeom>
          <a:solidFill>
            <a:schemeClr val="tx2">
              <a:lumMod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err="1">
              <a:solidFill>
                <a:schemeClr val="tx1"/>
              </a:solidFill>
            </a:endParaRPr>
          </a:p>
        </p:txBody>
      </p:sp>
      <p:sp>
        <p:nvSpPr>
          <p:cNvPr id="34" name="Oval 33">
            <a:extLst>
              <a:ext uri="{FF2B5EF4-FFF2-40B4-BE49-F238E27FC236}">
                <a16:creationId xmlns:a16="http://schemas.microsoft.com/office/drawing/2014/main" id="{21260590-0840-4ACF-99BF-946D43D009CB}"/>
              </a:ext>
            </a:extLst>
          </p:cNvPr>
          <p:cNvSpPr/>
          <p:nvPr/>
        </p:nvSpPr>
        <p:spPr>
          <a:xfrm flipH="1" flipV="1">
            <a:off x="7300100" y="2368954"/>
            <a:ext cx="48306" cy="48306"/>
          </a:xfrm>
          <a:prstGeom prst="ellipse">
            <a:avLst/>
          </a:prstGeom>
          <a:solidFill>
            <a:schemeClr val="tx2">
              <a:lumMod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err="1">
              <a:solidFill>
                <a:schemeClr val="tx1"/>
              </a:solidFill>
            </a:endParaRPr>
          </a:p>
        </p:txBody>
      </p:sp>
      <p:sp>
        <p:nvSpPr>
          <p:cNvPr id="35" name="Oval 34">
            <a:extLst>
              <a:ext uri="{FF2B5EF4-FFF2-40B4-BE49-F238E27FC236}">
                <a16:creationId xmlns:a16="http://schemas.microsoft.com/office/drawing/2014/main" id="{37DBA228-E94D-4F6C-B462-CDDC7EA9EADF}"/>
              </a:ext>
            </a:extLst>
          </p:cNvPr>
          <p:cNvSpPr/>
          <p:nvPr/>
        </p:nvSpPr>
        <p:spPr>
          <a:xfrm flipH="1" flipV="1">
            <a:off x="6296164" y="2246844"/>
            <a:ext cx="48306" cy="48306"/>
          </a:xfrm>
          <a:prstGeom prst="ellipse">
            <a:avLst/>
          </a:prstGeom>
          <a:solidFill>
            <a:schemeClr val="tx2">
              <a:lumMod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err="1">
              <a:solidFill>
                <a:schemeClr val="tx1"/>
              </a:solidFill>
            </a:endParaRPr>
          </a:p>
        </p:txBody>
      </p:sp>
      <p:sp>
        <p:nvSpPr>
          <p:cNvPr id="36" name="Oval 35">
            <a:extLst>
              <a:ext uri="{FF2B5EF4-FFF2-40B4-BE49-F238E27FC236}">
                <a16:creationId xmlns:a16="http://schemas.microsoft.com/office/drawing/2014/main" id="{F26E3DF7-85DF-4624-81DF-3EE372036C2E}"/>
              </a:ext>
            </a:extLst>
          </p:cNvPr>
          <p:cNvSpPr/>
          <p:nvPr/>
        </p:nvSpPr>
        <p:spPr>
          <a:xfrm flipH="1" flipV="1">
            <a:off x="6315571" y="2699868"/>
            <a:ext cx="48306" cy="48306"/>
          </a:xfrm>
          <a:prstGeom prst="ellipse">
            <a:avLst/>
          </a:prstGeom>
          <a:solidFill>
            <a:schemeClr val="tx2">
              <a:lumMod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err="1">
              <a:solidFill>
                <a:schemeClr val="tx1"/>
              </a:solidFill>
            </a:endParaRPr>
          </a:p>
        </p:txBody>
      </p:sp>
      <p:sp>
        <p:nvSpPr>
          <p:cNvPr id="37" name="Oval 36">
            <a:extLst>
              <a:ext uri="{FF2B5EF4-FFF2-40B4-BE49-F238E27FC236}">
                <a16:creationId xmlns:a16="http://schemas.microsoft.com/office/drawing/2014/main" id="{1E94F5C8-59A1-4FE7-868E-857FBCCACC9F}"/>
              </a:ext>
            </a:extLst>
          </p:cNvPr>
          <p:cNvSpPr/>
          <p:nvPr/>
        </p:nvSpPr>
        <p:spPr>
          <a:xfrm flipH="1" flipV="1">
            <a:off x="4849347" y="3603014"/>
            <a:ext cx="48306" cy="48306"/>
          </a:xfrm>
          <a:prstGeom prst="ellipse">
            <a:avLst/>
          </a:prstGeom>
          <a:solidFill>
            <a:schemeClr val="tx2">
              <a:lumMod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err="1">
              <a:solidFill>
                <a:schemeClr val="tx1"/>
              </a:solidFill>
            </a:endParaRPr>
          </a:p>
        </p:txBody>
      </p:sp>
      <p:sp>
        <p:nvSpPr>
          <p:cNvPr id="39" name="Oval 38">
            <a:extLst>
              <a:ext uri="{FF2B5EF4-FFF2-40B4-BE49-F238E27FC236}">
                <a16:creationId xmlns:a16="http://schemas.microsoft.com/office/drawing/2014/main" id="{88FB7F11-5A3E-4D75-93CB-C37A5933C4B3}"/>
              </a:ext>
            </a:extLst>
          </p:cNvPr>
          <p:cNvSpPr/>
          <p:nvPr/>
        </p:nvSpPr>
        <p:spPr>
          <a:xfrm>
            <a:off x="7959228" y="4186923"/>
            <a:ext cx="48306" cy="48306"/>
          </a:xfrm>
          <a:prstGeom prst="ellipse">
            <a:avLst/>
          </a:prstGeom>
          <a:solidFill>
            <a:schemeClr val="bg1"/>
          </a:solidFill>
          <a:ln w="1905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err="1">
              <a:solidFill>
                <a:schemeClr val="tx1"/>
              </a:solidFill>
            </a:endParaRPr>
          </a:p>
        </p:txBody>
      </p:sp>
      <p:sp>
        <p:nvSpPr>
          <p:cNvPr id="26" name="Textfeld 25">
            <a:extLst>
              <a:ext uri="{FF2B5EF4-FFF2-40B4-BE49-F238E27FC236}">
                <a16:creationId xmlns:a16="http://schemas.microsoft.com/office/drawing/2014/main" id="{F176BB0A-6F64-428A-AAAF-CE7D341171E3}"/>
              </a:ext>
            </a:extLst>
          </p:cNvPr>
          <p:cNvSpPr txBox="1"/>
          <p:nvPr/>
        </p:nvSpPr>
        <p:spPr>
          <a:xfrm>
            <a:off x="3784014" y="1774559"/>
            <a:ext cx="278352" cy="312717"/>
          </a:xfrm>
          <a:prstGeom prst="rect">
            <a:avLst/>
          </a:prstGeom>
          <a:noFill/>
        </p:spPr>
        <p:txBody>
          <a:bodyPr wrap="square" rtlCol="0">
            <a:spAutoFit/>
          </a:bodyPr>
          <a:lstStyle/>
          <a:p>
            <a:r>
              <a:rPr lang="de-DE" sz="281" dirty="0">
                <a:latin typeface="Segoe UI" panose="020B0502040204020203" pitchFamily="34" charset="0"/>
                <a:cs typeface="Segoe UI" panose="020B0502040204020203" pitchFamily="34" charset="0"/>
              </a:rPr>
              <a:t>MGN</a:t>
            </a:r>
          </a:p>
        </p:txBody>
      </p:sp>
      <p:sp>
        <p:nvSpPr>
          <p:cNvPr id="116" name="Textfeld 115">
            <a:extLst>
              <a:ext uri="{FF2B5EF4-FFF2-40B4-BE49-F238E27FC236}">
                <a16:creationId xmlns:a16="http://schemas.microsoft.com/office/drawing/2014/main" id="{974AF444-1167-4828-A831-3F39721E4267}"/>
              </a:ext>
            </a:extLst>
          </p:cNvPr>
          <p:cNvSpPr txBox="1"/>
          <p:nvPr/>
        </p:nvSpPr>
        <p:spPr>
          <a:xfrm>
            <a:off x="3816482" y="1689388"/>
            <a:ext cx="278352" cy="312717"/>
          </a:xfrm>
          <a:prstGeom prst="rect">
            <a:avLst/>
          </a:prstGeom>
          <a:noFill/>
        </p:spPr>
        <p:txBody>
          <a:bodyPr wrap="square" rtlCol="0">
            <a:spAutoFit/>
          </a:bodyPr>
          <a:lstStyle/>
          <a:p>
            <a:r>
              <a:rPr lang="de-DE" sz="281" dirty="0">
                <a:latin typeface="Segoe UI" panose="020B0502040204020203" pitchFamily="34" charset="0"/>
                <a:cs typeface="Segoe UI" panose="020B0502040204020203" pitchFamily="34" charset="0"/>
              </a:rPr>
              <a:t>BLN</a:t>
            </a:r>
          </a:p>
        </p:txBody>
      </p:sp>
      <p:sp>
        <p:nvSpPr>
          <p:cNvPr id="117" name="Textfeld 116">
            <a:extLst>
              <a:ext uri="{FF2B5EF4-FFF2-40B4-BE49-F238E27FC236}">
                <a16:creationId xmlns:a16="http://schemas.microsoft.com/office/drawing/2014/main" id="{55A9FAD6-95A3-4371-B427-963FBC37BC33}"/>
              </a:ext>
            </a:extLst>
          </p:cNvPr>
          <p:cNvSpPr txBox="1"/>
          <p:nvPr/>
        </p:nvSpPr>
        <p:spPr>
          <a:xfrm>
            <a:off x="3549190" y="1730097"/>
            <a:ext cx="278352" cy="312717"/>
          </a:xfrm>
          <a:prstGeom prst="rect">
            <a:avLst/>
          </a:prstGeom>
          <a:noFill/>
        </p:spPr>
        <p:txBody>
          <a:bodyPr wrap="square" rtlCol="0">
            <a:spAutoFit/>
          </a:bodyPr>
          <a:lstStyle/>
          <a:p>
            <a:r>
              <a:rPr lang="de-DE" sz="281" dirty="0">
                <a:latin typeface="Segoe UI" panose="020B0502040204020203" pitchFamily="34" charset="0"/>
                <a:cs typeface="Segoe UI" panose="020B0502040204020203" pitchFamily="34" charset="0"/>
              </a:rPr>
              <a:t>HAN</a:t>
            </a:r>
          </a:p>
        </p:txBody>
      </p:sp>
      <p:sp>
        <p:nvSpPr>
          <p:cNvPr id="118" name="Textfeld 117">
            <a:extLst>
              <a:ext uri="{FF2B5EF4-FFF2-40B4-BE49-F238E27FC236}">
                <a16:creationId xmlns:a16="http://schemas.microsoft.com/office/drawing/2014/main" id="{8C3B7ACB-B3B0-4BE8-B8F5-7F918416B5C0}"/>
              </a:ext>
            </a:extLst>
          </p:cNvPr>
          <p:cNvSpPr txBox="1"/>
          <p:nvPr/>
        </p:nvSpPr>
        <p:spPr>
          <a:xfrm>
            <a:off x="3621082" y="1863137"/>
            <a:ext cx="278352" cy="312717"/>
          </a:xfrm>
          <a:prstGeom prst="rect">
            <a:avLst/>
          </a:prstGeom>
          <a:noFill/>
        </p:spPr>
        <p:txBody>
          <a:bodyPr wrap="square" rtlCol="0">
            <a:spAutoFit/>
          </a:bodyPr>
          <a:lstStyle/>
          <a:p>
            <a:r>
              <a:rPr lang="de-DE" sz="281" dirty="0">
                <a:latin typeface="Segoe UI" panose="020B0502040204020203" pitchFamily="34" charset="0"/>
                <a:cs typeface="Segoe UI" panose="020B0502040204020203" pitchFamily="34" charset="0"/>
              </a:rPr>
              <a:t>MUC</a:t>
            </a:r>
          </a:p>
        </p:txBody>
      </p:sp>
      <p:sp>
        <p:nvSpPr>
          <p:cNvPr id="119" name="Textfeld 118">
            <a:extLst>
              <a:ext uri="{FF2B5EF4-FFF2-40B4-BE49-F238E27FC236}">
                <a16:creationId xmlns:a16="http://schemas.microsoft.com/office/drawing/2014/main" id="{BA80D471-711D-49E7-81F4-0A96828B78DD}"/>
              </a:ext>
            </a:extLst>
          </p:cNvPr>
          <p:cNvSpPr txBox="1"/>
          <p:nvPr/>
        </p:nvSpPr>
        <p:spPr>
          <a:xfrm>
            <a:off x="3235631" y="1711652"/>
            <a:ext cx="278352" cy="312717"/>
          </a:xfrm>
          <a:prstGeom prst="rect">
            <a:avLst/>
          </a:prstGeom>
          <a:noFill/>
        </p:spPr>
        <p:txBody>
          <a:bodyPr wrap="square" rtlCol="0">
            <a:spAutoFit/>
          </a:bodyPr>
          <a:lstStyle/>
          <a:p>
            <a:r>
              <a:rPr lang="de-DE" sz="281" dirty="0">
                <a:latin typeface="Segoe UI" panose="020B0502040204020203" pitchFamily="34" charset="0"/>
                <a:cs typeface="Segoe UI" panose="020B0502040204020203" pitchFamily="34" charset="0"/>
              </a:rPr>
              <a:t>LON</a:t>
            </a:r>
          </a:p>
        </p:txBody>
      </p:sp>
      <p:sp>
        <p:nvSpPr>
          <p:cNvPr id="120" name="Textfeld 119">
            <a:extLst>
              <a:ext uri="{FF2B5EF4-FFF2-40B4-BE49-F238E27FC236}">
                <a16:creationId xmlns:a16="http://schemas.microsoft.com/office/drawing/2014/main" id="{76ECCD64-26F1-429E-B9D6-DE25689863E7}"/>
              </a:ext>
            </a:extLst>
          </p:cNvPr>
          <p:cNvSpPr txBox="1"/>
          <p:nvPr/>
        </p:nvSpPr>
        <p:spPr>
          <a:xfrm>
            <a:off x="3368858" y="1610643"/>
            <a:ext cx="278352" cy="312717"/>
          </a:xfrm>
          <a:prstGeom prst="rect">
            <a:avLst/>
          </a:prstGeom>
          <a:noFill/>
        </p:spPr>
        <p:txBody>
          <a:bodyPr wrap="square" rtlCol="0">
            <a:spAutoFit/>
          </a:bodyPr>
          <a:lstStyle/>
          <a:p>
            <a:r>
              <a:rPr lang="de-DE" sz="281" dirty="0">
                <a:latin typeface="Segoe UI" panose="020B0502040204020203" pitchFamily="34" charset="0"/>
                <a:cs typeface="Segoe UI" panose="020B0502040204020203" pitchFamily="34" charset="0"/>
              </a:rPr>
              <a:t>YRK</a:t>
            </a:r>
          </a:p>
        </p:txBody>
      </p:sp>
      <p:sp>
        <p:nvSpPr>
          <p:cNvPr id="121" name="Textfeld 120">
            <a:extLst>
              <a:ext uri="{FF2B5EF4-FFF2-40B4-BE49-F238E27FC236}">
                <a16:creationId xmlns:a16="http://schemas.microsoft.com/office/drawing/2014/main" id="{3C7F036B-BEAE-49CA-9BC9-68B8054F58CB}"/>
              </a:ext>
            </a:extLst>
          </p:cNvPr>
          <p:cNvSpPr txBox="1"/>
          <p:nvPr/>
        </p:nvSpPr>
        <p:spPr>
          <a:xfrm>
            <a:off x="3851293" y="1399649"/>
            <a:ext cx="278352" cy="312717"/>
          </a:xfrm>
          <a:prstGeom prst="rect">
            <a:avLst/>
          </a:prstGeom>
          <a:noFill/>
        </p:spPr>
        <p:txBody>
          <a:bodyPr wrap="square" rtlCol="0">
            <a:spAutoFit/>
          </a:bodyPr>
          <a:lstStyle/>
          <a:p>
            <a:r>
              <a:rPr lang="de-DE" sz="281" dirty="0">
                <a:latin typeface="Segoe UI" panose="020B0502040204020203" pitchFamily="34" charset="0"/>
                <a:cs typeface="Segoe UI" panose="020B0502040204020203" pitchFamily="34" charset="0"/>
              </a:rPr>
              <a:t>STO</a:t>
            </a:r>
          </a:p>
        </p:txBody>
      </p:sp>
      <p:sp>
        <p:nvSpPr>
          <p:cNvPr id="122" name="Textfeld 121">
            <a:extLst>
              <a:ext uri="{FF2B5EF4-FFF2-40B4-BE49-F238E27FC236}">
                <a16:creationId xmlns:a16="http://schemas.microsoft.com/office/drawing/2014/main" id="{1D9C46A3-1CF0-4A81-914B-E2AAB0423964}"/>
              </a:ext>
            </a:extLst>
          </p:cNvPr>
          <p:cNvSpPr txBox="1"/>
          <p:nvPr/>
        </p:nvSpPr>
        <p:spPr>
          <a:xfrm>
            <a:off x="4162718" y="1273267"/>
            <a:ext cx="278352" cy="312717"/>
          </a:xfrm>
          <a:prstGeom prst="rect">
            <a:avLst/>
          </a:prstGeom>
          <a:noFill/>
        </p:spPr>
        <p:txBody>
          <a:bodyPr wrap="square" rtlCol="0">
            <a:spAutoFit/>
          </a:bodyPr>
          <a:lstStyle/>
          <a:p>
            <a:r>
              <a:rPr lang="de-DE" sz="281" dirty="0">
                <a:latin typeface="Segoe UI" panose="020B0502040204020203" pitchFamily="34" charset="0"/>
                <a:cs typeface="Segoe UI" panose="020B0502040204020203" pitchFamily="34" charset="0"/>
              </a:rPr>
              <a:t>HEL</a:t>
            </a:r>
          </a:p>
        </p:txBody>
      </p:sp>
      <p:sp>
        <p:nvSpPr>
          <p:cNvPr id="123" name="Textfeld 122">
            <a:extLst>
              <a:ext uri="{FF2B5EF4-FFF2-40B4-BE49-F238E27FC236}">
                <a16:creationId xmlns:a16="http://schemas.microsoft.com/office/drawing/2014/main" id="{1BCEA26A-FA52-436F-BECB-5A0B674B670A}"/>
              </a:ext>
            </a:extLst>
          </p:cNvPr>
          <p:cNvSpPr txBox="1"/>
          <p:nvPr/>
        </p:nvSpPr>
        <p:spPr>
          <a:xfrm>
            <a:off x="3483833" y="1909018"/>
            <a:ext cx="278352" cy="312717"/>
          </a:xfrm>
          <a:prstGeom prst="rect">
            <a:avLst/>
          </a:prstGeom>
          <a:noFill/>
        </p:spPr>
        <p:txBody>
          <a:bodyPr wrap="square" rtlCol="0">
            <a:spAutoFit/>
          </a:bodyPr>
          <a:lstStyle/>
          <a:p>
            <a:r>
              <a:rPr lang="de-DE" sz="281" dirty="0">
                <a:latin typeface="Segoe UI" panose="020B0502040204020203" pitchFamily="34" charset="0"/>
                <a:cs typeface="Segoe UI" panose="020B0502040204020203" pitchFamily="34" charset="0"/>
              </a:rPr>
              <a:t>PAR</a:t>
            </a:r>
          </a:p>
        </p:txBody>
      </p:sp>
      <p:sp>
        <p:nvSpPr>
          <p:cNvPr id="124" name="Textfeld 123">
            <a:extLst>
              <a:ext uri="{FF2B5EF4-FFF2-40B4-BE49-F238E27FC236}">
                <a16:creationId xmlns:a16="http://schemas.microsoft.com/office/drawing/2014/main" id="{A2C5DAA4-CC7C-471C-A451-972DADC047D5}"/>
              </a:ext>
            </a:extLst>
          </p:cNvPr>
          <p:cNvSpPr txBox="1"/>
          <p:nvPr/>
        </p:nvSpPr>
        <p:spPr>
          <a:xfrm>
            <a:off x="4041894" y="1661682"/>
            <a:ext cx="278352" cy="312717"/>
          </a:xfrm>
          <a:prstGeom prst="rect">
            <a:avLst/>
          </a:prstGeom>
          <a:noFill/>
        </p:spPr>
        <p:txBody>
          <a:bodyPr wrap="square" rtlCol="0">
            <a:spAutoFit/>
          </a:bodyPr>
          <a:lstStyle/>
          <a:p>
            <a:r>
              <a:rPr lang="de-DE" sz="281" dirty="0">
                <a:latin typeface="Segoe UI" panose="020B0502040204020203" pitchFamily="34" charset="0"/>
                <a:cs typeface="Segoe UI" panose="020B0502040204020203" pitchFamily="34" charset="0"/>
              </a:rPr>
              <a:t>GDN</a:t>
            </a:r>
          </a:p>
        </p:txBody>
      </p:sp>
      <p:sp>
        <p:nvSpPr>
          <p:cNvPr id="126" name="Textfeld 125">
            <a:extLst>
              <a:ext uri="{FF2B5EF4-FFF2-40B4-BE49-F238E27FC236}">
                <a16:creationId xmlns:a16="http://schemas.microsoft.com/office/drawing/2014/main" id="{304D494A-7224-4A9C-91CE-589C85D202E6}"/>
              </a:ext>
            </a:extLst>
          </p:cNvPr>
          <p:cNvSpPr txBox="1"/>
          <p:nvPr/>
        </p:nvSpPr>
        <p:spPr>
          <a:xfrm>
            <a:off x="3952611" y="1947490"/>
            <a:ext cx="278352" cy="312717"/>
          </a:xfrm>
          <a:prstGeom prst="rect">
            <a:avLst/>
          </a:prstGeom>
          <a:noFill/>
        </p:spPr>
        <p:txBody>
          <a:bodyPr wrap="square" rtlCol="0">
            <a:spAutoFit/>
          </a:bodyPr>
          <a:lstStyle/>
          <a:p>
            <a:r>
              <a:rPr lang="de-DE" sz="281" dirty="0">
                <a:latin typeface="Segoe UI" panose="020B0502040204020203" pitchFamily="34" charset="0"/>
                <a:cs typeface="Segoe UI" panose="020B0502040204020203" pitchFamily="34" charset="0"/>
              </a:rPr>
              <a:t>VIE</a:t>
            </a:r>
          </a:p>
        </p:txBody>
      </p:sp>
      <p:sp>
        <p:nvSpPr>
          <p:cNvPr id="127" name="Textfeld 126">
            <a:extLst>
              <a:ext uri="{FF2B5EF4-FFF2-40B4-BE49-F238E27FC236}">
                <a16:creationId xmlns:a16="http://schemas.microsoft.com/office/drawing/2014/main" id="{410D3A36-BE30-422E-BE3F-8418BD0FC6A4}"/>
              </a:ext>
            </a:extLst>
          </p:cNvPr>
          <p:cNvSpPr txBox="1"/>
          <p:nvPr/>
        </p:nvSpPr>
        <p:spPr>
          <a:xfrm>
            <a:off x="3882677" y="2112612"/>
            <a:ext cx="278352" cy="312717"/>
          </a:xfrm>
          <a:prstGeom prst="rect">
            <a:avLst/>
          </a:prstGeom>
          <a:noFill/>
        </p:spPr>
        <p:txBody>
          <a:bodyPr wrap="square" rtlCol="0">
            <a:spAutoFit/>
          </a:bodyPr>
          <a:lstStyle/>
          <a:p>
            <a:r>
              <a:rPr lang="de-DE" sz="281" dirty="0">
                <a:latin typeface="Segoe UI" panose="020B0502040204020203" pitchFamily="34" charset="0"/>
                <a:cs typeface="Segoe UI" panose="020B0502040204020203" pitchFamily="34" charset="0"/>
              </a:rPr>
              <a:t>ROM</a:t>
            </a:r>
          </a:p>
        </p:txBody>
      </p:sp>
      <p:sp>
        <p:nvSpPr>
          <p:cNvPr id="128" name="Textfeld 127">
            <a:extLst>
              <a:ext uri="{FF2B5EF4-FFF2-40B4-BE49-F238E27FC236}">
                <a16:creationId xmlns:a16="http://schemas.microsoft.com/office/drawing/2014/main" id="{189BEEFF-BFEE-411F-B316-FCB55672DFAB}"/>
              </a:ext>
            </a:extLst>
          </p:cNvPr>
          <p:cNvSpPr txBox="1"/>
          <p:nvPr/>
        </p:nvSpPr>
        <p:spPr>
          <a:xfrm>
            <a:off x="3519040" y="2005788"/>
            <a:ext cx="278352" cy="312717"/>
          </a:xfrm>
          <a:prstGeom prst="rect">
            <a:avLst/>
          </a:prstGeom>
          <a:noFill/>
        </p:spPr>
        <p:txBody>
          <a:bodyPr wrap="square" rtlCol="0">
            <a:spAutoFit/>
          </a:bodyPr>
          <a:lstStyle/>
          <a:p>
            <a:r>
              <a:rPr lang="de-DE" sz="281" dirty="0">
                <a:latin typeface="Segoe UI" panose="020B0502040204020203" pitchFamily="34" charset="0"/>
                <a:cs typeface="Segoe UI" panose="020B0502040204020203" pitchFamily="34" charset="0"/>
              </a:rPr>
              <a:t>NCH</a:t>
            </a:r>
          </a:p>
        </p:txBody>
      </p:sp>
      <p:sp>
        <p:nvSpPr>
          <p:cNvPr id="129" name="Textfeld 128">
            <a:extLst>
              <a:ext uri="{FF2B5EF4-FFF2-40B4-BE49-F238E27FC236}">
                <a16:creationId xmlns:a16="http://schemas.microsoft.com/office/drawing/2014/main" id="{4FCB4AE1-1DB0-453D-BAEE-24691D988CB0}"/>
              </a:ext>
            </a:extLst>
          </p:cNvPr>
          <p:cNvSpPr txBox="1"/>
          <p:nvPr/>
        </p:nvSpPr>
        <p:spPr>
          <a:xfrm>
            <a:off x="3755002" y="1934840"/>
            <a:ext cx="278352" cy="312717"/>
          </a:xfrm>
          <a:prstGeom prst="rect">
            <a:avLst/>
          </a:prstGeom>
          <a:noFill/>
        </p:spPr>
        <p:txBody>
          <a:bodyPr wrap="square" rtlCol="0">
            <a:spAutoFit/>
          </a:bodyPr>
          <a:lstStyle/>
          <a:p>
            <a:r>
              <a:rPr lang="de-DE" sz="281" dirty="0">
                <a:latin typeface="Segoe UI" panose="020B0502040204020203" pitchFamily="34" charset="0"/>
                <a:cs typeface="Segoe UI" panose="020B0502040204020203" pitchFamily="34" charset="0"/>
              </a:rPr>
              <a:t>ZRH</a:t>
            </a:r>
          </a:p>
        </p:txBody>
      </p:sp>
      <p:sp>
        <p:nvSpPr>
          <p:cNvPr id="130" name="Textfeld 129">
            <a:extLst>
              <a:ext uri="{FF2B5EF4-FFF2-40B4-BE49-F238E27FC236}">
                <a16:creationId xmlns:a16="http://schemas.microsoft.com/office/drawing/2014/main" id="{0949FE40-BEC6-4789-BEB6-8CB74149ACF9}"/>
              </a:ext>
            </a:extLst>
          </p:cNvPr>
          <p:cNvSpPr txBox="1"/>
          <p:nvPr/>
        </p:nvSpPr>
        <p:spPr>
          <a:xfrm>
            <a:off x="4714970" y="2487653"/>
            <a:ext cx="278352" cy="312717"/>
          </a:xfrm>
          <a:prstGeom prst="rect">
            <a:avLst/>
          </a:prstGeom>
          <a:noFill/>
        </p:spPr>
        <p:txBody>
          <a:bodyPr wrap="square" rtlCol="0">
            <a:spAutoFit/>
          </a:bodyPr>
          <a:lstStyle/>
          <a:p>
            <a:r>
              <a:rPr lang="de-DE" sz="281" dirty="0">
                <a:latin typeface="Segoe UI" panose="020B0502040204020203" pitchFamily="34" charset="0"/>
                <a:cs typeface="Segoe UI" panose="020B0502040204020203" pitchFamily="34" charset="0"/>
              </a:rPr>
              <a:t>TLV</a:t>
            </a:r>
          </a:p>
        </p:txBody>
      </p:sp>
      <p:sp>
        <p:nvSpPr>
          <p:cNvPr id="131" name="Textfeld 130">
            <a:extLst>
              <a:ext uri="{FF2B5EF4-FFF2-40B4-BE49-F238E27FC236}">
                <a16:creationId xmlns:a16="http://schemas.microsoft.com/office/drawing/2014/main" id="{84FE8DC9-888B-4F06-A51D-B757D748459C}"/>
              </a:ext>
            </a:extLst>
          </p:cNvPr>
          <p:cNvSpPr txBox="1"/>
          <p:nvPr/>
        </p:nvSpPr>
        <p:spPr>
          <a:xfrm>
            <a:off x="4753141" y="2404588"/>
            <a:ext cx="278352" cy="312717"/>
          </a:xfrm>
          <a:prstGeom prst="rect">
            <a:avLst/>
          </a:prstGeom>
          <a:noFill/>
        </p:spPr>
        <p:txBody>
          <a:bodyPr wrap="square" rtlCol="0">
            <a:spAutoFit/>
          </a:bodyPr>
          <a:lstStyle/>
          <a:p>
            <a:r>
              <a:rPr lang="de-DE" sz="281" dirty="0">
                <a:latin typeface="Segoe UI" panose="020B0502040204020203" pitchFamily="34" charset="0"/>
                <a:cs typeface="Segoe UI" panose="020B0502040204020203" pitchFamily="34" charset="0"/>
              </a:rPr>
              <a:t>HFA</a:t>
            </a:r>
          </a:p>
        </p:txBody>
      </p:sp>
      <p:sp>
        <p:nvSpPr>
          <p:cNvPr id="134" name="Textfeld 133">
            <a:extLst>
              <a:ext uri="{FF2B5EF4-FFF2-40B4-BE49-F238E27FC236}">
                <a16:creationId xmlns:a16="http://schemas.microsoft.com/office/drawing/2014/main" id="{E910FB2A-8F7E-4980-87A0-F7F31FC71976}"/>
              </a:ext>
            </a:extLst>
          </p:cNvPr>
          <p:cNvSpPr txBox="1"/>
          <p:nvPr/>
        </p:nvSpPr>
        <p:spPr>
          <a:xfrm>
            <a:off x="4760849" y="3492460"/>
            <a:ext cx="278352" cy="312717"/>
          </a:xfrm>
          <a:prstGeom prst="rect">
            <a:avLst/>
          </a:prstGeom>
          <a:noFill/>
        </p:spPr>
        <p:txBody>
          <a:bodyPr wrap="square" rtlCol="0">
            <a:spAutoFit/>
          </a:bodyPr>
          <a:lstStyle/>
          <a:p>
            <a:r>
              <a:rPr lang="de-DE" sz="281" dirty="0">
                <a:latin typeface="Segoe UI" panose="020B0502040204020203" pitchFamily="34" charset="0"/>
                <a:cs typeface="Segoe UI" panose="020B0502040204020203" pitchFamily="34" charset="0"/>
              </a:rPr>
              <a:t>PRY</a:t>
            </a:r>
          </a:p>
        </p:txBody>
      </p:sp>
      <p:sp>
        <p:nvSpPr>
          <p:cNvPr id="135" name="Textfeld 134">
            <a:extLst>
              <a:ext uri="{FF2B5EF4-FFF2-40B4-BE49-F238E27FC236}">
                <a16:creationId xmlns:a16="http://schemas.microsoft.com/office/drawing/2014/main" id="{C0743EF0-0B3B-45FE-AD44-CF9552ECE9B7}"/>
              </a:ext>
            </a:extLst>
          </p:cNvPr>
          <p:cNvSpPr txBox="1"/>
          <p:nvPr/>
        </p:nvSpPr>
        <p:spPr>
          <a:xfrm>
            <a:off x="2694187" y="3459983"/>
            <a:ext cx="278352" cy="312717"/>
          </a:xfrm>
          <a:prstGeom prst="rect">
            <a:avLst/>
          </a:prstGeom>
          <a:noFill/>
        </p:spPr>
        <p:txBody>
          <a:bodyPr wrap="square" rtlCol="0">
            <a:spAutoFit/>
          </a:bodyPr>
          <a:lstStyle/>
          <a:p>
            <a:r>
              <a:rPr lang="de-DE" sz="281" dirty="0">
                <a:latin typeface="Segoe UI" panose="020B0502040204020203" pitchFamily="34" charset="0"/>
                <a:cs typeface="Segoe UI" panose="020B0502040204020203" pitchFamily="34" charset="0"/>
              </a:rPr>
              <a:t>SAO</a:t>
            </a:r>
          </a:p>
        </p:txBody>
      </p:sp>
      <p:sp>
        <p:nvSpPr>
          <p:cNvPr id="136" name="Textfeld 135">
            <a:extLst>
              <a:ext uri="{FF2B5EF4-FFF2-40B4-BE49-F238E27FC236}">
                <a16:creationId xmlns:a16="http://schemas.microsoft.com/office/drawing/2014/main" id="{CA254826-E777-4ADE-8FA5-10CB99BB8227}"/>
              </a:ext>
            </a:extLst>
          </p:cNvPr>
          <p:cNvSpPr txBox="1"/>
          <p:nvPr/>
        </p:nvSpPr>
        <p:spPr>
          <a:xfrm>
            <a:off x="1651437" y="2004706"/>
            <a:ext cx="278352" cy="312717"/>
          </a:xfrm>
          <a:prstGeom prst="rect">
            <a:avLst/>
          </a:prstGeom>
          <a:noFill/>
        </p:spPr>
        <p:txBody>
          <a:bodyPr wrap="square" rtlCol="0">
            <a:spAutoFit/>
          </a:bodyPr>
          <a:lstStyle/>
          <a:p>
            <a:r>
              <a:rPr lang="de-DE" sz="281" dirty="0">
                <a:latin typeface="Segoe UI" panose="020B0502040204020203" pitchFamily="34" charset="0"/>
                <a:cs typeface="Segoe UI" panose="020B0502040204020203" pitchFamily="34" charset="0"/>
              </a:rPr>
              <a:t>ATL</a:t>
            </a:r>
          </a:p>
        </p:txBody>
      </p:sp>
      <p:sp>
        <p:nvSpPr>
          <p:cNvPr id="137" name="Textfeld 136">
            <a:extLst>
              <a:ext uri="{FF2B5EF4-FFF2-40B4-BE49-F238E27FC236}">
                <a16:creationId xmlns:a16="http://schemas.microsoft.com/office/drawing/2014/main" id="{28DAEC82-6827-4252-9468-2360B2DAF744}"/>
              </a:ext>
            </a:extLst>
          </p:cNvPr>
          <p:cNvSpPr txBox="1"/>
          <p:nvPr/>
        </p:nvSpPr>
        <p:spPr>
          <a:xfrm>
            <a:off x="5531625" y="2448900"/>
            <a:ext cx="278352" cy="312717"/>
          </a:xfrm>
          <a:prstGeom prst="rect">
            <a:avLst/>
          </a:prstGeom>
          <a:noFill/>
        </p:spPr>
        <p:txBody>
          <a:bodyPr wrap="square" rtlCol="0">
            <a:spAutoFit/>
          </a:bodyPr>
          <a:lstStyle/>
          <a:p>
            <a:r>
              <a:rPr lang="de-DE" sz="281" dirty="0">
                <a:latin typeface="Segoe UI" panose="020B0502040204020203" pitchFamily="34" charset="0"/>
                <a:cs typeface="Segoe UI" panose="020B0502040204020203" pitchFamily="34" charset="0"/>
              </a:rPr>
              <a:t>DXB</a:t>
            </a:r>
          </a:p>
        </p:txBody>
      </p:sp>
      <p:sp>
        <p:nvSpPr>
          <p:cNvPr id="138" name="Textfeld 137">
            <a:extLst>
              <a:ext uri="{FF2B5EF4-FFF2-40B4-BE49-F238E27FC236}">
                <a16:creationId xmlns:a16="http://schemas.microsoft.com/office/drawing/2014/main" id="{CC1B7FF7-C56A-4FE6-98C4-E369CA9AFB51}"/>
              </a:ext>
            </a:extLst>
          </p:cNvPr>
          <p:cNvSpPr txBox="1"/>
          <p:nvPr/>
        </p:nvSpPr>
        <p:spPr>
          <a:xfrm>
            <a:off x="7868361" y="4058412"/>
            <a:ext cx="278352" cy="312717"/>
          </a:xfrm>
          <a:prstGeom prst="rect">
            <a:avLst/>
          </a:prstGeom>
          <a:noFill/>
        </p:spPr>
        <p:txBody>
          <a:bodyPr wrap="square" rtlCol="0">
            <a:spAutoFit/>
          </a:bodyPr>
          <a:lstStyle/>
          <a:p>
            <a:r>
              <a:rPr lang="de-DE" sz="281" dirty="0">
                <a:latin typeface="Segoe UI" panose="020B0502040204020203" pitchFamily="34" charset="0"/>
                <a:cs typeface="Segoe UI" panose="020B0502040204020203" pitchFamily="34" charset="0"/>
              </a:rPr>
              <a:t>MEL</a:t>
            </a:r>
          </a:p>
        </p:txBody>
      </p:sp>
      <p:sp>
        <p:nvSpPr>
          <p:cNvPr id="139" name="Textfeld 138">
            <a:extLst>
              <a:ext uri="{FF2B5EF4-FFF2-40B4-BE49-F238E27FC236}">
                <a16:creationId xmlns:a16="http://schemas.microsoft.com/office/drawing/2014/main" id="{744FB363-F66E-4F5B-B28E-355DDDB2D7B8}"/>
              </a:ext>
            </a:extLst>
          </p:cNvPr>
          <p:cNvSpPr txBox="1"/>
          <p:nvPr/>
        </p:nvSpPr>
        <p:spPr>
          <a:xfrm>
            <a:off x="7887434" y="1931195"/>
            <a:ext cx="278352" cy="312717"/>
          </a:xfrm>
          <a:prstGeom prst="rect">
            <a:avLst/>
          </a:prstGeom>
          <a:noFill/>
        </p:spPr>
        <p:txBody>
          <a:bodyPr wrap="square" rtlCol="0">
            <a:spAutoFit/>
          </a:bodyPr>
          <a:lstStyle/>
          <a:p>
            <a:r>
              <a:rPr lang="de-DE" sz="281" dirty="0">
                <a:latin typeface="Segoe UI" panose="020B0502040204020203" pitchFamily="34" charset="0"/>
                <a:cs typeface="Segoe UI" panose="020B0502040204020203" pitchFamily="34" charset="0"/>
              </a:rPr>
              <a:t>TYO</a:t>
            </a:r>
          </a:p>
        </p:txBody>
      </p:sp>
      <p:sp>
        <p:nvSpPr>
          <p:cNvPr id="140" name="Textfeld 139">
            <a:extLst>
              <a:ext uri="{FF2B5EF4-FFF2-40B4-BE49-F238E27FC236}">
                <a16:creationId xmlns:a16="http://schemas.microsoft.com/office/drawing/2014/main" id="{13A73B14-2840-400E-8AC1-F10B546B41C7}"/>
              </a:ext>
            </a:extLst>
          </p:cNvPr>
          <p:cNvSpPr txBox="1"/>
          <p:nvPr/>
        </p:nvSpPr>
        <p:spPr>
          <a:xfrm>
            <a:off x="6215696" y="2593839"/>
            <a:ext cx="278352" cy="312717"/>
          </a:xfrm>
          <a:prstGeom prst="rect">
            <a:avLst/>
          </a:prstGeom>
          <a:noFill/>
        </p:spPr>
        <p:txBody>
          <a:bodyPr wrap="square" rtlCol="0">
            <a:spAutoFit/>
          </a:bodyPr>
          <a:lstStyle/>
          <a:p>
            <a:r>
              <a:rPr lang="de-DE" sz="281" dirty="0">
                <a:latin typeface="Segoe UI" panose="020B0502040204020203" pitchFamily="34" charset="0"/>
                <a:cs typeface="Segoe UI" panose="020B0502040204020203" pitchFamily="34" charset="0"/>
              </a:rPr>
              <a:t>BLR</a:t>
            </a:r>
          </a:p>
        </p:txBody>
      </p:sp>
      <p:sp>
        <p:nvSpPr>
          <p:cNvPr id="142" name="Textfeld 141">
            <a:extLst>
              <a:ext uri="{FF2B5EF4-FFF2-40B4-BE49-F238E27FC236}">
                <a16:creationId xmlns:a16="http://schemas.microsoft.com/office/drawing/2014/main" id="{165C18E8-3654-4CDD-936E-6ED97E44DFEE}"/>
              </a:ext>
            </a:extLst>
          </p:cNvPr>
          <p:cNvSpPr txBox="1"/>
          <p:nvPr/>
        </p:nvSpPr>
        <p:spPr>
          <a:xfrm>
            <a:off x="6200549" y="2136292"/>
            <a:ext cx="278352" cy="312717"/>
          </a:xfrm>
          <a:prstGeom prst="rect">
            <a:avLst/>
          </a:prstGeom>
          <a:noFill/>
        </p:spPr>
        <p:txBody>
          <a:bodyPr wrap="square" rtlCol="0">
            <a:spAutoFit/>
          </a:bodyPr>
          <a:lstStyle/>
          <a:p>
            <a:r>
              <a:rPr lang="de-DE" sz="281" dirty="0">
                <a:latin typeface="Segoe UI" panose="020B0502040204020203" pitchFamily="34" charset="0"/>
                <a:cs typeface="Segoe UI" panose="020B0502040204020203" pitchFamily="34" charset="0"/>
              </a:rPr>
              <a:t>DEL</a:t>
            </a:r>
          </a:p>
        </p:txBody>
      </p:sp>
      <p:sp>
        <p:nvSpPr>
          <p:cNvPr id="143" name="Textfeld 142">
            <a:extLst>
              <a:ext uri="{FF2B5EF4-FFF2-40B4-BE49-F238E27FC236}">
                <a16:creationId xmlns:a16="http://schemas.microsoft.com/office/drawing/2014/main" id="{BD74EE77-2F19-4AFE-BF04-0DB249EFD5FB}"/>
              </a:ext>
            </a:extLst>
          </p:cNvPr>
          <p:cNvSpPr txBox="1"/>
          <p:nvPr/>
        </p:nvSpPr>
        <p:spPr>
          <a:xfrm>
            <a:off x="7045796" y="2913361"/>
            <a:ext cx="278352" cy="312717"/>
          </a:xfrm>
          <a:prstGeom prst="rect">
            <a:avLst/>
          </a:prstGeom>
          <a:noFill/>
        </p:spPr>
        <p:txBody>
          <a:bodyPr wrap="square" rtlCol="0">
            <a:spAutoFit/>
          </a:bodyPr>
          <a:lstStyle/>
          <a:p>
            <a:r>
              <a:rPr lang="de-DE" sz="281" dirty="0">
                <a:latin typeface="Segoe UI" panose="020B0502040204020203" pitchFamily="34" charset="0"/>
                <a:cs typeface="Segoe UI" panose="020B0502040204020203" pitchFamily="34" charset="0"/>
              </a:rPr>
              <a:t>SIN</a:t>
            </a:r>
          </a:p>
        </p:txBody>
      </p:sp>
      <p:sp>
        <p:nvSpPr>
          <p:cNvPr id="144" name="Textfeld 143">
            <a:extLst>
              <a:ext uri="{FF2B5EF4-FFF2-40B4-BE49-F238E27FC236}">
                <a16:creationId xmlns:a16="http://schemas.microsoft.com/office/drawing/2014/main" id="{DC0E3DAB-159B-4A6F-BE2D-04DB27AA4A6C}"/>
              </a:ext>
            </a:extLst>
          </p:cNvPr>
          <p:cNvSpPr txBox="1"/>
          <p:nvPr/>
        </p:nvSpPr>
        <p:spPr>
          <a:xfrm>
            <a:off x="7285682" y="2314834"/>
            <a:ext cx="332371" cy="135550"/>
          </a:xfrm>
          <a:prstGeom prst="rect">
            <a:avLst/>
          </a:prstGeom>
          <a:noFill/>
        </p:spPr>
        <p:txBody>
          <a:bodyPr wrap="square" rtlCol="0">
            <a:spAutoFit/>
          </a:bodyPr>
          <a:lstStyle/>
          <a:p>
            <a:r>
              <a:rPr lang="de-DE" sz="281" dirty="0">
                <a:latin typeface="Segoe UI" panose="020B0502040204020203" pitchFamily="34" charset="0"/>
                <a:cs typeface="Segoe UI" panose="020B0502040204020203" pitchFamily="34" charset="0"/>
              </a:rPr>
              <a:t>SZX</a:t>
            </a:r>
          </a:p>
        </p:txBody>
      </p:sp>
      <p:sp>
        <p:nvSpPr>
          <p:cNvPr id="145" name="Textfeld 144">
            <a:extLst>
              <a:ext uri="{FF2B5EF4-FFF2-40B4-BE49-F238E27FC236}">
                <a16:creationId xmlns:a16="http://schemas.microsoft.com/office/drawing/2014/main" id="{B44BA414-BE98-467E-81EC-F67E63CBEC7A}"/>
              </a:ext>
            </a:extLst>
          </p:cNvPr>
          <p:cNvSpPr txBox="1"/>
          <p:nvPr/>
        </p:nvSpPr>
        <p:spPr>
          <a:xfrm>
            <a:off x="7067863" y="2351643"/>
            <a:ext cx="246775" cy="135550"/>
          </a:xfrm>
          <a:prstGeom prst="rect">
            <a:avLst/>
          </a:prstGeom>
          <a:noFill/>
        </p:spPr>
        <p:txBody>
          <a:bodyPr wrap="square" rtlCol="0">
            <a:spAutoFit/>
          </a:bodyPr>
          <a:lstStyle/>
          <a:p>
            <a:r>
              <a:rPr lang="de-DE" sz="281" dirty="0">
                <a:latin typeface="Segoe UI" panose="020B0502040204020203" pitchFamily="34" charset="0"/>
                <a:cs typeface="Segoe UI" panose="020B0502040204020203" pitchFamily="34" charset="0"/>
              </a:rPr>
              <a:t>SZ2</a:t>
            </a:r>
          </a:p>
        </p:txBody>
      </p:sp>
      <p:sp>
        <p:nvSpPr>
          <p:cNvPr id="146" name="Textfeld 145">
            <a:extLst>
              <a:ext uri="{FF2B5EF4-FFF2-40B4-BE49-F238E27FC236}">
                <a16:creationId xmlns:a16="http://schemas.microsoft.com/office/drawing/2014/main" id="{6789B6EF-B10E-4B22-B098-A729748BFE1C}"/>
              </a:ext>
            </a:extLst>
          </p:cNvPr>
          <p:cNvSpPr txBox="1"/>
          <p:nvPr/>
        </p:nvSpPr>
        <p:spPr>
          <a:xfrm>
            <a:off x="7266285" y="2380861"/>
            <a:ext cx="278352" cy="312717"/>
          </a:xfrm>
          <a:prstGeom prst="rect">
            <a:avLst/>
          </a:prstGeom>
          <a:noFill/>
        </p:spPr>
        <p:txBody>
          <a:bodyPr wrap="square" rtlCol="0">
            <a:spAutoFit/>
          </a:bodyPr>
          <a:lstStyle/>
          <a:p>
            <a:r>
              <a:rPr lang="de-DE" sz="281" dirty="0">
                <a:latin typeface="Segoe UI" panose="020B0502040204020203" pitchFamily="34" charset="0"/>
                <a:cs typeface="Segoe UI" panose="020B0502040204020203" pitchFamily="34" charset="0"/>
              </a:rPr>
              <a:t>HKG</a:t>
            </a:r>
          </a:p>
        </p:txBody>
      </p:sp>
      <p:sp>
        <p:nvSpPr>
          <p:cNvPr id="147" name="Oval 30">
            <a:extLst>
              <a:ext uri="{FF2B5EF4-FFF2-40B4-BE49-F238E27FC236}">
                <a16:creationId xmlns:a16="http://schemas.microsoft.com/office/drawing/2014/main" id="{71EDE747-29CE-4B7C-8652-3C6282887647}"/>
              </a:ext>
            </a:extLst>
          </p:cNvPr>
          <p:cNvSpPr/>
          <p:nvPr/>
        </p:nvSpPr>
        <p:spPr>
          <a:xfrm flipH="1" flipV="1">
            <a:off x="7280710" y="2419418"/>
            <a:ext cx="48306" cy="48306"/>
          </a:xfrm>
          <a:prstGeom prst="ellipse">
            <a:avLst/>
          </a:prstGeom>
          <a:solidFill>
            <a:schemeClr val="tx2">
              <a:lumMod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err="1">
              <a:solidFill>
                <a:schemeClr val="tx1"/>
              </a:solidFill>
            </a:endParaRPr>
          </a:p>
        </p:txBody>
      </p:sp>
      <p:sp>
        <p:nvSpPr>
          <p:cNvPr id="148" name="Textfeld 147">
            <a:extLst>
              <a:ext uri="{FF2B5EF4-FFF2-40B4-BE49-F238E27FC236}">
                <a16:creationId xmlns:a16="http://schemas.microsoft.com/office/drawing/2014/main" id="{F3CA07C5-C09B-4D06-8F21-4954BB31DA2E}"/>
              </a:ext>
            </a:extLst>
          </p:cNvPr>
          <p:cNvSpPr txBox="1"/>
          <p:nvPr/>
        </p:nvSpPr>
        <p:spPr>
          <a:xfrm>
            <a:off x="1327504" y="2144361"/>
            <a:ext cx="278352" cy="312717"/>
          </a:xfrm>
          <a:prstGeom prst="rect">
            <a:avLst/>
          </a:prstGeom>
          <a:noFill/>
        </p:spPr>
        <p:txBody>
          <a:bodyPr wrap="square" rtlCol="0">
            <a:spAutoFit/>
          </a:bodyPr>
          <a:lstStyle/>
          <a:p>
            <a:r>
              <a:rPr lang="de-DE" sz="281" dirty="0">
                <a:latin typeface="Segoe UI" panose="020B0502040204020203" pitchFamily="34" charset="0"/>
                <a:cs typeface="Segoe UI" panose="020B0502040204020203" pitchFamily="34" charset="0"/>
              </a:rPr>
              <a:t>DAL</a:t>
            </a:r>
          </a:p>
        </p:txBody>
      </p:sp>
      <p:sp>
        <p:nvSpPr>
          <p:cNvPr id="149" name="Textfeld 148">
            <a:extLst>
              <a:ext uri="{FF2B5EF4-FFF2-40B4-BE49-F238E27FC236}">
                <a16:creationId xmlns:a16="http://schemas.microsoft.com/office/drawing/2014/main" id="{00F29D59-AD1E-451A-8942-F6B620E5A132}"/>
              </a:ext>
            </a:extLst>
          </p:cNvPr>
          <p:cNvSpPr txBox="1"/>
          <p:nvPr/>
        </p:nvSpPr>
        <p:spPr>
          <a:xfrm>
            <a:off x="1785455" y="2092808"/>
            <a:ext cx="278352" cy="312717"/>
          </a:xfrm>
          <a:prstGeom prst="rect">
            <a:avLst/>
          </a:prstGeom>
          <a:noFill/>
        </p:spPr>
        <p:txBody>
          <a:bodyPr wrap="square" rtlCol="0">
            <a:spAutoFit/>
          </a:bodyPr>
          <a:lstStyle/>
          <a:p>
            <a:r>
              <a:rPr lang="de-DE" sz="281" dirty="0">
                <a:latin typeface="Segoe UI" panose="020B0502040204020203" pitchFamily="34" charset="0"/>
                <a:cs typeface="Segoe UI" panose="020B0502040204020203" pitchFamily="34" charset="0"/>
              </a:rPr>
              <a:t>RDU</a:t>
            </a:r>
          </a:p>
        </p:txBody>
      </p:sp>
      <p:sp>
        <p:nvSpPr>
          <p:cNvPr id="150" name="Textfeld 149">
            <a:extLst>
              <a:ext uri="{FF2B5EF4-FFF2-40B4-BE49-F238E27FC236}">
                <a16:creationId xmlns:a16="http://schemas.microsoft.com/office/drawing/2014/main" id="{FC50873D-8ACE-43A4-AD98-BC568DD5AFF5}"/>
              </a:ext>
            </a:extLst>
          </p:cNvPr>
          <p:cNvSpPr txBox="1"/>
          <p:nvPr/>
        </p:nvSpPr>
        <p:spPr>
          <a:xfrm>
            <a:off x="1888342" y="1768551"/>
            <a:ext cx="278352" cy="312717"/>
          </a:xfrm>
          <a:prstGeom prst="rect">
            <a:avLst/>
          </a:prstGeom>
          <a:noFill/>
        </p:spPr>
        <p:txBody>
          <a:bodyPr wrap="square" rtlCol="0">
            <a:spAutoFit/>
          </a:bodyPr>
          <a:lstStyle/>
          <a:p>
            <a:r>
              <a:rPr lang="de-DE" sz="281" dirty="0">
                <a:latin typeface="Segoe UI" panose="020B0502040204020203" pitchFamily="34" charset="0"/>
                <a:cs typeface="Segoe UI" panose="020B0502040204020203" pitchFamily="34" charset="0"/>
              </a:rPr>
              <a:t>YOW</a:t>
            </a:r>
          </a:p>
        </p:txBody>
      </p:sp>
      <p:sp>
        <p:nvSpPr>
          <p:cNvPr id="153" name="Textfeld 152">
            <a:extLst>
              <a:ext uri="{FF2B5EF4-FFF2-40B4-BE49-F238E27FC236}">
                <a16:creationId xmlns:a16="http://schemas.microsoft.com/office/drawing/2014/main" id="{F5899A76-A584-4BB2-A10F-C9FFF82D1BC5}"/>
              </a:ext>
            </a:extLst>
          </p:cNvPr>
          <p:cNvSpPr txBox="1"/>
          <p:nvPr/>
        </p:nvSpPr>
        <p:spPr>
          <a:xfrm>
            <a:off x="4196286" y="1768410"/>
            <a:ext cx="346218" cy="312717"/>
          </a:xfrm>
          <a:prstGeom prst="rect">
            <a:avLst/>
          </a:prstGeom>
          <a:noFill/>
        </p:spPr>
        <p:txBody>
          <a:bodyPr wrap="square" rtlCol="0">
            <a:spAutoFit/>
          </a:bodyPr>
          <a:lstStyle/>
          <a:p>
            <a:r>
              <a:rPr lang="de-DE" sz="281" dirty="0">
                <a:latin typeface="Segoe UI" panose="020B0502040204020203" pitchFamily="34" charset="0"/>
                <a:cs typeface="Segoe UI" panose="020B0502040204020203" pitchFamily="34" charset="0"/>
              </a:rPr>
              <a:t>Warsaw</a:t>
            </a:r>
          </a:p>
        </p:txBody>
      </p:sp>
      <p:sp>
        <p:nvSpPr>
          <p:cNvPr id="4" name="Title 3">
            <a:extLst>
              <a:ext uri="{FF2B5EF4-FFF2-40B4-BE49-F238E27FC236}">
                <a16:creationId xmlns:a16="http://schemas.microsoft.com/office/drawing/2014/main" id="{1D3A56F5-CD2E-4942-A23E-23EC32CE01F7}"/>
              </a:ext>
            </a:extLst>
          </p:cNvPr>
          <p:cNvSpPr>
            <a:spLocks noGrp="1"/>
          </p:cNvSpPr>
          <p:nvPr>
            <p:ph type="title"/>
          </p:nvPr>
        </p:nvSpPr>
        <p:spPr>
          <a:xfrm>
            <a:off x="215900" y="1"/>
            <a:ext cx="8699500" cy="552449"/>
          </a:xfrm>
        </p:spPr>
        <p:txBody>
          <a:bodyPr/>
          <a:lstStyle/>
          <a:p>
            <a:r>
              <a:rPr lang="en-US" dirty="0">
                <a:latin typeface="Segoe UI Semibold" panose="020B0702040204020203" pitchFamily="34" charset="0"/>
                <a:cs typeface="Segoe UI Semibold" panose="020B0702040204020203" pitchFamily="34" charset="0"/>
              </a:rPr>
              <a:t>ADVA Oscilloquartz</a:t>
            </a:r>
            <a:endParaRPr lang="en-US" dirty="0"/>
          </a:p>
        </p:txBody>
      </p:sp>
      <p:sp>
        <p:nvSpPr>
          <p:cNvPr id="152" name="Rectangle 151">
            <a:extLst>
              <a:ext uri="{FF2B5EF4-FFF2-40B4-BE49-F238E27FC236}">
                <a16:creationId xmlns:a16="http://schemas.microsoft.com/office/drawing/2014/main" id="{36211FFF-5EE1-4C62-B44B-84850445773F}"/>
              </a:ext>
            </a:extLst>
          </p:cNvPr>
          <p:cNvSpPr/>
          <p:nvPr>
            <p:custDataLst>
              <p:tags r:id="rId2"/>
            </p:custDataLst>
          </p:nvPr>
        </p:nvSpPr>
        <p:spPr>
          <a:xfrm>
            <a:off x="215900" y="4404600"/>
            <a:ext cx="8699500" cy="396000"/>
          </a:xfrm>
          <a:prstGeom prst="rect">
            <a:avLst/>
          </a:prstGeom>
          <a:solidFill>
            <a:schemeClr val="accent2"/>
          </a:solidFill>
          <a:ln w="9525">
            <a:noFill/>
          </a:ln>
          <a:effectLst/>
        </p:spPr>
        <p:txBody>
          <a:bodyPr vert="horz" lIns="0" tIns="45720" rIns="0" bIns="45720" rtlCol="0" anchor="ctr" anchorCtr="0">
            <a:noAutofit/>
          </a:bodyPr>
          <a:lstStyle/>
          <a:p>
            <a:pPr lvl="0" indent="0" algn="ctr">
              <a:lnSpc>
                <a:spcPct val="100000"/>
              </a:lnSpc>
              <a:spcBef>
                <a:spcPts val="200"/>
              </a:spcBef>
              <a:spcAft>
                <a:spcPts val="100"/>
              </a:spcAft>
              <a:buFontTx/>
              <a:buNone/>
            </a:pPr>
            <a:r>
              <a:rPr lang="en-US" sz="1800" baseline="0" dirty="0">
                <a:solidFill>
                  <a:schemeClr val="bg1"/>
                </a:solidFill>
                <a:cs typeface="Segoe UI" panose="020B0502040204020203" pitchFamily="34" charset="0"/>
              </a:rPr>
              <a:t>ADVA Optical Networking &amp; Transport / Oscilloquartz E2E Time and Sync</a:t>
            </a:r>
          </a:p>
        </p:txBody>
      </p:sp>
      <p:sp>
        <p:nvSpPr>
          <p:cNvPr id="2" name="Rectangle 1">
            <a:extLst>
              <a:ext uri="{FF2B5EF4-FFF2-40B4-BE49-F238E27FC236}">
                <a16:creationId xmlns:a16="http://schemas.microsoft.com/office/drawing/2014/main" id="{8DD892EB-F116-4547-871D-51FD901E4FBF}"/>
              </a:ext>
            </a:extLst>
          </p:cNvPr>
          <p:cNvSpPr/>
          <p:nvPr>
            <p:custDataLst>
              <p:tags r:id="rId3"/>
            </p:custDataLst>
          </p:nvPr>
        </p:nvSpPr>
        <p:spPr>
          <a:xfrm>
            <a:off x="9324000" y="2074950"/>
            <a:ext cx="406800" cy="406800"/>
          </a:xfrm>
          <a:prstGeom prst="rect">
            <a:avLst/>
          </a:prstGeom>
          <a:blipFill>
            <a:blip r:embed="rId10"/>
            <a:stretch>
              <a:fillRect/>
            </a:stretch>
          </a:blipFill>
          <a:ln w="3175" cap="flat" cmpd="sng" algn="ctr">
            <a:noFill/>
            <a:prstDash val="solid"/>
            <a:miter lim="800000"/>
          </a:ln>
          <a:effectLst/>
          <a:extLst>
            <a:ext uri="{91240B29-F687-4F45-9708-019B960494DF}">
              <a14:hiddenLine xmlns:a14="http://schemas.microsoft.com/office/drawing/2010/main" w="3175" cap="flat" cmpd="sng" algn="ctr">
                <a:solidFill>
                  <a:schemeClr val="tx1">
                    <a:lumMod val="50000"/>
                    <a:lumOff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solidFill>
                <a:schemeClr val="tx1"/>
              </a:solidFill>
            </a:endParaRPr>
          </a:p>
        </p:txBody>
      </p:sp>
      <p:sp>
        <p:nvSpPr>
          <p:cNvPr id="3" name="Rectangle 2">
            <a:extLst>
              <a:ext uri="{FF2B5EF4-FFF2-40B4-BE49-F238E27FC236}">
                <a16:creationId xmlns:a16="http://schemas.microsoft.com/office/drawing/2014/main" id="{9A6F1808-AA86-49E8-9756-55085C5F8DFA}"/>
              </a:ext>
            </a:extLst>
          </p:cNvPr>
          <p:cNvSpPr/>
          <p:nvPr>
            <p:custDataLst>
              <p:tags r:id="rId4"/>
            </p:custDataLst>
          </p:nvPr>
        </p:nvSpPr>
        <p:spPr>
          <a:xfrm>
            <a:off x="9324000" y="2661750"/>
            <a:ext cx="406800" cy="406800"/>
          </a:xfrm>
          <a:prstGeom prst="rect">
            <a:avLst/>
          </a:prstGeom>
          <a:blipFill>
            <a:blip r:embed="rId11"/>
            <a:stretch>
              <a:fillRect/>
            </a:stretch>
          </a:blipFill>
          <a:ln w="3175" cap="flat" cmpd="sng" algn="ctr">
            <a:noFill/>
            <a:prstDash val="solid"/>
            <a:miter lim="800000"/>
          </a:ln>
          <a:effectLst/>
          <a:extLst>
            <a:ext uri="{91240B29-F687-4F45-9708-019B960494DF}">
              <a14:hiddenLine xmlns:a14="http://schemas.microsoft.com/office/drawing/2010/main" w="3175" cap="flat" cmpd="sng" algn="ctr">
                <a:solidFill>
                  <a:schemeClr val="tx1">
                    <a:lumMod val="50000"/>
                    <a:lumOff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solidFill>
                <a:schemeClr val="tx1"/>
              </a:solidFill>
            </a:endParaRPr>
          </a:p>
        </p:txBody>
      </p:sp>
    </p:spTree>
    <p:custDataLst>
      <p:custData r:id="rId1"/>
    </p:custDataLst>
    <p:extLst>
      <p:ext uri="{BB962C8B-B14F-4D97-AF65-F5344CB8AC3E}">
        <p14:creationId xmlns:p14="http://schemas.microsoft.com/office/powerpoint/2010/main" val="3904262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hoto: YayaErnst/iStock/Getty Images Plus/Getty Images">
            <a:extLst>
              <a:ext uri="{FF2B5EF4-FFF2-40B4-BE49-F238E27FC236}">
                <a16:creationId xmlns:a16="http://schemas.microsoft.com/office/drawing/2014/main" id="{3CCA3DE8-5D1C-4A3B-CF63-358D869D8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370" y="2206419"/>
            <a:ext cx="3237831" cy="21600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96CE10-184C-D188-AC56-741BDB21AA13}"/>
              </a:ext>
            </a:extLst>
          </p:cNvPr>
          <p:cNvSpPr>
            <a:spLocks noGrp="1"/>
          </p:cNvSpPr>
          <p:nvPr>
            <p:ph type="title"/>
          </p:nvPr>
        </p:nvSpPr>
        <p:spPr>
          <a:xfrm>
            <a:off x="437370" y="0"/>
            <a:ext cx="8699500" cy="552449"/>
          </a:xfrm>
        </p:spPr>
        <p:txBody>
          <a:bodyPr/>
          <a:lstStyle/>
          <a:p>
            <a:r>
              <a:rPr lang="en-GB" dirty="0"/>
              <a:t>. . Impact on Timing / PNT in the last 6 weeks</a:t>
            </a:r>
          </a:p>
        </p:txBody>
      </p:sp>
      <p:pic>
        <p:nvPicPr>
          <p:cNvPr id="4" name="Picture 3" descr="A picture containing satellite, transport, blue, night sky&#10;&#10;Description automatically generated">
            <a:extLst>
              <a:ext uri="{FF2B5EF4-FFF2-40B4-BE49-F238E27FC236}">
                <a16:creationId xmlns:a16="http://schemas.microsoft.com/office/drawing/2014/main" id="{AA3E005A-B4B7-B9A4-B153-D778CDCBE5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227" b="9928"/>
          <a:stretch/>
        </p:blipFill>
        <p:spPr bwMode="auto">
          <a:xfrm>
            <a:off x="2892142" y="719740"/>
            <a:ext cx="3749697" cy="2113211"/>
          </a:xfrm>
          <a:prstGeom prst="rect">
            <a:avLst/>
          </a:prstGeom>
          <a:noFill/>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83CF6A3C-6E33-CB7D-50B5-137B6C04A3A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7978" y="2526302"/>
            <a:ext cx="3059530" cy="21127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9977030-02D5-538D-7D8B-94C457C01DC6}"/>
              </a:ext>
            </a:extLst>
          </p:cNvPr>
          <p:cNvSpPr txBox="1"/>
          <p:nvPr/>
        </p:nvSpPr>
        <p:spPr>
          <a:xfrm>
            <a:off x="347972" y="4395673"/>
            <a:ext cx="2183013" cy="338554"/>
          </a:xfrm>
          <a:prstGeom prst="rect">
            <a:avLst/>
          </a:prstGeom>
          <a:noFill/>
        </p:spPr>
        <p:txBody>
          <a:bodyPr wrap="square">
            <a:spAutoFit/>
          </a:bodyPr>
          <a:lstStyle/>
          <a:p>
            <a:r>
              <a:rPr lang="en-GB" sz="800" dirty="0">
                <a:hlinkClick r:id="rId5"/>
              </a:rPr>
              <a:t>What happened to GPS in Denver? - GPS World : GPS World 09/21/2022</a:t>
            </a:r>
            <a:endParaRPr lang="en-GB" sz="800" dirty="0"/>
          </a:p>
        </p:txBody>
      </p:sp>
      <p:sp>
        <p:nvSpPr>
          <p:cNvPr id="8" name="TextBox 7">
            <a:extLst>
              <a:ext uri="{FF2B5EF4-FFF2-40B4-BE49-F238E27FC236}">
                <a16:creationId xmlns:a16="http://schemas.microsoft.com/office/drawing/2014/main" id="{13F26224-BA29-1659-A2D6-CE32629563AA}"/>
              </a:ext>
            </a:extLst>
          </p:cNvPr>
          <p:cNvSpPr txBox="1"/>
          <p:nvPr/>
        </p:nvSpPr>
        <p:spPr>
          <a:xfrm>
            <a:off x="2800936" y="528373"/>
            <a:ext cx="4572000" cy="215444"/>
          </a:xfrm>
          <a:prstGeom prst="rect">
            <a:avLst/>
          </a:prstGeom>
          <a:noFill/>
        </p:spPr>
        <p:txBody>
          <a:bodyPr wrap="square">
            <a:spAutoFit/>
          </a:bodyPr>
          <a:lstStyle/>
          <a:p>
            <a:r>
              <a:rPr lang="en-GB" sz="800" dirty="0">
                <a:hlinkClick r:id="rId6"/>
              </a:rPr>
              <a:t>Ukraine updates: US warns Russia over satellites threats – DW – 10/27/2022</a:t>
            </a:r>
            <a:endParaRPr lang="en-GB" sz="800" dirty="0"/>
          </a:p>
        </p:txBody>
      </p:sp>
      <p:sp>
        <p:nvSpPr>
          <p:cNvPr id="7" name="TextBox 6">
            <a:extLst>
              <a:ext uri="{FF2B5EF4-FFF2-40B4-BE49-F238E27FC236}">
                <a16:creationId xmlns:a16="http://schemas.microsoft.com/office/drawing/2014/main" id="{2EE18FF1-521D-9A67-44A5-FA834A5D8E52}"/>
              </a:ext>
            </a:extLst>
          </p:cNvPr>
          <p:cNvSpPr txBox="1"/>
          <p:nvPr/>
        </p:nvSpPr>
        <p:spPr>
          <a:xfrm>
            <a:off x="561747" y="769934"/>
            <a:ext cx="2072102" cy="1315745"/>
          </a:xfrm>
          <a:prstGeom prst="rect">
            <a:avLst/>
          </a:prstGeom>
          <a:noFill/>
        </p:spPr>
        <p:txBody>
          <a:bodyPr wrap="square">
            <a:spAutoFit/>
          </a:bodyPr>
          <a:lstStyle/>
          <a:p>
            <a:pPr algn="l"/>
            <a:r>
              <a:rPr lang="en-GB" sz="1100" i="0" dirty="0">
                <a:effectLst/>
              </a:rPr>
              <a:t>US warns Russia over satellites threats. </a:t>
            </a:r>
          </a:p>
          <a:p>
            <a:pPr algn="l"/>
            <a:r>
              <a:rPr lang="en-GB" sz="1100" dirty="0"/>
              <a:t>C</a:t>
            </a:r>
            <a:r>
              <a:rPr lang="en-GB" sz="1100" i="0" dirty="0">
                <a:effectLst/>
              </a:rPr>
              <a:t>ounter-threat came after </a:t>
            </a:r>
            <a:r>
              <a:rPr lang="en-US" sz="1100" dirty="0">
                <a:effectLst/>
                <a:ea typeface="Calibri" panose="020F0502020204030204" pitchFamily="34" charset="0"/>
              </a:rPr>
              <a:t>Konstantin Vorontsov</a:t>
            </a:r>
            <a:r>
              <a:rPr lang="en-GB" sz="1100" i="0" dirty="0">
                <a:effectLst/>
              </a:rPr>
              <a:t> said </a:t>
            </a:r>
            <a:r>
              <a:rPr lang="en-GB" sz="1100" b="1" i="0" dirty="0">
                <a:effectLst/>
              </a:rPr>
              <a:t>Western commercial satellites could become legitimate targets</a:t>
            </a:r>
          </a:p>
        </p:txBody>
      </p:sp>
      <p:sp>
        <p:nvSpPr>
          <p:cNvPr id="10" name="TextBox 9">
            <a:extLst>
              <a:ext uri="{FF2B5EF4-FFF2-40B4-BE49-F238E27FC236}">
                <a16:creationId xmlns:a16="http://schemas.microsoft.com/office/drawing/2014/main" id="{27039D19-9FCF-DCC2-9B88-7D2D1A61458B}"/>
              </a:ext>
            </a:extLst>
          </p:cNvPr>
          <p:cNvSpPr txBox="1"/>
          <p:nvPr/>
        </p:nvSpPr>
        <p:spPr>
          <a:xfrm>
            <a:off x="6824107" y="908515"/>
            <a:ext cx="2054623" cy="1169551"/>
          </a:xfrm>
          <a:prstGeom prst="rect">
            <a:avLst/>
          </a:prstGeom>
          <a:noFill/>
        </p:spPr>
        <p:txBody>
          <a:bodyPr wrap="square">
            <a:spAutoFit/>
          </a:bodyPr>
          <a:lstStyle/>
          <a:p>
            <a:pPr algn="l"/>
            <a:r>
              <a:rPr lang="en-GB" sz="1400" b="0" i="0" dirty="0">
                <a:solidFill>
                  <a:srgbClr val="090909"/>
                </a:solidFill>
                <a:effectLst/>
                <a:latin typeface="gotham"/>
              </a:rPr>
              <a:t>Danish waters – four vessels Jammed, </a:t>
            </a:r>
            <a:r>
              <a:rPr lang="en-GB" sz="1400" b="1" dirty="0">
                <a:solidFill>
                  <a:srgbClr val="090909"/>
                </a:solidFill>
                <a:latin typeface="gotham"/>
              </a:rPr>
              <a:t>PNT systems ‘went black’ 20KM</a:t>
            </a:r>
            <a:r>
              <a:rPr lang="en-GB" sz="1400" dirty="0">
                <a:solidFill>
                  <a:srgbClr val="090909"/>
                </a:solidFill>
                <a:latin typeface="gotham"/>
              </a:rPr>
              <a:t> radius from warships </a:t>
            </a:r>
            <a:r>
              <a:rPr lang="en-GB" sz="1400" b="0" i="0" dirty="0">
                <a:solidFill>
                  <a:srgbClr val="090909"/>
                </a:solidFill>
                <a:effectLst/>
                <a:latin typeface="gotham"/>
              </a:rPr>
              <a:t> </a:t>
            </a:r>
          </a:p>
        </p:txBody>
      </p:sp>
      <p:sp>
        <p:nvSpPr>
          <p:cNvPr id="11" name="TextBox 10">
            <a:extLst>
              <a:ext uri="{FF2B5EF4-FFF2-40B4-BE49-F238E27FC236}">
                <a16:creationId xmlns:a16="http://schemas.microsoft.com/office/drawing/2014/main" id="{947A297F-80CD-87CC-755D-C3F4F98C5EFF}"/>
              </a:ext>
            </a:extLst>
          </p:cNvPr>
          <p:cNvSpPr txBox="1"/>
          <p:nvPr/>
        </p:nvSpPr>
        <p:spPr>
          <a:xfrm>
            <a:off x="3701851" y="2979901"/>
            <a:ext cx="2054623" cy="1754326"/>
          </a:xfrm>
          <a:prstGeom prst="rect">
            <a:avLst/>
          </a:prstGeom>
          <a:noFill/>
        </p:spPr>
        <p:txBody>
          <a:bodyPr wrap="square">
            <a:spAutoFit/>
          </a:bodyPr>
          <a:lstStyle/>
          <a:p>
            <a:pPr algn="l"/>
            <a:r>
              <a:rPr lang="en-GB" sz="1100" b="0" i="0" dirty="0">
                <a:solidFill>
                  <a:srgbClr val="090909"/>
                </a:solidFill>
                <a:effectLst/>
                <a:latin typeface="gotham"/>
              </a:rPr>
              <a:t>Air Traffic Control issued a notice advising pilots of </a:t>
            </a:r>
            <a:r>
              <a:rPr lang="en-GB" sz="1100" b="1" i="0" dirty="0">
                <a:solidFill>
                  <a:srgbClr val="090909"/>
                </a:solidFill>
                <a:effectLst/>
                <a:latin typeface="gotham"/>
              </a:rPr>
              <a:t>problems with GPS reception spanning about 8,000 square miles </a:t>
            </a:r>
            <a:r>
              <a:rPr lang="en-GB" sz="1100" b="0" i="0" dirty="0">
                <a:solidFill>
                  <a:srgbClr val="090909"/>
                </a:solidFill>
                <a:effectLst/>
                <a:latin typeface="gotham"/>
              </a:rPr>
              <a:t>in the Denver area.</a:t>
            </a:r>
          </a:p>
          <a:p>
            <a:pPr algn="l"/>
            <a:r>
              <a:rPr lang="en-GB" b="0" i="0" dirty="0">
                <a:solidFill>
                  <a:srgbClr val="090909"/>
                </a:solidFill>
                <a:effectLst/>
                <a:latin typeface="gotham"/>
              </a:rPr>
              <a:t>‘Incident lasted for 33.5 hours’ </a:t>
            </a:r>
          </a:p>
          <a:p>
            <a:pPr algn="l"/>
            <a:r>
              <a:rPr lang="en-GB" sz="1200" b="0" i="0" dirty="0">
                <a:solidFill>
                  <a:srgbClr val="090909"/>
                </a:solidFill>
                <a:effectLst/>
                <a:latin typeface="gotham"/>
              </a:rPr>
              <a:t>Mike </a:t>
            </a:r>
            <a:r>
              <a:rPr lang="en-GB" sz="1200" b="0" i="0" dirty="0" err="1">
                <a:solidFill>
                  <a:srgbClr val="090909"/>
                </a:solidFill>
                <a:effectLst/>
                <a:latin typeface="gotham"/>
              </a:rPr>
              <a:t>Roskind</a:t>
            </a:r>
            <a:r>
              <a:rPr lang="en-GB" sz="1200" b="0" i="0" dirty="0">
                <a:solidFill>
                  <a:srgbClr val="090909"/>
                </a:solidFill>
                <a:effectLst/>
                <a:latin typeface="gotham"/>
              </a:rPr>
              <a:t> (DHS) </a:t>
            </a:r>
          </a:p>
        </p:txBody>
      </p:sp>
      <p:pic>
        <p:nvPicPr>
          <p:cNvPr id="1026" name="Picture 2">
            <a:extLst>
              <a:ext uri="{FF2B5EF4-FFF2-40B4-BE49-F238E27FC236}">
                <a16:creationId xmlns:a16="http://schemas.microsoft.com/office/drawing/2014/main" id="{FDE27883-B14A-A2C7-0732-B6A15A3433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7238" y="256698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A714832-5183-B8EE-BA4F-EA9457C706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9638" y="2719388"/>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A78C5D0-52A6-87AE-BEFA-DE9CA8C5BE16}"/>
              </a:ext>
            </a:extLst>
          </p:cNvPr>
          <p:cNvSpPr txBox="1"/>
          <p:nvPr/>
        </p:nvSpPr>
        <p:spPr>
          <a:xfrm>
            <a:off x="5611232" y="4615127"/>
            <a:ext cx="3622147" cy="215444"/>
          </a:xfrm>
          <a:prstGeom prst="rect">
            <a:avLst/>
          </a:prstGeom>
          <a:noFill/>
        </p:spPr>
        <p:txBody>
          <a:bodyPr wrap="square">
            <a:spAutoFit/>
          </a:bodyPr>
          <a:lstStyle/>
          <a:p>
            <a:r>
              <a:rPr lang="en-GB" sz="800" dirty="0">
                <a:hlinkClick r:id="rId8"/>
              </a:rPr>
              <a:t>Russian warships played </a:t>
            </a:r>
            <a:r>
              <a:rPr lang="en-GB" sz="800" dirty="0" err="1">
                <a:hlinkClick r:id="rId8"/>
              </a:rPr>
              <a:t>kispus</a:t>
            </a:r>
            <a:r>
              <a:rPr lang="en-GB" sz="800" dirty="0">
                <a:hlinkClick r:id="rId8"/>
              </a:rPr>
              <a:t> with Danish pilots - TV 2 – 10/07/2022</a:t>
            </a:r>
            <a:endParaRPr lang="en-GB" sz="800" dirty="0"/>
          </a:p>
        </p:txBody>
      </p:sp>
    </p:spTree>
    <p:extLst>
      <p:ext uri="{BB962C8B-B14F-4D97-AF65-F5344CB8AC3E}">
        <p14:creationId xmlns:p14="http://schemas.microsoft.com/office/powerpoint/2010/main" val="9688377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A8EF21-4399-23A8-A47F-B6AC2FC71993}"/>
              </a:ext>
            </a:extLst>
          </p:cNvPr>
          <p:cNvSpPr>
            <a:spLocks noGrp="1"/>
          </p:cNvSpPr>
          <p:nvPr>
            <p:ph type="body" sz="quarter" idx="10"/>
          </p:nvPr>
        </p:nvSpPr>
        <p:spPr/>
        <p:txBody>
          <a:bodyPr/>
          <a:lstStyle/>
          <a:p>
            <a:r>
              <a:rPr lang="en-GB" dirty="0"/>
              <a:t>globally available, free to access, accurate and traceable</a:t>
            </a:r>
          </a:p>
        </p:txBody>
      </p:sp>
      <p:cxnSp>
        <p:nvCxnSpPr>
          <p:cNvPr id="7" name="Straight Connector 6">
            <a:extLst>
              <a:ext uri="{FF2B5EF4-FFF2-40B4-BE49-F238E27FC236}">
                <a16:creationId xmlns:a16="http://schemas.microsoft.com/office/drawing/2014/main" id="{3E45A581-D74D-66CF-1660-85923169D3CB}"/>
              </a:ext>
            </a:extLst>
          </p:cNvPr>
          <p:cNvCxnSpPr/>
          <p:nvPr/>
        </p:nvCxnSpPr>
        <p:spPr>
          <a:xfrm flipH="1">
            <a:off x="6091081" y="1799814"/>
            <a:ext cx="864095" cy="1236261"/>
          </a:xfrm>
          <a:prstGeom prst="line">
            <a:avLst/>
          </a:prstGeom>
          <a:ln w="762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9" name="Picture 8" descr="A picture containing satellite, transport&#10;&#10;Description automatically generated">
            <a:extLst>
              <a:ext uri="{FF2B5EF4-FFF2-40B4-BE49-F238E27FC236}">
                <a16:creationId xmlns:a16="http://schemas.microsoft.com/office/drawing/2014/main" id="{97A09E0B-FA96-ABA7-BE22-2C39C96DC60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61167" y="503129"/>
            <a:ext cx="1904588" cy="1505841"/>
          </a:xfrm>
          <a:prstGeom prst="rect">
            <a:avLst/>
          </a:prstGeom>
        </p:spPr>
      </p:pic>
      <p:sp>
        <p:nvSpPr>
          <p:cNvPr id="14" name="Lightning Bolt 13">
            <a:extLst>
              <a:ext uri="{FF2B5EF4-FFF2-40B4-BE49-F238E27FC236}">
                <a16:creationId xmlns:a16="http://schemas.microsoft.com/office/drawing/2014/main" id="{61888EA0-9491-C336-CB96-CA2779BAED3C}"/>
              </a:ext>
            </a:extLst>
          </p:cNvPr>
          <p:cNvSpPr/>
          <p:nvPr/>
        </p:nvSpPr>
        <p:spPr>
          <a:xfrm>
            <a:off x="6166380" y="1799814"/>
            <a:ext cx="664250" cy="851050"/>
          </a:xfrm>
          <a:prstGeom prst="lightningBol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err="1">
              <a:solidFill>
                <a:schemeClr val="tx1"/>
              </a:solidFill>
            </a:endParaRPr>
          </a:p>
        </p:txBody>
      </p:sp>
      <p:grpSp>
        <p:nvGrpSpPr>
          <p:cNvPr id="15" name="Group 14">
            <a:extLst>
              <a:ext uri="{FF2B5EF4-FFF2-40B4-BE49-F238E27FC236}">
                <a16:creationId xmlns:a16="http://schemas.microsoft.com/office/drawing/2014/main" id="{626B254D-65B5-A0C1-F5B1-762A0F03E604}"/>
              </a:ext>
            </a:extLst>
          </p:cNvPr>
          <p:cNvGrpSpPr/>
          <p:nvPr/>
        </p:nvGrpSpPr>
        <p:grpSpPr>
          <a:xfrm>
            <a:off x="4656102" y="3382486"/>
            <a:ext cx="1696121" cy="862153"/>
            <a:chOff x="6121708" y="1502678"/>
            <a:chExt cx="1696121" cy="862153"/>
          </a:xfrm>
        </p:grpSpPr>
        <p:sp>
          <p:nvSpPr>
            <p:cNvPr id="17" name="Freeform: Shape 16">
              <a:extLst>
                <a:ext uri="{FF2B5EF4-FFF2-40B4-BE49-F238E27FC236}">
                  <a16:creationId xmlns:a16="http://schemas.microsoft.com/office/drawing/2014/main" id="{DBAC9857-6A70-7C30-6743-65907CCC023A}"/>
                </a:ext>
              </a:extLst>
            </p:cNvPr>
            <p:cNvSpPr/>
            <p:nvPr/>
          </p:nvSpPr>
          <p:spPr>
            <a:xfrm>
              <a:off x="6121708" y="1646923"/>
              <a:ext cx="388206" cy="401233"/>
            </a:xfrm>
            <a:custGeom>
              <a:avLst/>
              <a:gdLst>
                <a:gd name="connsiteX0" fmla="*/ 388206 w 388206"/>
                <a:gd name="connsiteY0" fmla="*/ 213880 h 401233"/>
                <a:gd name="connsiteX1" fmla="*/ 305070 w 388206"/>
                <a:gd name="connsiteY1" fmla="*/ 127665 h 401233"/>
                <a:gd name="connsiteX2" fmla="*/ 315018 w 388206"/>
                <a:gd name="connsiteY2" fmla="*/ 90242 h 401233"/>
                <a:gd name="connsiteX3" fmla="*/ 204169 w 388206"/>
                <a:gd name="connsiteY3" fmla="*/ 0 h 401233"/>
                <a:gd name="connsiteX4" fmla="*/ 93321 w 388206"/>
                <a:gd name="connsiteY4" fmla="*/ 90242 h 401233"/>
                <a:gd name="connsiteX5" fmla="*/ 98532 w 388206"/>
                <a:gd name="connsiteY5" fmla="*/ 117480 h 401233"/>
                <a:gd name="connsiteX6" fmla="*/ 0 w 388206"/>
                <a:gd name="connsiteY6" fmla="*/ 205354 h 401233"/>
                <a:gd name="connsiteX7" fmla="*/ 54477 w 388206"/>
                <a:gd name="connsiteY7" fmla="*/ 281621 h 401233"/>
                <a:gd name="connsiteX8" fmla="*/ 44766 w 388206"/>
                <a:gd name="connsiteY8" fmla="*/ 312412 h 401233"/>
                <a:gd name="connsiteX9" fmla="*/ 202985 w 388206"/>
                <a:gd name="connsiteY9" fmla="*/ 401233 h 401233"/>
                <a:gd name="connsiteX10" fmla="*/ 361205 w 388206"/>
                <a:gd name="connsiteY10" fmla="*/ 312412 h 401233"/>
                <a:gd name="connsiteX11" fmla="*/ 351493 w 388206"/>
                <a:gd name="connsiteY11" fmla="*/ 281621 h 401233"/>
                <a:gd name="connsiteX12" fmla="*/ 388206 w 388206"/>
                <a:gd name="connsiteY12" fmla="*/ 213880 h 40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8206" h="401233">
                  <a:moveTo>
                    <a:pt x="388206" y="213880"/>
                  </a:moveTo>
                  <a:cubicBezTo>
                    <a:pt x="384478" y="169048"/>
                    <a:pt x="349736" y="133020"/>
                    <a:pt x="305070" y="127665"/>
                  </a:cubicBezTo>
                  <a:cubicBezTo>
                    <a:pt x="311560" y="116258"/>
                    <a:pt x="314987" y="103366"/>
                    <a:pt x="315018" y="90242"/>
                  </a:cubicBezTo>
                  <a:cubicBezTo>
                    <a:pt x="315018" y="40502"/>
                    <a:pt x="265278" y="0"/>
                    <a:pt x="204169" y="0"/>
                  </a:cubicBezTo>
                  <a:cubicBezTo>
                    <a:pt x="143061" y="0"/>
                    <a:pt x="93321" y="40502"/>
                    <a:pt x="93321" y="90242"/>
                  </a:cubicBezTo>
                  <a:cubicBezTo>
                    <a:pt x="93378" y="99564"/>
                    <a:pt x="95145" y="108795"/>
                    <a:pt x="98532" y="117480"/>
                  </a:cubicBezTo>
                  <a:cubicBezTo>
                    <a:pt x="43345" y="121033"/>
                    <a:pt x="0" y="158930"/>
                    <a:pt x="0" y="205354"/>
                  </a:cubicBezTo>
                  <a:cubicBezTo>
                    <a:pt x="1666" y="239248"/>
                    <a:pt x="22956" y="269054"/>
                    <a:pt x="54477" y="281621"/>
                  </a:cubicBezTo>
                  <a:cubicBezTo>
                    <a:pt x="48332" y="290731"/>
                    <a:pt x="44959" y="301425"/>
                    <a:pt x="44766" y="312412"/>
                  </a:cubicBezTo>
                  <a:cubicBezTo>
                    <a:pt x="44766" y="361441"/>
                    <a:pt x="115822" y="401233"/>
                    <a:pt x="202985" y="401233"/>
                  </a:cubicBezTo>
                  <a:cubicBezTo>
                    <a:pt x="290148" y="401233"/>
                    <a:pt x="361205" y="361441"/>
                    <a:pt x="361205" y="312412"/>
                  </a:cubicBezTo>
                  <a:cubicBezTo>
                    <a:pt x="361152" y="301403"/>
                    <a:pt x="357768" y="290669"/>
                    <a:pt x="351493" y="281621"/>
                  </a:cubicBezTo>
                  <a:cubicBezTo>
                    <a:pt x="374026" y="266361"/>
                    <a:pt x="387723" y="241090"/>
                    <a:pt x="388206" y="213880"/>
                  </a:cubicBezTo>
                  <a:close/>
                </a:path>
              </a:pathLst>
            </a:custGeom>
            <a:solidFill>
              <a:srgbClr val="D1D3D4"/>
            </a:solidFill>
            <a:ln w="2364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D060AC0-5C94-C9E5-3701-7E088B5EE3C4}"/>
                </a:ext>
              </a:extLst>
            </p:cNvPr>
            <p:cNvSpPr/>
            <p:nvPr/>
          </p:nvSpPr>
          <p:spPr>
            <a:xfrm>
              <a:off x="6258136" y="1759193"/>
              <a:ext cx="168877" cy="405022"/>
            </a:xfrm>
            <a:custGeom>
              <a:avLst/>
              <a:gdLst>
                <a:gd name="connsiteX0" fmla="*/ 74136 w 168877"/>
                <a:gd name="connsiteY0" fmla="*/ 245145 h 405022"/>
                <a:gd name="connsiteX1" fmla="*/ 168878 w 168877"/>
                <a:gd name="connsiteY1" fmla="*/ 159877 h 405022"/>
                <a:gd name="connsiteX2" fmla="*/ 133350 w 168877"/>
                <a:gd name="connsiteY2" fmla="*/ 183326 h 405022"/>
                <a:gd name="connsiteX3" fmla="*/ 71057 w 168877"/>
                <a:gd name="connsiteY3" fmla="*/ 235197 h 405022"/>
                <a:gd name="connsiteX4" fmla="*/ 67030 w 168877"/>
                <a:gd name="connsiteY4" fmla="*/ 0 h 405022"/>
                <a:gd name="connsiteX5" fmla="*/ 59688 w 168877"/>
                <a:gd name="connsiteY5" fmla="*/ 132165 h 405022"/>
                <a:gd name="connsiteX6" fmla="*/ 59688 w 168877"/>
                <a:gd name="connsiteY6" fmla="*/ 148982 h 405022"/>
                <a:gd name="connsiteX7" fmla="*/ 0 w 168877"/>
                <a:gd name="connsiteY7" fmla="*/ 114401 h 405022"/>
                <a:gd name="connsiteX8" fmla="*/ 17764 w 168877"/>
                <a:gd name="connsiteY8" fmla="*/ 131692 h 405022"/>
                <a:gd name="connsiteX9" fmla="*/ 59688 w 168877"/>
                <a:gd name="connsiteY9" fmla="*/ 159641 h 405022"/>
                <a:gd name="connsiteX10" fmla="*/ 59688 w 168877"/>
                <a:gd name="connsiteY10" fmla="*/ 261725 h 405022"/>
                <a:gd name="connsiteX11" fmla="*/ 33633 w 168877"/>
                <a:gd name="connsiteY11" fmla="*/ 248461 h 405022"/>
                <a:gd name="connsiteX12" fmla="*/ 41450 w 168877"/>
                <a:gd name="connsiteY12" fmla="*/ 259357 h 405022"/>
                <a:gd name="connsiteX13" fmla="*/ 59688 w 168877"/>
                <a:gd name="connsiteY13" fmla="*/ 271436 h 405022"/>
                <a:gd name="connsiteX14" fmla="*/ 59688 w 168877"/>
                <a:gd name="connsiteY14" fmla="*/ 405023 h 405022"/>
                <a:gd name="connsiteX15" fmla="*/ 74136 w 168877"/>
                <a:gd name="connsiteY15" fmla="*/ 405023 h 405022"/>
                <a:gd name="connsiteX16" fmla="*/ 71293 w 168877"/>
                <a:gd name="connsiteY16" fmla="*/ 242540 h 405022"/>
                <a:gd name="connsiteX17" fmla="*/ 74136 w 168877"/>
                <a:gd name="connsiteY17" fmla="*/ 245145 h 40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877" h="405022">
                  <a:moveTo>
                    <a:pt x="74136" y="245145"/>
                  </a:moveTo>
                  <a:lnTo>
                    <a:pt x="168878" y="159877"/>
                  </a:lnTo>
                  <a:lnTo>
                    <a:pt x="133350" y="183326"/>
                  </a:lnTo>
                  <a:lnTo>
                    <a:pt x="71057" y="235197"/>
                  </a:lnTo>
                  <a:lnTo>
                    <a:pt x="67030" y="0"/>
                  </a:lnTo>
                  <a:lnTo>
                    <a:pt x="59688" y="132165"/>
                  </a:lnTo>
                  <a:lnTo>
                    <a:pt x="59688" y="148982"/>
                  </a:lnTo>
                  <a:lnTo>
                    <a:pt x="0" y="114401"/>
                  </a:lnTo>
                  <a:lnTo>
                    <a:pt x="17764" y="131692"/>
                  </a:lnTo>
                  <a:lnTo>
                    <a:pt x="59688" y="159641"/>
                  </a:lnTo>
                  <a:lnTo>
                    <a:pt x="59688" y="261725"/>
                  </a:lnTo>
                  <a:lnTo>
                    <a:pt x="33633" y="248461"/>
                  </a:lnTo>
                  <a:lnTo>
                    <a:pt x="41450" y="259357"/>
                  </a:lnTo>
                  <a:lnTo>
                    <a:pt x="59688" y="271436"/>
                  </a:lnTo>
                  <a:lnTo>
                    <a:pt x="59688" y="405023"/>
                  </a:lnTo>
                  <a:lnTo>
                    <a:pt x="74136" y="405023"/>
                  </a:lnTo>
                  <a:lnTo>
                    <a:pt x="71293" y="242540"/>
                  </a:lnTo>
                  <a:lnTo>
                    <a:pt x="74136" y="245145"/>
                  </a:lnTo>
                  <a:close/>
                </a:path>
              </a:pathLst>
            </a:custGeom>
            <a:solidFill>
              <a:srgbClr val="A7A9AC"/>
            </a:solidFill>
            <a:ln w="23644"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8BD9A8A-1614-E69C-5183-D5E003EEAE34}"/>
                </a:ext>
              </a:extLst>
            </p:cNvPr>
            <p:cNvSpPr/>
            <p:nvPr/>
          </p:nvSpPr>
          <p:spPr>
            <a:xfrm>
              <a:off x="6315692" y="1924518"/>
              <a:ext cx="328755" cy="313596"/>
            </a:xfrm>
            <a:custGeom>
              <a:avLst/>
              <a:gdLst>
                <a:gd name="connsiteX0" fmla="*/ 328755 w 328755"/>
                <a:gd name="connsiteY0" fmla="*/ 156798 h 313596"/>
                <a:gd name="connsiteX1" fmla="*/ 164378 w 328755"/>
                <a:gd name="connsiteY1" fmla="*/ 313597 h 313596"/>
                <a:gd name="connsiteX2" fmla="*/ 0 w 328755"/>
                <a:gd name="connsiteY2" fmla="*/ 156798 h 313596"/>
                <a:gd name="connsiteX3" fmla="*/ 164378 w 328755"/>
                <a:gd name="connsiteY3" fmla="*/ 0 h 313596"/>
                <a:gd name="connsiteX4" fmla="*/ 328755 w 328755"/>
                <a:gd name="connsiteY4" fmla="*/ 156798 h 31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755" h="313596">
                  <a:moveTo>
                    <a:pt x="328755" y="156798"/>
                  </a:moveTo>
                  <a:cubicBezTo>
                    <a:pt x="328755" y="243396"/>
                    <a:pt x="255161" y="313597"/>
                    <a:pt x="164378" y="313597"/>
                  </a:cubicBezTo>
                  <a:cubicBezTo>
                    <a:pt x="73594" y="313597"/>
                    <a:pt x="0" y="243396"/>
                    <a:pt x="0" y="156798"/>
                  </a:cubicBezTo>
                  <a:cubicBezTo>
                    <a:pt x="0" y="70201"/>
                    <a:pt x="73594" y="0"/>
                    <a:pt x="164378" y="0"/>
                  </a:cubicBezTo>
                  <a:cubicBezTo>
                    <a:pt x="255161" y="0"/>
                    <a:pt x="328755" y="70201"/>
                    <a:pt x="328755" y="156798"/>
                  </a:cubicBezTo>
                  <a:close/>
                </a:path>
              </a:pathLst>
            </a:custGeom>
            <a:solidFill>
              <a:srgbClr val="E6E7E8"/>
            </a:solidFill>
            <a:ln w="23644"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596D3A1-570B-A74E-FC61-554EFE64AE9C}"/>
                </a:ext>
              </a:extLst>
            </p:cNvPr>
            <p:cNvSpPr/>
            <p:nvPr/>
          </p:nvSpPr>
          <p:spPr>
            <a:xfrm>
              <a:off x="6424883" y="2116607"/>
              <a:ext cx="115822" cy="248224"/>
            </a:xfrm>
            <a:custGeom>
              <a:avLst/>
              <a:gdLst>
                <a:gd name="connsiteX0" fmla="*/ 57082 w 115822"/>
                <a:gd name="connsiteY0" fmla="*/ 59688 h 248224"/>
                <a:gd name="connsiteX1" fmla="*/ 115822 w 115822"/>
                <a:gd name="connsiteY1" fmla="*/ 0 h 248224"/>
                <a:gd name="connsiteX2" fmla="*/ 43108 w 115822"/>
                <a:gd name="connsiteY2" fmla="*/ 31265 h 248224"/>
                <a:gd name="connsiteX3" fmla="*/ 0 w 115822"/>
                <a:gd name="connsiteY3" fmla="*/ 0 h 248224"/>
                <a:gd name="connsiteX4" fmla="*/ 29370 w 115822"/>
                <a:gd name="connsiteY4" fmla="*/ 54003 h 248224"/>
                <a:gd name="connsiteX5" fmla="*/ 29370 w 115822"/>
                <a:gd name="connsiteY5" fmla="*/ 248224 h 248224"/>
                <a:gd name="connsiteX6" fmla="*/ 57082 w 115822"/>
                <a:gd name="connsiteY6" fmla="*/ 248224 h 248224"/>
                <a:gd name="connsiteX7" fmla="*/ 57082 w 115822"/>
                <a:gd name="connsiteY7" fmla="*/ 59688 h 24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822" h="248224">
                  <a:moveTo>
                    <a:pt x="57082" y="59688"/>
                  </a:moveTo>
                  <a:lnTo>
                    <a:pt x="115822" y="0"/>
                  </a:lnTo>
                  <a:lnTo>
                    <a:pt x="43108" y="31265"/>
                  </a:lnTo>
                  <a:lnTo>
                    <a:pt x="0" y="0"/>
                  </a:lnTo>
                  <a:lnTo>
                    <a:pt x="29370" y="54003"/>
                  </a:lnTo>
                  <a:lnTo>
                    <a:pt x="29370" y="248224"/>
                  </a:lnTo>
                  <a:lnTo>
                    <a:pt x="57082" y="248224"/>
                  </a:lnTo>
                  <a:lnTo>
                    <a:pt x="57082" y="59688"/>
                  </a:lnTo>
                  <a:close/>
                </a:path>
              </a:pathLst>
            </a:custGeom>
            <a:solidFill>
              <a:srgbClr val="E6E7E8"/>
            </a:solidFill>
            <a:ln w="23644"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0188264A-73B7-F4CF-A18F-ABAC56EB63AE}"/>
                </a:ext>
              </a:extLst>
            </p:cNvPr>
            <p:cNvSpPr/>
            <p:nvPr/>
          </p:nvSpPr>
          <p:spPr>
            <a:xfrm>
              <a:off x="6158183" y="2032761"/>
              <a:ext cx="241118" cy="230223"/>
            </a:xfrm>
            <a:custGeom>
              <a:avLst/>
              <a:gdLst>
                <a:gd name="connsiteX0" fmla="*/ 241119 w 241118"/>
                <a:gd name="connsiteY0" fmla="*/ 115112 h 230223"/>
                <a:gd name="connsiteX1" fmla="*/ 120559 w 241118"/>
                <a:gd name="connsiteY1" fmla="*/ 230223 h 230223"/>
                <a:gd name="connsiteX2" fmla="*/ 0 w 241118"/>
                <a:gd name="connsiteY2" fmla="*/ 115112 h 230223"/>
                <a:gd name="connsiteX3" fmla="*/ 120559 w 241118"/>
                <a:gd name="connsiteY3" fmla="*/ 0 h 230223"/>
                <a:gd name="connsiteX4" fmla="*/ 241119 w 241118"/>
                <a:gd name="connsiteY4" fmla="*/ 115112 h 230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118" h="230223">
                  <a:moveTo>
                    <a:pt x="241119" y="115112"/>
                  </a:moveTo>
                  <a:cubicBezTo>
                    <a:pt x="241119" y="178686"/>
                    <a:pt x="187143" y="230223"/>
                    <a:pt x="120559" y="230223"/>
                  </a:cubicBezTo>
                  <a:cubicBezTo>
                    <a:pt x="53976" y="230223"/>
                    <a:pt x="0" y="178686"/>
                    <a:pt x="0" y="115112"/>
                  </a:cubicBezTo>
                  <a:cubicBezTo>
                    <a:pt x="0" y="51537"/>
                    <a:pt x="53976" y="0"/>
                    <a:pt x="120559" y="0"/>
                  </a:cubicBezTo>
                  <a:cubicBezTo>
                    <a:pt x="187143" y="0"/>
                    <a:pt x="241119" y="51537"/>
                    <a:pt x="241119" y="115112"/>
                  </a:cubicBezTo>
                  <a:close/>
                </a:path>
              </a:pathLst>
            </a:custGeom>
            <a:solidFill>
              <a:srgbClr val="A7A9AC"/>
            </a:solidFill>
            <a:ln w="23644"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6F5A6DF5-5498-2D48-F450-60844CEE7B67}"/>
                </a:ext>
              </a:extLst>
            </p:cNvPr>
            <p:cNvSpPr/>
            <p:nvPr/>
          </p:nvSpPr>
          <p:spPr>
            <a:xfrm>
              <a:off x="6246057" y="2173926"/>
              <a:ext cx="85031" cy="181904"/>
            </a:xfrm>
            <a:custGeom>
              <a:avLst/>
              <a:gdLst>
                <a:gd name="connsiteX0" fmla="*/ 41923 w 85031"/>
                <a:gd name="connsiteY0" fmla="*/ 43581 h 181904"/>
                <a:gd name="connsiteX1" fmla="*/ 85031 w 85031"/>
                <a:gd name="connsiteY1" fmla="*/ 0 h 181904"/>
                <a:gd name="connsiteX2" fmla="*/ 31739 w 85031"/>
                <a:gd name="connsiteY2" fmla="*/ 22975 h 181904"/>
                <a:gd name="connsiteX3" fmla="*/ 0 w 85031"/>
                <a:gd name="connsiteY3" fmla="*/ 0 h 181904"/>
                <a:gd name="connsiteX4" fmla="*/ 21554 w 85031"/>
                <a:gd name="connsiteY4" fmla="*/ 39555 h 181904"/>
                <a:gd name="connsiteX5" fmla="*/ 21554 w 85031"/>
                <a:gd name="connsiteY5" fmla="*/ 181905 h 181904"/>
                <a:gd name="connsiteX6" fmla="*/ 41923 w 85031"/>
                <a:gd name="connsiteY6" fmla="*/ 181905 h 181904"/>
                <a:gd name="connsiteX7" fmla="*/ 41923 w 85031"/>
                <a:gd name="connsiteY7" fmla="*/ 43581 h 18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031" h="181904">
                  <a:moveTo>
                    <a:pt x="41923" y="43581"/>
                  </a:moveTo>
                  <a:lnTo>
                    <a:pt x="85031" y="0"/>
                  </a:lnTo>
                  <a:lnTo>
                    <a:pt x="31739" y="22975"/>
                  </a:lnTo>
                  <a:lnTo>
                    <a:pt x="0" y="0"/>
                  </a:lnTo>
                  <a:lnTo>
                    <a:pt x="21554" y="39555"/>
                  </a:lnTo>
                  <a:lnTo>
                    <a:pt x="21554" y="181905"/>
                  </a:lnTo>
                  <a:lnTo>
                    <a:pt x="41923" y="181905"/>
                  </a:lnTo>
                  <a:lnTo>
                    <a:pt x="41923" y="43581"/>
                  </a:lnTo>
                  <a:close/>
                </a:path>
              </a:pathLst>
            </a:custGeom>
            <a:solidFill>
              <a:srgbClr val="A7A9AC"/>
            </a:solidFill>
            <a:ln w="23644"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5250676D-A009-6FCE-FFD0-CD9ED17B88AE}"/>
                </a:ext>
              </a:extLst>
            </p:cNvPr>
            <p:cNvSpPr/>
            <p:nvPr/>
          </p:nvSpPr>
          <p:spPr>
            <a:xfrm>
              <a:off x="7395753" y="1617316"/>
              <a:ext cx="422076" cy="402654"/>
            </a:xfrm>
            <a:custGeom>
              <a:avLst/>
              <a:gdLst>
                <a:gd name="connsiteX0" fmla="*/ 422076 w 422076"/>
                <a:gd name="connsiteY0" fmla="*/ 201327 h 402654"/>
                <a:gd name="connsiteX1" fmla="*/ 211038 w 422076"/>
                <a:gd name="connsiteY1" fmla="*/ 402654 h 402654"/>
                <a:gd name="connsiteX2" fmla="*/ 0 w 422076"/>
                <a:gd name="connsiteY2" fmla="*/ 201327 h 402654"/>
                <a:gd name="connsiteX3" fmla="*/ 211038 w 422076"/>
                <a:gd name="connsiteY3" fmla="*/ 0 h 402654"/>
                <a:gd name="connsiteX4" fmla="*/ 422076 w 422076"/>
                <a:gd name="connsiteY4" fmla="*/ 201327 h 402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76" h="402654">
                  <a:moveTo>
                    <a:pt x="422076" y="201327"/>
                  </a:moveTo>
                  <a:cubicBezTo>
                    <a:pt x="422076" y="312517"/>
                    <a:pt x="327591" y="402654"/>
                    <a:pt x="211038" y="402654"/>
                  </a:cubicBezTo>
                  <a:cubicBezTo>
                    <a:pt x="94485" y="402654"/>
                    <a:pt x="0" y="312517"/>
                    <a:pt x="0" y="201327"/>
                  </a:cubicBezTo>
                  <a:cubicBezTo>
                    <a:pt x="0" y="90137"/>
                    <a:pt x="94485" y="0"/>
                    <a:pt x="211038" y="0"/>
                  </a:cubicBezTo>
                  <a:cubicBezTo>
                    <a:pt x="327591" y="0"/>
                    <a:pt x="422076" y="90137"/>
                    <a:pt x="422076" y="201327"/>
                  </a:cubicBezTo>
                  <a:close/>
                </a:path>
              </a:pathLst>
            </a:custGeom>
            <a:solidFill>
              <a:srgbClr val="D1D3D4"/>
            </a:solidFill>
            <a:ln w="23644"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BB75CE74-F433-49BD-BCEB-36BAE0929D99}"/>
                </a:ext>
              </a:extLst>
            </p:cNvPr>
            <p:cNvSpPr/>
            <p:nvPr/>
          </p:nvSpPr>
          <p:spPr>
            <a:xfrm>
              <a:off x="7549709" y="1864120"/>
              <a:ext cx="148745" cy="318333"/>
            </a:xfrm>
            <a:custGeom>
              <a:avLst/>
              <a:gdLst>
                <a:gd name="connsiteX0" fmla="*/ 73188 w 148745"/>
                <a:gd name="connsiteY0" fmla="*/ 76267 h 318333"/>
                <a:gd name="connsiteX1" fmla="*/ 148745 w 148745"/>
                <a:gd name="connsiteY1" fmla="*/ 0 h 318333"/>
                <a:gd name="connsiteX2" fmla="*/ 55187 w 148745"/>
                <a:gd name="connsiteY2" fmla="*/ 40029 h 318333"/>
                <a:gd name="connsiteX3" fmla="*/ 0 w 148745"/>
                <a:gd name="connsiteY3" fmla="*/ 0 h 318333"/>
                <a:gd name="connsiteX4" fmla="*/ 37423 w 148745"/>
                <a:gd name="connsiteY4" fmla="*/ 69162 h 318333"/>
                <a:gd name="connsiteX5" fmla="*/ 37423 w 148745"/>
                <a:gd name="connsiteY5" fmla="*/ 318334 h 318333"/>
                <a:gd name="connsiteX6" fmla="*/ 73188 w 148745"/>
                <a:gd name="connsiteY6" fmla="*/ 318334 h 318333"/>
                <a:gd name="connsiteX7" fmla="*/ 73188 w 148745"/>
                <a:gd name="connsiteY7" fmla="*/ 76267 h 31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745" h="318333">
                  <a:moveTo>
                    <a:pt x="73188" y="76267"/>
                  </a:moveTo>
                  <a:lnTo>
                    <a:pt x="148745" y="0"/>
                  </a:lnTo>
                  <a:lnTo>
                    <a:pt x="55187" y="40029"/>
                  </a:lnTo>
                  <a:lnTo>
                    <a:pt x="0" y="0"/>
                  </a:lnTo>
                  <a:lnTo>
                    <a:pt x="37423" y="69162"/>
                  </a:lnTo>
                  <a:lnTo>
                    <a:pt x="37423" y="318334"/>
                  </a:lnTo>
                  <a:lnTo>
                    <a:pt x="73188" y="318334"/>
                  </a:lnTo>
                  <a:lnTo>
                    <a:pt x="73188" y="76267"/>
                  </a:lnTo>
                  <a:close/>
                </a:path>
              </a:pathLst>
            </a:custGeom>
            <a:solidFill>
              <a:srgbClr val="D1D3D4"/>
            </a:solidFill>
            <a:ln w="23644"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56200AD0-2534-6C50-02AA-01514E86A0D5}"/>
                </a:ext>
              </a:extLst>
            </p:cNvPr>
            <p:cNvSpPr/>
            <p:nvPr/>
          </p:nvSpPr>
          <p:spPr>
            <a:xfrm>
              <a:off x="7449282" y="2014286"/>
              <a:ext cx="256751" cy="244908"/>
            </a:xfrm>
            <a:custGeom>
              <a:avLst/>
              <a:gdLst>
                <a:gd name="connsiteX0" fmla="*/ 256751 w 256751"/>
                <a:gd name="connsiteY0" fmla="*/ 122454 h 244908"/>
                <a:gd name="connsiteX1" fmla="*/ 128376 w 256751"/>
                <a:gd name="connsiteY1" fmla="*/ 244908 h 244908"/>
                <a:gd name="connsiteX2" fmla="*/ 0 w 256751"/>
                <a:gd name="connsiteY2" fmla="*/ 122454 h 244908"/>
                <a:gd name="connsiteX3" fmla="*/ 128376 w 256751"/>
                <a:gd name="connsiteY3" fmla="*/ 0 h 244908"/>
                <a:gd name="connsiteX4" fmla="*/ 256751 w 256751"/>
                <a:gd name="connsiteY4" fmla="*/ 122454 h 244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751" h="244908">
                  <a:moveTo>
                    <a:pt x="256751" y="122454"/>
                  </a:moveTo>
                  <a:cubicBezTo>
                    <a:pt x="256751" y="190084"/>
                    <a:pt x="199276" y="244908"/>
                    <a:pt x="128376" y="244908"/>
                  </a:cubicBezTo>
                  <a:cubicBezTo>
                    <a:pt x="57476" y="244908"/>
                    <a:pt x="0" y="190084"/>
                    <a:pt x="0" y="122454"/>
                  </a:cubicBezTo>
                  <a:cubicBezTo>
                    <a:pt x="0" y="54825"/>
                    <a:pt x="57476" y="0"/>
                    <a:pt x="128376" y="0"/>
                  </a:cubicBezTo>
                  <a:cubicBezTo>
                    <a:pt x="199276" y="0"/>
                    <a:pt x="256751" y="54825"/>
                    <a:pt x="256751" y="122454"/>
                  </a:cubicBezTo>
                  <a:close/>
                </a:path>
              </a:pathLst>
            </a:custGeom>
            <a:solidFill>
              <a:srgbClr val="A7A9AC"/>
            </a:solidFill>
            <a:ln w="23644"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DAF1BB-BC4E-AA11-779C-FAC4DF78C9B3}"/>
                </a:ext>
              </a:extLst>
            </p:cNvPr>
            <p:cNvSpPr/>
            <p:nvPr/>
          </p:nvSpPr>
          <p:spPr>
            <a:xfrm>
              <a:off x="7542840" y="2164452"/>
              <a:ext cx="90478" cy="193747"/>
            </a:xfrm>
            <a:custGeom>
              <a:avLst/>
              <a:gdLst>
                <a:gd name="connsiteX0" fmla="*/ 44529 w 90478"/>
                <a:gd name="connsiteY0" fmla="*/ 46424 h 193747"/>
                <a:gd name="connsiteX1" fmla="*/ 90479 w 90478"/>
                <a:gd name="connsiteY1" fmla="*/ 0 h 193747"/>
                <a:gd name="connsiteX2" fmla="*/ 33634 w 90478"/>
                <a:gd name="connsiteY2" fmla="*/ 24396 h 193747"/>
                <a:gd name="connsiteX3" fmla="*/ 0 w 90478"/>
                <a:gd name="connsiteY3" fmla="*/ 0 h 193747"/>
                <a:gd name="connsiteX4" fmla="*/ 22738 w 90478"/>
                <a:gd name="connsiteY4" fmla="*/ 41923 h 193747"/>
                <a:gd name="connsiteX5" fmla="*/ 22738 w 90478"/>
                <a:gd name="connsiteY5" fmla="*/ 193748 h 193747"/>
                <a:gd name="connsiteX6" fmla="*/ 44529 w 90478"/>
                <a:gd name="connsiteY6" fmla="*/ 193748 h 193747"/>
                <a:gd name="connsiteX7" fmla="*/ 44529 w 90478"/>
                <a:gd name="connsiteY7" fmla="*/ 46424 h 19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78" h="193747">
                  <a:moveTo>
                    <a:pt x="44529" y="46424"/>
                  </a:moveTo>
                  <a:lnTo>
                    <a:pt x="90479" y="0"/>
                  </a:lnTo>
                  <a:lnTo>
                    <a:pt x="33634" y="24396"/>
                  </a:lnTo>
                  <a:lnTo>
                    <a:pt x="0" y="0"/>
                  </a:lnTo>
                  <a:lnTo>
                    <a:pt x="22738" y="41923"/>
                  </a:lnTo>
                  <a:lnTo>
                    <a:pt x="22738" y="193748"/>
                  </a:lnTo>
                  <a:lnTo>
                    <a:pt x="44529" y="193748"/>
                  </a:lnTo>
                  <a:lnTo>
                    <a:pt x="44529" y="46424"/>
                  </a:lnTo>
                  <a:close/>
                </a:path>
              </a:pathLst>
            </a:custGeom>
            <a:solidFill>
              <a:srgbClr val="A7A9AC"/>
            </a:solidFill>
            <a:ln w="23644"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E25AE65-099D-3000-E774-7AA83D7A1E9A}"/>
                </a:ext>
              </a:extLst>
            </p:cNvPr>
            <p:cNvSpPr/>
            <p:nvPr/>
          </p:nvSpPr>
          <p:spPr>
            <a:xfrm>
              <a:off x="6410908" y="1502678"/>
              <a:ext cx="889628" cy="794886"/>
            </a:xfrm>
            <a:custGeom>
              <a:avLst/>
              <a:gdLst>
                <a:gd name="connsiteX0" fmla="*/ 775465 w 889628"/>
                <a:gd name="connsiteY0" fmla="*/ 640694 h 794886"/>
                <a:gd name="connsiteX1" fmla="*/ 736384 w 889628"/>
                <a:gd name="connsiteY1" fmla="*/ 640694 h 794886"/>
                <a:gd name="connsiteX2" fmla="*/ 736384 w 889628"/>
                <a:gd name="connsiteY2" fmla="*/ 293938 h 794886"/>
                <a:gd name="connsiteX3" fmla="*/ 804598 w 889628"/>
                <a:gd name="connsiteY3" fmla="*/ 293938 h 794886"/>
                <a:gd name="connsiteX4" fmla="*/ 804598 w 889628"/>
                <a:gd name="connsiteY4" fmla="*/ 224065 h 794886"/>
                <a:gd name="connsiteX5" fmla="*/ 889629 w 889628"/>
                <a:gd name="connsiteY5" fmla="*/ 224065 h 794886"/>
                <a:gd name="connsiteX6" fmla="*/ 444814 w 889628"/>
                <a:gd name="connsiteY6" fmla="*/ 0 h 794886"/>
                <a:gd name="connsiteX7" fmla="*/ 0 w 889628"/>
                <a:gd name="connsiteY7" fmla="*/ 224065 h 794886"/>
                <a:gd name="connsiteX8" fmla="*/ 85031 w 889628"/>
                <a:gd name="connsiteY8" fmla="*/ 224065 h 794886"/>
                <a:gd name="connsiteX9" fmla="*/ 85031 w 889628"/>
                <a:gd name="connsiteY9" fmla="*/ 293938 h 794886"/>
                <a:gd name="connsiteX10" fmla="*/ 179300 w 889628"/>
                <a:gd name="connsiteY10" fmla="*/ 293938 h 794886"/>
                <a:gd name="connsiteX11" fmla="*/ 179300 w 889628"/>
                <a:gd name="connsiteY11" fmla="*/ 640694 h 794886"/>
                <a:gd name="connsiteX12" fmla="*/ 114164 w 889628"/>
                <a:gd name="connsiteY12" fmla="*/ 640694 h 794886"/>
                <a:gd name="connsiteX13" fmla="*/ 114164 w 889628"/>
                <a:gd name="connsiteY13" fmla="*/ 686644 h 794886"/>
                <a:gd name="connsiteX14" fmla="*/ 61819 w 889628"/>
                <a:gd name="connsiteY14" fmla="*/ 686644 h 794886"/>
                <a:gd name="connsiteX15" fmla="*/ 61819 w 889628"/>
                <a:gd name="connsiteY15" fmla="*/ 794887 h 794886"/>
                <a:gd name="connsiteX16" fmla="*/ 827810 w 889628"/>
                <a:gd name="connsiteY16" fmla="*/ 794887 h 794886"/>
                <a:gd name="connsiteX17" fmla="*/ 827810 w 889628"/>
                <a:gd name="connsiteY17" fmla="*/ 686644 h 794886"/>
                <a:gd name="connsiteX18" fmla="*/ 775465 w 889628"/>
                <a:gd name="connsiteY18" fmla="*/ 686644 h 794886"/>
                <a:gd name="connsiteX19" fmla="*/ 775465 w 889628"/>
                <a:gd name="connsiteY19" fmla="*/ 640694 h 79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9628" h="794886">
                  <a:moveTo>
                    <a:pt x="775465" y="640694"/>
                  </a:moveTo>
                  <a:lnTo>
                    <a:pt x="736384" y="640694"/>
                  </a:lnTo>
                  <a:lnTo>
                    <a:pt x="736384" y="293938"/>
                  </a:lnTo>
                  <a:lnTo>
                    <a:pt x="804598" y="293938"/>
                  </a:lnTo>
                  <a:lnTo>
                    <a:pt x="804598" y="224065"/>
                  </a:lnTo>
                  <a:lnTo>
                    <a:pt x="889629" y="224065"/>
                  </a:lnTo>
                  <a:lnTo>
                    <a:pt x="444814" y="0"/>
                  </a:lnTo>
                  <a:lnTo>
                    <a:pt x="0" y="224065"/>
                  </a:lnTo>
                  <a:lnTo>
                    <a:pt x="85031" y="224065"/>
                  </a:lnTo>
                  <a:lnTo>
                    <a:pt x="85031" y="293938"/>
                  </a:lnTo>
                  <a:lnTo>
                    <a:pt x="179300" y="293938"/>
                  </a:lnTo>
                  <a:lnTo>
                    <a:pt x="179300" y="640694"/>
                  </a:lnTo>
                  <a:lnTo>
                    <a:pt x="114164" y="640694"/>
                  </a:lnTo>
                  <a:lnTo>
                    <a:pt x="114164" y="686644"/>
                  </a:lnTo>
                  <a:lnTo>
                    <a:pt x="61819" y="686644"/>
                  </a:lnTo>
                  <a:lnTo>
                    <a:pt x="61819" y="794887"/>
                  </a:lnTo>
                  <a:lnTo>
                    <a:pt x="827810" y="794887"/>
                  </a:lnTo>
                  <a:lnTo>
                    <a:pt x="827810" y="686644"/>
                  </a:lnTo>
                  <a:lnTo>
                    <a:pt x="775465" y="686644"/>
                  </a:lnTo>
                  <a:lnTo>
                    <a:pt x="775465" y="640694"/>
                  </a:lnTo>
                  <a:close/>
                </a:path>
              </a:pathLst>
            </a:custGeom>
            <a:solidFill>
              <a:schemeClr val="accent4">
                <a:lumMod val="75000"/>
              </a:schemeClr>
            </a:solidFill>
            <a:ln w="23644"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C441C309-E9AB-C715-B439-5EFD081FEB9C}"/>
                </a:ext>
              </a:extLst>
            </p:cNvPr>
            <p:cNvSpPr/>
            <p:nvPr/>
          </p:nvSpPr>
          <p:spPr>
            <a:xfrm>
              <a:off x="6995941" y="1796616"/>
              <a:ext cx="48318" cy="346756"/>
            </a:xfrm>
            <a:custGeom>
              <a:avLst/>
              <a:gdLst>
                <a:gd name="connsiteX0" fmla="*/ 0 w 48318"/>
                <a:gd name="connsiteY0" fmla="*/ 0 h 346756"/>
                <a:gd name="connsiteX1" fmla="*/ 48319 w 48318"/>
                <a:gd name="connsiteY1" fmla="*/ 0 h 346756"/>
                <a:gd name="connsiteX2" fmla="*/ 48319 w 48318"/>
                <a:gd name="connsiteY2" fmla="*/ 346756 h 346756"/>
                <a:gd name="connsiteX3" fmla="*/ 0 w 48318"/>
                <a:gd name="connsiteY3" fmla="*/ 346756 h 346756"/>
              </a:gdLst>
              <a:ahLst/>
              <a:cxnLst>
                <a:cxn ang="0">
                  <a:pos x="connsiteX0" y="connsiteY0"/>
                </a:cxn>
                <a:cxn ang="0">
                  <a:pos x="connsiteX1" y="connsiteY1"/>
                </a:cxn>
                <a:cxn ang="0">
                  <a:pos x="connsiteX2" y="connsiteY2"/>
                </a:cxn>
                <a:cxn ang="0">
                  <a:pos x="connsiteX3" y="connsiteY3"/>
                </a:cxn>
              </a:cxnLst>
              <a:rect l="l" t="t" r="r" b="b"/>
              <a:pathLst>
                <a:path w="48318" h="346756">
                  <a:moveTo>
                    <a:pt x="0" y="0"/>
                  </a:moveTo>
                  <a:lnTo>
                    <a:pt x="48319" y="0"/>
                  </a:lnTo>
                  <a:lnTo>
                    <a:pt x="48319" y="346756"/>
                  </a:lnTo>
                  <a:lnTo>
                    <a:pt x="0" y="346756"/>
                  </a:lnTo>
                  <a:close/>
                </a:path>
              </a:pathLst>
            </a:custGeom>
            <a:solidFill>
              <a:srgbClr val="FFFFFF"/>
            </a:solidFill>
            <a:ln w="23644"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E435814-1C12-EB10-4C39-1A2977A297AE}"/>
                </a:ext>
              </a:extLst>
            </p:cNvPr>
            <p:cNvSpPr/>
            <p:nvPr/>
          </p:nvSpPr>
          <p:spPr>
            <a:xfrm>
              <a:off x="6844590" y="1796616"/>
              <a:ext cx="48318" cy="346756"/>
            </a:xfrm>
            <a:custGeom>
              <a:avLst/>
              <a:gdLst>
                <a:gd name="connsiteX0" fmla="*/ 0 w 48318"/>
                <a:gd name="connsiteY0" fmla="*/ 0 h 346756"/>
                <a:gd name="connsiteX1" fmla="*/ 48319 w 48318"/>
                <a:gd name="connsiteY1" fmla="*/ 0 h 346756"/>
                <a:gd name="connsiteX2" fmla="*/ 48319 w 48318"/>
                <a:gd name="connsiteY2" fmla="*/ 346756 h 346756"/>
                <a:gd name="connsiteX3" fmla="*/ 0 w 48318"/>
                <a:gd name="connsiteY3" fmla="*/ 346756 h 346756"/>
              </a:gdLst>
              <a:ahLst/>
              <a:cxnLst>
                <a:cxn ang="0">
                  <a:pos x="connsiteX0" y="connsiteY0"/>
                </a:cxn>
                <a:cxn ang="0">
                  <a:pos x="connsiteX1" y="connsiteY1"/>
                </a:cxn>
                <a:cxn ang="0">
                  <a:pos x="connsiteX2" y="connsiteY2"/>
                </a:cxn>
                <a:cxn ang="0">
                  <a:pos x="connsiteX3" y="connsiteY3"/>
                </a:cxn>
              </a:cxnLst>
              <a:rect l="l" t="t" r="r" b="b"/>
              <a:pathLst>
                <a:path w="48318" h="346756">
                  <a:moveTo>
                    <a:pt x="0" y="0"/>
                  </a:moveTo>
                  <a:lnTo>
                    <a:pt x="48319" y="0"/>
                  </a:lnTo>
                  <a:lnTo>
                    <a:pt x="48319" y="346756"/>
                  </a:lnTo>
                  <a:lnTo>
                    <a:pt x="0" y="346756"/>
                  </a:lnTo>
                  <a:close/>
                </a:path>
              </a:pathLst>
            </a:custGeom>
            <a:solidFill>
              <a:srgbClr val="FFFFFF"/>
            </a:solidFill>
            <a:ln w="23644"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BF15FEE8-9AB4-F3BD-36A1-E3EEC99CBED4}"/>
                </a:ext>
              </a:extLst>
            </p:cNvPr>
            <p:cNvSpPr/>
            <p:nvPr/>
          </p:nvSpPr>
          <p:spPr>
            <a:xfrm>
              <a:off x="6693477" y="1796616"/>
              <a:ext cx="48318" cy="346756"/>
            </a:xfrm>
            <a:custGeom>
              <a:avLst/>
              <a:gdLst>
                <a:gd name="connsiteX0" fmla="*/ 0 w 48318"/>
                <a:gd name="connsiteY0" fmla="*/ 0 h 346756"/>
                <a:gd name="connsiteX1" fmla="*/ 48319 w 48318"/>
                <a:gd name="connsiteY1" fmla="*/ 0 h 346756"/>
                <a:gd name="connsiteX2" fmla="*/ 48319 w 48318"/>
                <a:gd name="connsiteY2" fmla="*/ 346756 h 346756"/>
                <a:gd name="connsiteX3" fmla="*/ 0 w 48318"/>
                <a:gd name="connsiteY3" fmla="*/ 346756 h 346756"/>
              </a:gdLst>
              <a:ahLst/>
              <a:cxnLst>
                <a:cxn ang="0">
                  <a:pos x="connsiteX0" y="connsiteY0"/>
                </a:cxn>
                <a:cxn ang="0">
                  <a:pos x="connsiteX1" y="connsiteY1"/>
                </a:cxn>
                <a:cxn ang="0">
                  <a:pos x="connsiteX2" y="connsiteY2"/>
                </a:cxn>
                <a:cxn ang="0">
                  <a:pos x="connsiteX3" y="connsiteY3"/>
                </a:cxn>
              </a:cxnLst>
              <a:rect l="l" t="t" r="r" b="b"/>
              <a:pathLst>
                <a:path w="48318" h="346756">
                  <a:moveTo>
                    <a:pt x="0" y="0"/>
                  </a:moveTo>
                  <a:lnTo>
                    <a:pt x="48319" y="0"/>
                  </a:lnTo>
                  <a:lnTo>
                    <a:pt x="48319" y="346756"/>
                  </a:lnTo>
                  <a:lnTo>
                    <a:pt x="0" y="346756"/>
                  </a:lnTo>
                  <a:close/>
                </a:path>
              </a:pathLst>
            </a:custGeom>
            <a:solidFill>
              <a:srgbClr val="FFFFFF"/>
            </a:solidFill>
            <a:ln w="23644"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38E02852-5295-03E4-1787-E43B05E11115}"/>
                </a:ext>
              </a:extLst>
            </p:cNvPr>
            <p:cNvSpPr/>
            <p:nvPr/>
          </p:nvSpPr>
          <p:spPr>
            <a:xfrm>
              <a:off x="6572917" y="1545786"/>
              <a:ext cx="565610" cy="142586"/>
            </a:xfrm>
            <a:custGeom>
              <a:avLst/>
              <a:gdLst>
                <a:gd name="connsiteX0" fmla="*/ 282805 w 565610"/>
                <a:gd name="connsiteY0" fmla="*/ 0 h 142586"/>
                <a:gd name="connsiteX1" fmla="*/ 565611 w 565610"/>
                <a:gd name="connsiteY1" fmla="*/ 142587 h 142586"/>
                <a:gd name="connsiteX2" fmla="*/ 0 w 565610"/>
                <a:gd name="connsiteY2" fmla="*/ 142587 h 142586"/>
                <a:gd name="connsiteX3" fmla="*/ 282805 w 565610"/>
                <a:gd name="connsiteY3" fmla="*/ 0 h 142586"/>
              </a:gdLst>
              <a:ahLst/>
              <a:cxnLst>
                <a:cxn ang="0">
                  <a:pos x="connsiteX0" y="connsiteY0"/>
                </a:cxn>
                <a:cxn ang="0">
                  <a:pos x="connsiteX1" y="connsiteY1"/>
                </a:cxn>
                <a:cxn ang="0">
                  <a:pos x="connsiteX2" y="connsiteY2"/>
                </a:cxn>
                <a:cxn ang="0">
                  <a:pos x="connsiteX3" y="connsiteY3"/>
                </a:cxn>
              </a:cxnLst>
              <a:rect l="l" t="t" r="r" b="b"/>
              <a:pathLst>
                <a:path w="565610" h="142586">
                  <a:moveTo>
                    <a:pt x="282805" y="0"/>
                  </a:moveTo>
                  <a:lnTo>
                    <a:pt x="565611" y="142587"/>
                  </a:lnTo>
                  <a:lnTo>
                    <a:pt x="0" y="142587"/>
                  </a:lnTo>
                  <a:lnTo>
                    <a:pt x="282805" y="0"/>
                  </a:lnTo>
                  <a:close/>
                </a:path>
              </a:pathLst>
            </a:custGeom>
            <a:solidFill>
              <a:srgbClr val="FFFFFF"/>
            </a:solidFill>
            <a:ln w="23644"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9E2FDE1E-70CF-F753-7DC4-A1DA2A1AF86E}"/>
                </a:ext>
              </a:extLst>
            </p:cNvPr>
            <p:cNvSpPr/>
            <p:nvPr/>
          </p:nvSpPr>
          <p:spPr>
            <a:xfrm>
              <a:off x="6534547" y="1726743"/>
              <a:ext cx="642588" cy="31264"/>
            </a:xfrm>
            <a:custGeom>
              <a:avLst/>
              <a:gdLst>
                <a:gd name="connsiteX0" fmla="*/ 0 w 642588"/>
                <a:gd name="connsiteY0" fmla="*/ 0 h 31264"/>
                <a:gd name="connsiteX1" fmla="*/ 642589 w 642588"/>
                <a:gd name="connsiteY1" fmla="*/ 0 h 31264"/>
                <a:gd name="connsiteX2" fmla="*/ 642589 w 642588"/>
                <a:gd name="connsiteY2" fmla="*/ 31265 h 31264"/>
                <a:gd name="connsiteX3" fmla="*/ 0 w 642588"/>
                <a:gd name="connsiteY3" fmla="*/ 31265 h 31264"/>
              </a:gdLst>
              <a:ahLst/>
              <a:cxnLst>
                <a:cxn ang="0">
                  <a:pos x="connsiteX0" y="connsiteY0"/>
                </a:cxn>
                <a:cxn ang="0">
                  <a:pos x="connsiteX1" y="connsiteY1"/>
                </a:cxn>
                <a:cxn ang="0">
                  <a:pos x="connsiteX2" y="connsiteY2"/>
                </a:cxn>
                <a:cxn ang="0">
                  <a:pos x="connsiteX3" y="connsiteY3"/>
                </a:cxn>
              </a:cxnLst>
              <a:rect l="l" t="t" r="r" b="b"/>
              <a:pathLst>
                <a:path w="642588" h="31264">
                  <a:moveTo>
                    <a:pt x="0" y="0"/>
                  </a:moveTo>
                  <a:lnTo>
                    <a:pt x="642589" y="0"/>
                  </a:lnTo>
                  <a:lnTo>
                    <a:pt x="642589" y="31265"/>
                  </a:lnTo>
                  <a:lnTo>
                    <a:pt x="0" y="31265"/>
                  </a:lnTo>
                  <a:close/>
                </a:path>
              </a:pathLst>
            </a:custGeom>
            <a:solidFill>
              <a:srgbClr val="FFFFFF"/>
            </a:solidFill>
            <a:ln w="23644"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9CCFBD44-472A-3CB9-3AEE-2E484E39E67E}"/>
                </a:ext>
              </a:extLst>
            </p:cNvPr>
            <p:cNvSpPr/>
            <p:nvPr/>
          </p:nvSpPr>
          <p:spPr>
            <a:xfrm>
              <a:off x="6511335" y="2227693"/>
              <a:ext cx="689012" cy="31264"/>
            </a:xfrm>
            <a:custGeom>
              <a:avLst/>
              <a:gdLst>
                <a:gd name="connsiteX0" fmla="*/ 0 w 689012"/>
                <a:gd name="connsiteY0" fmla="*/ 0 h 31264"/>
                <a:gd name="connsiteX1" fmla="*/ 689012 w 689012"/>
                <a:gd name="connsiteY1" fmla="*/ 0 h 31264"/>
                <a:gd name="connsiteX2" fmla="*/ 689012 w 689012"/>
                <a:gd name="connsiteY2" fmla="*/ 31265 h 31264"/>
                <a:gd name="connsiteX3" fmla="*/ 0 w 689012"/>
                <a:gd name="connsiteY3" fmla="*/ 31265 h 31264"/>
              </a:gdLst>
              <a:ahLst/>
              <a:cxnLst>
                <a:cxn ang="0">
                  <a:pos x="connsiteX0" y="connsiteY0"/>
                </a:cxn>
                <a:cxn ang="0">
                  <a:pos x="connsiteX1" y="connsiteY1"/>
                </a:cxn>
                <a:cxn ang="0">
                  <a:pos x="connsiteX2" y="connsiteY2"/>
                </a:cxn>
                <a:cxn ang="0">
                  <a:pos x="connsiteX3" y="connsiteY3"/>
                </a:cxn>
              </a:cxnLst>
              <a:rect l="l" t="t" r="r" b="b"/>
              <a:pathLst>
                <a:path w="689012" h="31264">
                  <a:moveTo>
                    <a:pt x="0" y="0"/>
                  </a:moveTo>
                  <a:lnTo>
                    <a:pt x="689012" y="0"/>
                  </a:lnTo>
                  <a:lnTo>
                    <a:pt x="689012" y="31265"/>
                  </a:lnTo>
                  <a:lnTo>
                    <a:pt x="0" y="31265"/>
                  </a:lnTo>
                  <a:close/>
                </a:path>
              </a:pathLst>
            </a:custGeom>
            <a:solidFill>
              <a:srgbClr val="FFFFFF"/>
            </a:solidFill>
            <a:ln w="23644"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C19E744E-E45F-FEB2-19C9-79A8D53BE7A2}"/>
                </a:ext>
              </a:extLst>
            </p:cNvPr>
            <p:cNvSpPr/>
            <p:nvPr/>
          </p:nvSpPr>
          <p:spPr>
            <a:xfrm>
              <a:off x="6675002" y="1786668"/>
              <a:ext cx="361441" cy="361441"/>
            </a:xfrm>
            <a:custGeom>
              <a:avLst/>
              <a:gdLst>
                <a:gd name="connsiteX0" fmla="*/ 361441 w 361441"/>
                <a:gd name="connsiteY0" fmla="*/ 180721 h 361441"/>
                <a:gd name="connsiteX1" fmla="*/ 180721 w 361441"/>
                <a:gd name="connsiteY1" fmla="*/ 361441 h 361441"/>
                <a:gd name="connsiteX2" fmla="*/ 0 w 361441"/>
                <a:gd name="connsiteY2" fmla="*/ 180721 h 361441"/>
                <a:gd name="connsiteX3" fmla="*/ 180721 w 361441"/>
                <a:gd name="connsiteY3" fmla="*/ 0 h 361441"/>
                <a:gd name="connsiteX4" fmla="*/ 361441 w 361441"/>
                <a:gd name="connsiteY4" fmla="*/ 180721 h 361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441" h="361441">
                  <a:moveTo>
                    <a:pt x="361441" y="180721"/>
                  </a:moveTo>
                  <a:cubicBezTo>
                    <a:pt x="361441" y="280530"/>
                    <a:pt x="280530" y="361441"/>
                    <a:pt x="180721" y="361441"/>
                  </a:cubicBezTo>
                  <a:cubicBezTo>
                    <a:pt x="80911" y="361441"/>
                    <a:pt x="0" y="280530"/>
                    <a:pt x="0" y="180721"/>
                  </a:cubicBezTo>
                  <a:cubicBezTo>
                    <a:pt x="0" y="80911"/>
                    <a:pt x="80911" y="0"/>
                    <a:pt x="180721" y="0"/>
                  </a:cubicBezTo>
                  <a:cubicBezTo>
                    <a:pt x="280530" y="0"/>
                    <a:pt x="361441" y="80911"/>
                    <a:pt x="361441" y="180721"/>
                  </a:cubicBezTo>
                  <a:close/>
                </a:path>
              </a:pathLst>
            </a:custGeom>
            <a:solidFill>
              <a:schemeClr val="accent4">
                <a:lumMod val="75000"/>
              </a:schemeClr>
            </a:solidFill>
            <a:ln w="18224" cap="flat">
              <a:solidFill>
                <a:srgbClr val="FFFFFF"/>
              </a:solid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0134CE70-4A1A-A8AB-43AE-6E0D1FF8B2AF}"/>
                </a:ext>
              </a:extLst>
            </p:cNvPr>
            <p:cNvSpPr/>
            <p:nvPr/>
          </p:nvSpPr>
          <p:spPr>
            <a:xfrm>
              <a:off x="6797911" y="1853628"/>
              <a:ext cx="116636" cy="227520"/>
            </a:xfrm>
            <a:custGeom>
              <a:avLst/>
              <a:gdLst>
                <a:gd name="connsiteX0" fmla="*/ 68470 w 116636"/>
                <a:gd name="connsiteY0" fmla="*/ 199502 h 227520"/>
                <a:gd name="connsiteX1" fmla="*/ 68470 w 116636"/>
                <a:gd name="connsiteY1" fmla="*/ 211818 h 227520"/>
                <a:gd name="connsiteX2" fmla="*/ 60009 w 116636"/>
                <a:gd name="connsiteY2" fmla="*/ 227043 h 227520"/>
                <a:gd name="connsiteX3" fmla="*/ 44784 w 116636"/>
                <a:gd name="connsiteY3" fmla="*/ 218585 h 227520"/>
                <a:gd name="connsiteX4" fmla="*/ 44784 w 116636"/>
                <a:gd name="connsiteY4" fmla="*/ 211818 h 227520"/>
                <a:gd name="connsiteX5" fmla="*/ 44784 w 116636"/>
                <a:gd name="connsiteY5" fmla="*/ 200449 h 227520"/>
                <a:gd name="connsiteX6" fmla="*/ 10914 w 116636"/>
                <a:gd name="connsiteY6" fmla="*/ 194054 h 227520"/>
                <a:gd name="connsiteX7" fmla="*/ 19 w 116636"/>
                <a:gd name="connsiteY7" fmla="*/ 179369 h 227520"/>
                <a:gd name="connsiteX8" fmla="*/ 13721 w 116636"/>
                <a:gd name="connsiteY8" fmla="*/ 164213 h 227520"/>
                <a:gd name="connsiteX9" fmla="*/ 13756 w 116636"/>
                <a:gd name="connsiteY9" fmla="*/ 164210 h 227520"/>
                <a:gd name="connsiteX10" fmla="*/ 32231 w 116636"/>
                <a:gd name="connsiteY10" fmla="*/ 169421 h 227520"/>
                <a:gd name="connsiteX11" fmla="*/ 51890 w 116636"/>
                <a:gd name="connsiteY11" fmla="*/ 171790 h 227520"/>
                <a:gd name="connsiteX12" fmla="*/ 85287 w 116636"/>
                <a:gd name="connsiteY12" fmla="*/ 148104 h 227520"/>
                <a:gd name="connsiteX13" fmla="*/ 61601 w 116636"/>
                <a:gd name="connsiteY13" fmla="*/ 128208 h 227520"/>
                <a:gd name="connsiteX14" fmla="*/ 20625 w 116636"/>
                <a:gd name="connsiteY14" fmla="*/ 115892 h 227520"/>
                <a:gd name="connsiteX15" fmla="*/ 256 w 116636"/>
                <a:gd name="connsiteY15" fmla="*/ 79179 h 227520"/>
                <a:gd name="connsiteX16" fmla="*/ 43837 w 116636"/>
                <a:gd name="connsiteY16" fmla="*/ 27071 h 227520"/>
                <a:gd name="connsiteX17" fmla="*/ 43837 w 116636"/>
                <a:gd name="connsiteY17" fmla="*/ 15702 h 227520"/>
                <a:gd name="connsiteX18" fmla="*/ 52297 w 116636"/>
                <a:gd name="connsiteY18" fmla="*/ 477 h 227520"/>
                <a:gd name="connsiteX19" fmla="*/ 67522 w 116636"/>
                <a:gd name="connsiteY19" fmla="*/ 8935 h 227520"/>
                <a:gd name="connsiteX20" fmla="*/ 67522 w 116636"/>
                <a:gd name="connsiteY20" fmla="*/ 15702 h 227520"/>
                <a:gd name="connsiteX21" fmla="*/ 67522 w 116636"/>
                <a:gd name="connsiteY21" fmla="*/ 27308 h 227520"/>
                <a:gd name="connsiteX22" fmla="*/ 95235 w 116636"/>
                <a:gd name="connsiteY22" fmla="*/ 32282 h 227520"/>
                <a:gd name="connsiteX23" fmla="*/ 106367 w 116636"/>
                <a:gd name="connsiteY23" fmla="*/ 46730 h 227520"/>
                <a:gd name="connsiteX24" fmla="*/ 92648 w 116636"/>
                <a:gd name="connsiteY24" fmla="*/ 61875 h 227520"/>
                <a:gd name="connsiteX25" fmla="*/ 91682 w 116636"/>
                <a:gd name="connsiteY25" fmla="*/ 61889 h 227520"/>
                <a:gd name="connsiteX26" fmla="*/ 76049 w 116636"/>
                <a:gd name="connsiteY26" fmla="*/ 57862 h 227520"/>
                <a:gd name="connsiteX27" fmla="*/ 59943 w 116636"/>
                <a:gd name="connsiteY27" fmla="*/ 56204 h 227520"/>
                <a:gd name="connsiteX28" fmla="*/ 31521 w 116636"/>
                <a:gd name="connsiteY28" fmla="*/ 76337 h 227520"/>
                <a:gd name="connsiteX29" fmla="*/ 55206 w 116636"/>
                <a:gd name="connsiteY29" fmla="*/ 96233 h 227520"/>
                <a:gd name="connsiteX30" fmla="*/ 97840 w 116636"/>
                <a:gd name="connsiteY30" fmla="*/ 109023 h 227520"/>
                <a:gd name="connsiteX31" fmla="*/ 116552 w 116636"/>
                <a:gd name="connsiteY31" fmla="*/ 145973 h 227520"/>
                <a:gd name="connsiteX32" fmla="*/ 68470 w 116636"/>
                <a:gd name="connsiteY32" fmla="*/ 199502 h 22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6636" h="227520">
                  <a:moveTo>
                    <a:pt x="68470" y="199502"/>
                  </a:moveTo>
                  <a:lnTo>
                    <a:pt x="68470" y="211818"/>
                  </a:lnTo>
                  <a:cubicBezTo>
                    <a:pt x="70339" y="218358"/>
                    <a:pt x="66551" y="225175"/>
                    <a:pt x="60009" y="227043"/>
                  </a:cubicBezTo>
                  <a:cubicBezTo>
                    <a:pt x="53470" y="228912"/>
                    <a:pt x="46653" y="225125"/>
                    <a:pt x="44784" y="218585"/>
                  </a:cubicBezTo>
                  <a:cubicBezTo>
                    <a:pt x="44152" y="216373"/>
                    <a:pt x="44152" y="214031"/>
                    <a:pt x="44784" y="211818"/>
                  </a:cubicBezTo>
                  <a:lnTo>
                    <a:pt x="44784" y="200449"/>
                  </a:lnTo>
                  <a:cubicBezTo>
                    <a:pt x="33216" y="200222"/>
                    <a:pt x="21769" y="198060"/>
                    <a:pt x="10914" y="194054"/>
                  </a:cubicBezTo>
                  <a:cubicBezTo>
                    <a:pt x="4405" y="192148"/>
                    <a:pt x="-43" y="186150"/>
                    <a:pt x="19" y="179369"/>
                  </a:cubicBezTo>
                  <a:cubicBezTo>
                    <a:pt x="-384" y="171399"/>
                    <a:pt x="5753" y="164613"/>
                    <a:pt x="13721" y="164213"/>
                  </a:cubicBezTo>
                  <a:cubicBezTo>
                    <a:pt x="13733" y="164213"/>
                    <a:pt x="13744" y="164210"/>
                    <a:pt x="13756" y="164210"/>
                  </a:cubicBezTo>
                  <a:cubicBezTo>
                    <a:pt x="20047" y="165437"/>
                    <a:pt x="26227" y="167181"/>
                    <a:pt x="32231" y="169421"/>
                  </a:cubicBezTo>
                  <a:cubicBezTo>
                    <a:pt x="38640" y="171124"/>
                    <a:pt x="45258" y="171923"/>
                    <a:pt x="51890" y="171790"/>
                  </a:cubicBezTo>
                  <a:cubicBezTo>
                    <a:pt x="75576" y="171790"/>
                    <a:pt x="85287" y="163026"/>
                    <a:pt x="85287" y="148104"/>
                  </a:cubicBezTo>
                  <a:cubicBezTo>
                    <a:pt x="85287" y="133182"/>
                    <a:pt x="80550" y="133182"/>
                    <a:pt x="61601" y="128208"/>
                  </a:cubicBezTo>
                  <a:cubicBezTo>
                    <a:pt x="47584" y="125406"/>
                    <a:pt x="33865" y="121283"/>
                    <a:pt x="20625" y="115892"/>
                  </a:cubicBezTo>
                  <a:cubicBezTo>
                    <a:pt x="7238" y="108694"/>
                    <a:pt x="-723" y="94348"/>
                    <a:pt x="256" y="79179"/>
                  </a:cubicBezTo>
                  <a:cubicBezTo>
                    <a:pt x="-727" y="53206"/>
                    <a:pt x="18098" y="30697"/>
                    <a:pt x="43837" y="27071"/>
                  </a:cubicBezTo>
                  <a:lnTo>
                    <a:pt x="43837" y="15702"/>
                  </a:lnTo>
                  <a:cubicBezTo>
                    <a:pt x="41968" y="9163"/>
                    <a:pt x="45756" y="2346"/>
                    <a:pt x="52297" y="477"/>
                  </a:cubicBezTo>
                  <a:cubicBezTo>
                    <a:pt x="58837" y="-1392"/>
                    <a:pt x="65654" y="2396"/>
                    <a:pt x="67522" y="8935"/>
                  </a:cubicBezTo>
                  <a:cubicBezTo>
                    <a:pt x="68155" y="11147"/>
                    <a:pt x="68155" y="13490"/>
                    <a:pt x="67522" y="15702"/>
                  </a:cubicBezTo>
                  <a:lnTo>
                    <a:pt x="67522" y="27308"/>
                  </a:lnTo>
                  <a:cubicBezTo>
                    <a:pt x="76980" y="27336"/>
                    <a:pt x="86357" y="29018"/>
                    <a:pt x="95235" y="32282"/>
                  </a:cubicBezTo>
                  <a:cubicBezTo>
                    <a:pt x="101753" y="34077"/>
                    <a:pt x="106293" y="39970"/>
                    <a:pt x="106367" y="46730"/>
                  </a:cubicBezTo>
                  <a:cubicBezTo>
                    <a:pt x="106760" y="54700"/>
                    <a:pt x="100618" y="61479"/>
                    <a:pt x="92648" y="61875"/>
                  </a:cubicBezTo>
                  <a:cubicBezTo>
                    <a:pt x="92326" y="61889"/>
                    <a:pt x="92004" y="61894"/>
                    <a:pt x="91682" y="61889"/>
                  </a:cubicBezTo>
                  <a:cubicBezTo>
                    <a:pt x="86367" y="60994"/>
                    <a:pt x="81137" y="59646"/>
                    <a:pt x="76049" y="57862"/>
                  </a:cubicBezTo>
                  <a:cubicBezTo>
                    <a:pt x="70765" y="56676"/>
                    <a:pt x="65358" y="56119"/>
                    <a:pt x="59943" y="56204"/>
                  </a:cubicBezTo>
                  <a:cubicBezTo>
                    <a:pt x="41705" y="56204"/>
                    <a:pt x="31521" y="63784"/>
                    <a:pt x="31521" y="76337"/>
                  </a:cubicBezTo>
                  <a:cubicBezTo>
                    <a:pt x="31521" y="88890"/>
                    <a:pt x="38389" y="92206"/>
                    <a:pt x="55206" y="96233"/>
                  </a:cubicBezTo>
                  <a:cubicBezTo>
                    <a:pt x="69953" y="98455"/>
                    <a:pt x="84306" y="102761"/>
                    <a:pt x="97840" y="109023"/>
                  </a:cubicBezTo>
                  <a:cubicBezTo>
                    <a:pt x="110339" y="117015"/>
                    <a:pt x="117508" y="131167"/>
                    <a:pt x="116552" y="145973"/>
                  </a:cubicBezTo>
                  <a:cubicBezTo>
                    <a:pt x="117641" y="173884"/>
                    <a:pt x="96338" y="197602"/>
                    <a:pt x="68470" y="199502"/>
                  </a:cubicBezTo>
                  <a:close/>
                </a:path>
              </a:pathLst>
            </a:custGeom>
            <a:solidFill>
              <a:srgbClr val="FFFFFF"/>
            </a:solidFill>
            <a:ln w="23644"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C8E27C0-3BD2-D8DC-BE17-676EC8CC15EB}"/>
                </a:ext>
              </a:extLst>
            </p:cNvPr>
            <p:cNvSpPr/>
            <p:nvPr/>
          </p:nvSpPr>
          <p:spPr>
            <a:xfrm>
              <a:off x="7135212" y="1692907"/>
              <a:ext cx="407154" cy="500442"/>
            </a:xfrm>
            <a:custGeom>
              <a:avLst/>
              <a:gdLst>
                <a:gd name="connsiteX0" fmla="*/ 407154 w 407154"/>
                <a:gd name="connsiteY0" fmla="*/ 265481 h 500442"/>
                <a:gd name="connsiteX1" fmla="*/ 319992 w 407154"/>
                <a:gd name="connsiteY1" fmla="*/ 157239 h 500442"/>
                <a:gd name="connsiteX2" fmla="*/ 330176 w 407154"/>
                <a:gd name="connsiteY2" fmla="*/ 111052 h 500442"/>
                <a:gd name="connsiteX3" fmla="*/ 208753 w 407154"/>
                <a:gd name="connsiteY3" fmla="*/ 121 h 500442"/>
                <a:gd name="connsiteX4" fmla="*/ 97821 w 407154"/>
                <a:gd name="connsiteY4" fmla="*/ 111052 h 500442"/>
                <a:gd name="connsiteX5" fmla="*/ 103269 w 407154"/>
                <a:gd name="connsiteY5" fmla="*/ 144922 h 500442"/>
                <a:gd name="connsiteX6" fmla="*/ 0 w 407154"/>
                <a:gd name="connsiteY6" fmla="*/ 254823 h 500442"/>
                <a:gd name="connsiteX7" fmla="*/ 56135 w 407154"/>
                <a:gd name="connsiteY7" fmla="*/ 349565 h 500442"/>
                <a:gd name="connsiteX8" fmla="*/ 45950 w 407154"/>
                <a:gd name="connsiteY8" fmla="*/ 389594 h 500442"/>
                <a:gd name="connsiteX9" fmla="*/ 211749 w 407154"/>
                <a:gd name="connsiteY9" fmla="*/ 500442 h 500442"/>
                <a:gd name="connsiteX10" fmla="*/ 377548 w 407154"/>
                <a:gd name="connsiteY10" fmla="*/ 389594 h 500442"/>
                <a:gd name="connsiteX11" fmla="*/ 367363 w 407154"/>
                <a:gd name="connsiteY11" fmla="*/ 350039 h 500442"/>
                <a:gd name="connsiteX12" fmla="*/ 407154 w 407154"/>
                <a:gd name="connsiteY12" fmla="*/ 265481 h 5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154" h="500442">
                  <a:moveTo>
                    <a:pt x="407154" y="265481"/>
                  </a:moveTo>
                  <a:cubicBezTo>
                    <a:pt x="406955" y="213468"/>
                    <a:pt x="370766" y="168527"/>
                    <a:pt x="319992" y="157239"/>
                  </a:cubicBezTo>
                  <a:cubicBezTo>
                    <a:pt x="326621" y="142738"/>
                    <a:pt x="330093" y="126995"/>
                    <a:pt x="330176" y="111052"/>
                  </a:cubicBezTo>
                  <a:cubicBezTo>
                    <a:pt x="327280" y="46888"/>
                    <a:pt x="272914" y="-2776"/>
                    <a:pt x="208753" y="121"/>
                  </a:cubicBezTo>
                  <a:cubicBezTo>
                    <a:pt x="148648" y="2835"/>
                    <a:pt x="100536" y="50947"/>
                    <a:pt x="97821" y="111052"/>
                  </a:cubicBezTo>
                  <a:cubicBezTo>
                    <a:pt x="97821" y="122561"/>
                    <a:pt x="99659" y="133994"/>
                    <a:pt x="103269" y="144922"/>
                  </a:cubicBezTo>
                  <a:cubicBezTo>
                    <a:pt x="45443" y="148998"/>
                    <a:pt x="474" y="196855"/>
                    <a:pt x="0" y="254823"/>
                  </a:cubicBezTo>
                  <a:cubicBezTo>
                    <a:pt x="398" y="294177"/>
                    <a:pt x="21810" y="330314"/>
                    <a:pt x="56135" y="349565"/>
                  </a:cubicBezTo>
                  <a:cubicBezTo>
                    <a:pt x="49211" y="361754"/>
                    <a:pt x="45694" y="375579"/>
                    <a:pt x="45950" y="389594"/>
                  </a:cubicBezTo>
                  <a:cubicBezTo>
                    <a:pt x="45950" y="450939"/>
                    <a:pt x="120323" y="500442"/>
                    <a:pt x="211749" y="500442"/>
                  </a:cubicBezTo>
                  <a:cubicBezTo>
                    <a:pt x="303175" y="500442"/>
                    <a:pt x="377548" y="450939"/>
                    <a:pt x="377548" y="389594"/>
                  </a:cubicBezTo>
                  <a:cubicBezTo>
                    <a:pt x="377640" y="375750"/>
                    <a:pt x="374130" y="362119"/>
                    <a:pt x="367363" y="350039"/>
                  </a:cubicBezTo>
                  <a:cubicBezTo>
                    <a:pt x="392548" y="329177"/>
                    <a:pt x="407131" y="298184"/>
                    <a:pt x="407154" y="265481"/>
                  </a:cubicBezTo>
                  <a:close/>
                </a:path>
              </a:pathLst>
            </a:custGeom>
            <a:solidFill>
              <a:srgbClr val="F1F2F2"/>
            </a:solidFill>
            <a:ln w="23644"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A5A86F6B-9D19-503A-30BD-499055DB9F22}"/>
                </a:ext>
              </a:extLst>
            </p:cNvPr>
            <p:cNvSpPr/>
            <p:nvPr/>
          </p:nvSpPr>
          <p:spPr>
            <a:xfrm>
              <a:off x="7235402" y="1831434"/>
              <a:ext cx="176930" cy="506159"/>
            </a:xfrm>
            <a:custGeom>
              <a:avLst/>
              <a:gdLst>
                <a:gd name="connsiteX0" fmla="*/ 99242 w 176930"/>
                <a:gd name="connsiteY0" fmla="*/ 306491 h 506159"/>
                <a:gd name="connsiteX1" fmla="*/ 0 w 176930"/>
                <a:gd name="connsiteY1" fmla="*/ 199669 h 506159"/>
                <a:gd name="connsiteX2" fmla="*/ 37186 w 176930"/>
                <a:gd name="connsiteY2" fmla="*/ 229039 h 506159"/>
                <a:gd name="connsiteX3" fmla="*/ 102322 w 176930"/>
                <a:gd name="connsiteY3" fmla="*/ 293938 h 506159"/>
                <a:gd name="connsiteX4" fmla="*/ 106822 w 176930"/>
                <a:gd name="connsiteY4" fmla="*/ 0 h 506159"/>
                <a:gd name="connsiteX5" fmla="*/ 114401 w 176930"/>
                <a:gd name="connsiteY5" fmla="*/ 165088 h 506159"/>
                <a:gd name="connsiteX6" fmla="*/ 114401 w 176930"/>
                <a:gd name="connsiteY6" fmla="*/ 186168 h 506159"/>
                <a:gd name="connsiteX7" fmla="*/ 176931 w 176930"/>
                <a:gd name="connsiteY7" fmla="*/ 143061 h 506159"/>
                <a:gd name="connsiteX8" fmla="*/ 158219 w 176930"/>
                <a:gd name="connsiteY8" fmla="*/ 164614 h 506159"/>
                <a:gd name="connsiteX9" fmla="*/ 114401 w 176930"/>
                <a:gd name="connsiteY9" fmla="*/ 199669 h 506159"/>
                <a:gd name="connsiteX10" fmla="*/ 114401 w 176930"/>
                <a:gd name="connsiteY10" fmla="*/ 327097 h 506159"/>
                <a:gd name="connsiteX11" fmla="*/ 141876 w 176930"/>
                <a:gd name="connsiteY11" fmla="*/ 310517 h 506159"/>
                <a:gd name="connsiteX12" fmla="*/ 133350 w 176930"/>
                <a:gd name="connsiteY12" fmla="*/ 324018 h 506159"/>
                <a:gd name="connsiteX13" fmla="*/ 114401 w 176930"/>
                <a:gd name="connsiteY13" fmla="*/ 339414 h 506159"/>
                <a:gd name="connsiteX14" fmla="*/ 114401 w 176930"/>
                <a:gd name="connsiteY14" fmla="*/ 506160 h 506159"/>
                <a:gd name="connsiteX15" fmla="*/ 99242 w 176930"/>
                <a:gd name="connsiteY15" fmla="*/ 506160 h 506159"/>
                <a:gd name="connsiteX16" fmla="*/ 102085 w 176930"/>
                <a:gd name="connsiteY16" fmla="*/ 303175 h 506159"/>
                <a:gd name="connsiteX17" fmla="*/ 99242 w 176930"/>
                <a:gd name="connsiteY17" fmla="*/ 306491 h 50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6930" h="506159">
                  <a:moveTo>
                    <a:pt x="99242" y="306491"/>
                  </a:moveTo>
                  <a:lnTo>
                    <a:pt x="0" y="199669"/>
                  </a:lnTo>
                  <a:lnTo>
                    <a:pt x="37186" y="229039"/>
                  </a:lnTo>
                  <a:lnTo>
                    <a:pt x="102322" y="293938"/>
                  </a:lnTo>
                  <a:lnTo>
                    <a:pt x="106822" y="0"/>
                  </a:lnTo>
                  <a:lnTo>
                    <a:pt x="114401" y="165088"/>
                  </a:lnTo>
                  <a:lnTo>
                    <a:pt x="114401" y="186168"/>
                  </a:lnTo>
                  <a:lnTo>
                    <a:pt x="176931" y="143061"/>
                  </a:lnTo>
                  <a:lnTo>
                    <a:pt x="158219" y="164614"/>
                  </a:lnTo>
                  <a:lnTo>
                    <a:pt x="114401" y="199669"/>
                  </a:lnTo>
                  <a:lnTo>
                    <a:pt x="114401" y="327097"/>
                  </a:lnTo>
                  <a:lnTo>
                    <a:pt x="141876" y="310517"/>
                  </a:lnTo>
                  <a:lnTo>
                    <a:pt x="133350" y="324018"/>
                  </a:lnTo>
                  <a:lnTo>
                    <a:pt x="114401" y="339414"/>
                  </a:lnTo>
                  <a:lnTo>
                    <a:pt x="114401" y="506160"/>
                  </a:lnTo>
                  <a:lnTo>
                    <a:pt x="99242" y="506160"/>
                  </a:lnTo>
                  <a:lnTo>
                    <a:pt x="102085" y="303175"/>
                  </a:lnTo>
                  <a:lnTo>
                    <a:pt x="99242" y="306491"/>
                  </a:lnTo>
                  <a:close/>
                </a:path>
              </a:pathLst>
            </a:custGeom>
            <a:solidFill>
              <a:srgbClr val="A7A9AC"/>
            </a:solidFill>
            <a:ln w="23644" cap="flat">
              <a:noFill/>
              <a:prstDash val="solid"/>
              <a:miter/>
            </a:ln>
          </p:spPr>
          <p:txBody>
            <a:bodyPr rtlCol="0" anchor="ctr"/>
            <a:lstStyle/>
            <a:p>
              <a:endParaRPr lang="en-US"/>
            </a:p>
          </p:txBody>
        </p:sp>
      </p:grpSp>
      <p:grpSp>
        <p:nvGrpSpPr>
          <p:cNvPr id="45" name="Gruppieren 1">
            <a:extLst>
              <a:ext uri="{FF2B5EF4-FFF2-40B4-BE49-F238E27FC236}">
                <a16:creationId xmlns:a16="http://schemas.microsoft.com/office/drawing/2014/main" id="{E64F8059-7DD9-A42B-B810-3102B0B97B64}"/>
              </a:ext>
            </a:extLst>
          </p:cNvPr>
          <p:cNvGrpSpPr>
            <a:grpSpLocks noChangeAspect="1"/>
          </p:cNvGrpSpPr>
          <p:nvPr/>
        </p:nvGrpSpPr>
        <p:grpSpPr>
          <a:xfrm>
            <a:off x="5523228" y="3155729"/>
            <a:ext cx="402655" cy="402655"/>
            <a:chOff x="4167000" y="2166750"/>
            <a:chExt cx="810000" cy="810000"/>
          </a:xfrm>
        </p:grpSpPr>
        <p:sp>
          <p:nvSpPr>
            <p:cNvPr id="46" name="Freeform: Shape 45">
              <a:extLst>
                <a:ext uri="{FF2B5EF4-FFF2-40B4-BE49-F238E27FC236}">
                  <a16:creationId xmlns:a16="http://schemas.microsoft.com/office/drawing/2014/main" id="{3B67783E-28B9-CE0A-84EB-B1333B0BEC1E}"/>
                </a:ext>
              </a:extLst>
            </p:cNvPr>
            <p:cNvSpPr/>
            <p:nvPr/>
          </p:nvSpPr>
          <p:spPr>
            <a:xfrm>
              <a:off x="4167000" y="2166750"/>
              <a:ext cx="810000" cy="810000"/>
            </a:xfrm>
            <a:custGeom>
              <a:avLst/>
              <a:gdLst>
                <a:gd name="connsiteX0" fmla="*/ 95770 w 1072618"/>
                <a:gd name="connsiteY0" fmla="*/ 1072619 h 1072618"/>
                <a:gd name="connsiteX1" fmla="*/ 0 w 1072618"/>
                <a:gd name="connsiteY1" fmla="*/ 976849 h 1072618"/>
                <a:gd name="connsiteX2" fmla="*/ 0 w 1072618"/>
                <a:gd name="connsiteY2" fmla="*/ 95770 h 1072618"/>
                <a:gd name="connsiteX3" fmla="*/ 95770 w 1072618"/>
                <a:gd name="connsiteY3" fmla="*/ 0 h 1072618"/>
                <a:gd name="connsiteX4" fmla="*/ 976849 w 1072618"/>
                <a:gd name="connsiteY4" fmla="*/ 0 h 1072618"/>
                <a:gd name="connsiteX5" fmla="*/ 1072619 w 1072618"/>
                <a:gd name="connsiteY5" fmla="*/ 95770 h 1072618"/>
                <a:gd name="connsiteX6" fmla="*/ 1072619 w 1072618"/>
                <a:gd name="connsiteY6" fmla="*/ 976849 h 1072618"/>
                <a:gd name="connsiteX7" fmla="*/ 976849 w 1072618"/>
                <a:gd name="connsiteY7" fmla="*/ 1072619 h 1072618"/>
                <a:gd name="connsiteX8" fmla="*/ 95770 w 1072618"/>
                <a:gd name="connsiteY8" fmla="*/ 1072619 h 107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618" h="1072618">
                  <a:moveTo>
                    <a:pt x="95770" y="1072619"/>
                  </a:moveTo>
                  <a:cubicBezTo>
                    <a:pt x="43416" y="1072619"/>
                    <a:pt x="0" y="1029203"/>
                    <a:pt x="0" y="976849"/>
                  </a:cubicBezTo>
                  <a:lnTo>
                    <a:pt x="0" y="95770"/>
                  </a:lnTo>
                  <a:cubicBezTo>
                    <a:pt x="0" y="43416"/>
                    <a:pt x="43416" y="0"/>
                    <a:pt x="95770" y="0"/>
                  </a:cubicBezTo>
                  <a:lnTo>
                    <a:pt x="976849" y="0"/>
                  </a:lnTo>
                  <a:cubicBezTo>
                    <a:pt x="1029203" y="0"/>
                    <a:pt x="1072619" y="43416"/>
                    <a:pt x="1072619" y="95770"/>
                  </a:cubicBezTo>
                  <a:lnTo>
                    <a:pt x="1072619" y="976849"/>
                  </a:lnTo>
                  <a:cubicBezTo>
                    <a:pt x="1072619" y="1029203"/>
                    <a:pt x="1029203" y="1072619"/>
                    <a:pt x="976849" y="1072619"/>
                  </a:cubicBezTo>
                  <a:lnTo>
                    <a:pt x="95770" y="1072619"/>
                  </a:lnTo>
                  <a:close/>
                </a:path>
              </a:pathLst>
            </a:custGeom>
            <a:gradFill flip="none" rotWithShape="1">
              <a:gsLst>
                <a:gs pos="91200">
                  <a:srgbClr val="002856"/>
                </a:gs>
                <a:gs pos="0">
                  <a:srgbClr val="005CA9"/>
                </a:gs>
              </a:gsLst>
              <a:path path="circle">
                <a:fillToRect l="100000" t="100000"/>
              </a:path>
              <a:tileRect r="-100000" b="-100000"/>
            </a:gradFill>
            <a:ln w="9525" cap="flat" cmpd="sng" algn="ctr">
              <a:solidFill>
                <a:srgbClr val="FFFFFF"/>
              </a:solid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defTabSz="914400">
                <a:spcBef>
                  <a:spcPts val="0"/>
                </a:spcBef>
                <a:spcAft>
                  <a:spcPts val="0"/>
                </a:spcAft>
                <a:buClr>
                  <a:srgbClr val="182677"/>
                </a:buClr>
                <a:buFont typeface="Arial" pitchFamily="34" charset="0"/>
              </a:pPr>
              <a:endParaRPr lang="en-US" sz="1200" kern="0">
                <a:solidFill>
                  <a:prstClr val="black"/>
                </a:solidFill>
              </a:endParaRPr>
            </a:p>
          </p:txBody>
        </p:sp>
        <p:grpSp>
          <p:nvGrpSpPr>
            <p:cNvPr id="47" name="Group 46">
              <a:extLst>
                <a:ext uri="{FF2B5EF4-FFF2-40B4-BE49-F238E27FC236}">
                  <a16:creationId xmlns:a16="http://schemas.microsoft.com/office/drawing/2014/main" id="{A07B1BAD-0507-6956-A3D7-10F5CBA332EF}"/>
                </a:ext>
              </a:extLst>
            </p:cNvPr>
            <p:cNvGrpSpPr/>
            <p:nvPr/>
          </p:nvGrpSpPr>
          <p:grpSpPr>
            <a:xfrm>
              <a:off x="4222192" y="2244208"/>
              <a:ext cx="699617" cy="655084"/>
              <a:chOff x="5539530" y="2123697"/>
              <a:chExt cx="699617" cy="655084"/>
            </a:xfrm>
          </p:grpSpPr>
          <p:sp>
            <p:nvSpPr>
              <p:cNvPr id="48" name="Freeform: Shape 47">
                <a:extLst>
                  <a:ext uri="{FF2B5EF4-FFF2-40B4-BE49-F238E27FC236}">
                    <a16:creationId xmlns:a16="http://schemas.microsoft.com/office/drawing/2014/main" id="{320D1EA4-BD0B-C24C-7B2D-D88264941A49}"/>
                  </a:ext>
                </a:extLst>
              </p:cNvPr>
              <p:cNvSpPr/>
              <p:nvPr/>
            </p:nvSpPr>
            <p:spPr>
              <a:xfrm>
                <a:off x="5844897" y="2262081"/>
                <a:ext cx="178416" cy="237091"/>
              </a:xfrm>
              <a:custGeom>
                <a:avLst/>
                <a:gdLst>
                  <a:gd name="connsiteX0" fmla="*/ 19156 w 178416"/>
                  <a:gd name="connsiteY0" fmla="*/ 0 h 237091"/>
                  <a:gd name="connsiteX1" fmla="*/ 106 w 178416"/>
                  <a:gd name="connsiteY1" fmla="*/ 19050 h 237091"/>
                  <a:gd name="connsiteX2" fmla="*/ 106 w 178416"/>
                  <a:gd name="connsiteY2" fmla="*/ 218313 h 237091"/>
                  <a:gd name="connsiteX3" fmla="*/ 106 w 178416"/>
                  <a:gd name="connsiteY3" fmla="*/ 222028 h 237091"/>
                  <a:gd name="connsiteX4" fmla="*/ 106 w 178416"/>
                  <a:gd name="connsiteY4" fmla="*/ 223742 h 237091"/>
                  <a:gd name="connsiteX5" fmla="*/ 677 w 178416"/>
                  <a:gd name="connsiteY5" fmla="*/ 225647 h 237091"/>
                  <a:gd name="connsiteX6" fmla="*/ 1630 w 178416"/>
                  <a:gd name="connsiteY6" fmla="*/ 227457 h 237091"/>
                  <a:gd name="connsiteX7" fmla="*/ 2392 w 178416"/>
                  <a:gd name="connsiteY7" fmla="*/ 228886 h 237091"/>
                  <a:gd name="connsiteX8" fmla="*/ 7726 w 178416"/>
                  <a:gd name="connsiteY8" fmla="*/ 234125 h 237091"/>
                  <a:gd name="connsiteX9" fmla="*/ 9154 w 178416"/>
                  <a:gd name="connsiteY9" fmla="*/ 234887 h 237091"/>
                  <a:gd name="connsiteX10" fmla="*/ 10964 w 178416"/>
                  <a:gd name="connsiteY10" fmla="*/ 235934 h 237091"/>
                  <a:gd name="connsiteX11" fmla="*/ 12869 w 178416"/>
                  <a:gd name="connsiteY11" fmla="*/ 236506 h 237091"/>
                  <a:gd name="connsiteX12" fmla="*/ 14489 w 178416"/>
                  <a:gd name="connsiteY12" fmla="*/ 236982 h 237091"/>
                  <a:gd name="connsiteX13" fmla="*/ 18298 w 178416"/>
                  <a:gd name="connsiteY13" fmla="*/ 236982 h 237091"/>
                  <a:gd name="connsiteX14" fmla="*/ 22013 w 178416"/>
                  <a:gd name="connsiteY14" fmla="*/ 236982 h 237091"/>
                  <a:gd name="connsiteX15" fmla="*/ 23632 w 178416"/>
                  <a:gd name="connsiteY15" fmla="*/ 236506 h 237091"/>
                  <a:gd name="connsiteX16" fmla="*/ 25538 w 178416"/>
                  <a:gd name="connsiteY16" fmla="*/ 235934 h 237091"/>
                  <a:gd name="connsiteX17" fmla="*/ 27442 w 178416"/>
                  <a:gd name="connsiteY17" fmla="*/ 234887 h 237091"/>
                  <a:gd name="connsiteX18" fmla="*/ 28776 w 178416"/>
                  <a:gd name="connsiteY18" fmla="*/ 234125 h 237091"/>
                  <a:gd name="connsiteX19" fmla="*/ 31729 w 178416"/>
                  <a:gd name="connsiteY19" fmla="*/ 231743 h 237091"/>
                  <a:gd name="connsiteX20" fmla="*/ 173461 w 178416"/>
                  <a:gd name="connsiteY20" fmla="*/ 90869 h 237091"/>
                  <a:gd name="connsiteX21" fmla="*/ 172183 w 178416"/>
                  <a:gd name="connsiteY21" fmla="*/ 63958 h 237091"/>
                  <a:gd name="connsiteX22" fmla="*/ 146600 w 178416"/>
                  <a:gd name="connsiteY22" fmla="*/ 63913 h 237091"/>
                  <a:gd name="connsiteX23" fmla="*/ 38206 w 178416"/>
                  <a:gd name="connsiteY23" fmla="*/ 172307 h 237091"/>
                  <a:gd name="connsiteX24" fmla="*/ 38206 w 178416"/>
                  <a:gd name="connsiteY24" fmla="*/ 19050 h 237091"/>
                  <a:gd name="connsiteX25" fmla="*/ 19156 w 178416"/>
                  <a:gd name="connsiteY25" fmla="*/ 0 h 23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8416" h="237091">
                    <a:moveTo>
                      <a:pt x="19156" y="0"/>
                    </a:moveTo>
                    <a:cubicBezTo>
                      <a:pt x="8634" y="0"/>
                      <a:pt x="106" y="8529"/>
                      <a:pt x="106" y="19050"/>
                    </a:cubicBezTo>
                    <a:lnTo>
                      <a:pt x="106" y="218313"/>
                    </a:lnTo>
                    <a:cubicBezTo>
                      <a:pt x="-35" y="219547"/>
                      <a:pt x="-35" y="220793"/>
                      <a:pt x="106" y="222028"/>
                    </a:cubicBezTo>
                    <a:cubicBezTo>
                      <a:pt x="63" y="222598"/>
                      <a:pt x="63" y="223172"/>
                      <a:pt x="106" y="223742"/>
                    </a:cubicBezTo>
                    <a:cubicBezTo>
                      <a:pt x="106" y="224314"/>
                      <a:pt x="106" y="224980"/>
                      <a:pt x="677" y="225647"/>
                    </a:cubicBezTo>
                    <a:lnTo>
                      <a:pt x="1630" y="227457"/>
                    </a:lnTo>
                    <a:lnTo>
                      <a:pt x="2392" y="228886"/>
                    </a:lnTo>
                    <a:cubicBezTo>
                      <a:pt x="3806" y="230967"/>
                      <a:pt x="5619" y="232748"/>
                      <a:pt x="7726" y="234125"/>
                    </a:cubicBezTo>
                    <a:cubicBezTo>
                      <a:pt x="8148" y="234469"/>
                      <a:pt x="8633" y="234727"/>
                      <a:pt x="9154" y="234887"/>
                    </a:cubicBezTo>
                    <a:cubicBezTo>
                      <a:pt x="9724" y="235291"/>
                      <a:pt x="10330" y="235642"/>
                      <a:pt x="10964" y="235934"/>
                    </a:cubicBezTo>
                    <a:lnTo>
                      <a:pt x="12869" y="236506"/>
                    </a:lnTo>
                    <a:lnTo>
                      <a:pt x="14489" y="236982"/>
                    </a:lnTo>
                    <a:cubicBezTo>
                      <a:pt x="15754" y="237128"/>
                      <a:pt x="17033" y="237128"/>
                      <a:pt x="18298" y="236982"/>
                    </a:cubicBezTo>
                    <a:cubicBezTo>
                      <a:pt x="19533" y="237123"/>
                      <a:pt x="20779" y="237123"/>
                      <a:pt x="22013" y="236982"/>
                    </a:cubicBezTo>
                    <a:lnTo>
                      <a:pt x="23632" y="236506"/>
                    </a:lnTo>
                    <a:lnTo>
                      <a:pt x="25538" y="235934"/>
                    </a:lnTo>
                    <a:lnTo>
                      <a:pt x="27442" y="234887"/>
                    </a:lnTo>
                    <a:cubicBezTo>
                      <a:pt x="27935" y="234728"/>
                      <a:pt x="28389" y="234468"/>
                      <a:pt x="28776" y="234125"/>
                    </a:cubicBezTo>
                    <a:cubicBezTo>
                      <a:pt x="29880" y="233492"/>
                      <a:pt x="30877" y="232688"/>
                      <a:pt x="31729" y="231743"/>
                    </a:cubicBezTo>
                    <a:lnTo>
                      <a:pt x="173461" y="90869"/>
                    </a:lnTo>
                    <a:cubicBezTo>
                      <a:pt x="180539" y="83085"/>
                      <a:pt x="179967" y="71037"/>
                      <a:pt x="172183" y="63958"/>
                    </a:cubicBezTo>
                    <a:cubicBezTo>
                      <a:pt x="164936" y="57367"/>
                      <a:pt x="153871" y="57348"/>
                      <a:pt x="146600" y="63913"/>
                    </a:cubicBezTo>
                    <a:lnTo>
                      <a:pt x="38206" y="172307"/>
                    </a:lnTo>
                    <a:lnTo>
                      <a:pt x="38206" y="19050"/>
                    </a:lnTo>
                    <a:cubicBezTo>
                      <a:pt x="38206" y="8529"/>
                      <a:pt x="29677" y="0"/>
                      <a:pt x="19156" y="0"/>
                    </a:cubicBezTo>
                    <a:close/>
                  </a:path>
                </a:pathLst>
              </a:custGeom>
              <a:solidFill>
                <a:srgbClr val="FFFFFF"/>
              </a:solidFill>
              <a:ln w="9525" cap="flat">
                <a:noFill/>
                <a:prstDash val="solid"/>
                <a:miter/>
              </a:ln>
            </p:spPr>
            <p:txBody>
              <a:bodyPr rtlCol="0" anchor="ctr"/>
              <a:lstStyle/>
              <a:p>
                <a:endParaRPr lang="en-US" sz="1200"/>
              </a:p>
            </p:txBody>
          </p:sp>
          <p:sp>
            <p:nvSpPr>
              <p:cNvPr id="49" name="Freeform: Shape 48">
                <a:extLst>
                  <a:ext uri="{FF2B5EF4-FFF2-40B4-BE49-F238E27FC236}">
                    <a16:creationId xmlns:a16="http://schemas.microsoft.com/office/drawing/2014/main" id="{4E86A0F7-F458-BADB-A573-AE9FF2697C1E}"/>
                  </a:ext>
                </a:extLst>
              </p:cNvPr>
              <p:cNvSpPr/>
              <p:nvPr/>
            </p:nvSpPr>
            <p:spPr>
              <a:xfrm>
                <a:off x="5539530" y="2123697"/>
                <a:ext cx="699617" cy="655084"/>
              </a:xfrm>
              <a:custGeom>
                <a:avLst/>
                <a:gdLst>
                  <a:gd name="connsiteX0" fmla="*/ 613892 w 699617"/>
                  <a:gd name="connsiteY0" fmla="*/ 401465 h 655084"/>
                  <a:gd name="connsiteX1" fmla="*/ 699617 w 699617"/>
                  <a:gd name="connsiteY1" fmla="*/ 253637 h 655084"/>
                  <a:gd name="connsiteX2" fmla="*/ 646563 w 699617"/>
                  <a:gd name="connsiteY2" fmla="*/ 253637 h 655084"/>
                  <a:gd name="connsiteX3" fmla="*/ 253637 w 699617"/>
                  <a:gd name="connsiteY3" fmla="*/ 8522 h 655084"/>
                  <a:gd name="connsiteX4" fmla="*/ 8522 w 699617"/>
                  <a:gd name="connsiteY4" fmla="*/ 401448 h 655084"/>
                  <a:gd name="connsiteX5" fmla="*/ 401448 w 699617"/>
                  <a:gd name="connsiteY5" fmla="*/ 646563 h 655084"/>
                  <a:gd name="connsiteX6" fmla="*/ 552932 w 699617"/>
                  <a:gd name="connsiteY6" fmla="*/ 565104 h 655084"/>
                  <a:gd name="connsiteX7" fmla="*/ 507022 w 699617"/>
                  <a:gd name="connsiteY7" fmla="*/ 516812 h 655084"/>
                  <a:gd name="connsiteX8" fmla="*/ 138333 w 699617"/>
                  <a:gd name="connsiteY8" fmla="*/ 507019 h 655084"/>
                  <a:gd name="connsiteX9" fmla="*/ 148126 w 699617"/>
                  <a:gd name="connsiteY9" fmla="*/ 138330 h 655084"/>
                  <a:gd name="connsiteX10" fmla="*/ 516815 w 699617"/>
                  <a:gd name="connsiteY10" fmla="*/ 148123 h 655084"/>
                  <a:gd name="connsiteX11" fmla="*/ 577697 w 699617"/>
                  <a:gd name="connsiteY11" fmla="*/ 253732 h 655084"/>
                  <a:gd name="connsiteX12" fmla="*/ 528548 w 699617"/>
                  <a:gd name="connsiteY12" fmla="*/ 253732 h 65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9617" h="655084">
                    <a:moveTo>
                      <a:pt x="613892" y="401465"/>
                    </a:moveTo>
                    <a:lnTo>
                      <a:pt x="699617" y="253637"/>
                    </a:lnTo>
                    <a:lnTo>
                      <a:pt x="646563" y="253637"/>
                    </a:lnTo>
                    <a:cubicBezTo>
                      <a:pt x="605747" y="77446"/>
                      <a:pt x="429827" y="-32295"/>
                      <a:pt x="253637" y="8522"/>
                    </a:cubicBezTo>
                    <a:cubicBezTo>
                      <a:pt x="77446" y="49339"/>
                      <a:pt x="-32295" y="225258"/>
                      <a:pt x="8522" y="401448"/>
                    </a:cubicBezTo>
                    <a:cubicBezTo>
                      <a:pt x="49339" y="577638"/>
                      <a:pt x="225258" y="687380"/>
                      <a:pt x="401448" y="646563"/>
                    </a:cubicBezTo>
                    <a:cubicBezTo>
                      <a:pt x="458299" y="633393"/>
                      <a:pt x="510597" y="605270"/>
                      <a:pt x="552932" y="565104"/>
                    </a:cubicBezTo>
                    <a:lnTo>
                      <a:pt x="507022" y="516812"/>
                    </a:lnTo>
                    <a:cubicBezTo>
                      <a:pt x="402507" y="615918"/>
                      <a:pt x="237439" y="611534"/>
                      <a:pt x="138333" y="507019"/>
                    </a:cubicBezTo>
                    <a:cubicBezTo>
                      <a:pt x="39227" y="402504"/>
                      <a:pt x="43611" y="237436"/>
                      <a:pt x="148126" y="138330"/>
                    </a:cubicBezTo>
                    <a:cubicBezTo>
                      <a:pt x="252641" y="39223"/>
                      <a:pt x="417710" y="43608"/>
                      <a:pt x="516815" y="148123"/>
                    </a:cubicBezTo>
                    <a:cubicBezTo>
                      <a:pt x="545168" y="178022"/>
                      <a:pt x="566031" y="214214"/>
                      <a:pt x="577697" y="253732"/>
                    </a:cubicBezTo>
                    <a:lnTo>
                      <a:pt x="528548" y="253732"/>
                    </a:lnTo>
                    <a:close/>
                  </a:path>
                </a:pathLst>
              </a:custGeom>
              <a:solidFill>
                <a:srgbClr val="FFFFFF"/>
              </a:solidFill>
              <a:ln w="9525" cap="flat">
                <a:noFill/>
                <a:prstDash val="solid"/>
                <a:miter/>
              </a:ln>
            </p:spPr>
            <p:txBody>
              <a:bodyPr rtlCol="0" anchor="ctr"/>
              <a:lstStyle/>
              <a:p>
                <a:endParaRPr lang="en-US" sz="1200"/>
              </a:p>
            </p:txBody>
          </p:sp>
        </p:grpSp>
      </p:grpSp>
      <p:sp>
        <p:nvSpPr>
          <p:cNvPr id="50" name="TextBox 1">
            <a:extLst>
              <a:ext uri="{FF2B5EF4-FFF2-40B4-BE49-F238E27FC236}">
                <a16:creationId xmlns:a16="http://schemas.microsoft.com/office/drawing/2014/main" id="{D8FF9624-2451-B764-35A0-347C973FCFFC}"/>
              </a:ext>
            </a:extLst>
          </p:cNvPr>
          <p:cNvSpPr txBox="1"/>
          <p:nvPr/>
        </p:nvSpPr>
        <p:spPr>
          <a:xfrm>
            <a:off x="167638" y="1131056"/>
            <a:ext cx="4243081" cy="2900794"/>
          </a:xfrm>
          <a:prstGeom prst="rect">
            <a:avLst/>
          </a:prstGeom>
          <a:noFill/>
        </p:spPr>
        <p:txBody>
          <a:bodyPr wrap="square">
            <a:spAutoFit/>
          </a:bodyPr>
          <a:lstStyle>
            <a:defPPr>
              <a:defRPr lang="en-US"/>
            </a:defPPr>
            <a:lvl1pPr marL="0" indent="0" algn="l" defTabSz="685800" rtl="0" eaLnBrk="1" latinLnBrk="0" hangingPunct="1">
              <a:lnSpc>
                <a:spcPct val="100000"/>
              </a:lnSpc>
              <a:spcBef>
                <a:spcPts val="200"/>
              </a:spcBef>
              <a:spcAft>
                <a:spcPts val="100"/>
              </a:spcAft>
              <a:buFontTx/>
              <a:buNone/>
              <a:defRPr sz="1800" kern="1200" baseline="0">
                <a:solidFill>
                  <a:schemeClr val="tx1"/>
                </a:solidFill>
                <a:latin typeface="+mn-lt"/>
                <a:ea typeface="+mn-ea"/>
                <a:cs typeface="Segoe UI" panose="020B0502040204020203" pitchFamily="34" charset="0"/>
              </a:defRPr>
            </a:lvl1pPr>
            <a:lvl2pPr marL="172641" indent="-172641" algn="l" defTabSz="685800" rtl="0" eaLnBrk="1" latinLnBrk="0" hangingPunct="1">
              <a:lnSpc>
                <a:spcPct val="100000"/>
              </a:lnSpc>
              <a:spcBef>
                <a:spcPts val="150"/>
              </a:spcBef>
              <a:spcAft>
                <a:spcPts val="100"/>
              </a:spcAft>
              <a:buClr>
                <a:schemeClr val="bg2"/>
              </a:buClr>
              <a:buFont typeface="Arial" panose="020B0604020202020204" pitchFamily="34" charset="0"/>
              <a:buChar char="•"/>
              <a:defRPr sz="1600" kern="1200">
                <a:solidFill>
                  <a:schemeClr val="tx1"/>
                </a:solidFill>
                <a:latin typeface="+mn-lt"/>
                <a:ea typeface="+mn-ea"/>
                <a:cs typeface="Segoe UI Light" panose="020B0502040204020203" pitchFamily="34" charset="0"/>
              </a:defRPr>
            </a:lvl2pPr>
            <a:lvl3pPr marL="345281" indent="-172641" algn="l" defTabSz="685800" rtl="0" eaLnBrk="1" latinLnBrk="0" hangingPunct="1">
              <a:lnSpc>
                <a:spcPct val="100000"/>
              </a:lnSpc>
              <a:spcBef>
                <a:spcPts val="150"/>
              </a:spcBef>
              <a:spcAft>
                <a:spcPts val="100"/>
              </a:spcAft>
              <a:buClr>
                <a:schemeClr val="accent2"/>
              </a:buClr>
              <a:buFont typeface="Arial" panose="020B0604020202020204" pitchFamily="34" charset="0"/>
              <a:buChar char="•"/>
              <a:tabLst>
                <a:tab pos="600075" algn="l"/>
              </a:tabLst>
              <a:defRPr sz="1400" kern="1200">
                <a:solidFill>
                  <a:schemeClr val="tx1"/>
                </a:solidFill>
                <a:latin typeface="+mn-lt"/>
                <a:ea typeface="+mn-ea"/>
                <a:cs typeface="Segoe UI Light" panose="020B0502040204020203" pitchFamily="34" charset="0"/>
              </a:defRPr>
            </a:lvl3pPr>
            <a:lvl4pPr marL="513160" indent="-167879" algn="l" defTabSz="685800" rtl="0" eaLnBrk="1" latinLnBrk="0" hangingPunct="1">
              <a:lnSpc>
                <a:spcPct val="100000"/>
              </a:lnSpc>
              <a:spcBef>
                <a:spcPts val="150"/>
              </a:spcBef>
              <a:spcAft>
                <a:spcPts val="100"/>
              </a:spcAft>
              <a:buClr>
                <a:schemeClr val="accent2">
                  <a:lumMod val="60000"/>
                  <a:lumOff val="40000"/>
                </a:schemeClr>
              </a:buClr>
              <a:buFont typeface="Arial" panose="020B0604020202020204" pitchFamily="34" charset="0"/>
              <a:buChar char="•"/>
              <a:defRPr sz="1200" kern="1200">
                <a:solidFill>
                  <a:schemeClr val="tx1"/>
                </a:solidFill>
                <a:latin typeface="+mn-lt"/>
                <a:ea typeface="+mn-ea"/>
                <a:cs typeface="Segoe UI Light" panose="020B0502040204020203" pitchFamily="34" charset="0"/>
              </a:defRPr>
            </a:lvl4pPr>
            <a:lvl5pPr marL="0" indent="0" algn="l" defTabSz="685800" rtl="0" eaLnBrk="1" latinLnBrk="0" hangingPunct="1">
              <a:lnSpc>
                <a:spcPct val="100000"/>
              </a:lnSpc>
              <a:spcBef>
                <a:spcPts val="300"/>
              </a:spcBef>
              <a:spcAft>
                <a:spcPts val="450"/>
              </a:spcAft>
              <a:buFontTx/>
              <a:buNone/>
              <a:defRPr sz="1800" kern="1200">
                <a:solidFill>
                  <a:schemeClr val="tx1"/>
                </a:solidFill>
                <a:latin typeface="+mn-lt"/>
                <a:ea typeface="+mn-ea"/>
                <a:cs typeface="Segoe UI" panose="020B0502040204020203" pitchFamily="34" charset="0"/>
              </a:defRPr>
            </a:lvl5pPr>
            <a:lvl6pPr marL="631825" indent="-115888" algn="l" defTabSz="685800" rtl="0" eaLnBrk="1" latinLnBrk="0" hangingPunct="1">
              <a:lnSpc>
                <a:spcPct val="90000"/>
              </a:lnSpc>
              <a:spcBef>
                <a:spcPts val="375"/>
              </a:spcBef>
              <a:buClr>
                <a:schemeClr val="accent2"/>
              </a:buClr>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920"/>
              </a:lnSpc>
              <a:spcBef>
                <a:spcPts val="600"/>
              </a:spcBef>
              <a:spcAft>
                <a:spcPts val="600"/>
              </a:spcAft>
            </a:pPr>
            <a:r>
              <a:rPr lang="en-US" sz="1600" b="1" dirty="0">
                <a:solidFill>
                  <a:schemeClr val="tx1">
                    <a:lumMod val="95000"/>
                    <a:lumOff val="5000"/>
                  </a:schemeClr>
                </a:solidFill>
              </a:rPr>
              <a:t>Obstructed sky view, lightning strike, multipath</a:t>
            </a:r>
          </a:p>
          <a:p>
            <a:pPr>
              <a:lnSpc>
                <a:spcPts val="1920"/>
              </a:lnSpc>
              <a:spcBef>
                <a:spcPts val="600"/>
              </a:spcBef>
              <a:spcAft>
                <a:spcPts val="600"/>
              </a:spcAft>
            </a:pPr>
            <a:r>
              <a:rPr lang="en-US" sz="1600" b="1" dirty="0">
                <a:solidFill>
                  <a:schemeClr val="tx1">
                    <a:lumMod val="95000"/>
                    <a:lumOff val="5000"/>
                  </a:schemeClr>
                </a:solidFill>
              </a:rPr>
              <a:t>Interference</a:t>
            </a:r>
            <a:r>
              <a:rPr lang="en-US" sz="1600" dirty="0">
                <a:solidFill>
                  <a:schemeClr val="tx1">
                    <a:lumMod val="95000"/>
                    <a:lumOff val="5000"/>
                  </a:schemeClr>
                </a:solidFill>
              </a:rPr>
              <a:t> from high-power RF transmitters, e.g., TV, cellular, radar</a:t>
            </a:r>
            <a:endParaRPr lang="en-US" sz="1600" b="1" dirty="0">
              <a:solidFill>
                <a:schemeClr val="tx1">
                  <a:lumMod val="95000"/>
                  <a:lumOff val="5000"/>
                </a:schemeClr>
              </a:solidFill>
            </a:endParaRPr>
          </a:p>
          <a:p>
            <a:pPr marL="0" lvl="1" indent="0">
              <a:lnSpc>
                <a:spcPts val="1920"/>
              </a:lnSpc>
              <a:spcBef>
                <a:spcPts val="600"/>
              </a:spcBef>
              <a:spcAft>
                <a:spcPts val="600"/>
              </a:spcAft>
              <a:buNone/>
            </a:pPr>
            <a:r>
              <a:rPr lang="en-US" b="1" dirty="0">
                <a:solidFill>
                  <a:schemeClr val="tx1">
                    <a:lumMod val="95000"/>
                    <a:lumOff val="5000"/>
                  </a:schemeClr>
                </a:solidFill>
              </a:rPr>
              <a:t>Ionospheric disturbances </a:t>
            </a:r>
            <a:r>
              <a:rPr lang="en-US" dirty="0">
                <a:solidFill>
                  <a:schemeClr val="tx1">
                    <a:lumMod val="95000"/>
                    <a:lumOff val="5000"/>
                  </a:schemeClr>
                </a:solidFill>
              </a:rPr>
              <a:t>and </a:t>
            </a:r>
            <a:r>
              <a:rPr lang="en-US" b="1" dirty="0">
                <a:solidFill>
                  <a:schemeClr val="tx1">
                    <a:lumMod val="95000"/>
                    <a:lumOff val="5000"/>
                  </a:schemeClr>
                </a:solidFill>
              </a:rPr>
              <a:t>solar activity</a:t>
            </a:r>
          </a:p>
          <a:p>
            <a:pPr marL="0" lvl="1" indent="0">
              <a:lnSpc>
                <a:spcPts val="1920"/>
              </a:lnSpc>
              <a:spcBef>
                <a:spcPts val="600"/>
              </a:spcBef>
              <a:spcAft>
                <a:spcPts val="600"/>
              </a:spcAft>
              <a:buNone/>
            </a:pPr>
            <a:r>
              <a:rPr lang="en-US" sz="1600" b="1" dirty="0">
                <a:solidFill>
                  <a:schemeClr val="tx1">
                    <a:lumMod val="95000"/>
                    <a:lumOff val="5000"/>
                  </a:schemeClr>
                </a:solidFill>
              </a:rPr>
              <a:t>Jamming attack: </a:t>
            </a:r>
            <a:r>
              <a:rPr lang="en-US" sz="1600" dirty="0">
                <a:solidFill>
                  <a:schemeClr val="tx1">
                    <a:lumMod val="95000"/>
                    <a:lumOff val="5000"/>
                  </a:schemeClr>
                </a:solidFill>
              </a:rPr>
              <a:t>overpowering weak GNSS signal</a:t>
            </a:r>
            <a:br>
              <a:rPr lang="en-US" sz="1600" dirty="0">
                <a:solidFill>
                  <a:schemeClr val="tx1">
                    <a:lumMod val="95000"/>
                    <a:lumOff val="5000"/>
                  </a:schemeClr>
                </a:solidFill>
              </a:rPr>
            </a:br>
            <a:r>
              <a:rPr lang="en-US" sz="1600" b="1" dirty="0">
                <a:solidFill>
                  <a:schemeClr val="tx1">
                    <a:lumMod val="95000"/>
                    <a:lumOff val="5000"/>
                  </a:schemeClr>
                </a:solidFill>
              </a:rPr>
              <a:t>Spoofing attack: </a:t>
            </a:r>
            <a:r>
              <a:rPr lang="en-US" sz="1600" dirty="0">
                <a:solidFill>
                  <a:schemeClr val="tx1">
                    <a:lumMod val="95000"/>
                    <a:lumOff val="5000"/>
                  </a:schemeClr>
                </a:solidFill>
              </a:rPr>
              <a:t>fake GNSS signal</a:t>
            </a:r>
          </a:p>
          <a:p>
            <a:pPr marL="0" lvl="1" indent="0">
              <a:lnSpc>
                <a:spcPts val="1920"/>
              </a:lnSpc>
              <a:spcBef>
                <a:spcPts val="600"/>
              </a:spcBef>
              <a:spcAft>
                <a:spcPts val="600"/>
              </a:spcAft>
              <a:buNone/>
            </a:pPr>
            <a:endParaRPr lang="en-US" b="1" dirty="0">
              <a:solidFill>
                <a:schemeClr val="tx1">
                  <a:lumMod val="95000"/>
                  <a:lumOff val="5000"/>
                </a:schemeClr>
              </a:solidFill>
            </a:endParaRPr>
          </a:p>
        </p:txBody>
      </p:sp>
      <p:sp>
        <p:nvSpPr>
          <p:cNvPr id="51" name="Title 1">
            <a:extLst>
              <a:ext uri="{FF2B5EF4-FFF2-40B4-BE49-F238E27FC236}">
                <a16:creationId xmlns:a16="http://schemas.microsoft.com/office/drawing/2014/main" id="{1E29DEEC-0DB9-B554-7AB7-C9D2C38DBDEE}"/>
              </a:ext>
            </a:extLst>
          </p:cNvPr>
          <p:cNvSpPr txBox="1">
            <a:spLocks/>
          </p:cNvSpPr>
          <p:nvPr/>
        </p:nvSpPr>
        <p:spPr>
          <a:xfrm>
            <a:off x="218249" y="15878"/>
            <a:ext cx="8699500" cy="552449"/>
          </a:xfrm>
          <a:prstGeom prst="rect">
            <a:avLst/>
          </a:prstGeom>
        </p:spPr>
        <p:txBody>
          <a:bodyPr vert="horz" lIns="0" tIns="0" rIns="0" bIns="0" rtlCol="0" anchor="b">
            <a:normAutofit/>
          </a:bodyPr>
          <a:lstStyle>
            <a:lvl1pPr algn="l" defTabSz="685800" rtl="0" eaLnBrk="1" latinLnBrk="0" hangingPunct="1">
              <a:lnSpc>
                <a:spcPct val="90000"/>
              </a:lnSpc>
              <a:spcBef>
                <a:spcPct val="0"/>
              </a:spcBef>
              <a:buNone/>
              <a:defRPr sz="2800" b="0" kern="1200">
                <a:solidFill>
                  <a:schemeClr val="tx1">
                    <a:lumMod val="75000"/>
                    <a:lumOff val="25000"/>
                  </a:schemeClr>
                </a:solidFill>
                <a:latin typeface="+mj-lt"/>
                <a:ea typeface="Source Sans Pro Semibold" panose="020B0603030403020204" pitchFamily="34" charset="0"/>
                <a:cs typeface="Segoe UI Semibold" panose="020B0702040204020203" pitchFamily="34" charset="0"/>
              </a:defRPr>
            </a:lvl1pPr>
          </a:lstStyle>
          <a:p>
            <a:pPr>
              <a:spcAft>
                <a:spcPts val="0"/>
              </a:spcAft>
            </a:pPr>
            <a:r>
              <a:rPr lang="en-US" dirty="0"/>
              <a:t>Challenges with satellite-delivered timing</a:t>
            </a:r>
          </a:p>
        </p:txBody>
      </p:sp>
    </p:spTree>
    <p:extLst>
      <p:ext uri="{BB962C8B-B14F-4D97-AF65-F5344CB8AC3E}">
        <p14:creationId xmlns:p14="http://schemas.microsoft.com/office/powerpoint/2010/main" val="3340621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2AF78-972C-4198-9F04-24F13EE3A7DD}"/>
              </a:ext>
            </a:extLst>
          </p:cNvPr>
          <p:cNvSpPr>
            <a:spLocks noGrp="1"/>
          </p:cNvSpPr>
          <p:nvPr>
            <p:ph type="title"/>
          </p:nvPr>
        </p:nvSpPr>
        <p:spPr/>
        <p:txBody>
          <a:bodyPr>
            <a:normAutofit/>
          </a:bodyPr>
          <a:lstStyle/>
          <a:p>
            <a:r>
              <a:rPr lang="en-US" dirty="0"/>
              <a:t>Precise &amp; assured timing is fundamental</a:t>
            </a:r>
          </a:p>
        </p:txBody>
      </p:sp>
      <p:sp>
        <p:nvSpPr>
          <p:cNvPr id="3" name="Text Placeholder 2">
            <a:extLst>
              <a:ext uri="{FF2B5EF4-FFF2-40B4-BE49-F238E27FC236}">
                <a16:creationId xmlns:a16="http://schemas.microsoft.com/office/drawing/2014/main" id="{664F5FB5-A602-413C-A9F9-E928EB4E06DE}"/>
              </a:ext>
            </a:extLst>
          </p:cNvPr>
          <p:cNvSpPr txBox="1">
            <a:spLocks/>
          </p:cNvSpPr>
          <p:nvPr/>
        </p:nvSpPr>
        <p:spPr>
          <a:xfrm>
            <a:off x="5423746" y="1489314"/>
            <a:ext cx="2188848" cy="965900"/>
          </a:xfrm>
          <a:prstGeom prst="rect">
            <a:avLst/>
          </a:prstGeom>
          <a:ln w="12700">
            <a:solidFill>
              <a:schemeClr val="tx2">
                <a:lumMod val="25000"/>
              </a:schemeClr>
            </a:solidFill>
          </a:ln>
        </p:spPr>
        <p:txBody>
          <a:bodyPr vert="horz" lIns="36000" tIns="45720" rIns="72000" bIns="45720" rtlCol="0" anchor="ctr" anchorCtr="0">
            <a:normAutofit/>
          </a:bodyPr>
          <a:lstStyle>
            <a:defPPr>
              <a:defRPr lang="en-US"/>
            </a:defPPr>
            <a:lvl1pPr>
              <a:defRPr sz="1400"/>
            </a:lvl1pPr>
            <a:lvl2pPr marL="172641" indent="-172641" algn="l" defTabSz="685800" rtl="0" eaLnBrk="1" latinLnBrk="0" hangingPunct="1">
              <a:lnSpc>
                <a:spcPct val="100000"/>
              </a:lnSpc>
              <a:spcBef>
                <a:spcPts val="150"/>
              </a:spcBef>
              <a:spcAft>
                <a:spcPts val="100"/>
              </a:spcAft>
              <a:buClr>
                <a:schemeClr val="bg2"/>
              </a:buClr>
              <a:buFont typeface="Arial" panose="020B0604020202020204" pitchFamily="34" charset="0"/>
              <a:buChar char="•"/>
              <a:defRPr sz="1600" kern="1200">
                <a:solidFill>
                  <a:schemeClr val="tx1"/>
                </a:solidFill>
                <a:latin typeface="+mn-lt"/>
                <a:ea typeface="+mn-ea"/>
                <a:cs typeface="Segoe UI Light" panose="020B0502040204020203" pitchFamily="34" charset="0"/>
              </a:defRPr>
            </a:lvl2pPr>
            <a:lvl3pPr marL="345281" indent="-172641" algn="l" defTabSz="685800" rtl="0" eaLnBrk="1" latinLnBrk="0" hangingPunct="1">
              <a:lnSpc>
                <a:spcPct val="100000"/>
              </a:lnSpc>
              <a:spcBef>
                <a:spcPts val="150"/>
              </a:spcBef>
              <a:spcAft>
                <a:spcPts val="100"/>
              </a:spcAft>
              <a:buClr>
                <a:schemeClr val="accent2"/>
              </a:buClr>
              <a:buFont typeface="Arial" panose="020B0604020202020204" pitchFamily="34" charset="0"/>
              <a:buChar char="•"/>
              <a:tabLst>
                <a:tab pos="600075" algn="l"/>
              </a:tabLst>
              <a:defRPr sz="1400" kern="1200">
                <a:solidFill>
                  <a:schemeClr val="tx1"/>
                </a:solidFill>
                <a:latin typeface="+mn-lt"/>
                <a:ea typeface="+mn-ea"/>
                <a:cs typeface="Segoe UI Light" panose="020B0502040204020203" pitchFamily="34" charset="0"/>
              </a:defRPr>
            </a:lvl3pPr>
            <a:lvl4pPr marL="513160" indent="-167879" algn="l" defTabSz="685800" rtl="0" eaLnBrk="1" latinLnBrk="0" hangingPunct="1">
              <a:lnSpc>
                <a:spcPct val="100000"/>
              </a:lnSpc>
              <a:spcBef>
                <a:spcPts val="150"/>
              </a:spcBef>
              <a:spcAft>
                <a:spcPts val="100"/>
              </a:spcAft>
              <a:buClr>
                <a:schemeClr val="accent2">
                  <a:lumMod val="60000"/>
                  <a:lumOff val="40000"/>
                </a:schemeClr>
              </a:buClr>
              <a:buFont typeface="Arial" panose="020B0604020202020204" pitchFamily="34" charset="0"/>
              <a:buChar char="•"/>
              <a:defRPr sz="1200" kern="1200">
                <a:solidFill>
                  <a:schemeClr val="tx1"/>
                </a:solidFill>
                <a:latin typeface="+mn-lt"/>
                <a:ea typeface="+mn-ea"/>
                <a:cs typeface="Segoe UI Light" panose="020B0502040204020203" pitchFamily="34" charset="0"/>
              </a:defRPr>
            </a:lvl4pPr>
            <a:lvl5pPr marL="0" indent="0" algn="l" defTabSz="685800" rtl="0" eaLnBrk="1" latinLnBrk="0" hangingPunct="1">
              <a:lnSpc>
                <a:spcPct val="100000"/>
              </a:lnSpc>
              <a:spcBef>
                <a:spcPts val="300"/>
              </a:spcBef>
              <a:spcAft>
                <a:spcPts val="450"/>
              </a:spcAft>
              <a:buFontTx/>
              <a:buNone/>
              <a:defRPr sz="1800" kern="1200">
                <a:solidFill>
                  <a:schemeClr val="tx1"/>
                </a:solidFill>
                <a:latin typeface="+mn-lt"/>
                <a:ea typeface="+mn-ea"/>
                <a:cs typeface="Segoe UI" panose="020B0502040204020203" pitchFamily="34" charset="0"/>
              </a:defRPr>
            </a:lvl5pPr>
            <a:lvl6pPr marL="631825" indent="-115888" algn="l" defTabSz="685800" rtl="0" eaLnBrk="1" latinLnBrk="0" hangingPunct="1">
              <a:lnSpc>
                <a:spcPct val="90000"/>
              </a:lnSpc>
              <a:spcBef>
                <a:spcPts val="375"/>
              </a:spcBef>
              <a:buClr>
                <a:schemeClr val="accent2"/>
              </a:buClr>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a:t>Detecting and accurately localizing failures; synchronizing control</a:t>
            </a:r>
          </a:p>
        </p:txBody>
      </p:sp>
      <p:sp>
        <p:nvSpPr>
          <p:cNvPr id="6" name="Freeform 5">
            <a:extLst>
              <a:ext uri="{FF2B5EF4-FFF2-40B4-BE49-F238E27FC236}">
                <a16:creationId xmlns:a16="http://schemas.microsoft.com/office/drawing/2014/main" id="{47C5ACC1-2005-4ADA-9570-BE852687D1E6}"/>
              </a:ext>
            </a:extLst>
          </p:cNvPr>
          <p:cNvSpPr>
            <a:spLocks noChangeAspect="1"/>
          </p:cNvSpPr>
          <p:nvPr/>
        </p:nvSpPr>
        <p:spPr bwMode="auto">
          <a:xfrm rot="2386159">
            <a:off x="3185245" y="2009258"/>
            <a:ext cx="145434" cy="288000"/>
          </a:xfrm>
          <a:prstGeom prst="chevron">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7" name="Text Placeholder 2">
            <a:extLst>
              <a:ext uri="{FF2B5EF4-FFF2-40B4-BE49-F238E27FC236}">
                <a16:creationId xmlns:a16="http://schemas.microsoft.com/office/drawing/2014/main" id="{D9989624-8665-478D-AB6C-89AA49024AFA}"/>
              </a:ext>
            </a:extLst>
          </p:cNvPr>
          <p:cNvSpPr txBox="1">
            <a:spLocks noChangeAspect="1"/>
          </p:cNvSpPr>
          <p:nvPr/>
        </p:nvSpPr>
        <p:spPr>
          <a:xfrm>
            <a:off x="3399120" y="1940688"/>
            <a:ext cx="1526138" cy="1526138"/>
          </a:xfrm>
          <a:prstGeom prst="ellipse">
            <a:avLst/>
          </a:prstGeom>
          <a:ln w="12700">
            <a:solidFill>
              <a:schemeClr val="accent2"/>
            </a:solidFill>
          </a:ln>
        </p:spPr>
        <p:txBody>
          <a:bodyPr vert="horz" lIns="0" tIns="0" rIns="0" bIns="0" rtlCol="0" anchor="ctr">
            <a:normAutofit/>
          </a:bodyPr>
          <a:lstStyle>
            <a:lvl1pPr marL="0" indent="0" algn="l" defTabSz="685800" rtl="0" eaLnBrk="1" latinLnBrk="0" hangingPunct="1">
              <a:lnSpc>
                <a:spcPct val="100000"/>
              </a:lnSpc>
              <a:spcBef>
                <a:spcPts val="200"/>
              </a:spcBef>
              <a:spcAft>
                <a:spcPts val="100"/>
              </a:spcAft>
              <a:buFontTx/>
              <a:buNone/>
              <a:defRPr sz="1800" kern="1200" baseline="0">
                <a:solidFill>
                  <a:schemeClr val="tx1"/>
                </a:solidFill>
                <a:latin typeface="+mn-lt"/>
                <a:ea typeface="+mn-ea"/>
                <a:cs typeface="Segoe UI" panose="020B0502040204020203" pitchFamily="34" charset="0"/>
              </a:defRPr>
            </a:lvl1pPr>
            <a:lvl2pPr marL="172641" indent="-172641" algn="l" defTabSz="685800" rtl="0" eaLnBrk="1" latinLnBrk="0" hangingPunct="1">
              <a:lnSpc>
                <a:spcPct val="100000"/>
              </a:lnSpc>
              <a:spcBef>
                <a:spcPts val="150"/>
              </a:spcBef>
              <a:spcAft>
                <a:spcPts val="100"/>
              </a:spcAft>
              <a:buClr>
                <a:schemeClr val="bg2"/>
              </a:buClr>
              <a:buFont typeface="Arial" panose="020B0604020202020204" pitchFamily="34" charset="0"/>
              <a:buChar char="•"/>
              <a:defRPr sz="1600" kern="1200">
                <a:solidFill>
                  <a:schemeClr val="tx1"/>
                </a:solidFill>
                <a:latin typeface="+mn-lt"/>
                <a:ea typeface="+mn-ea"/>
                <a:cs typeface="Segoe UI Light" panose="020B0502040204020203" pitchFamily="34" charset="0"/>
              </a:defRPr>
            </a:lvl2pPr>
            <a:lvl3pPr marL="345281" indent="-172641" algn="l" defTabSz="685800" rtl="0" eaLnBrk="1" latinLnBrk="0" hangingPunct="1">
              <a:lnSpc>
                <a:spcPct val="100000"/>
              </a:lnSpc>
              <a:spcBef>
                <a:spcPts val="150"/>
              </a:spcBef>
              <a:spcAft>
                <a:spcPts val="100"/>
              </a:spcAft>
              <a:buClr>
                <a:schemeClr val="accent2"/>
              </a:buClr>
              <a:buFont typeface="Arial" panose="020B0604020202020204" pitchFamily="34" charset="0"/>
              <a:buChar char="•"/>
              <a:tabLst>
                <a:tab pos="600075" algn="l"/>
              </a:tabLst>
              <a:defRPr sz="1400" kern="1200">
                <a:solidFill>
                  <a:schemeClr val="tx1"/>
                </a:solidFill>
                <a:latin typeface="+mn-lt"/>
                <a:ea typeface="+mn-ea"/>
                <a:cs typeface="Segoe UI Light" panose="020B0502040204020203" pitchFamily="34" charset="0"/>
              </a:defRPr>
            </a:lvl3pPr>
            <a:lvl4pPr marL="513160" indent="-167879" algn="l" defTabSz="685800" rtl="0" eaLnBrk="1" latinLnBrk="0" hangingPunct="1">
              <a:lnSpc>
                <a:spcPct val="100000"/>
              </a:lnSpc>
              <a:spcBef>
                <a:spcPts val="150"/>
              </a:spcBef>
              <a:spcAft>
                <a:spcPts val="100"/>
              </a:spcAft>
              <a:buClr>
                <a:schemeClr val="accent2">
                  <a:lumMod val="60000"/>
                  <a:lumOff val="40000"/>
                </a:schemeClr>
              </a:buClr>
              <a:buFont typeface="Arial" panose="020B0604020202020204" pitchFamily="34" charset="0"/>
              <a:buChar char="•"/>
              <a:defRPr sz="1200" kern="1200">
                <a:solidFill>
                  <a:schemeClr val="tx1"/>
                </a:solidFill>
                <a:latin typeface="+mn-lt"/>
                <a:ea typeface="+mn-ea"/>
                <a:cs typeface="Segoe UI Light" panose="020B0502040204020203" pitchFamily="34" charset="0"/>
              </a:defRPr>
            </a:lvl4pPr>
            <a:lvl5pPr marL="0" indent="0" algn="l" defTabSz="685800" rtl="0" eaLnBrk="1" latinLnBrk="0" hangingPunct="1">
              <a:lnSpc>
                <a:spcPct val="100000"/>
              </a:lnSpc>
              <a:spcBef>
                <a:spcPts val="300"/>
              </a:spcBef>
              <a:spcAft>
                <a:spcPts val="450"/>
              </a:spcAft>
              <a:buFontTx/>
              <a:buNone/>
              <a:defRPr sz="1800" kern="1200">
                <a:solidFill>
                  <a:schemeClr val="tx1"/>
                </a:solidFill>
                <a:latin typeface="+mn-lt"/>
                <a:ea typeface="+mn-ea"/>
                <a:cs typeface="Segoe UI" panose="020B0502040204020203" pitchFamily="34" charset="0"/>
              </a:defRPr>
            </a:lvl5pPr>
            <a:lvl6pPr marL="631825" indent="-115888" algn="l" defTabSz="685800" rtl="0" eaLnBrk="1" latinLnBrk="0" hangingPunct="1">
              <a:lnSpc>
                <a:spcPct val="90000"/>
              </a:lnSpc>
              <a:spcBef>
                <a:spcPts val="375"/>
              </a:spcBef>
              <a:buClr>
                <a:schemeClr val="accent2"/>
              </a:buClr>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endParaRPr lang="en-US">
              <a:latin typeface="Segoe UI Semibold" panose="020B0702040204020203" pitchFamily="34" charset="0"/>
            </a:endParaRPr>
          </a:p>
        </p:txBody>
      </p:sp>
      <p:sp>
        <p:nvSpPr>
          <p:cNvPr id="8" name="Freeform 5">
            <a:extLst>
              <a:ext uri="{FF2B5EF4-FFF2-40B4-BE49-F238E27FC236}">
                <a16:creationId xmlns:a16="http://schemas.microsoft.com/office/drawing/2014/main" id="{B7912B70-8599-45AC-82BE-C5A4A727C56A}"/>
              </a:ext>
            </a:extLst>
          </p:cNvPr>
          <p:cNvSpPr>
            <a:spLocks noChangeAspect="1"/>
          </p:cNvSpPr>
          <p:nvPr/>
        </p:nvSpPr>
        <p:spPr bwMode="auto">
          <a:xfrm rot="19200000" flipH="1">
            <a:off x="5026154" y="2009258"/>
            <a:ext cx="145434" cy="288000"/>
          </a:xfrm>
          <a:prstGeom prst="chevron">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9" name="Freeform 5">
            <a:extLst>
              <a:ext uri="{FF2B5EF4-FFF2-40B4-BE49-F238E27FC236}">
                <a16:creationId xmlns:a16="http://schemas.microsoft.com/office/drawing/2014/main" id="{A16BD56C-393C-49BB-BDD9-8FABB9981FB0}"/>
              </a:ext>
            </a:extLst>
          </p:cNvPr>
          <p:cNvSpPr>
            <a:spLocks noChangeAspect="1"/>
          </p:cNvSpPr>
          <p:nvPr/>
        </p:nvSpPr>
        <p:spPr bwMode="auto">
          <a:xfrm rot="19213841" flipV="1">
            <a:off x="3185245" y="3149228"/>
            <a:ext cx="145434" cy="288000"/>
          </a:xfrm>
          <a:prstGeom prst="chevron">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10" name="Freeform 5">
            <a:extLst>
              <a:ext uri="{FF2B5EF4-FFF2-40B4-BE49-F238E27FC236}">
                <a16:creationId xmlns:a16="http://schemas.microsoft.com/office/drawing/2014/main" id="{7E651D68-4CAF-49B5-896E-39424610BFF8}"/>
              </a:ext>
            </a:extLst>
          </p:cNvPr>
          <p:cNvSpPr>
            <a:spLocks noChangeAspect="1"/>
          </p:cNvSpPr>
          <p:nvPr/>
        </p:nvSpPr>
        <p:spPr bwMode="auto">
          <a:xfrm rot="2400000" flipH="1" flipV="1">
            <a:off x="5026154" y="3149228"/>
            <a:ext cx="145434" cy="288000"/>
          </a:xfrm>
          <a:prstGeom prst="chevron">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013"/>
          </a:p>
        </p:txBody>
      </p:sp>
      <p:grpSp>
        <p:nvGrpSpPr>
          <p:cNvPr id="11" name="Group 10">
            <a:extLst>
              <a:ext uri="{FF2B5EF4-FFF2-40B4-BE49-F238E27FC236}">
                <a16:creationId xmlns:a16="http://schemas.microsoft.com/office/drawing/2014/main" id="{69D385C8-C69D-4A76-A642-2F02330BA4FD}"/>
              </a:ext>
            </a:extLst>
          </p:cNvPr>
          <p:cNvGrpSpPr>
            <a:grpSpLocks noChangeAspect="1"/>
          </p:cNvGrpSpPr>
          <p:nvPr/>
        </p:nvGrpSpPr>
        <p:grpSpPr>
          <a:xfrm>
            <a:off x="7668239" y="3731601"/>
            <a:ext cx="569302" cy="540000"/>
            <a:chOff x="4167000" y="2166750"/>
            <a:chExt cx="810000" cy="810000"/>
          </a:xfrm>
        </p:grpSpPr>
        <p:sp>
          <p:nvSpPr>
            <p:cNvPr id="12" name="Freeform: Shape 11">
              <a:extLst>
                <a:ext uri="{FF2B5EF4-FFF2-40B4-BE49-F238E27FC236}">
                  <a16:creationId xmlns:a16="http://schemas.microsoft.com/office/drawing/2014/main" id="{E1C44D34-CE84-44AA-BB90-997B3BBC5A71}"/>
                </a:ext>
              </a:extLst>
            </p:cNvPr>
            <p:cNvSpPr/>
            <p:nvPr/>
          </p:nvSpPr>
          <p:spPr>
            <a:xfrm>
              <a:off x="4167000" y="2166750"/>
              <a:ext cx="810000" cy="810000"/>
            </a:xfrm>
            <a:custGeom>
              <a:avLst/>
              <a:gdLst>
                <a:gd name="connsiteX0" fmla="*/ 71438 w 800100"/>
                <a:gd name="connsiteY0" fmla="*/ 800100 h 800100"/>
                <a:gd name="connsiteX1" fmla="*/ 0 w 800100"/>
                <a:gd name="connsiteY1" fmla="*/ 728663 h 800100"/>
                <a:gd name="connsiteX2" fmla="*/ 0 w 800100"/>
                <a:gd name="connsiteY2" fmla="*/ 71438 h 800100"/>
                <a:gd name="connsiteX3" fmla="*/ 71438 w 800100"/>
                <a:gd name="connsiteY3" fmla="*/ 0 h 800100"/>
                <a:gd name="connsiteX4" fmla="*/ 728663 w 800100"/>
                <a:gd name="connsiteY4" fmla="*/ 0 h 800100"/>
                <a:gd name="connsiteX5" fmla="*/ 800100 w 800100"/>
                <a:gd name="connsiteY5" fmla="*/ 71438 h 800100"/>
                <a:gd name="connsiteX6" fmla="*/ 800100 w 800100"/>
                <a:gd name="connsiteY6" fmla="*/ 728663 h 800100"/>
                <a:gd name="connsiteX7" fmla="*/ 728663 w 800100"/>
                <a:gd name="connsiteY7" fmla="*/ 800100 h 800100"/>
                <a:gd name="connsiteX8" fmla="*/ 71438 w 800100"/>
                <a:gd name="connsiteY8" fmla="*/ 80010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100" h="800100">
                  <a:moveTo>
                    <a:pt x="71438" y="800100"/>
                  </a:moveTo>
                  <a:cubicBezTo>
                    <a:pt x="32385" y="800100"/>
                    <a:pt x="0" y="767715"/>
                    <a:pt x="0" y="728663"/>
                  </a:cubicBezTo>
                  <a:lnTo>
                    <a:pt x="0" y="71438"/>
                  </a:lnTo>
                  <a:cubicBezTo>
                    <a:pt x="0" y="32385"/>
                    <a:pt x="32385" y="0"/>
                    <a:pt x="71438" y="0"/>
                  </a:cubicBezTo>
                  <a:lnTo>
                    <a:pt x="728663" y="0"/>
                  </a:lnTo>
                  <a:cubicBezTo>
                    <a:pt x="767715" y="0"/>
                    <a:pt x="800100" y="32385"/>
                    <a:pt x="800100" y="71438"/>
                  </a:cubicBezTo>
                  <a:lnTo>
                    <a:pt x="800100" y="728663"/>
                  </a:lnTo>
                  <a:cubicBezTo>
                    <a:pt x="800100" y="767715"/>
                    <a:pt x="767715" y="800100"/>
                    <a:pt x="728663" y="800100"/>
                  </a:cubicBezTo>
                  <a:lnTo>
                    <a:pt x="71438" y="800100"/>
                  </a:lnTo>
                  <a:close/>
                </a:path>
              </a:pathLst>
            </a:custGeom>
            <a:gradFill>
              <a:gsLst>
                <a:gs pos="91200">
                  <a:srgbClr val="414140"/>
                </a:gs>
                <a:gs pos="0">
                  <a:srgbClr val="9D9D9C"/>
                </a:gs>
              </a:gsLst>
              <a:path path="circle">
                <a:fillToRect l="100000" t="100000"/>
              </a:path>
            </a:gradFill>
            <a:ln w="9525" cap="flat">
              <a:solidFill>
                <a:srgbClr val="FFFFFF"/>
              </a:solidFill>
              <a:prstDash val="solid"/>
              <a:miter/>
            </a:ln>
          </p:spPr>
          <p:txBody>
            <a:bodyPr rtlCol="0" anchor="ctr"/>
            <a:lstStyle/>
            <a:p>
              <a:endParaRPr lang="en-US"/>
            </a:p>
          </p:txBody>
        </p:sp>
        <p:sp>
          <p:nvSpPr>
            <p:cNvPr id="13" name="Graphic 1">
              <a:extLst>
                <a:ext uri="{FF2B5EF4-FFF2-40B4-BE49-F238E27FC236}">
                  <a16:creationId xmlns:a16="http://schemas.microsoft.com/office/drawing/2014/main" id="{F1ECFF46-3B48-4247-9D24-99705A77059B}"/>
                </a:ext>
              </a:extLst>
            </p:cNvPr>
            <p:cNvSpPr/>
            <p:nvPr/>
          </p:nvSpPr>
          <p:spPr>
            <a:xfrm>
              <a:off x="4256247" y="2324101"/>
              <a:ext cx="631507" cy="497205"/>
            </a:xfrm>
            <a:custGeom>
              <a:avLst/>
              <a:gdLst>
                <a:gd name="connsiteX0" fmla="*/ 601028 w 631507"/>
                <a:gd name="connsiteY0" fmla="*/ 136208 h 497205"/>
                <a:gd name="connsiteX1" fmla="*/ 631508 w 631507"/>
                <a:gd name="connsiteY1" fmla="*/ 105728 h 497205"/>
                <a:gd name="connsiteX2" fmla="*/ 631508 w 631507"/>
                <a:gd name="connsiteY2" fmla="*/ 30480 h 497205"/>
                <a:gd name="connsiteX3" fmla="*/ 601028 w 631507"/>
                <a:gd name="connsiteY3" fmla="*/ 0 h 497205"/>
                <a:gd name="connsiteX4" fmla="*/ 30480 w 631507"/>
                <a:gd name="connsiteY4" fmla="*/ 0 h 497205"/>
                <a:gd name="connsiteX5" fmla="*/ 0 w 631507"/>
                <a:gd name="connsiteY5" fmla="*/ 30480 h 497205"/>
                <a:gd name="connsiteX6" fmla="*/ 0 w 631507"/>
                <a:gd name="connsiteY6" fmla="*/ 104775 h 497205"/>
                <a:gd name="connsiteX7" fmla="*/ 30480 w 631507"/>
                <a:gd name="connsiteY7" fmla="*/ 135255 h 497205"/>
                <a:gd name="connsiteX8" fmla="*/ 300990 w 631507"/>
                <a:gd name="connsiteY8" fmla="*/ 135255 h 497205"/>
                <a:gd name="connsiteX9" fmla="*/ 300990 w 631507"/>
                <a:gd name="connsiteY9" fmla="*/ 180975 h 497205"/>
                <a:gd name="connsiteX10" fmla="*/ 30480 w 631507"/>
                <a:gd name="connsiteY10" fmla="*/ 180975 h 497205"/>
                <a:gd name="connsiteX11" fmla="*/ 0 w 631507"/>
                <a:gd name="connsiteY11" fmla="*/ 211455 h 497205"/>
                <a:gd name="connsiteX12" fmla="*/ 0 w 631507"/>
                <a:gd name="connsiteY12" fmla="*/ 285750 h 497205"/>
                <a:gd name="connsiteX13" fmla="*/ 30480 w 631507"/>
                <a:gd name="connsiteY13" fmla="*/ 316230 h 497205"/>
                <a:gd name="connsiteX14" fmla="*/ 300990 w 631507"/>
                <a:gd name="connsiteY14" fmla="*/ 316230 h 497205"/>
                <a:gd name="connsiteX15" fmla="*/ 300990 w 631507"/>
                <a:gd name="connsiteY15" fmla="*/ 361950 h 497205"/>
                <a:gd name="connsiteX16" fmla="*/ 30480 w 631507"/>
                <a:gd name="connsiteY16" fmla="*/ 361950 h 497205"/>
                <a:gd name="connsiteX17" fmla="*/ 0 w 631507"/>
                <a:gd name="connsiteY17" fmla="*/ 392430 h 497205"/>
                <a:gd name="connsiteX18" fmla="*/ 0 w 631507"/>
                <a:gd name="connsiteY18" fmla="*/ 466725 h 497205"/>
                <a:gd name="connsiteX19" fmla="*/ 30480 w 631507"/>
                <a:gd name="connsiteY19" fmla="*/ 497205 h 497205"/>
                <a:gd name="connsiteX20" fmla="*/ 600075 w 631507"/>
                <a:gd name="connsiteY20" fmla="*/ 497205 h 497205"/>
                <a:gd name="connsiteX21" fmla="*/ 630555 w 631507"/>
                <a:gd name="connsiteY21" fmla="*/ 466725 h 497205"/>
                <a:gd name="connsiteX22" fmla="*/ 630555 w 631507"/>
                <a:gd name="connsiteY22" fmla="*/ 392430 h 497205"/>
                <a:gd name="connsiteX23" fmla="*/ 600075 w 631507"/>
                <a:gd name="connsiteY23" fmla="*/ 361950 h 497205"/>
                <a:gd name="connsiteX24" fmla="*/ 329565 w 631507"/>
                <a:gd name="connsiteY24" fmla="*/ 361950 h 497205"/>
                <a:gd name="connsiteX25" fmla="*/ 329565 w 631507"/>
                <a:gd name="connsiteY25" fmla="*/ 316230 h 497205"/>
                <a:gd name="connsiteX26" fmla="*/ 600075 w 631507"/>
                <a:gd name="connsiteY26" fmla="*/ 316230 h 497205"/>
                <a:gd name="connsiteX27" fmla="*/ 630555 w 631507"/>
                <a:gd name="connsiteY27" fmla="*/ 285750 h 497205"/>
                <a:gd name="connsiteX28" fmla="*/ 630555 w 631507"/>
                <a:gd name="connsiteY28" fmla="*/ 211455 h 497205"/>
                <a:gd name="connsiteX29" fmla="*/ 600075 w 631507"/>
                <a:gd name="connsiteY29" fmla="*/ 180975 h 497205"/>
                <a:gd name="connsiteX30" fmla="*/ 329565 w 631507"/>
                <a:gd name="connsiteY30" fmla="*/ 180975 h 497205"/>
                <a:gd name="connsiteX31" fmla="*/ 329565 w 631507"/>
                <a:gd name="connsiteY31" fmla="*/ 135255 h 497205"/>
                <a:gd name="connsiteX32" fmla="*/ 601028 w 631507"/>
                <a:gd name="connsiteY32" fmla="*/ 135255 h 497205"/>
                <a:gd name="connsiteX33" fmla="*/ 560070 w 631507"/>
                <a:gd name="connsiteY33" fmla="*/ 403860 h 497205"/>
                <a:gd name="connsiteX34" fmla="*/ 587693 w 631507"/>
                <a:gd name="connsiteY34" fmla="*/ 431483 h 497205"/>
                <a:gd name="connsiteX35" fmla="*/ 560070 w 631507"/>
                <a:gd name="connsiteY35" fmla="*/ 459105 h 497205"/>
                <a:gd name="connsiteX36" fmla="*/ 532448 w 631507"/>
                <a:gd name="connsiteY36" fmla="*/ 431483 h 497205"/>
                <a:gd name="connsiteX37" fmla="*/ 560070 w 631507"/>
                <a:gd name="connsiteY37" fmla="*/ 403860 h 497205"/>
                <a:gd name="connsiteX38" fmla="*/ 472440 w 631507"/>
                <a:gd name="connsiteY38" fmla="*/ 403860 h 497205"/>
                <a:gd name="connsiteX39" fmla="*/ 500063 w 631507"/>
                <a:gd name="connsiteY39" fmla="*/ 431483 h 497205"/>
                <a:gd name="connsiteX40" fmla="*/ 472440 w 631507"/>
                <a:gd name="connsiteY40" fmla="*/ 459105 h 497205"/>
                <a:gd name="connsiteX41" fmla="*/ 444818 w 631507"/>
                <a:gd name="connsiteY41" fmla="*/ 431483 h 497205"/>
                <a:gd name="connsiteX42" fmla="*/ 472440 w 631507"/>
                <a:gd name="connsiteY42" fmla="*/ 403860 h 497205"/>
                <a:gd name="connsiteX43" fmla="*/ 348615 w 631507"/>
                <a:gd name="connsiteY43" fmla="*/ 459105 h 497205"/>
                <a:gd name="connsiteX44" fmla="*/ 43815 w 631507"/>
                <a:gd name="connsiteY44" fmla="*/ 459105 h 497205"/>
                <a:gd name="connsiteX45" fmla="*/ 43815 w 631507"/>
                <a:gd name="connsiteY45" fmla="*/ 403860 h 497205"/>
                <a:gd name="connsiteX46" fmla="*/ 348615 w 631507"/>
                <a:gd name="connsiteY46" fmla="*/ 403860 h 497205"/>
                <a:gd name="connsiteX47" fmla="*/ 348615 w 631507"/>
                <a:gd name="connsiteY47" fmla="*/ 459105 h 497205"/>
                <a:gd name="connsiteX48" fmla="*/ 560070 w 631507"/>
                <a:gd name="connsiteY48" fmla="*/ 221933 h 497205"/>
                <a:gd name="connsiteX49" fmla="*/ 587693 w 631507"/>
                <a:gd name="connsiteY49" fmla="*/ 249555 h 497205"/>
                <a:gd name="connsiteX50" fmla="*/ 560070 w 631507"/>
                <a:gd name="connsiteY50" fmla="*/ 277178 h 497205"/>
                <a:gd name="connsiteX51" fmla="*/ 532448 w 631507"/>
                <a:gd name="connsiteY51" fmla="*/ 249555 h 497205"/>
                <a:gd name="connsiteX52" fmla="*/ 560070 w 631507"/>
                <a:gd name="connsiteY52" fmla="*/ 221933 h 497205"/>
                <a:gd name="connsiteX53" fmla="*/ 472440 w 631507"/>
                <a:gd name="connsiteY53" fmla="*/ 221933 h 497205"/>
                <a:gd name="connsiteX54" fmla="*/ 500063 w 631507"/>
                <a:gd name="connsiteY54" fmla="*/ 249555 h 497205"/>
                <a:gd name="connsiteX55" fmla="*/ 472440 w 631507"/>
                <a:gd name="connsiteY55" fmla="*/ 277178 h 497205"/>
                <a:gd name="connsiteX56" fmla="*/ 444818 w 631507"/>
                <a:gd name="connsiteY56" fmla="*/ 249555 h 497205"/>
                <a:gd name="connsiteX57" fmla="*/ 472440 w 631507"/>
                <a:gd name="connsiteY57" fmla="*/ 221933 h 497205"/>
                <a:gd name="connsiteX58" fmla="*/ 348615 w 631507"/>
                <a:gd name="connsiteY58" fmla="*/ 277178 h 497205"/>
                <a:gd name="connsiteX59" fmla="*/ 43815 w 631507"/>
                <a:gd name="connsiteY59" fmla="*/ 277178 h 497205"/>
                <a:gd name="connsiteX60" fmla="*/ 43815 w 631507"/>
                <a:gd name="connsiteY60" fmla="*/ 221933 h 497205"/>
                <a:gd name="connsiteX61" fmla="*/ 348615 w 631507"/>
                <a:gd name="connsiteY61" fmla="*/ 221933 h 497205"/>
                <a:gd name="connsiteX62" fmla="*/ 348615 w 631507"/>
                <a:gd name="connsiteY62" fmla="*/ 277178 h 497205"/>
                <a:gd name="connsiteX63" fmla="*/ 560070 w 631507"/>
                <a:gd name="connsiteY63" fmla="*/ 40005 h 497205"/>
                <a:gd name="connsiteX64" fmla="*/ 587693 w 631507"/>
                <a:gd name="connsiteY64" fmla="*/ 67628 h 497205"/>
                <a:gd name="connsiteX65" fmla="*/ 560070 w 631507"/>
                <a:gd name="connsiteY65" fmla="*/ 95250 h 497205"/>
                <a:gd name="connsiteX66" fmla="*/ 532448 w 631507"/>
                <a:gd name="connsiteY66" fmla="*/ 67628 h 497205"/>
                <a:gd name="connsiteX67" fmla="*/ 560070 w 631507"/>
                <a:gd name="connsiteY67" fmla="*/ 40005 h 497205"/>
                <a:gd name="connsiteX68" fmla="*/ 472440 w 631507"/>
                <a:gd name="connsiteY68" fmla="*/ 40005 h 497205"/>
                <a:gd name="connsiteX69" fmla="*/ 500063 w 631507"/>
                <a:gd name="connsiteY69" fmla="*/ 67628 h 497205"/>
                <a:gd name="connsiteX70" fmla="*/ 472440 w 631507"/>
                <a:gd name="connsiteY70" fmla="*/ 95250 h 497205"/>
                <a:gd name="connsiteX71" fmla="*/ 444818 w 631507"/>
                <a:gd name="connsiteY71" fmla="*/ 67628 h 497205"/>
                <a:gd name="connsiteX72" fmla="*/ 472440 w 631507"/>
                <a:gd name="connsiteY72" fmla="*/ 40005 h 497205"/>
                <a:gd name="connsiteX73" fmla="*/ 43815 w 631507"/>
                <a:gd name="connsiteY73" fmla="*/ 40005 h 497205"/>
                <a:gd name="connsiteX74" fmla="*/ 348615 w 631507"/>
                <a:gd name="connsiteY74" fmla="*/ 40005 h 497205"/>
                <a:gd name="connsiteX75" fmla="*/ 348615 w 631507"/>
                <a:gd name="connsiteY75" fmla="*/ 95250 h 497205"/>
                <a:gd name="connsiteX76" fmla="*/ 43815 w 631507"/>
                <a:gd name="connsiteY76" fmla="*/ 95250 h 497205"/>
                <a:gd name="connsiteX77" fmla="*/ 43815 w 631507"/>
                <a:gd name="connsiteY77" fmla="*/ 40005 h 49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31507" h="497205">
                  <a:moveTo>
                    <a:pt x="601028" y="136208"/>
                  </a:moveTo>
                  <a:cubicBezTo>
                    <a:pt x="618173" y="136208"/>
                    <a:pt x="631508" y="122873"/>
                    <a:pt x="631508" y="105728"/>
                  </a:cubicBezTo>
                  <a:lnTo>
                    <a:pt x="631508" y="30480"/>
                  </a:lnTo>
                  <a:cubicBezTo>
                    <a:pt x="631508" y="13335"/>
                    <a:pt x="618173" y="0"/>
                    <a:pt x="601028" y="0"/>
                  </a:cubicBezTo>
                  <a:lnTo>
                    <a:pt x="30480" y="0"/>
                  </a:lnTo>
                  <a:cubicBezTo>
                    <a:pt x="13335" y="0"/>
                    <a:pt x="0" y="13335"/>
                    <a:pt x="0" y="30480"/>
                  </a:cubicBezTo>
                  <a:lnTo>
                    <a:pt x="0" y="104775"/>
                  </a:lnTo>
                  <a:cubicBezTo>
                    <a:pt x="0" y="121920"/>
                    <a:pt x="13335" y="135255"/>
                    <a:pt x="30480" y="135255"/>
                  </a:cubicBezTo>
                  <a:lnTo>
                    <a:pt x="300990" y="135255"/>
                  </a:lnTo>
                  <a:lnTo>
                    <a:pt x="300990" y="180975"/>
                  </a:lnTo>
                  <a:lnTo>
                    <a:pt x="30480" y="180975"/>
                  </a:lnTo>
                  <a:cubicBezTo>
                    <a:pt x="13335" y="180975"/>
                    <a:pt x="0" y="194310"/>
                    <a:pt x="0" y="211455"/>
                  </a:cubicBezTo>
                  <a:lnTo>
                    <a:pt x="0" y="285750"/>
                  </a:lnTo>
                  <a:cubicBezTo>
                    <a:pt x="0" y="302895"/>
                    <a:pt x="13335" y="316230"/>
                    <a:pt x="30480" y="316230"/>
                  </a:cubicBezTo>
                  <a:lnTo>
                    <a:pt x="300990" y="316230"/>
                  </a:lnTo>
                  <a:lnTo>
                    <a:pt x="300990" y="361950"/>
                  </a:lnTo>
                  <a:lnTo>
                    <a:pt x="30480" y="361950"/>
                  </a:lnTo>
                  <a:cubicBezTo>
                    <a:pt x="13335" y="361950"/>
                    <a:pt x="0" y="375285"/>
                    <a:pt x="0" y="392430"/>
                  </a:cubicBezTo>
                  <a:lnTo>
                    <a:pt x="0" y="466725"/>
                  </a:lnTo>
                  <a:cubicBezTo>
                    <a:pt x="0" y="483870"/>
                    <a:pt x="13335" y="497205"/>
                    <a:pt x="30480" y="497205"/>
                  </a:cubicBezTo>
                  <a:lnTo>
                    <a:pt x="600075" y="497205"/>
                  </a:lnTo>
                  <a:cubicBezTo>
                    <a:pt x="617220" y="497205"/>
                    <a:pt x="630555" y="483870"/>
                    <a:pt x="630555" y="466725"/>
                  </a:cubicBezTo>
                  <a:lnTo>
                    <a:pt x="630555" y="392430"/>
                  </a:lnTo>
                  <a:cubicBezTo>
                    <a:pt x="630555" y="375285"/>
                    <a:pt x="617220" y="361950"/>
                    <a:pt x="600075" y="361950"/>
                  </a:cubicBezTo>
                  <a:lnTo>
                    <a:pt x="329565" y="361950"/>
                  </a:lnTo>
                  <a:lnTo>
                    <a:pt x="329565" y="316230"/>
                  </a:lnTo>
                  <a:lnTo>
                    <a:pt x="600075" y="316230"/>
                  </a:lnTo>
                  <a:cubicBezTo>
                    <a:pt x="617220" y="316230"/>
                    <a:pt x="630555" y="302895"/>
                    <a:pt x="630555" y="285750"/>
                  </a:cubicBezTo>
                  <a:lnTo>
                    <a:pt x="630555" y="211455"/>
                  </a:lnTo>
                  <a:cubicBezTo>
                    <a:pt x="630555" y="194310"/>
                    <a:pt x="617220" y="180975"/>
                    <a:pt x="600075" y="180975"/>
                  </a:cubicBezTo>
                  <a:lnTo>
                    <a:pt x="329565" y="180975"/>
                  </a:lnTo>
                  <a:lnTo>
                    <a:pt x="329565" y="135255"/>
                  </a:lnTo>
                  <a:lnTo>
                    <a:pt x="601028" y="135255"/>
                  </a:lnTo>
                  <a:close/>
                  <a:moveTo>
                    <a:pt x="560070" y="403860"/>
                  </a:moveTo>
                  <a:cubicBezTo>
                    <a:pt x="575310" y="403860"/>
                    <a:pt x="587693" y="416243"/>
                    <a:pt x="587693" y="431483"/>
                  </a:cubicBezTo>
                  <a:cubicBezTo>
                    <a:pt x="587693" y="446723"/>
                    <a:pt x="575310" y="459105"/>
                    <a:pt x="560070" y="459105"/>
                  </a:cubicBezTo>
                  <a:cubicBezTo>
                    <a:pt x="544830" y="459105"/>
                    <a:pt x="532448" y="446723"/>
                    <a:pt x="532448" y="431483"/>
                  </a:cubicBezTo>
                  <a:cubicBezTo>
                    <a:pt x="532448" y="416243"/>
                    <a:pt x="544830" y="403860"/>
                    <a:pt x="560070" y="403860"/>
                  </a:cubicBezTo>
                  <a:close/>
                  <a:moveTo>
                    <a:pt x="472440" y="403860"/>
                  </a:moveTo>
                  <a:cubicBezTo>
                    <a:pt x="487680" y="403860"/>
                    <a:pt x="500063" y="416243"/>
                    <a:pt x="500063" y="431483"/>
                  </a:cubicBezTo>
                  <a:cubicBezTo>
                    <a:pt x="500063" y="446723"/>
                    <a:pt x="487680" y="459105"/>
                    <a:pt x="472440" y="459105"/>
                  </a:cubicBezTo>
                  <a:cubicBezTo>
                    <a:pt x="457200" y="459105"/>
                    <a:pt x="444818" y="446723"/>
                    <a:pt x="444818" y="431483"/>
                  </a:cubicBezTo>
                  <a:cubicBezTo>
                    <a:pt x="444818" y="416243"/>
                    <a:pt x="457200" y="403860"/>
                    <a:pt x="472440" y="403860"/>
                  </a:cubicBezTo>
                  <a:close/>
                  <a:moveTo>
                    <a:pt x="348615" y="459105"/>
                  </a:moveTo>
                  <a:lnTo>
                    <a:pt x="43815" y="459105"/>
                  </a:lnTo>
                  <a:lnTo>
                    <a:pt x="43815" y="403860"/>
                  </a:lnTo>
                  <a:lnTo>
                    <a:pt x="348615" y="403860"/>
                  </a:lnTo>
                  <a:lnTo>
                    <a:pt x="348615" y="459105"/>
                  </a:lnTo>
                  <a:close/>
                  <a:moveTo>
                    <a:pt x="560070" y="221933"/>
                  </a:moveTo>
                  <a:cubicBezTo>
                    <a:pt x="575310" y="221933"/>
                    <a:pt x="587693" y="234315"/>
                    <a:pt x="587693" y="249555"/>
                  </a:cubicBezTo>
                  <a:cubicBezTo>
                    <a:pt x="587693" y="264795"/>
                    <a:pt x="575310" y="277178"/>
                    <a:pt x="560070" y="277178"/>
                  </a:cubicBezTo>
                  <a:cubicBezTo>
                    <a:pt x="544830" y="277178"/>
                    <a:pt x="532448" y="264795"/>
                    <a:pt x="532448" y="249555"/>
                  </a:cubicBezTo>
                  <a:cubicBezTo>
                    <a:pt x="532448" y="234315"/>
                    <a:pt x="544830" y="221933"/>
                    <a:pt x="560070" y="221933"/>
                  </a:cubicBezTo>
                  <a:close/>
                  <a:moveTo>
                    <a:pt x="472440" y="221933"/>
                  </a:moveTo>
                  <a:cubicBezTo>
                    <a:pt x="487680" y="221933"/>
                    <a:pt x="500063" y="234315"/>
                    <a:pt x="500063" y="249555"/>
                  </a:cubicBezTo>
                  <a:cubicBezTo>
                    <a:pt x="500063" y="264795"/>
                    <a:pt x="487680" y="277178"/>
                    <a:pt x="472440" y="277178"/>
                  </a:cubicBezTo>
                  <a:cubicBezTo>
                    <a:pt x="457200" y="277178"/>
                    <a:pt x="444818" y="264795"/>
                    <a:pt x="444818" y="249555"/>
                  </a:cubicBezTo>
                  <a:cubicBezTo>
                    <a:pt x="444818" y="234315"/>
                    <a:pt x="457200" y="221933"/>
                    <a:pt x="472440" y="221933"/>
                  </a:cubicBezTo>
                  <a:close/>
                  <a:moveTo>
                    <a:pt x="348615" y="277178"/>
                  </a:moveTo>
                  <a:lnTo>
                    <a:pt x="43815" y="277178"/>
                  </a:lnTo>
                  <a:lnTo>
                    <a:pt x="43815" y="221933"/>
                  </a:lnTo>
                  <a:lnTo>
                    <a:pt x="348615" y="221933"/>
                  </a:lnTo>
                  <a:lnTo>
                    <a:pt x="348615" y="277178"/>
                  </a:lnTo>
                  <a:close/>
                  <a:moveTo>
                    <a:pt x="560070" y="40005"/>
                  </a:moveTo>
                  <a:cubicBezTo>
                    <a:pt x="575310" y="40005"/>
                    <a:pt x="587693" y="52388"/>
                    <a:pt x="587693" y="67628"/>
                  </a:cubicBezTo>
                  <a:cubicBezTo>
                    <a:pt x="587693" y="82868"/>
                    <a:pt x="575310" y="95250"/>
                    <a:pt x="560070" y="95250"/>
                  </a:cubicBezTo>
                  <a:cubicBezTo>
                    <a:pt x="544830" y="95250"/>
                    <a:pt x="532448" y="82868"/>
                    <a:pt x="532448" y="67628"/>
                  </a:cubicBezTo>
                  <a:cubicBezTo>
                    <a:pt x="532448" y="52388"/>
                    <a:pt x="544830" y="40005"/>
                    <a:pt x="560070" y="40005"/>
                  </a:cubicBezTo>
                  <a:close/>
                  <a:moveTo>
                    <a:pt x="472440" y="40005"/>
                  </a:moveTo>
                  <a:cubicBezTo>
                    <a:pt x="487680" y="40005"/>
                    <a:pt x="500063" y="52388"/>
                    <a:pt x="500063" y="67628"/>
                  </a:cubicBezTo>
                  <a:cubicBezTo>
                    <a:pt x="500063" y="82868"/>
                    <a:pt x="487680" y="95250"/>
                    <a:pt x="472440" y="95250"/>
                  </a:cubicBezTo>
                  <a:cubicBezTo>
                    <a:pt x="457200" y="95250"/>
                    <a:pt x="444818" y="82868"/>
                    <a:pt x="444818" y="67628"/>
                  </a:cubicBezTo>
                  <a:cubicBezTo>
                    <a:pt x="444818" y="52388"/>
                    <a:pt x="457200" y="40005"/>
                    <a:pt x="472440" y="40005"/>
                  </a:cubicBezTo>
                  <a:close/>
                  <a:moveTo>
                    <a:pt x="43815" y="40005"/>
                  </a:moveTo>
                  <a:lnTo>
                    <a:pt x="348615" y="40005"/>
                  </a:lnTo>
                  <a:lnTo>
                    <a:pt x="348615" y="95250"/>
                  </a:lnTo>
                  <a:lnTo>
                    <a:pt x="43815" y="95250"/>
                  </a:lnTo>
                  <a:lnTo>
                    <a:pt x="43815" y="40005"/>
                  </a:lnTo>
                  <a:close/>
                </a:path>
              </a:pathLst>
            </a:custGeom>
            <a:solidFill>
              <a:srgbClr val="FFFFFF"/>
            </a:solidFill>
            <a:ln w="9525" cap="flat">
              <a:noFill/>
              <a:prstDash val="solid"/>
              <a:miter/>
            </a:ln>
          </p:spPr>
          <p:txBody>
            <a:bodyPr rtlCol="0" anchor="ctr"/>
            <a:lstStyle/>
            <a:p>
              <a:endParaRPr lang="en-US"/>
            </a:p>
          </p:txBody>
        </p:sp>
      </p:grpSp>
      <p:grpSp>
        <p:nvGrpSpPr>
          <p:cNvPr id="14" name="Gruppieren 1">
            <a:extLst>
              <a:ext uri="{FF2B5EF4-FFF2-40B4-BE49-F238E27FC236}">
                <a16:creationId xmlns:a16="http://schemas.microsoft.com/office/drawing/2014/main" id="{3AD3F84A-BFA8-4B0C-B682-52D6A71F6797}"/>
              </a:ext>
            </a:extLst>
          </p:cNvPr>
          <p:cNvGrpSpPr>
            <a:grpSpLocks noChangeAspect="1"/>
          </p:cNvGrpSpPr>
          <p:nvPr/>
        </p:nvGrpSpPr>
        <p:grpSpPr>
          <a:xfrm>
            <a:off x="7669334" y="2909323"/>
            <a:ext cx="569302" cy="540000"/>
            <a:chOff x="4167000" y="2166749"/>
            <a:chExt cx="810000" cy="810000"/>
          </a:xfrm>
        </p:grpSpPr>
        <p:sp>
          <p:nvSpPr>
            <p:cNvPr id="15" name="Freeform: Shape 14">
              <a:extLst>
                <a:ext uri="{FF2B5EF4-FFF2-40B4-BE49-F238E27FC236}">
                  <a16:creationId xmlns:a16="http://schemas.microsoft.com/office/drawing/2014/main" id="{60260FF3-1402-4E77-BA9D-7B050C85F36A}"/>
                </a:ext>
              </a:extLst>
            </p:cNvPr>
            <p:cNvSpPr/>
            <p:nvPr/>
          </p:nvSpPr>
          <p:spPr>
            <a:xfrm>
              <a:off x="4167000" y="2166749"/>
              <a:ext cx="810000" cy="810000"/>
            </a:xfrm>
            <a:custGeom>
              <a:avLst/>
              <a:gdLst>
                <a:gd name="connsiteX0" fmla="*/ 71438 w 800100"/>
                <a:gd name="connsiteY0" fmla="*/ 800100 h 800100"/>
                <a:gd name="connsiteX1" fmla="*/ 0 w 800100"/>
                <a:gd name="connsiteY1" fmla="*/ 728663 h 800100"/>
                <a:gd name="connsiteX2" fmla="*/ 0 w 800100"/>
                <a:gd name="connsiteY2" fmla="*/ 71438 h 800100"/>
                <a:gd name="connsiteX3" fmla="*/ 71438 w 800100"/>
                <a:gd name="connsiteY3" fmla="*/ 0 h 800100"/>
                <a:gd name="connsiteX4" fmla="*/ 728663 w 800100"/>
                <a:gd name="connsiteY4" fmla="*/ 0 h 800100"/>
                <a:gd name="connsiteX5" fmla="*/ 800100 w 800100"/>
                <a:gd name="connsiteY5" fmla="*/ 71438 h 800100"/>
                <a:gd name="connsiteX6" fmla="*/ 800100 w 800100"/>
                <a:gd name="connsiteY6" fmla="*/ 728663 h 800100"/>
                <a:gd name="connsiteX7" fmla="*/ 728663 w 800100"/>
                <a:gd name="connsiteY7" fmla="*/ 800100 h 800100"/>
                <a:gd name="connsiteX8" fmla="*/ 71438 w 800100"/>
                <a:gd name="connsiteY8" fmla="*/ 80010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100" h="800100">
                  <a:moveTo>
                    <a:pt x="71438" y="800100"/>
                  </a:moveTo>
                  <a:cubicBezTo>
                    <a:pt x="32385" y="800100"/>
                    <a:pt x="0" y="767715"/>
                    <a:pt x="0" y="728663"/>
                  </a:cubicBezTo>
                  <a:lnTo>
                    <a:pt x="0" y="71438"/>
                  </a:lnTo>
                  <a:cubicBezTo>
                    <a:pt x="0" y="32385"/>
                    <a:pt x="32385" y="0"/>
                    <a:pt x="71438" y="0"/>
                  </a:cubicBezTo>
                  <a:lnTo>
                    <a:pt x="728663" y="0"/>
                  </a:lnTo>
                  <a:cubicBezTo>
                    <a:pt x="767715" y="0"/>
                    <a:pt x="800100" y="32385"/>
                    <a:pt x="800100" y="71438"/>
                  </a:cubicBezTo>
                  <a:lnTo>
                    <a:pt x="800100" y="728663"/>
                  </a:lnTo>
                  <a:cubicBezTo>
                    <a:pt x="800100" y="767715"/>
                    <a:pt x="767715" y="800100"/>
                    <a:pt x="728663" y="800100"/>
                  </a:cubicBezTo>
                  <a:lnTo>
                    <a:pt x="71438" y="800100"/>
                  </a:lnTo>
                  <a:close/>
                </a:path>
              </a:pathLst>
            </a:custGeom>
            <a:gradFill>
              <a:gsLst>
                <a:gs pos="91200">
                  <a:srgbClr val="414140"/>
                </a:gs>
                <a:gs pos="0">
                  <a:srgbClr val="9D9D9C"/>
                </a:gs>
              </a:gsLst>
              <a:path path="circle">
                <a:fillToRect l="100000" t="100000"/>
              </a:path>
            </a:gradFill>
            <a:ln w="9525" cap="flat">
              <a:solidFill>
                <a:srgbClr val="FFFFFF"/>
              </a:solidFill>
              <a:prstDash val="solid"/>
              <a:miter/>
            </a:ln>
          </p:spPr>
          <p:txBody>
            <a:bodyPr rtlCol="0" anchor="ctr"/>
            <a:lstStyle/>
            <a:p>
              <a:endParaRPr lang="en-US"/>
            </a:p>
          </p:txBody>
        </p:sp>
        <p:grpSp>
          <p:nvGrpSpPr>
            <p:cNvPr id="16" name="Group 15">
              <a:extLst>
                <a:ext uri="{FF2B5EF4-FFF2-40B4-BE49-F238E27FC236}">
                  <a16:creationId xmlns:a16="http://schemas.microsoft.com/office/drawing/2014/main" id="{D020A356-4499-4860-9860-70A65AC3CCD4}"/>
                </a:ext>
              </a:extLst>
            </p:cNvPr>
            <p:cNvGrpSpPr/>
            <p:nvPr/>
          </p:nvGrpSpPr>
          <p:grpSpPr>
            <a:xfrm>
              <a:off x="4308920" y="2265140"/>
              <a:ext cx="526160" cy="613219"/>
              <a:chOff x="5721853" y="2218809"/>
              <a:chExt cx="526160" cy="613219"/>
            </a:xfrm>
          </p:grpSpPr>
          <p:sp>
            <p:nvSpPr>
              <p:cNvPr id="17" name="Freeform: Shape 16">
                <a:extLst>
                  <a:ext uri="{FF2B5EF4-FFF2-40B4-BE49-F238E27FC236}">
                    <a16:creationId xmlns:a16="http://schemas.microsoft.com/office/drawing/2014/main" id="{D31C82AC-2415-47A0-BCCC-1DC89F146285}"/>
                  </a:ext>
                </a:extLst>
              </p:cNvPr>
              <p:cNvSpPr/>
              <p:nvPr/>
            </p:nvSpPr>
            <p:spPr>
              <a:xfrm>
                <a:off x="5722043" y="2218809"/>
                <a:ext cx="525970" cy="214407"/>
              </a:xfrm>
              <a:custGeom>
                <a:avLst/>
                <a:gdLst>
                  <a:gd name="connsiteX0" fmla="*/ 525589 w 525970"/>
                  <a:gd name="connsiteY0" fmla="*/ 79724 h 214407"/>
                  <a:gd name="connsiteX1" fmla="*/ 262795 w 525970"/>
                  <a:gd name="connsiteY1" fmla="*/ 0 h 214407"/>
                  <a:gd name="connsiteX2" fmla="*/ 0 w 525970"/>
                  <a:gd name="connsiteY2" fmla="*/ 79724 h 214407"/>
                  <a:gd name="connsiteX3" fmla="*/ 0 w 525970"/>
                  <a:gd name="connsiteY3" fmla="*/ 79724 h 214407"/>
                  <a:gd name="connsiteX4" fmla="*/ 0 w 525970"/>
                  <a:gd name="connsiteY4" fmla="*/ 131159 h 214407"/>
                  <a:gd name="connsiteX5" fmla="*/ 262985 w 525970"/>
                  <a:gd name="connsiteY5" fmla="*/ 214408 h 214407"/>
                  <a:gd name="connsiteX6" fmla="*/ 525971 w 525970"/>
                  <a:gd name="connsiteY6" fmla="*/ 131159 h 214407"/>
                  <a:gd name="connsiteX7" fmla="*/ 525971 w 525970"/>
                  <a:gd name="connsiteY7" fmla="*/ 79724 h 21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970" h="214407">
                    <a:moveTo>
                      <a:pt x="525589" y="79724"/>
                    </a:moveTo>
                    <a:cubicBezTo>
                      <a:pt x="519684" y="35433"/>
                      <a:pt x="404336" y="0"/>
                      <a:pt x="262795" y="0"/>
                    </a:cubicBezTo>
                    <a:cubicBezTo>
                      <a:pt x="121253" y="0"/>
                      <a:pt x="5620" y="35433"/>
                      <a:pt x="0" y="79724"/>
                    </a:cubicBezTo>
                    <a:lnTo>
                      <a:pt x="0" y="79724"/>
                    </a:lnTo>
                    <a:lnTo>
                      <a:pt x="0" y="131159"/>
                    </a:lnTo>
                    <a:cubicBezTo>
                      <a:pt x="0" y="177165"/>
                      <a:pt x="117729" y="214408"/>
                      <a:pt x="262985" y="214408"/>
                    </a:cubicBezTo>
                    <a:cubicBezTo>
                      <a:pt x="408242" y="214408"/>
                      <a:pt x="525971" y="177165"/>
                      <a:pt x="525971" y="131159"/>
                    </a:cubicBezTo>
                    <a:lnTo>
                      <a:pt x="525971" y="79724"/>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EFA20F7-C6B4-4B5B-848C-E3CB38E312FB}"/>
                  </a:ext>
                </a:extLst>
              </p:cNvPr>
              <p:cNvSpPr/>
              <p:nvPr/>
            </p:nvSpPr>
            <p:spPr>
              <a:xfrm>
                <a:off x="5721853" y="2395879"/>
                <a:ext cx="525970" cy="172783"/>
              </a:xfrm>
              <a:custGeom>
                <a:avLst/>
                <a:gdLst>
                  <a:gd name="connsiteX0" fmla="*/ 262509 w 525970"/>
                  <a:gd name="connsiteY0" fmla="*/ 83248 h 172783"/>
                  <a:gd name="connsiteX1" fmla="*/ 0 w 525970"/>
                  <a:gd name="connsiteY1" fmla="*/ 4763 h 172783"/>
                  <a:gd name="connsiteX2" fmla="*/ 0 w 525970"/>
                  <a:gd name="connsiteY2" fmla="*/ 89535 h 172783"/>
                  <a:gd name="connsiteX3" fmla="*/ 262985 w 525970"/>
                  <a:gd name="connsiteY3" fmla="*/ 172784 h 172783"/>
                  <a:gd name="connsiteX4" fmla="*/ 525971 w 525970"/>
                  <a:gd name="connsiteY4" fmla="*/ 89535 h 172783"/>
                  <a:gd name="connsiteX5" fmla="*/ 525971 w 525970"/>
                  <a:gd name="connsiteY5" fmla="*/ 0 h 172783"/>
                  <a:gd name="connsiteX6" fmla="*/ 262509 w 525970"/>
                  <a:gd name="connsiteY6" fmla="*/ 83248 h 17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5970" h="172783">
                    <a:moveTo>
                      <a:pt x="262509" y="83248"/>
                    </a:moveTo>
                    <a:cubicBezTo>
                      <a:pt x="122301" y="83248"/>
                      <a:pt x="7715" y="48577"/>
                      <a:pt x="0" y="4763"/>
                    </a:cubicBezTo>
                    <a:lnTo>
                      <a:pt x="0" y="89535"/>
                    </a:lnTo>
                    <a:cubicBezTo>
                      <a:pt x="0" y="135541"/>
                      <a:pt x="117729" y="172784"/>
                      <a:pt x="262985" y="172784"/>
                    </a:cubicBezTo>
                    <a:cubicBezTo>
                      <a:pt x="408242" y="172784"/>
                      <a:pt x="525971" y="135541"/>
                      <a:pt x="525971" y="89535"/>
                    </a:cubicBezTo>
                    <a:lnTo>
                      <a:pt x="525971" y="0"/>
                    </a:lnTo>
                    <a:cubicBezTo>
                      <a:pt x="525590" y="46006"/>
                      <a:pt x="407765" y="83248"/>
                      <a:pt x="262509" y="83248"/>
                    </a:cubicBezTo>
                    <a:close/>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0BB86E3-AF36-4B15-A94B-BF2CEB8E37B2}"/>
                  </a:ext>
                </a:extLst>
              </p:cNvPr>
              <p:cNvSpPr/>
              <p:nvPr/>
            </p:nvSpPr>
            <p:spPr>
              <a:xfrm>
                <a:off x="5721853" y="2666770"/>
                <a:ext cx="525970" cy="165258"/>
              </a:xfrm>
              <a:custGeom>
                <a:avLst/>
                <a:gdLst>
                  <a:gd name="connsiteX0" fmla="*/ 262509 w 525970"/>
                  <a:gd name="connsiteY0" fmla="*/ 83249 h 165258"/>
                  <a:gd name="connsiteX1" fmla="*/ 0 w 525970"/>
                  <a:gd name="connsiteY1" fmla="*/ 4763 h 165258"/>
                  <a:gd name="connsiteX2" fmla="*/ 0 w 525970"/>
                  <a:gd name="connsiteY2" fmla="*/ 88106 h 165258"/>
                  <a:gd name="connsiteX3" fmla="*/ 0 w 525970"/>
                  <a:gd name="connsiteY3" fmla="*/ 88106 h 165258"/>
                  <a:gd name="connsiteX4" fmla="*/ 262985 w 525970"/>
                  <a:gd name="connsiteY4" fmla="*/ 165259 h 165258"/>
                  <a:gd name="connsiteX5" fmla="*/ 525971 w 525970"/>
                  <a:gd name="connsiteY5" fmla="*/ 88106 h 165258"/>
                  <a:gd name="connsiteX6" fmla="*/ 525971 w 525970"/>
                  <a:gd name="connsiteY6" fmla="*/ 88106 h 165258"/>
                  <a:gd name="connsiteX7" fmla="*/ 525971 w 525970"/>
                  <a:gd name="connsiteY7" fmla="*/ 0 h 165258"/>
                  <a:gd name="connsiteX8" fmla="*/ 262509 w 525970"/>
                  <a:gd name="connsiteY8" fmla="*/ 83249 h 16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970" h="165258">
                    <a:moveTo>
                      <a:pt x="262509" y="83249"/>
                    </a:moveTo>
                    <a:cubicBezTo>
                      <a:pt x="122301" y="83249"/>
                      <a:pt x="7715" y="48578"/>
                      <a:pt x="0" y="4763"/>
                    </a:cubicBezTo>
                    <a:lnTo>
                      <a:pt x="0" y="88106"/>
                    </a:lnTo>
                    <a:lnTo>
                      <a:pt x="0" y="88106"/>
                    </a:lnTo>
                    <a:cubicBezTo>
                      <a:pt x="9525" y="131159"/>
                      <a:pt x="123825" y="165259"/>
                      <a:pt x="262985" y="165259"/>
                    </a:cubicBezTo>
                    <a:cubicBezTo>
                      <a:pt x="402146" y="165259"/>
                      <a:pt x="516160" y="131159"/>
                      <a:pt x="525971" y="88106"/>
                    </a:cubicBezTo>
                    <a:lnTo>
                      <a:pt x="525971" y="88106"/>
                    </a:lnTo>
                    <a:lnTo>
                      <a:pt x="525971" y="0"/>
                    </a:lnTo>
                    <a:cubicBezTo>
                      <a:pt x="525590" y="46006"/>
                      <a:pt x="407765" y="83249"/>
                      <a:pt x="262509" y="83249"/>
                    </a:cubicBezTo>
                    <a:close/>
                  </a:path>
                </a:pathLst>
              </a:custGeom>
              <a:solidFill>
                <a:srgbClr val="FFFFFF"/>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1FD3375-38B6-4DD9-BB5F-A7287DA788A2}"/>
                  </a:ext>
                </a:extLst>
              </p:cNvPr>
              <p:cNvSpPr/>
              <p:nvPr/>
            </p:nvSpPr>
            <p:spPr>
              <a:xfrm>
                <a:off x="5721853" y="2531324"/>
                <a:ext cx="525970" cy="172783"/>
              </a:xfrm>
              <a:custGeom>
                <a:avLst/>
                <a:gdLst>
                  <a:gd name="connsiteX0" fmla="*/ 262509 w 525970"/>
                  <a:gd name="connsiteY0" fmla="*/ 83248 h 172783"/>
                  <a:gd name="connsiteX1" fmla="*/ 0 w 525970"/>
                  <a:gd name="connsiteY1" fmla="*/ 4763 h 172783"/>
                  <a:gd name="connsiteX2" fmla="*/ 0 w 525970"/>
                  <a:gd name="connsiteY2" fmla="*/ 89535 h 172783"/>
                  <a:gd name="connsiteX3" fmla="*/ 262985 w 525970"/>
                  <a:gd name="connsiteY3" fmla="*/ 172784 h 172783"/>
                  <a:gd name="connsiteX4" fmla="*/ 525971 w 525970"/>
                  <a:gd name="connsiteY4" fmla="*/ 89535 h 172783"/>
                  <a:gd name="connsiteX5" fmla="*/ 525971 w 525970"/>
                  <a:gd name="connsiteY5" fmla="*/ 0 h 172783"/>
                  <a:gd name="connsiteX6" fmla="*/ 262509 w 525970"/>
                  <a:gd name="connsiteY6" fmla="*/ 83248 h 17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5970" h="172783">
                    <a:moveTo>
                      <a:pt x="262509" y="83248"/>
                    </a:moveTo>
                    <a:cubicBezTo>
                      <a:pt x="122301" y="83248"/>
                      <a:pt x="7715" y="48577"/>
                      <a:pt x="0" y="4763"/>
                    </a:cubicBezTo>
                    <a:lnTo>
                      <a:pt x="0" y="89535"/>
                    </a:lnTo>
                    <a:cubicBezTo>
                      <a:pt x="0" y="135541"/>
                      <a:pt x="117729" y="172784"/>
                      <a:pt x="262985" y="172784"/>
                    </a:cubicBezTo>
                    <a:cubicBezTo>
                      <a:pt x="408242" y="172784"/>
                      <a:pt x="525971" y="135541"/>
                      <a:pt x="525971" y="89535"/>
                    </a:cubicBezTo>
                    <a:lnTo>
                      <a:pt x="525971" y="0"/>
                    </a:lnTo>
                    <a:cubicBezTo>
                      <a:pt x="525590" y="46196"/>
                      <a:pt x="407765" y="83248"/>
                      <a:pt x="262509" y="83248"/>
                    </a:cubicBezTo>
                    <a:close/>
                  </a:path>
                </a:pathLst>
              </a:custGeom>
              <a:solidFill>
                <a:srgbClr val="FFFFFF"/>
              </a:solidFill>
              <a:ln w="9525" cap="flat">
                <a:noFill/>
                <a:prstDash val="solid"/>
                <a:miter/>
              </a:ln>
            </p:spPr>
            <p:txBody>
              <a:bodyPr rtlCol="0" anchor="ctr"/>
              <a:lstStyle/>
              <a:p>
                <a:endParaRPr lang="en-US"/>
              </a:p>
            </p:txBody>
          </p:sp>
        </p:grpSp>
      </p:grpSp>
      <p:grpSp>
        <p:nvGrpSpPr>
          <p:cNvPr id="21" name="Gruppieren 1">
            <a:extLst>
              <a:ext uri="{FF2B5EF4-FFF2-40B4-BE49-F238E27FC236}">
                <a16:creationId xmlns:a16="http://schemas.microsoft.com/office/drawing/2014/main" id="{9A829B94-2CB4-440E-8508-B55709734FB2}"/>
              </a:ext>
            </a:extLst>
          </p:cNvPr>
          <p:cNvGrpSpPr>
            <a:grpSpLocks noChangeAspect="1"/>
          </p:cNvGrpSpPr>
          <p:nvPr/>
        </p:nvGrpSpPr>
        <p:grpSpPr>
          <a:xfrm>
            <a:off x="7718265" y="1123209"/>
            <a:ext cx="540000" cy="540000"/>
            <a:chOff x="4167000" y="2166750"/>
            <a:chExt cx="810000" cy="810000"/>
          </a:xfrm>
        </p:grpSpPr>
        <p:sp>
          <p:nvSpPr>
            <p:cNvPr id="22" name="Freeform: Shape 21">
              <a:extLst>
                <a:ext uri="{FF2B5EF4-FFF2-40B4-BE49-F238E27FC236}">
                  <a16:creationId xmlns:a16="http://schemas.microsoft.com/office/drawing/2014/main" id="{F18B776A-25C2-4DC1-B44F-F4E49A249238}"/>
                </a:ext>
              </a:extLst>
            </p:cNvPr>
            <p:cNvSpPr/>
            <p:nvPr/>
          </p:nvSpPr>
          <p:spPr>
            <a:xfrm>
              <a:off x="4167000" y="2166750"/>
              <a:ext cx="810000" cy="810000"/>
            </a:xfrm>
            <a:custGeom>
              <a:avLst/>
              <a:gdLst>
                <a:gd name="connsiteX0" fmla="*/ 71438 w 800100"/>
                <a:gd name="connsiteY0" fmla="*/ 800100 h 800100"/>
                <a:gd name="connsiteX1" fmla="*/ 0 w 800100"/>
                <a:gd name="connsiteY1" fmla="*/ 728663 h 800100"/>
                <a:gd name="connsiteX2" fmla="*/ 0 w 800100"/>
                <a:gd name="connsiteY2" fmla="*/ 71438 h 800100"/>
                <a:gd name="connsiteX3" fmla="*/ 71438 w 800100"/>
                <a:gd name="connsiteY3" fmla="*/ 0 h 800100"/>
                <a:gd name="connsiteX4" fmla="*/ 728663 w 800100"/>
                <a:gd name="connsiteY4" fmla="*/ 0 h 800100"/>
                <a:gd name="connsiteX5" fmla="*/ 800100 w 800100"/>
                <a:gd name="connsiteY5" fmla="*/ 71438 h 800100"/>
                <a:gd name="connsiteX6" fmla="*/ 800100 w 800100"/>
                <a:gd name="connsiteY6" fmla="*/ 728663 h 800100"/>
                <a:gd name="connsiteX7" fmla="*/ 728663 w 800100"/>
                <a:gd name="connsiteY7" fmla="*/ 800100 h 800100"/>
                <a:gd name="connsiteX8" fmla="*/ 71438 w 800100"/>
                <a:gd name="connsiteY8" fmla="*/ 80010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100" h="800100">
                  <a:moveTo>
                    <a:pt x="71438" y="800100"/>
                  </a:moveTo>
                  <a:cubicBezTo>
                    <a:pt x="32385" y="800100"/>
                    <a:pt x="0" y="767715"/>
                    <a:pt x="0" y="728663"/>
                  </a:cubicBezTo>
                  <a:lnTo>
                    <a:pt x="0" y="71438"/>
                  </a:lnTo>
                  <a:cubicBezTo>
                    <a:pt x="0" y="32385"/>
                    <a:pt x="32385" y="0"/>
                    <a:pt x="71438" y="0"/>
                  </a:cubicBezTo>
                  <a:lnTo>
                    <a:pt x="728663" y="0"/>
                  </a:lnTo>
                  <a:cubicBezTo>
                    <a:pt x="767715" y="0"/>
                    <a:pt x="800100" y="32385"/>
                    <a:pt x="800100" y="71438"/>
                  </a:cubicBezTo>
                  <a:lnTo>
                    <a:pt x="800100" y="728663"/>
                  </a:lnTo>
                  <a:cubicBezTo>
                    <a:pt x="800100" y="767715"/>
                    <a:pt x="767715" y="800100"/>
                    <a:pt x="728663" y="800100"/>
                  </a:cubicBezTo>
                  <a:lnTo>
                    <a:pt x="71438" y="800100"/>
                  </a:lnTo>
                  <a:close/>
                </a:path>
              </a:pathLst>
            </a:custGeom>
            <a:gradFill>
              <a:gsLst>
                <a:gs pos="91200">
                  <a:srgbClr val="414140"/>
                </a:gs>
                <a:gs pos="0">
                  <a:srgbClr val="9D9D9C"/>
                </a:gs>
              </a:gsLst>
              <a:path path="circle">
                <a:fillToRect l="100000" t="100000"/>
              </a:path>
            </a:gradFill>
            <a:ln w="9525" cap="flat">
              <a:solidFill>
                <a:srgbClr val="FFFFFF"/>
              </a:solid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CAD644F6-11DE-43F7-9D28-CC8479823339}"/>
                </a:ext>
              </a:extLst>
            </p:cNvPr>
            <p:cNvGrpSpPr/>
            <p:nvPr/>
          </p:nvGrpSpPr>
          <p:grpSpPr>
            <a:xfrm>
              <a:off x="4280545" y="2192773"/>
              <a:ext cx="582911" cy="757955"/>
              <a:chOff x="5531334" y="1737881"/>
              <a:chExt cx="582911" cy="757955"/>
            </a:xfrm>
          </p:grpSpPr>
          <p:sp>
            <p:nvSpPr>
              <p:cNvPr id="24" name="Freeform: Shape 23">
                <a:extLst>
                  <a:ext uri="{FF2B5EF4-FFF2-40B4-BE49-F238E27FC236}">
                    <a16:creationId xmlns:a16="http://schemas.microsoft.com/office/drawing/2014/main" id="{F1F255B3-23F8-45C9-864A-D0E86F4BB9AF}"/>
                  </a:ext>
                </a:extLst>
              </p:cNvPr>
              <p:cNvSpPr/>
              <p:nvPr/>
            </p:nvSpPr>
            <p:spPr>
              <a:xfrm>
                <a:off x="5568939" y="1943386"/>
                <a:ext cx="418052" cy="552449"/>
              </a:xfrm>
              <a:custGeom>
                <a:avLst/>
                <a:gdLst>
                  <a:gd name="connsiteX0" fmla="*/ 418052 w 418052"/>
                  <a:gd name="connsiteY0" fmla="*/ 552450 h 552449"/>
                  <a:gd name="connsiteX1" fmla="*/ 0 w 418052"/>
                  <a:gd name="connsiteY1" fmla="*/ 552450 h 552449"/>
                  <a:gd name="connsiteX2" fmla="*/ 84677 w 418052"/>
                  <a:gd name="connsiteY2" fmla="*/ 223837 h 552449"/>
                  <a:gd name="connsiteX3" fmla="*/ 84677 w 418052"/>
                  <a:gd name="connsiteY3" fmla="*/ 0 h 552449"/>
                  <a:gd name="connsiteX4" fmla="*/ 351377 w 418052"/>
                  <a:gd name="connsiteY4" fmla="*/ 0 h 552449"/>
                  <a:gd name="connsiteX5" fmla="*/ 351377 w 418052"/>
                  <a:gd name="connsiteY5" fmla="*/ 104775 h 552449"/>
                  <a:gd name="connsiteX6" fmla="*/ 322802 w 418052"/>
                  <a:gd name="connsiteY6" fmla="*/ 104775 h 552449"/>
                  <a:gd name="connsiteX7" fmla="*/ 322802 w 418052"/>
                  <a:gd name="connsiteY7" fmla="*/ 28575 h 552449"/>
                  <a:gd name="connsiteX8" fmla="*/ 113252 w 418052"/>
                  <a:gd name="connsiteY8" fmla="*/ 28575 h 552449"/>
                  <a:gd name="connsiteX9" fmla="*/ 112776 w 418052"/>
                  <a:gd name="connsiteY9" fmla="*/ 229267 h 552449"/>
                  <a:gd name="connsiteX10" fmla="*/ 36862 w 418052"/>
                  <a:gd name="connsiteY10" fmla="*/ 523875 h 552449"/>
                  <a:gd name="connsiteX11" fmla="*/ 418052 w 418052"/>
                  <a:gd name="connsiteY11" fmla="*/ 523875 h 552449"/>
                  <a:gd name="connsiteX12" fmla="*/ 418052 w 418052"/>
                  <a:gd name="connsiteY12" fmla="*/ 552450 h 552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8052" h="552449">
                    <a:moveTo>
                      <a:pt x="418052" y="552450"/>
                    </a:moveTo>
                    <a:lnTo>
                      <a:pt x="0" y="552450"/>
                    </a:lnTo>
                    <a:lnTo>
                      <a:pt x="84677" y="223837"/>
                    </a:lnTo>
                    <a:lnTo>
                      <a:pt x="84677" y="0"/>
                    </a:lnTo>
                    <a:lnTo>
                      <a:pt x="351377" y="0"/>
                    </a:lnTo>
                    <a:lnTo>
                      <a:pt x="351377" y="104775"/>
                    </a:lnTo>
                    <a:lnTo>
                      <a:pt x="322802" y="104775"/>
                    </a:lnTo>
                    <a:lnTo>
                      <a:pt x="322802" y="28575"/>
                    </a:lnTo>
                    <a:lnTo>
                      <a:pt x="113252" y="28575"/>
                    </a:lnTo>
                    <a:lnTo>
                      <a:pt x="112776" y="229267"/>
                    </a:lnTo>
                    <a:lnTo>
                      <a:pt x="36862" y="523875"/>
                    </a:lnTo>
                    <a:lnTo>
                      <a:pt x="418052" y="523875"/>
                    </a:lnTo>
                    <a:lnTo>
                      <a:pt x="418052" y="552450"/>
                    </a:lnTo>
                    <a:close/>
                  </a:path>
                </a:pathLst>
              </a:custGeom>
              <a:solidFill>
                <a:srgbClr val="FFFFFF"/>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C29656FB-194C-4F95-A2A2-ED3A34FA6322}"/>
                  </a:ext>
                </a:extLst>
              </p:cNvPr>
              <p:cNvSpPr/>
              <p:nvPr/>
            </p:nvSpPr>
            <p:spPr>
              <a:xfrm>
                <a:off x="5769726" y="1869281"/>
                <a:ext cx="56578" cy="56578"/>
              </a:xfrm>
              <a:custGeom>
                <a:avLst/>
                <a:gdLst>
                  <a:gd name="connsiteX0" fmla="*/ 56579 w 56578"/>
                  <a:gd name="connsiteY0" fmla="*/ 28289 h 56578"/>
                  <a:gd name="connsiteX1" fmla="*/ 28289 w 56578"/>
                  <a:gd name="connsiteY1" fmla="*/ 56578 h 56578"/>
                  <a:gd name="connsiteX2" fmla="*/ 0 w 56578"/>
                  <a:gd name="connsiteY2" fmla="*/ 28289 h 56578"/>
                  <a:gd name="connsiteX3" fmla="*/ 28289 w 56578"/>
                  <a:gd name="connsiteY3" fmla="*/ 0 h 56578"/>
                  <a:gd name="connsiteX4" fmla="*/ 56579 w 56578"/>
                  <a:gd name="connsiteY4" fmla="*/ 28289 h 56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78" h="56578">
                    <a:moveTo>
                      <a:pt x="56579" y="28289"/>
                    </a:moveTo>
                    <a:cubicBezTo>
                      <a:pt x="56579" y="43913"/>
                      <a:pt x="43913" y="56578"/>
                      <a:pt x="28289" y="56578"/>
                    </a:cubicBezTo>
                    <a:cubicBezTo>
                      <a:pt x="12666" y="56578"/>
                      <a:pt x="0" y="43913"/>
                      <a:pt x="0" y="28289"/>
                    </a:cubicBezTo>
                    <a:cubicBezTo>
                      <a:pt x="0" y="12666"/>
                      <a:pt x="12666" y="0"/>
                      <a:pt x="28289" y="0"/>
                    </a:cubicBezTo>
                    <a:cubicBezTo>
                      <a:pt x="43913" y="0"/>
                      <a:pt x="56579" y="12666"/>
                      <a:pt x="56579" y="28289"/>
                    </a:cubicBezTo>
                    <a:close/>
                  </a:path>
                </a:pathLst>
              </a:custGeom>
              <a:solidFill>
                <a:srgbClr val="FFFFFF"/>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37CCD024-D860-4215-B4F1-C20905293504}"/>
                  </a:ext>
                </a:extLst>
              </p:cNvPr>
              <p:cNvSpPr/>
              <p:nvPr/>
            </p:nvSpPr>
            <p:spPr>
              <a:xfrm rot="17541600">
                <a:off x="5717070" y="1818322"/>
                <a:ext cx="83439" cy="104203"/>
              </a:xfrm>
              <a:custGeom>
                <a:avLst/>
                <a:gdLst>
                  <a:gd name="connsiteX0" fmla="*/ 83439 w 83439"/>
                  <a:gd name="connsiteY0" fmla="*/ 52102 h 104203"/>
                  <a:gd name="connsiteX1" fmla="*/ 41719 w 83439"/>
                  <a:gd name="connsiteY1" fmla="*/ 104204 h 104203"/>
                  <a:gd name="connsiteX2" fmla="*/ 0 w 83439"/>
                  <a:gd name="connsiteY2" fmla="*/ 52102 h 104203"/>
                  <a:gd name="connsiteX3" fmla="*/ 41719 w 83439"/>
                  <a:gd name="connsiteY3" fmla="*/ 0 h 104203"/>
                  <a:gd name="connsiteX4" fmla="*/ 83439 w 83439"/>
                  <a:gd name="connsiteY4" fmla="*/ 52102 h 10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39" h="104203">
                    <a:moveTo>
                      <a:pt x="83439" y="52102"/>
                    </a:moveTo>
                    <a:cubicBezTo>
                      <a:pt x="83439" y="80877"/>
                      <a:pt x="64761" y="104204"/>
                      <a:pt x="41719" y="104204"/>
                    </a:cubicBezTo>
                    <a:cubicBezTo>
                      <a:pt x="18678" y="104204"/>
                      <a:pt x="0" y="80877"/>
                      <a:pt x="0" y="52102"/>
                    </a:cubicBezTo>
                    <a:cubicBezTo>
                      <a:pt x="0" y="23327"/>
                      <a:pt x="18678" y="0"/>
                      <a:pt x="41719" y="0"/>
                    </a:cubicBezTo>
                    <a:cubicBezTo>
                      <a:pt x="64761" y="0"/>
                      <a:pt x="83439" y="23327"/>
                      <a:pt x="83439" y="52102"/>
                    </a:cubicBezTo>
                    <a:close/>
                  </a:path>
                </a:pathLst>
              </a:custGeom>
              <a:solidFill>
                <a:srgbClr val="FFFFFF"/>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5080F39-DE8F-49A1-9641-A02230F5B309}"/>
                  </a:ext>
                </a:extLst>
              </p:cNvPr>
              <p:cNvSpPr/>
              <p:nvPr/>
            </p:nvSpPr>
            <p:spPr>
              <a:xfrm>
                <a:off x="5649520" y="1786890"/>
                <a:ext cx="113157" cy="113347"/>
              </a:xfrm>
              <a:custGeom>
                <a:avLst/>
                <a:gdLst>
                  <a:gd name="connsiteX0" fmla="*/ 113157 w 113157"/>
                  <a:gd name="connsiteY0" fmla="*/ 56674 h 113347"/>
                  <a:gd name="connsiteX1" fmla="*/ 56579 w 113157"/>
                  <a:gd name="connsiteY1" fmla="*/ 113348 h 113347"/>
                  <a:gd name="connsiteX2" fmla="*/ 0 w 113157"/>
                  <a:gd name="connsiteY2" fmla="*/ 56674 h 113347"/>
                  <a:gd name="connsiteX3" fmla="*/ 56579 w 113157"/>
                  <a:gd name="connsiteY3" fmla="*/ 0 h 113347"/>
                  <a:gd name="connsiteX4" fmla="*/ 113157 w 113157"/>
                  <a:gd name="connsiteY4" fmla="*/ 56674 h 113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57" h="113347">
                    <a:moveTo>
                      <a:pt x="113157" y="56674"/>
                    </a:moveTo>
                    <a:cubicBezTo>
                      <a:pt x="113157" y="87974"/>
                      <a:pt x="87826" y="113348"/>
                      <a:pt x="56579" y="113348"/>
                    </a:cubicBezTo>
                    <a:cubicBezTo>
                      <a:pt x="25331" y="113348"/>
                      <a:pt x="0" y="87974"/>
                      <a:pt x="0" y="56674"/>
                    </a:cubicBezTo>
                    <a:cubicBezTo>
                      <a:pt x="0" y="25374"/>
                      <a:pt x="25331" y="0"/>
                      <a:pt x="56579" y="0"/>
                    </a:cubicBezTo>
                    <a:cubicBezTo>
                      <a:pt x="87826" y="0"/>
                      <a:pt x="113157" y="25374"/>
                      <a:pt x="113157" y="56674"/>
                    </a:cubicBezTo>
                    <a:close/>
                  </a:path>
                </a:pathLst>
              </a:custGeom>
              <a:solidFill>
                <a:srgbClr val="FFFFFF"/>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597D6B4-B571-404B-8D42-B2D1DE10578F}"/>
                  </a:ext>
                </a:extLst>
              </p:cNvPr>
              <p:cNvSpPr/>
              <p:nvPr/>
            </p:nvSpPr>
            <p:spPr>
              <a:xfrm rot="17548201">
                <a:off x="5542669" y="1726546"/>
                <a:ext cx="153924" cy="176593"/>
              </a:xfrm>
              <a:custGeom>
                <a:avLst/>
                <a:gdLst>
                  <a:gd name="connsiteX0" fmla="*/ 153924 w 153924"/>
                  <a:gd name="connsiteY0" fmla="*/ 88297 h 176593"/>
                  <a:gd name="connsiteX1" fmla="*/ 76962 w 153924"/>
                  <a:gd name="connsiteY1" fmla="*/ 176594 h 176593"/>
                  <a:gd name="connsiteX2" fmla="*/ 0 w 153924"/>
                  <a:gd name="connsiteY2" fmla="*/ 88297 h 176593"/>
                  <a:gd name="connsiteX3" fmla="*/ 76962 w 153924"/>
                  <a:gd name="connsiteY3" fmla="*/ 0 h 176593"/>
                  <a:gd name="connsiteX4" fmla="*/ 153924 w 153924"/>
                  <a:gd name="connsiteY4" fmla="*/ 88297 h 176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 h="176593">
                    <a:moveTo>
                      <a:pt x="153924" y="88297"/>
                    </a:moveTo>
                    <a:cubicBezTo>
                      <a:pt x="153924" y="137062"/>
                      <a:pt x="119467" y="176594"/>
                      <a:pt x="76962" y="176594"/>
                    </a:cubicBezTo>
                    <a:cubicBezTo>
                      <a:pt x="34457" y="176594"/>
                      <a:pt x="0" y="137062"/>
                      <a:pt x="0" y="88297"/>
                    </a:cubicBezTo>
                    <a:cubicBezTo>
                      <a:pt x="0" y="39532"/>
                      <a:pt x="34457" y="0"/>
                      <a:pt x="76962" y="0"/>
                    </a:cubicBezTo>
                    <a:cubicBezTo>
                      <a:pt x="119467" y="0"/>
                      <a:pt x="153924" y="39532"/>
                      <a:pt x="153924" y="88297"/>
                    </a:cubicBezTo>
                    <a:close/>
                  </a:path>
                </a:pathLst>
              </a:custGeom>
              <a:solidFill>
                <a:srgbClr val="FFFFFF"/>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DB5C613-30B9-44A0-B4B1-BCFB196B72D4}"/>
                  </a:ext>
                </a:extLst>
              </p:cNvPr>
              <p:cNvSpPr/>
              <p:nvPr/>
            </p:nvSpPr>
            <p:spPr>
              <a:xfrm>
                <a:off x="5742770" y="2038636"/>
                <a:ext cx="371475" cy="457200"/>
              </a:xfrm>
              <a:custGeom>
                <a:avLst/>
                <a:gdLst>
                  <a:gd name="connsiteX0" fmla="*/ 371475 w 371475"/>
                  <a:gd name="connsiteY0" fmla="*/ 457200 h 457200"/>
                  <a:gd name="connsiteX1" fmla="*/ 0 w 371475"/>
                  <a:gd name="connsiteY1" fmla="*/ 457200 h 457200"/>
                  <a:gd name="connsiteX2" fmla="*/ 72771 w 371475"/>
                  <a:gd name="connsiteY2" fmla="*/ 185928 h 457200"/>
                  <a:gd name="connsiteX3" fmla="*/ 72771 w 371475"/>
                  <a:gd name="connsiteY3" fmla="*/ 0 h 457200"/>
                  <a:gd name="connsiteX4" fmla="*/ 301371 w 371475"/>
                  <a:gd name="connsiteY4" fmla="*/ 0 h 457200"/>
                  <a:gd name="connsiteX5" fmla="*/ 301371 w 371475"/>
                  <a:gd name="connsiteY5" fmla="*/ 186023 h 457200"/>
                  <a:gd name="connsiteX6" fmla="*/ 37147 w 371475"/>
                  <a:gd name="connsiteY6" fmla="*/ 428625 h 457200"/>
                  <a:gd name="connsiteX7" fmla="*/ 334709 w 371475"/>
                  <a:gd name="connsiteY7" fmla="*/ 428625 h 457200"/>
                  <a:gd name="connsiteX8" fmla="*/ 272796 w 371475"/>
                  <a:gd name="connsiteY8" fmla="*/ 189643 h 457200"/>
                  <a:gd name="connsiteX9" fmla="*/ 272796 w 371475"/>
                  <a:gd name="connsiteY9" fmla="*/ 28575 h 457200"/>
                  <a:gd name="connsiteX10" fmla="*/ 101346 w 371475"/>
                  <a:gd name="connsiteY10" fmla="*/ 28575 h 457200"/>
                  <a:gd name="connsiteX11" fmla="*/ 101346 w 371475"/>
                  <a:gd name="connsiteY11" fmla="*/ 189738 h 457200"/>
                  <a:gd name="connsiteX12" fmla="*/ 101346 w 371475"/>
                  <a:gd name="connsiteY12" fmla="*/ 19154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1475" h="457200">
                    <a:moveTo>
                      <a:pt x="371475" y="457200"/>
                    </a:moveTo>
                    <a:lnTo>
                      <a:pt x="0" y="457200"/>
                    </a:lnTo>
                    <a:lnTo>
                      <a:pt x="72771" y="185928"/>
                    </a:lnTo>
                    <a:lnTo>
                      <a:pt x="72771" y="0"/>
                    </a:lnTo>
                    <a:lnTo>
                      <a:pt x="301371" y="0"/>
                    </a:lnTo>
                    <a:lnTo>
                      <a:pt x="301371" y="186023"/>
                    </a:lnTo>
                    <a:close/>
                    <a:moveTo>
                      <a:pt x="37147" y="428625"/>
                    </a:moveTo>
                    <a:lnTo>
                      <a:pt x="334709" y="428625"/>
                    </a:lnTo>
                    <a:lnTo>
                      <a:pt x="272796" y="189643"/>
                    </a:lnTo>
                    <a:lnTo>
                      <a:pt x="272796" y="28575"/>
                    </a:lnTo>
                    <a:lnTo>
                      <a:pt x="101346" y="28575"/>
                    </a:lnTo>
                    <a:lnTo>
                      <a:pt x="101346" y="189738"/>
                    </a:lnTo>
                    <a:lnTo>
                      <a:pt x="101346" y="191548"/>
                    </a:lnTo>
                    <a:close/>
                  </a:path>
                </a:pathLst>
              </a:custGeom>
              <a:solidFill>
                <a:srgbClr val="FFFFFF"/>
              </a:solidFill>
              <a:ln w="9525" cap="flat">
                <a:noFill/>
                <a:prstDash val="solid"/>
                <a:miter/>
              </a:ln>
            </p:spPr>
            <p:txBody>
              <a:bodyPr rtlCol="0" anchor="ctr"/>
              <a:lstStyle/>
              <a:p>
                <a:endParaRPr lang="en-US"/>
              </a:p>
            </p:txBody>
          </p:sp>
        </p:grpSp>
      </p:grpSp>
      <p:grpSp>
        <p:nvGrpSpPr>
          <p:cNvPr id="30" name="Group 29">
            <a:extLst>
              <a:ext uri="{FF2B5EF4-FFF2-40B4-BE49-F238E27FC236}">
                <a16:creationId xmlns:a16="http://schemas.microsoft.com/office/drawing/2014/main" id="{99A1FE7E-8346-464B-8CEE-DA844522BB3B}"/>
              </a:ext>
            </a:extLst>
          </p:cNvPr>
          <p:cNvGrpSpPr>
            <a:grpSpLocks noChangeAspect="1"/>
          </p:cNvGrpSpPr>
          <p:nvPr/>
        </p:nvGrpSpPr>
        <p:grpSpPr>
          <a:xfrm>
            <a:off x="7718265" y="1822212"/>
            <a:ext cx="540000" cy="540000"/>
            <a:chOff x="4167000" y="2166750"/>
            <a:chExt cx="810000" cy="810000"/>
          </a:xfrm>
        </p:grpSpPr>
        <p:sp>
          <p:nvSpPr>
            <p:cNvPr id="31" name="Freeform: Shape 30">
              <a:extLst>
                <a:ext uri="{FF2B5EF4-FFF2-40B4-BE49-F238E27FC236}">
                  <a16:creationId xmlns:a16="http://schemas.microsoft.com/office/drawing/2014/main" id="{E9199BA8-7482-437F-92F0-729FE8D4C157}"/>
                </a:ext>
              </a:extLst>
            </p:cNvPr>
            <p:cNvSpPr/>
            <p:nvPr/>
          </p:nvSpPr>
          <p:spPr>
            <a:xfrm>
              <a:off x="4167000" y="2166750"/>
              <a:ext cx="810000" cy="810000"/>
            </a:xfrm>
            <a:custGeom>
              <a:avLst/>
              <a:gdLst>
                <a:gd name="connsiteX0" fmla="*/ 71438 w 800100"/>
                <a:gd name="connsiteY0" fmla="*/ 800100 h 800100"/>
                <a:gd name="connsiteX1" fmla="*/ 0 w 800100"/>
                <a:gd name="connsiteY1" fmla="*/ 728663 h 800100"/>
                <a:gd name="connsiteX2" fmla="*/ 0 w 800100"/>
                <a:gd name="connsiteY2" fmla="*/ 71438 h 800100"/>
                <a:gd name="connsiteX3" fmla="*/ 71438 w 800100"/>
                <a:gd name="connsiteY3" fmla="*/ 0 h 800100"/>
                <a:gd name="connsiteX4" fmla="*/ 728663 w 800100"/>
                <a:gd name="connsiteY4" fmla="*/ 0 h 800100"/>
                <a:gd name="connsiteX5" fmla="*/ 800100 w 800100"/>
                <a:gd name="connsiteY5" fmla="*/ 71438 h 800100"/>
                <a:gd name="connsiteX6" fmla="*/ 800100 w 800100"/>
                <a:gd name="connsiteY6" fmla="*/ 728663 h 800100"/>
                <a:gd name="connsiteX7" fmla="*/ 728663 w 800100"/>
                <a:gd name="connsiteY7" fmla="*/ 800100 h 800100"/>
                <a:gd name="connsiteX8" fmla="*/ 71438 w 800100"/>
                <a:gd name="connsiteY8" fmla="*/ 80010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100" h="800100">
                  <a:moveTo>
                    <a:pt x="71438" y="800100"/>
                  </a:moveTo>
                  <a:cubicBezTo>
                    <a:pt x="32385" y="800100"/>
                    <a:pt x="0" y="767715"/>
                    <a:pt x="0" y="728663"/>
                  </a:cubicBezTo>
                  <a:lnTo>
                    <a:pt x="0" y="71438"/>
                  </a:lnTo>
                  <a:cubicBezTo>
                    <a:pt x="0" y="32385"/>
                    <a:pt x="32385" y="0"/>
                    <a:pt x="71438" y="0"/>
                  </a:cubicBezTo>
                  <a:lnTo>
                    <a:pt x="728663" y="0"/>
                  </a:lnTo>
                  <a:cubicBezTo>
                    <a:pt x="767715" y="0"/>
                    <a:pt x="800100" y="32385"/>
                    <a:pt x="800100" y="71438"/>
                  </a:cubicBezTo>
                  <a:lnTo>
                    <a:pt x="800100" y="728663"/>
                  </a:lnTo>
                  <a:cubicBezTo>
                    <a:pt x="800100" y="767715"/>
                    <a:pt x="767715" y="800100"/>
                    <a:pt x="728663" y="800100"/>
                  </a:cubicBezTo>
                  <a:lnTo>
                    <a:pt x="71438" y="800100"/>
                  </a:lnTo>
                  <a:close/>
                </a:path>
              </a:pathLst>
            </a:custGeom>
            <a:gradFill>
              <a:gsLst>
                <a:gs pos="91200">
                  <a:srgbClr val="414140"/>
                </a:gs>
                <a:gs pos="0">
                  <a:srgbClr val="9D9D9C"/>
                </a:gs>
              </a:gsLst>
              <a:path path="circle">
                <a:fillToRect l="100000" t="100000"/>
              </a:path>
            </a:gradFill>
            <a:ln w="9525" cap="flat">
              <a:solidFill>
                <a:srgbClr val="FFFFFF"/>
              </a:solidFill>
              <a:prstDash val="solid"/>
              <a:miter/>
            </a:ln>
          </p:spPr>
          <p:txBody>
            <a:bodyPr rtlCol="0" anchor="ctr"/>
            <a:lstStyle/>
            <a:p>
              <a:endParaRPr lang="en-US"/>
            </a:p>
          </p:txBody>
        </p:sp>
        <p:sp>
          <p:nvSpPr>
            <p:cNvPr id="32" name="Graphic 4">
              <a:extLst>
                <a:ext uri="{FF2B5EF4-FFF2-40B4-BE49-F238E27FC236}">
                  <a16:creationId xmlns:a16="http://schemas.microsoft.com/office/drawing/2014/main" id="{27F798B0-58F2-4474-94B3-8AF4E6DD7F31}"/>
                </a:ext>
              </a:extLst>
            </p:cNvPr>
            <p:cNvSpPr/>
            <p:nvPr/>
          </p:nvSpPr>
          <p:spPr>
            <a:xfrm>
              <a:off x="4367213" y="2205038"/>
              <a:ext cx="409575" cy="733425"/>
            </a:xfrm>
            <a:custGeom>
              <a:avLst/>
              <a:gdLst>
                <a:gd name="connsiteX0" fmla="*/ 409575 w 409575"/>
                <a:gd name="connsiteY0" fmla="*/ 190500 h 733425"/>
                <a:gd name="connsiteX1" fmla="*/ 409575 w 409575"/>
                <a:gd name="connsiteY1" fmla="*/ 114300 h 733425"/>
                <a:gd name="connsiteX2" fmla="*/ 390525 w 409575"/>
                <a:gd name="connsiteY2" fmla="*/ 114300 h 733425"/>
                <a:gd name="connsiteX3" fmla="*/ 386715 w 409575"/>
                <a:gd name="connsiteY3" fmla="*/ 114300 h 733425"/>
                <a:gd name="connsiteX4" fmla="*/ 276225 w 409575"/>
                <a:gd name="connsiteY4" fmla="*/ 29528 h 733425"/>
                <a:gd name="connsiteX5" fmla="*/ 276225 w 409575"/>
                <a:gd name="connsiteY5" fmla="*/ 0 h 733425"/>
                <a:gd name="connsiteX6" fmla="*/ 142875 w 409575"/>
                <a:gd name="connsiteY6" fmla="*/ 0 h 733425"/>
                <a:gd name="connsiteX7" fmla="*/ 142875 w 409575"/>
                <a:gd name="connsiteY7" fmla="*/ 28575 h 733425"/>
                <a:gd name="connsiteX8" fmla="*/ 32385 w 409575"/>
                <a:gd name="connsiteY8" fmla="*/ 114300 h 733425"/>
                <a:gd name="connsiteX9" fmla="*/ 28575 w 409575"/>
                <a:gd name="connsiteY9" fmla="*/ 114300 h 733425"/>
                <a:gd name="connsiteX10" fmla="*/ 0 w 409575"/>
                <a:gd name="connsiteY10" fmla="*/ 114300 h 733425"/>
                <a:gd name="connsiteX11" fmla="*/ 0 w 409575"/>
                <a:gd name="connsiteY11" fmla="*/ 190500 h 733425"/>
                <a:gd name="connsiteX12" fmla="*/ 28575 w 409575"/>
                <a:gd name="connsiteY12" fmla="*/ 190500 h 733425"/>
                <a:gd name="connsiteX13" fmla="*/ 28575 w 409575"/>
                <a:gd name="connsiteY13" fmla="*/ 142875 h 733425"/>
                <a:gd name="connsiteX14" fmla="*/ 42863 w 409575"/>
                <a:gd name="connsiteY14" fmla="*/ 142875 h 733425"/>
                <a:gd name="connsiteX15" fmla="*/ 42863 w 409575"/>
                <a:gd name="connsiteY15" fmla="*/ 142875 h 733425"/>
                <a:gd name="connsiteX16" fmla="*/ 42863 w 409575"/>
                <a:gd name="connsiteY16" fmla="*/ 142875 h 733425"/>
                <a:gd name="connsiteX17" fmla="*/ 142875 w 409575"/>
                <a:gd name="connsiteY17" fmla="*/ 142875 h 733425"/>
                <a:gd name="connsiteX18" fmla="*/ 142875 w 409575"/>
                <a:gd name="connsiteY18" fmla="*/ 186690 h 733425"/>
                <a:gd name="connsiteX19" fmla="*/ 27623 w 409575"/>
                <a:gd name="connsiteY19" fmla="*/ 304800 h 733425"/>
                <a:gd name="connsiteX20" fmla="*/ 0 w 409575"/>
                <a:gd name="connsiteY20" fmla="*/ 304800 h 733425"/>
                <a:gd name="connsiteX21" fmla="*/ 0 w 409575"/>
                <a:gd name="connsiteY21" fmla="*/ 381000 h 733425"/>
                <a:gd name="connsiteX22" fmla="*/ 28575 w 409575"/>
                <a:gd name="connsiteY22" fmla="*/ 381000 h 733425"/>
                <a:gd name="connsiteX23" fmla="*/ 28575 w 409575"/>
                <a:gd name="connsiteY23" fmla="*/ 333375 h 733425"/>
                <a:gd name="connsiteX24" fmla="*/ 140018 w 409575"/>
                <a:gd name="connsiteY24" fmla="*/ 333375 h 733425"/>
                <a:gd name="connsiteX25" fmla="*/ 72390 w 409575"/>
                <a:gd name="connsiteY25" fmla="*/ 704850 h 733425"/>
                <a:gd name="connsiteX26" fmla="*/ 19050 w 409575"/>
                <a:gd name="connsiteY26" fmla="*/ 704850 h 733425"/>
                <a:gd name="connsiteX27" fmla="*/ 19050 w 409575"/>
                <a:gd name="connsiteY27" fmla="*/ 733425 h 733425"/>
                <a:gd name="connsiteX28" fmla="*/ 400050 w 409575"/>
                <a:gd name="connsiteY28" fmla="*/ 733425 h 733425"/>
                <a:gd name="connsiteX29" fmla="*/ 400050 w 409575"/>
                <a:gd name="connsiteY29" fmla="*/ 704850 h 733425"/>
                <a:gd name="connsiteX30" fmla="*/ 350520 w 409575"/>
                <a:gd name="connsiteY30" fmla="*/ 704850 h 733425"/>
                <a:gd name="connsiteX31" fmla="*/ 279083 w 409575"/>
                <a:gd name="connsiteY31" fmla="*/ 333375 h 733425"/>
                <a:gd name="connsiteX32" fmla="*/ 381000 w 409575"/>
                <a:gd name="connsiteY32" fmla="*/ 333375 h 733425"/>
                <a:gd name="connsiteX33" fmla="*/ 381000 w 409575"/>
                <a:gd name="connsiteY33" fmla="*/ 381000 h 733425"/>
                <a:gd name="connsiteX34" fmla="*/ 409575 w 409575"/>
                <a:gd name="connsiteY34" fmla="*/ 381000 h 733425"/>
                <a:gd name="connsiteX35" fmla="*/ 409575 w 409575"/>
                <a:gd name="connsiteY35" fmla="*/ 304800 h 733425"/>
                <a:gd name="connsiteX36" fmla="*/ 391478 w 409575"/>
                <a:gd name="connsiteY36" fmla="*/ 304800 h 733425"/>
                <a:gd name="connsiteX37" fmla="*/ 276225 w 409575"/>
                <a:gd name="connsiteY37" fmla="*/ 182880 h 733425"/>
                <a:gd name="connsiteX38" fmla="*/ 276225 w 409575"/>
                <a:gd name="connsiteY38" fmla="*/ 142875 h 733425"/>
                <a:gd name="connsiteX39" fmla="*/ 377190 w 409575"/>
                <a:gd name="connsiteY39" fmla="*/ 142875 h 733425"/>
                <a:gd name="connsiteX40" fmla="*/ 378143 w 409575"/>
                <a:gd name="connsiteY40" fmla="*/ 143828 h 733425"/>
                <a:gd name="connsiteX41" fmla="*/ 379095 w 409575"/>
                <a:gd name="connsiteY41" fmla="*/ 142875 h 733425"/>
                <a:gd name="connsiteX42" fmla="*/ 381000 w 409575"/>
                <a:gd name="connsiteY42" fmla="*/ 142875 h 733425"/>
                <a:gd name="connsiteX43" fmla="*/ 381000 w 409575"/>
                <a:gd name="connsiteY43" fmla="*/ 190500 h 733425"/>
                <a:gd name="connsiteX44" fmla="*/ 409575 w 409575"/>
                <a:gd name="connsiteY44" fmla="*/ 190500 h 733425"/>
                <a:gd name="connsiteX45" fmla="*/ 272415 w 409575"/>
                <a:gd name="connsiteY45" fmla="*/ 449580 h 733425"/>
                <a:gd name="connsiteX46" fmla="*/ 214313 w 409575"/>
                <a:gd name="connsiteY46" fmla="*/ 517208 h 733425"/>
                <a:gd name="connsiteX47" fmla="*/ 154305 w 409575"/>
                <a:gd name="connsiteY47" fmla="*/ 445770 h 733425"/>
                <a:gd name="connsiteX48" fmla="*/ 213360 w 409575"/>
                <a:gd name="connsiteY48" fmla="*/ 384810 h 733425"/>
                <a:gd name="connsiteX49" fmla="*/ 271463 w 409575"/>
                <a:gd name="connsiteY49" fmla="*/ 445770 h 733425"/>
                <a:gd name="connsiteX50" fmla="*/ 272415 w 409575"/>
                <a:gd name="connsiteY50" fmla="*/ 449580 h 733425"/>
                <a:gd name="connsiteX51" fmla="*/ 241935 w 409575"/>
                <a:gd name="connsiteY51" fmla="*/ 142875 h 733425"/>
                <a:gd name="connsiteX52" fmla="*/ 210503 w 409575"/>
                <a:gd name="connsiteY52" fmla="*/ 208598 h 733425"/>
                <a:gd name="connsiteX53" fmla="*/ 179070 w 409575"/>
                <a:gd name="connsiteY53" fmla="*/ 142875 h 733425"/>
                <a:gd name="connsiteX54" fmla="*/ 241935 w 409575"/>
                <a:gd name="connsiteY54" fmla="*/ 142875 h 733425"/>
                <a:gd name="connsiteX55" fmla="*/ 180975 w 409575"/>
                <a:gd name="connsiteY55" fmla="*/ 114300 h 733425"/>
                <a:gd name="connsiteX56" fmla="*/ 209550 w 409575"/>
                <a:gd name="connsiteY56" fmla="*/ 81915 h 733425"/>
                <a:gd name="connsiteX57" fmla="*/ 240030 w 409575"/>
                <a:gd name="connsiteY57" fmla="*/ 114300 h 733425"/>
                <a:gd name="connsiteX58" fmla="*/ 180975 w 409575"/>
                <a:gd name="connsiteY58" fmla="*/ 114300 h 733425"/>
                <a:gd name="connsiteX59" fmla="*/ 247650 w 409575"/>
                <a:gd name="connsiteY59" fmla="*/ 160973 h 733425"/>
                <a:gd name="connsiteX60" fmla="*/ 247650 w 409575"/>
                <a:gd name="connsiteY60" fmla="*/ 287655 h 733425"/>
                <a:gd name="connsiteX61" fmla="*/ 217170 w 409575"/>
                <a:gd name="connsiteY61" fmla="*/ 223838 h 733425"/>
                <a:gd name="connsiteX62" fmla="*/ 247650 w 409575"/>
                <a:gd name="connsiteY62" fmla="*/ 160973 h 733425"/>
                <a:gd name="connsiteX63" fmla="*/ 240983 w 409575"/>
                <a:gd name="connsiteY63" fmla="*/ 304800 h 733425"/>
                <a:gd name="connsiteX64" fmla="*/ 179070 w 409575"/>
                <a:gd name="connsiteY64" fmla="*/ 304800 h 733425"/>
                <a:gd name="connsiteX65" fmla="*/ 210503 w 409575"/>
                <a:gd name="connsiteY65" fmla="*/ 240030 h 733425"/>
                <a:gd name="connsiteX66" fmla="*/ 240983 w 409575"/>
                <a:gd name="connsiteY66" fmla="*/ 304800 h 733425"/>
                <a:gd name="connsiteX67" fmla="*/ 244793 w 409575"/>
                <a:gd name="connsiteY67" fmla="*/ 333375 h 733425"/>
                <a:gd name="connsiteX68" fmla="*/ 213360 w 409575"/>
                <a:gd name="connsiteY68" fmla="*/ 365760 h 733425"/>
                <a:gd name="connsiteX69" fmla="*/ 182880 w 409575"/>
                <a:gd name="connsiteY69" fmla="*/ 333375 h 733425"/>
                <a:gd name="connsiteX70" fmla="*/ 244793 w 409575"/>
                <a:gd name="connsiteY70" fmla="*/ 333375 h 733425"/>
                <a:gd name="connsiteX71" fmla="*/ 266700 w 409575"/>
                <a:gd name="connsiteY71" fmla="*/ 421005 h 733425"/>
                <a:gd name="connsiteX72" fmla="*/ 222885 w 409575"/>
                <a:gd name="connsiteY72" fmla="*/ 375285 h 733425"/>
                <a:gd name="connsiteX73" fmla="*/ 252413 w 409575"/>
                <a:gd name="connsiteY73" fmla="*/ 344805 h 733425"/>
                <a:gd name="connsiteX74" fmla="*/ 266700 w 409575"/>
                <a:gd name="connsiteY74" fmla="*/ 421005 h 733425"/>
                <a:gd name="connsiteX75" fmla="*/ 247650 w 409575"/>
                <a:gd name="connsiteY75" fmla="*/ 102870 h 733425"/>
                <a:gd name="connsiteX76" fmla="*/ 218123 w 409575"/>
                <a:gd name="connsiteY76" fmla="*/ 72390 h 733425"/>
                <a:gd name="connsiteX77" fmla="*/ 247650 w 409575"/>
                <a:gd name="connsiteY77" fmla="*/ 39053 h 733425"/>
                <a:gd name="connsiteX78" fmla="*/ 247650 w 409575"/>
                <a:gd name="connsiteY78" fmla="*/ 102870 h 733425"/>
                <a:gd name="connsiteX79" fmla="*/ 239078 w 409575"/>
                <a:gd name="connsiteY79" fmla="*/ 28575 h 733425"/>
                <a:gd name="connsiteX80" fmla="*/ 209550 w 409575"/>
                <a:gd name="connsiteY80" fmla="*/ 61913 h 733425"/>
                <a:gd name="connsiteX81" fmla="*/ 176213 w 409575"/>
                <a:gd name="connsiteY81" fmla="*/ 28575 h 733425"/>
                <a:gd name="connsiteX82" fmla="*/ 239078 w 409575"/>
                <a:gd name="connsiteY82" fmla="*/ 28575 h 733425"/>
                <a:gd name="connsiteX83" fmla="*/ 171450 w 409575"/>
                <a:gd name="connsiteY83" fmla="*/ 42863 h 733425"/>
                <a:gd name="connsiteX84" fmla="*/ 200025 w 409575"/>
                <a:gd name="connsiteY84" fmla="*/ 72390 h 733425"/>
                <a:gd name="connsiteX85" fmla="*/ 171450 w 409575"/>
                <a:gd name="connsiteY85" fmla="*/ 104775 h 733425"/>
                <a:gd name="connsiteX86" fmla="*/ 171450 w 409575"/>
                <a:gd name="connsiteY86" fmla="*/ 42863 h 733425"/>
                <a:gd name="connsiteX87" fmla="*/ 171450 w 409575"/>
                <a:gd name="connsiteY87" fmla="*/ 158115 h 733425"/>
                <a:gd name="connsiteX88" fmla="*/ 202883 w 409575"/>
                <a:gd name="connsiteY88" fmla="*/ 224790 h 733425"/>
                <a:gd name="connsiteX89" fmla="*/ 171450 w 409575"/>
                <a:gd name="connsiteY89" fmla="*/ 289560 h 733425"/>
                <a:gd name="connsiteX90" fmla="*/ 171450 w 409575"/>
                <a:gd name="connsiteY90" fmla="*/ 158115 h 733425"/>
                <a:gd name="connsiteX91" fmla="*/ 168593 w 409575"/>
                <a:gd name="connsiteY91" fmla="*/ 337185 h 733425"/>
                <a:gd name="connsiteX92" fmla="*/ 204788 w 409575"/>
                <a:gd name="connsiteY92" fmla="*/ 375285 h 733425"/>
                <a:gd name="connsiteX93" fmla="*/ 152400 w 409575"/>
                <a:gd name="connsiteY93" fmla="*/ 429578 h 733425"/>
                <a:gd name="connsiteX94" fmla="*/ 168593 w 409575"/>
                <a:gd name="connsiteY94" fmla="*/ 337185 h 733425"/>
                <a:gd name="connsiteX95" fmla="*/ 79058 w 409575"/>
                <a:gd name="connsiteY95" fmla="*/ 114300 h 733425"/>
                <a:gd name="connsiteX96" fmla="*/ 142875 w 409575"/>
                <a:gd name="connsiteY96" fmla="*/ 64770 h 733425"/>
                <a:gd name="connsiteX97" fmla="*/ 142875 w 409575"/>
                <a:gd name="connsiteY97" fmla="*/ 114300 h 733425"/>
                <a:gd name="connsiteX98" fmla="*/ 79058 w 409575"/>
                <a:gd name="connsiteY98" fmla="*/ 114300 h 733425"/>
                <a:gd name="connsiteX99" fmla="*/ 67628 w 409575"/>
                <a:gd name="connsiteY99" fmla="*/ 304800 h 733425"/>
                <a:gd name="connsiteX100" fmla="*/ 142875 w 409575"/>
                <a:gd name="connsiteY100" fmla="*/ 227648 h 733425"/>
                <a:gd name="connsiteX101" fmla="*/ 142875 w 409575"/>
                <a:gd name="connsiteY101" fmla="*/ 304800 h 733425"/>
                <a:gd name="connsiteX102" fmla="*/ 67628 w 409575"/>
                <a:gd name="connsiteY102" fmla="*/ 304800 h 733425"/>
                <a:gd name="connsiteX103" fmla="*/ 146685 w 409575"/>
                <a:gd name="connsiteY103" fmla="*/ 457200 h 733425"/>
                <a:gd name="connsiteX104" fmla="*/ 205740 w 409575"/>
                <a:gd name="connsiteY104" fmla="*/ 527685 h 733425"/>
                <a:gd name="connsiteX105" fmla="*/ 114300 w 409575"/>
                <a:gd name="connsiteY105" fmla="*/ 634365 h 733425"/>
                <a:gd name="connsiteX106" fmla="*/ 146685 w 409575"/>
                <a:gd name="connsiteY106" fmla="*/ 457200 h 733425"/>
                <a:gd name="connsiteX107" fmla="*/ 320993 w 409575"/>
                <a:gd name="connsiteY107" fmla="*/ 704850 h 733425"/>
                <a:gd name="connsiteX108" fmla="*/ 101918 w 409575"/>
                <a:gd name="connsiteY108" fmla="*/ 704850 h 733425"/>
                <a:gd name="connsiteX109" fmla="*/ 109538 w 409575"/>
                <a:gd name="connsiteY109" fmla="*/ 661035 h 733425"/>
                <a:gd name="connsiteX110" fmla="*/ 214313 w 409575"/>
                <a:gd name="connsiteY110" fmla="*/ 538163 h 733425"/>
                <a:gd name="connsiteX111" fmla="*/ 311468 w 409575"/>
                <a:gd name="connsiteY111" fmla="*/ 653415 h 733425"/>
                <a:gd name="connsiteX112" fmla="*/ 320993 w 409575"/>
                <a:gd name="connsiteY112" fmla="*/ 704850 h 733425"/>
                <a:gd name="connsiteX113" fmla="*/ 306705 w 409575"/>
                <a:gd name="connsiteY113" fmla="*/ 626745 h 733425"/>
                <a:gd name="connsiteX114" fmla="*/ 223838 w 409575"/>
                <a:gd name="connsiteY114" fmla="*/ 527685 h 733425"/>
                <a:gd name="connsiteX115" fmla="*/ 276225 w 409575"/>
                <a:gd name="connsiteY115" fmla="*/ 466725 h 733425"/>
                <a:gd name="connsiteX116" fmla="*/ 306705 w 409575"/>
                <a:gd name="connsiteY116" fmla="*/ 626745 h 733425"/>
                <a:gd name="connsiteX117" fmla="*/ 351473 w 409575"/>
                <a:gd name="connsiteY117" fmla="*/ 304800 h 733425"/>
                <a:gd name="connsiteX118" fmla="*/ 276225 w 409575"/>
                <a:gd name="connsiteY118" fmla="*/ 304800 h 733425"/>
                <a:gd name="connsiteX119" fmla="*/ 276225 w 409575"/>
                <a:gd name="connsiteY119" fmla="*/ 224790 h 733425"/>
                <a:gd name="connsiteX120" fmla="*/ 351473 w 409575"/>
                <a:gd name="connsiteY120" fmla="*/ 304800 h 733425"/>
                <a:gd name="connsiteX121" fmla="*/ 276225 w 409575"/>
                <a:gd name="connsiteY121" fmla="*/ 114300 h 733425"/>
                <a:gd name="connsiteX122" fmla="*/ 276225 w 409575"/>
                <a:gd name="connsiteY122" fmla="*/ 65723 h 733425"/>
                <a:gd name="connsiteX123" fmla="*/ 340043 w 409575"/>
                <a:gd name="connsiteY123" fmla="*/ 114300 h 733425"/>
                <a:gd name="connsiteX124" fmla="*/ 276225 w 409575"/>
                <a:gd name="connsiteY124" fmla="*/ 11430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09575" h="733425">
                  <a:moveTo>
                    <a:pt x="409575" y="190500"/>
                  </a:moveTo>
                  <a:lnTo>
                    <a:pt x="409575" y="114300"/>
                  </a:lnTo>
                  <a:lnTo>
                    <a:pt x="390525" y="114300"/>
                  </a:lnTo>
                  <a:lnTo>
                    <a:pt x="386715" y="114300"/>
                  </a:lnTo>
                  <a:lnTo>
                    <a:pt x="276225" y="29528"/>
                  </a:lnTo>
                  <a:lnTo>
                    <a:pt x="276225" y="0"/>
                  </a:lnTo>
                  <a:lnTo>
                    <a:pt x="142875" y="0"/>
                  </a:lnTo>
                  <a:lnTo>
                    <a:pt x="142875" y="28575"/>
                  </a:lnTo>
                  <a:lnTo>
                    <a:pt x="32385" y="114300"/>
                  </a:lnTo>
                  <a:lnTo>
                    <a:pt x="28575" y="114300"/>
                  </a:lnTo>
                  <a:lnTo>
                    <a:pt x="0" y="114300"/>
                  </a:lnTo>
                  <a:lnTo>
                    <a:pt x="0" y="190500"/>
                  </a:lnTo>
                  <a:lnTo>
                    <a:pt x="28575" y="190500"/>
                  </a:lnTo>
                  <a:lnTo>
                    <a:pt x="28575" y="142875"/>
                  </a:lnTo>
                  <a:lnTo>
                    <a:pt x="42863" y="142875"/>
                  </a:lnTo>
                  <a:lnTo>
                    <a:pt x="42863" y="142875"/>
                  </a:lnTo>
                  <a:lnTo>
                    <a:pt x="42863" y="142875"/>
                  </a:lnTo>
                  <a:lnTo>
                    <a:pt x="142875" y="142875"/>
                  </a:lnTo>
                  <a:lnTo>
                    <a:pt x="142875" y="186690"/>
                  </a:lnTo>
                  <a:lnTo>
                    <a:pt x="27623" y="304800"/>
                  </a:lnTo>
                  <a:lnTo>
                    <a:pt x="0" y="304800"/>
                  </a:lnTo>
                  <a:lnTo>
                    <a:pt x="0" y="381000"/>
                  </a:lnTo>
                  <a:lnTo>
                    <a:pt x="28575" y="381000"/>
                  </a:lnTo>
                  <a:lnTo>
                    <a:pt x="28575" y="333375"/>
                  </a:lnTo>
                  <a:lnTo>
                    <a:pt x="140018" y="333375"/>
                  </a:lnTo>
                  <a:lnTo>
                    <a:pt x="72390" y="704850"/>
                  </a:lnTo>
                  <a:lnTo>
                    <a:pt x="19050" y="704850"/>
                  </a:lnTo>
                  <a:lnTo>
                    <a:pt x="19050" y="733425"/>
                  </a:lnTo>
                  <a:lnTo>
                    <a:pt x="400050" y="733425"/>
                  </a:lnTo>
                  <a:lnTo>
                    <a:pt x="400050" y="704850"/>
                  </a:lnTo>
                  <a:lnTo>
                    <a:pt x="350520" y="704850"/>
                  </a:lnTo>
                  <a:lnTo>
                    <a:pt x="279083" y="333375"/>
                  </a:lnTo>
                  <a:lnTo>
                    <a:pt x="381000" y="333375"/>
                  </a:lnTo>
                  <a:lnTo>
                    <a:pt x="381000" y="381000"/>
                  </a:lnTo>
                  <a:lnTo>
                    <a:pt x="409575" y="381000"/>
                  </a:lnTo>
                  <a:lnTo>
                    <a:pt x="409575" y="304800"/>
                  </a:lnTo>
                  <a:lnTo>
                    <a:pt x="391478" y="304800"/>
                  </a:lnTo>
                  <a:lnTo>
                    <a:pt x="276225" y="182880"/>
                  </a:lnTo>
                  <a:lnTo>
                    <a:pt x="276225" y="142875"/>
                  </a:lnTo>
                  <a:lnTo>
                    <a:pt x="377190" y="142875"/>
                  </a:lnTo>
                  <a:lnTo>
                    <a:pt x="378143" y="143828"/>
                  </a:lnTo>
                  <a:lnTo>
                    <a:pt x="379095" y="142875"/>
                  </a:lnTo>
                  <a:lnTo>
                    <a:pt x="381000" y="142875"/>
                  </a:lnTo>
                  <a:lnTo>
                    <a:pt x="381000" y="190500"/>
                  </a:lnTo>
                  <a:lnTo>
                    <a:pt x="409575" y="190500"/>
                  </a:lnTo>
                  <a:close/>
                  <a:moveTo>
                    <a:pt x="272415" y="449580"/>
                  </a:moveTo>
                  <a:lnTo>
                    <a:pt x="214313" y="517208"/>
                  </a:lnTo>
                  <a:lnTo>
                    <a:pt x="154305" y="445770"/>
                  </a:lnTo>
                  <a:lnTo>
                    <a:pt x="213360" y="384810"/>
                  </a:lnTo>
                  <a:lnTo>
                    <a:pt x="271463" y="445770"/>
                  </a:lnTo>
                  <a:lnTo>
                    <a:pt x="272415" y="449580"/>
                  </a:lnTo>
                  <a:close/>
                  <a:moveTo>
                    <a:pt x="241935" y="142875"/>
                  </a:moveTo>
                  <a:lnTo>
                    <a:pt x="210503" y="208598"/>
                  </a:lnTo>
                  <a:lnTo>
                    <a:pt x="179070" y="142875"/>
                  </a:lnTo>
                  <a:lnTo>
                    <a:pt x="241935" y="142875"/>
                  </a:lnTo>
                  <a:close/>
                  <a:moveTo>
                    <a:pt x="180975" y="114300"/>
                  </a:moveTo>
                  <a:lnTo>
                    <a:pt x="209550" y="81915"/>
                  </a:lnTo>
                  <a:lnTo>
                    <a:pt x="240030" y="114300"/>
                  </a:lnTo>
                  <a:lnTo>
                    <a:pt x="180975" y="114300"/>
                  </a:lnTo>
                  <a:close/>
                  <a:moveTo>
                    <a:pt x="247650" y="160973"/>
                  </a:moveTo>
                  <a:lnTo>
                    <a:pt x="247650" y="287655"/>
                  </a:lnTo>
                  <a:lnTo>
                    <a:pt x="217170" y="223838"/>
                  </a:lnTo>
                  <a:lnTo>
                    <a:pt x="247650" y="160973"/>
                  </a:lnTo>
                  <a:close/>
                  <a:moveTo>
                    <a:pt x="240983" y="304800"/>
                  </a:moveTo>
                  <a:lnTo>
                    <a:pt x="179070" y="304800"/>
                  </a:lnTo>
                  <a:lnTo>
                    <a:pt x="210503" y="240030"/>
                  </a:lnTo>
                  <a:lnTo>
                    <a:pt x="240983" y="304800"/>
                  </a:lnTo>
                  <a:close/>
                  <a:moveTo>
                    <a:pt x="244793" y="333375"/>
                  </a:moveTo>
                  <a:lnTo>
                    <a:pt x="213360" y="365760"/>
                  </a:lnTo>
                  <a:lnTo>
                    <a:pt x="182880" y="333375"/>
                  </a:lnTo>
                  <a:lnTo>
                    <a:pt x="244793" y="333375"/>
                  </a:lnTo>
                  <a:close/>
                  <a:moveTo>
                    <a:pt x="266700" y="421005"/>
                  </a:moveTo>
                  <a:lnTo>
                    <a:pt x="222885" y="375285"/>
                  </a:lnTo>
                  <a:lnTo>
                    <a:pt x="252413" y="344805"/>
                  </a:lnTo>
                  <a:lnTo>
                    <a:pt x="266700" y="421005"/>
                  </a:lnTo>
                  <a:close/>
                  <a:moveTo>
                    <a:pt x="247650" y="102870"/>
                  </a:moveTo>
                  <a:lnTo>
                    <a:pt x="218123" y="72390"/>
                  </a:lnTo>
                  <a:lnTo>
                    <a:pt x="247650" y="39053"/>
                  </a:lnTo>
                  <a:lnTo>
                    <a:pt x="247650" y="102870"/>
                  </a:lnTo>
                  <a:close/>
                  <a:moveTo>
                    <a:pt x="239078" y="28575"/>
                  </a:moveTo>
                  <a:lnTo>
                    <a:pt x="209550" y="61913"/>
                  </a:lnTo>
                  <a:lnTo>
                    <a:pt x="176213" y="28575"/>
                  </a:lnTo>
                  <a:lnTo>
                    <a:pt x="239078" y="28575"/>
                  </a:lnTo>
                  <a:close/>
                  <a:moveTo>
                    <a:pt x="171450" y="42863"/>
                  </a:moveTo>
                  <a:lnTo>
                    <a:pt x="200025" y="72390"/>
                  </a:lnTo>
                  <a:lnTo>
                    <a:pt x="171450" y="104775"/>
                  </a:lnTo>
                  <a:lnTo>
                    <a:pt x="171450" y="42863"/>
                  </a:lnTo>
                  <a:close/>
                  <a:moveTo>
                    <a:pt x="171450" y="158115"/>
                  </a:moveTo>
                  <a:lnTo>
                    <a:pt x="202883" y="224790"/>
                  </a:lnTo>
                  <a:lnTo>
                    <a:pt x="171450" y="289560"/>
                  </a:lnTo>
                  <a:lnTo>
                    <a:pt x="171450" y="158115"/>
                  </a:lnTo>
                  <a:close/>
                  <a:moveTo>
                    <a:pt x="168593" y="337185"/>
                  </a:moveTo>
                  <a:lnTo>
                    <a:pt x="204788" y="375285"/>
                  </a:lnTo>
                  <a:lnTo>
                    <a:pt x="152400" y="429578"/>
                  </a:lnTo>
                  <a:lnTo>
                    <a:pt x="168593" y="337185"/>
                  </a:lnTo>
                  <a:close/>
                  <a:moveTo>
                    <a:pt x="79058" y="114300"/>
                  </a:moveTo>
                  <a:lnTo>
                    <a:pt x="142875" y="64770"/>
                  </a:lnTo>
                  <a:lnTo>
                    <a:pt x="142875" y="114300"/>
                  </a:lnTo>
                  <a:lnTo>
                    <a:pt x="79058" y="114300"/>
                  </a:lnTo>
                  <a:close/>
                  <a:moveTo>
                    <a:pt x="67628" y="304800"/>
                  </a:moveTo>
                  <a:lnTo>
                    <a:pt x="142875" y="227648"/>
                  </a:lnTo>
                  <a:lnTo>
                    <a:pt x="142875" y="304800"/>
                  </a:lnTo>
                  <a:lnTo>
                    <a:pt x="67628" y="304800"/>
                  </a:lnTo>
                  <a:close/>
                  <a:moveTo>
                    <a:pt x="146685" y="457200"/>
                  </a:moveTo>
                  <a:lnTo>
                    <a:pt x="205740" y="527685"/>
                  </a:lnTo>
                  <a:lnTo>
                    <a:pt x="114300" y="634365"/>
                  </a:lnTo>
                  <a:lnTo>
                    <a:pt x="146685" y="457200"/>
                  </a:lnTo>
                  <a:close/>
                  <a:moveTo>
                    <a:pt x="320993" y="704850"/>
                  </a:moveTo>
                  <a:lnTo>
                    <a:pt x="101918" y="704850"/>
                  </a:lnTo>
                  <a:lnTo>
                    <a:pt x="109538" y="661035"/>
                  </a:lnTo>
                  <a:lnTo>
                    <a:pt x="214313" y="538163"/>
                  </a:lnTo>
                  <a:lnTo>
                    <a:pt x="311468" y="653415"/>
                  </a:lnTo>
                  <a:lnTo>
                    <a:pt x="320993" y="704850"/>
                  </a:lnTo>
                  <a:close/>
                  <a:moveTo>
                    <a:pt x="306705" y="626745"/>
                  </a:moveTo>
                  <a:lnTo>
                    <a:pt x="223838" y="527685"/>
                  </a:lnTo>
                  <a:lnTo>
                    <a:pt x="276225" y="466725"/>
                  </a:lnTo>
                  <a:lnTo>
                    <a:pt x="306705" y="626745"/>
                  </a:lnTo>
                  <a:close/>
                  <a:moveTo>
                    <a:pt x="351473" y="304800"/>
                  </a:moveTo>
                  <a:lnTo>
                    <a:pt x="276225" y="304800"/>
                  </a:lnTo>
                  <a:lnTo>
                    <a:pt x="276225" y="224790"/>
                  </a:lnTo>
                  <a:lnTo>
                    <a:pt x="351473" y="304800"/>
                  </a:lnTo>
                  <a:close/>
                  <a:moveTo>
                    <a:pt x="276225" y="114300"/>
                  </a:moveTo>
                  <a:lnTo>
                    <a:pt x="276225" y="65723"/>
                  </a:lnTo>
                  <a:lnTo>
                    <a:pt x="340043" y="114300"/>
                  </a:lnTo>
                  <a:lnTo>
                    <a:pt x="276225" y="114300"/>
                  </a:lnTo>
                  <a:close/>
                </a:path>
              </a:pathLst>
            </a:custGeom>
            <a:solidFill>
              <a:srgbClr val="FFFFFF"/>
            </a:solidFill>
            <a:ln w="9525" cap="flat">
              <a:noFill/>
              <a:prstDash val="solid"/>
              <a:miter/>
            </a:ln>
          </p:spPr>
          <p:txBody>
            <a:bodyPr rtlCol="0" anchor="ctr"/>
            <a:lstStyle/>
            <a:p>
              <a:endParaRPr lang="en-US"/>
            </a:p>
          </p:txBody>
        </p:sp>
      </p:grpSp>
      <p:grpSp>
        <p:nvGrpSpPr>
          <p:cNvPr id="33" name="Group 32">
            <a:extLst>
              <a:ext uri="{FF2B5EF4-FFF2-40B4-BE49-F238E27FC236}">
                <a16:creationId xmlns:a16="http://schemas.microsoft.com/office/drawing/2014/main" id="{40283F08-C4B3-4411-93A9-8E94B8D61B09}"/>
              </a:ext>
            </a:extLst>
          </p:cNvPr>
          <p:cNvGrpSpPr>
            <a:grpSpLocks noChangeAspect="1"/>
          </p:cNvGrpSpPr>
          <p:nvPr/>
        </p:nvGrpSpPr>
        <p:grpSpPr>
          <a:xfrm>
            <a:off x="216930" y="3701157"/>
            <a:ext cx="540000" cy="540000"/>
            <a:chOff x="4167000" y="2166750"/>
            <a:chExt cx="810000" cy="810000"/>
          </a:xfrm>
        </p:grpSpPr>
        <p:sp>
          <p:nvSpPr>
            <p:cNvPr id="34" name="Freeform: Shape 33">
              <a:extLst>
                <a:ext uri="{FF2B5EF4-FFF2-40B4-BE49-F238E27FC236}">
                  <a16:creationId xmlns:a16="http://schemas.microsoft.com/office/drawing/2014/main" id="{B3D375AE-D5DC-4A43-B808-0A62EB524DEE}"/>
                </a:ext>
              </a:extLst>
            </p:cNvPr>
            <p:cNvSpPr/>
            <p:nvPr/>
          </p:nvSpPr>
          <p:spPr>
            <a:xfrm>
              <a:off x="4167000" y="2166750"/>
              <a:ext cx="810000" cy="810000"/>
            </a:xfrm>
            <a:custGeom>
              <a:avLst/>
              <a:gdLst>
                <a:gd name="connsiteX0" fmla="*/ 71438 w 800100"/>
                <a:gd name="connsiteY0" fmla="*/ 800100 h 800100"/>
                <a:gd name="connsiteX1" fmla="*/ 0 w 800100"/>
                <a:gd name="connsiteY1" fmla="*/ 728663 h 800100"/>
                <a:gd name="connsiteX2" fmla="*/ 0 w 800100"/>
                <a:gd name="connsiteY2" fmla="*/ 71438 h 800100"/>
                <a:gd name="connsiteX3" fmla="*/ 71438 w 800100"/>
                <a:gd name="connsiteY3" fmla="*/ 0 h 800100"/>
                <a:gd name="connsiteX4" fmla="*/ 728663 w 800100"/>
                <a:gd name="connsiteY4" fmla="*/ 0 h 800100"/>
                <a:gd name="connsiteX5" fmla="*/ 800100 w 800100"/>
                <a:gd name="connsiteY5" fmla="*/ 71438 h 800100"/>
                <a:gd name="connsiteX6" fmla="*/ 800100 w 800100"/>
                <a:gd name="connsiteY6" fmla="*/ 728663 h 800100"/>
                <a:gd name="connsiteX7" fmla="*/ 728663 w 800100"/>
                <a:gd name="connsiteY7" fmla="*/ 800100 h 800100"/>
                <a:gd name="connsiteX8" fmla="*/ 71438 w 800100"/>
                <a:gd name="connsiteY8" fmla="*/ 80010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100" h="800100">
                  <a:moveTo>
                    <a:pt x="71438" y="800100"/>
                  </a:moveTo>
                  <a:cubicBezTo>
                    <a:pt x="32385" y="800100"/>
                    <a:pt x="0" y="767715"/>
                    <a:pt x="0" y="728663"/>
                  </a:cubicBezTo>
                  <a:lnTo>
                    <a:pt x="0" y="71438"/>
                  </a:lnTo>
                  <a:cubicBezTo>
                    <a:pt x="0" y="32385"/>
                    <a:pt x="32385" y="0"/>
                    <a:pt x="71438" y="0"/>
                  </a:cubicBezTo>
                  <a:lnTo>
                    <a:pt x="728663" y="0"/>
                  </a:lnTo>
                  <a:cubicBezTo>
                    <a:pt x="767715" y="0"/>
                    <a:pt x="800100" y="32385"/>
                    <a:pt x="800100" y="71438"/>
                  </a:cubicBezTo>
                  <a:lnTo>
                    <a:pt x="800100" y="728663"/>
                  </a:lnTo>
                  <a:cubicBezTo>
                    <a:pt x="800100" y="767715"/>
                    <a:pt x="767715" y="800100"/>
                    <a:pt x="728663" y="800100"/>
                  </a:cubicBezTo>
                  <a:lnTo>
                    <a:pt x="71438" y="800100"/>
                  </a:lnTo>
                  <a:close/>
                </a:path>
              </a:pathLst>
            </a:custGeom>
            <a:gradFill>
              <a:gsLst>
                <a:gs pos="91200">
                  <a:srgbClr val="414140"/>
                </a:gs>
                <a:gs pos="0">
                  <a:srgbClr val="9D9D9C"/>
                </a:gs>
              </a:gsLst>
              <a:path path="circle">
                <a:fillToRect l="100000" t="100000"/>
              </a:path>
            </a:gradFill>
            <a:ln w="9525" cap="flat">
              <a:solidFill>
                <a:srgbClr val="FFFFFF"/>
              </a:solidFill>
              <a:prstDash val="solid"/>
              <a:miter/>
            </a:ln>
          </p:spPr>
          <p:txBody>
            <a:bodyPr rtlCol="0" anchor="ctr"/>
            <a:lstStyle/>
            <a:p>
              <a:endParaRPr lang="en-US"/>
            </a:p>
          </p:txBody>
        </p:sp>
        <p:grpSp>
          <p:nvGrpSpPr>
            <p:cNvPr id="35" name="Graphic 2">
              <a:extLst>
                <a:ext uri="{FF2B5EF4-FFF2-40B4-BE49-F238E27FC236}">
                  <a16:creationId xmlns:a16="http://schemas.microsoft.com/office/drawing/2014/main" id="{3743BB1D-233B-40B0-9B63-2EEE6DCE62F2}"/>
                </a:ext>
              </a:extLst>
            </p:cNvPr>
            <p:cNvGrpSpPr/>
            <p:nvPr/>
          </p:nvGrpSpPr>
          <p:grpSpPr>
            <a:xfrm>
              <a:off x="4372443" y="2205038"/>
              <a:ext cx="399114" cy="733425"/>
              <a:chOff x="4371975" y="2205037"/>
              <a:chExt cx="399114" cy="733425"/>
            </a:xfrm>
            <a:solidFill>
              <a:srgbClr val="FFFFFF"/>
            </a:solidFill>
          </p:grpSpPr>
          <p:sp>
            <p:nvSpPr>
              <p:cNvPr id="36" name="Freeform: Shape 35">
                <a:extLst>
                  <a:ext uri="{FF2B5EF4-FFF2-40B4-BE49-F238E27FC236}">
                    <a16:creationId xmlns:a16="http://schemas.microsoft.com/office/drawing/2014/main" id="{3A9AB942-FD60-4444-9E28-32B7486B9987}"/>
                  </a:ext>
                </a:extLst>
              </p:cNvPr>
              <p:cNvSpPr/>
              <p:nvPr/>
            </p:nvSpPr>
            <p:spPr>
              <a:xfrm>
                <a:off x="4429125" y="2354579"/>
                <a:ext cx="283845" cy="465772"/>
              </a:xfrm>
              <a:custGeom>
                <a:avLst/>
                <a:gdLst>
                  <a:gd name="connsiteX0" fmla="*/ 0 w 283845"/>
                  <a:gd name="connsiteY0" fmla="*/ 0 h 465772"/>
                  <a:gd name="connsiteX1" fmla="*/ 283845 w 283845"/>
                  <a:gd name="connsiteY1" fmla="*/ 0 h 465772"/>
                  <a:gd name="connsiteX2" fmla="*/ 283845 w 283845"/>
                  <a:gd name="connsiteY2" fmla="*/ 465773 h 465772"/>
                  <a:gd name="connsiteX3" fmla="*/ 0 w 283845"/>
                  <a:gd name="connsiteY3" fmla="*/ 465773 h 465772"/>
                </a:gdLst>
                <a:ahLst/>
                <a:cxnLst>
                  <a:cxn ang="0">
                    <a:pos x="connsiteX0" y="connsiteY0"/>
                  </a:cxn>
                  <a:cxn ang="0">
                    <a:pos x="connsiteX1" y="connsiteY1"/>
                  </a:cxn>
                  <a:cxn ang="0">
                    <a:pos x="connsiteX2" y="connsiteY2"/>
                  </a:cxn>
                  <a:cxn ang="0">
                    <a:pos x="connsiteX3" y="connsiteY3"/>
                  </a:cxn>
                </a:cxnLst>
                <a:rect l="l" t="t" r="r" b="b"/>
                <a:pathLst>
                  <a:path w="283845" h="465772">
                    <a:moveTo>
                      <a:pt x="0" y="0"/>
                    </a:moveTo>
                    <a:lnTo>
                      <a:pt x="283845" y="0"/>
                    </a:lnTo>
                    <a:lnTo>
                      <a:pt x="283845" y="465773"/>
                    </a:lnTo>
                    <a:lnTo>
                      <a:pt x="0" y="465773"/>
                    </a:lnTo>
                    <a:close/>
                  </a:path>
                </a:pathLst>
              </a:custGeom>
              <a:solidFill>
                <a:srgbClr val="FFFFFF"/>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22854245-2599-4A5D-AB91-F83B45BFC13D}"/>
                  </a:ext>
                </a:extLst>
              </p:cNvPr>
              <p:cNvSpPr/>
              <p:nvPr/>
            </p:nvSpPr>
            <p:spPr>
              <a:xfrm>
                <a:off x="4545330" y="2844164"/>
                <a:ext cx="49530" cy="49529"/>
              </a:xfrm>
              <a:custGeom>
                <a:avLst/>
                <a:gdLst>
                  <a:gd name="connsiteX0" fmla="*/ 49530 w 49530"/>
                  <a:gd name="connsiteY0" fmla="*/ 24765 h 49529"/>
                  <a:gd name="connsiteX1" fmla="*/ 24765 w 49530"/>
                  <a:gd name="connsiteY1" fmla="*/ 49530 h 49529"/>
                  <a:gd name="connsiteX2" fmla="*/ 0 w 49530"/>
                  <a:gd name="connsiteY2" fmla="*/ 24765 h 49529"/>
                  <a:gd name="connsiteX3" fmla="*/ 24765 w 49530"/>
                  <a:gd name="connsiteY3" fmla="*/ 0 h 49529"/>
                  <a:gd name="connsiteX4" fmla="*/ 49530 w 49530"/>
                  <a:gd name="connsiteY4" fmla="*/ 24765 h 49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 h="49529">
                    <a:moveTo>
                      <a:pt x="49530" y="24765"/>
                    </a:moveTo>
                    <a:cubicBezTo>
                      <a:pt x="49530" y="38442"/>
                      <a:pt x="38442" y="49530"/>
                      <a:pt x="24765" y="49530"/>
                    </a:cubicBezTo>
                    <a:cubicBezTo>
                      <a:pt x="11088" y="49530"/>
                      <a:pt x="0" y="38442"/>
                      <a:pt x="0" y="24765"/>
                    </a:cubicBezTo>
                    <a:cubicBezTo>
                      <a:pt x="0" y="11088"/>
                      <a:pt x="11088" y="0"/>
                      <a:pt x="24765" y="0"/>
                    </a:cubicBezTo>
                    <a:cubicBezTo>
                      <a:pt x="38442" y="0"/>
                      <a:pt x="49530" y="11088"/>
                      <a:pt x="49530" y="24765"/>
                    </a:cubicBezTo>
                    <a:close/>
                  </a:path>
                </a:pathLst>
              </a:custGeom>
              <a:solidFill>
                <a:srgbClr val="FFFFFF"/>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FECE5CDE-365D-467B-8C46-D487DC8FEF01}"/>
                  </a:ext>
                </a:extLst>
              </p:cNvPr>
              <p:cNvSpPr/>
              <p:nvPr/>
            </p:nvSpPr>
            <p:spPr>
              <a:xfrm>
                <a:off x="4371975" y="2205037"/>
                <a:ext cx="399114" cy="733425"/>
              </a:xfrm>
              <a:custGeom>
                <a:avLst/>
                <a:gdLst>
                  <a:gd name="connsiteX0" fmla="*/ 311468 w 399114"/>
                  <a:gd name="connsiteY0" fmla="*/ 0 h 733425"/>
                  <a:gd name="connsiteX1" fmla="*/ 88583 w 399114"/>
                  <a:gd name="connsiteY1" fmla="*/ 0 h 733425"/>
                  <a:gd name="connsiteX2" fmla="*/ 0 w 399114"/>
                  <a:gd name="connsiteY2" fmla="*/ 87630 h 733425"/>
                  <a:gd name="connsiteX3" fmla="*/ 0 w 399114"/>
                  <a:gd name="connsiteY3" fmla="*/ 650558 h 733425"/>
                  <a:gd name="connsiteX4" fmla="*/ 88583 w 399114"/>
                  <a:gd name="connsiteY4" fmla="*/ 733425 h 733425"/>
                  <a:gd name="connsiteX5" fmla="*/ 310515 w 399114"/>
                  <a:gd name="connsiteY5" fmla="*/ 733425 h 733425"/>
                  <a:gd name="connsiteX6" fmla="*/ 399098 w 399114"/>
                  <a:gd name="connsiteY6" fmla="*/ 650558 h 733425"/>
                  <a:gd name="connsiteX7" fmla="*/ 399098 w 399114"/>
                  <a:gd name="connsiteY7" fmla="*/ 87630 h 733425"/>
                  <a:gd name="connsiteX8" fmla="*/ 311468 w 399114"/>
                  <a:gd name="connsiteY8" fmla="*/ 0 h 733425"/>
                  <a:gd name="connsiteX9" fmla="*/ 371475 w 399114"/>
                  <a:gd name="connsiteY9" fmla="*/ 650558 h 733425"/>
                  <a:gd name="connsiteX10" fmla="*/ 311468 w 399114"/>
                  <a:gd name="connsiteY10" fmla="*/ 704850 h 733425"/>
                  <a:gd name="connsiteX11" fmla="*/ 88583 w 399114"/>
                  <a:gd name="connsiteY11" fmla="*/ 704850 h 733425"/>
                  <a:gd name="connsiteX12" fmla="*/ 28575 w 399114"/>
                  <a:gd name="connsiteY12" fmla="*/ 650558 h 733425"/>
                  <a:gd name="connsiteX13" fmla="*/ 28575 w 399114"/>
                  <a:gd name="connsiteY13" fmla="*/ 87630 h 733425"/>
                  <a:gd name="connsiteX14" fmla="*/ 88583 w 399114"/>
                  <a:gd name="connsiteY14" fmla="*/ 28575 h 733425"/>
                  <a:gd name="connsiteX15" fmla="*/ 310515 w 399114"/>
                  <a:gd name="connsiteY15" fmla="*/ 28575 h 733425"/>
                  <a:gd name="connsiteX16" fmla="*/ 371475 w 399114"/>
                  <a:gd name="connsiteY16" fmla="*/ 87630 h 733425"/>
                  <a:gd name="connsiteX17" fmla="*/ 371475 w 399114"/>
                  <a:gd name="connsiteY17" fmla="*/ 650558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9114" h="733425">
                    <a:moveTo>
                      <a:pt x="311468" y="0"/>
                    </a:moveTo>
                    <a:lnTo>
                      <a:pt x="88583" y="0"/>
                    </a:lnTo>
                    <a:cubicBezTo>
                      <a:pt x="40005" y="0"/>
                      <a:pt x="0" y="39053"/>
                      <a:pt x="0" y="87630"/>
                    </a:cubicBezTo>
                    <a:lnTo>
                      <a:pt x="0" y="650558"/>
                    </a:lnTo>
                    <a:cubicBezTo>
                      <a:pt x="0" y="697230"/>
                      <a:pt x="39053" y="733425"/>
                      <a:pt x="88583" y="733425"/>
                    </a:cubicBezTo>
                    <a:lnTo>
                      <a:pt x="310515" y="733425"/>
                    </a:lnTo>
                    <a:cubicBezTo>
                      <a:pt x="360045" y="733425"/>
                      <a:pt x="399098" y="697230"/>
                      <a:pt x="399098" y="650558"/>
                    </a:cubicBezTo>
                    <a:lnTo>
                      <a:pt x="399098" y="87630"/>
                    </a:lnTo>
                    <a:cubicBezTo>
                      <a:pt x="400050" y="39053"/>
                      <a:pt x="360045" y="0"/>
                      <a:pt x="311468" y="0"/>
                    </a:cubicBezTo>
                    <a:close/>
                    <a:moveTo>
                      <a:pt x="371475" y="650558"/>
                    </a:moveTo>
                    <a:cubicBezTo>
                      <a:pt x="371475" y="685800"/>
                      <a:pt x="340043" y="704850"/>
                      <a:pt x="311468" y="704850"/>
                    </a:cubicBezTo>
                    <a:lnTo>
                      <a:pt x="88583" y="704850"/>
                    </a:lnTo>
                    <a:cubicBezTo>
                      <a:pt x="60008" y="704850"/>
                      <a:pt x="28575" y="685800"/>
                      <a:pt x="28575" y="650558"/>
                    </a:cubicBezTo>
                    <a:lnTo>
                      <a:pt x="28575" y="87630"/>
                    </a:lnTo>
                    <a:cubicBezTo>
                      <a:pt x="28575" y="55245"/>
                      <a:pt x="56198" y="28575"/>
                      <a:pt x="88583" y="28575"/>
                    </a:cubicBezTo>
                    <a:lnTo>
                      <a:pt x="310515" y="28575"/>
                    </a:lnTo>
                    <a:cubicBezTo>
                      <a:pt x="343853" y="28575"/>
                      <a:pt x="371475" y="55245"/>
                      <a:pt x="371475" y="87630"/>
                    </a:cubicBezTo>
                    <a:lnTo>
                      <a:pt x="371475" y="650558"/>
                    </a:lnTo>
                    <a:close/>
                  </a:path>
                </a:pathLst>
              </a:custGeom>
              <a:solidFill>
                <a:srgbClr val="FFFFFF"/>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1A963CBF-2E8D-437D-AEC0-32992ECD4107}"/>
                  </a:ext>
                </a:extLst>
              </p:cNvPr>
              <p:cNvSpPr/>
              <p:nvPr/>
            </p:nvSpPr>
            <p:spPr>
              <a:xfrm>
                <a:off x="4505325" y="2252662"/>
                <a:ext cx="123825" cy="9525"/>
              </a:xfrm>
              <a:custGeom>
                <a:avLst/>
                <a:gdLst>
                  <a:gd name="connsiteX0" fmla="*/ 2858 w 123825"/>
                  <a:gd name="connsiteY0" fmla="*/ 9525 h 9525"/>
                  <a:gd name="connsiteX1" fmla="*/ 120968 w 123825"/>
                  <a:gd name="connsiteY1" fmla="*/ 9525 h 9525"/>
                  <a:gd name="connsiteX2" fmla="*/ 123825 w 123825"/>
                  <a:gd name="connsiteY2" fmla="*/ 6667 h 9525"/>
                  <a:gd name="connsiteX3" fmla="*/ 123825 w 123825"/>
                  <a:gd name="connsiteY3" fmla="*/ 2858 h 9525"/>
                  <a:gd name="connsiteX4" fmla="*/ 120968 w 123825"/>
                  <a:gd name="connsiteY4" fmla="*/ 0 h 9525"/>
                  <a:gd name="connsiteX5" fmla="*/ 2858 w 123825"/>
                  <a:gd name="connsiteY5" fmla="*/ 0 h 9525"/>
                  <a:gd name="connsiteX6" fmla="*/ 0 w 123825"/>
                  <a:gd name="connsiteY6" fmla="*/ 2858 h 9525"/>
                  <a:gd name="connsiteX7" fmla="*/ 0 w 123825"/>
                  <a:gd name="connsiteY7" fmla="*/ 6667 h 9525"/>
                  <a:gd name="connsiteX8" fmla="*/ 2858 w 123825"/>
                  <a:gd name="connsiteY8"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25" h="9525">
                    <a:moveTo>
                      <a:pt x="2858" y="9525"/>
                    </a:moveTo>
                    <a:lnTo>
                      <a:pt x="120968" y="9525"/>
                    </a:lnTo>
                    <a:cubicBezTo>
                      <a:pt x="122873" y="9525"/>
                      <a:pt x="123825" y="8573"/>
                      <a:pt x="123825" y="6667"/>
                    </a:cubicBezTo>
                    <a:lnTo>
                      <a:pt x="123825" y="2858"/>
                    </a:lnTo>
                    <a:cubicBezTo>
                      <a:pt x="123825" y="952"/>
                      <a:pt x="122873" y="0"/>
                      <a:pt x="120968" y="0"/>
                    </a:cubicBezTo>
                    <a:lnTo>
                      <a:pt x="2858" y="0"/>
                    </a:lnTo>
                    <a:cubicBezTo>
                      <a:pt x="953" y="0"/>
                      <a:pt x="0" y="952"/>
                      <a:pt x="0" y="2858"/>
                    </a:cubicBezTo>
                    <a:lnTo>
                      <a:pt x="0" y="6667"/>
                    </a:lnTo>
                    <a:cubicBezTo>
                      <a:pt x="0" y="8573"/>
                      <a:pt x="953" y="9525"/>
                      <a:pt x="2858" y="9525"/>
                    </a:cubicBezTo>
                    <a:close/>
                  </a:path>
                </a:pathLst>
              </a:custGeom>
              <a:solidFill>
                <a:srgbClr val="FFFFFF"/>
              </a:solidFill>
              <a:ln w="9525" cap="flat">
                <a:noFill/>
                <a:prstDash val="solid"/>
                <a:miter/>
              </a:ln>
            </p:spPr>
            <p:txBody>
              <a:bodyPr rtlCol="0" anchor="ctr"/>
              <a:lstStyle/>
              <a:p>
                <a:endParaRPr lang="en-US"/>
              </a:p>
            </p:txBody>
          </p:sp>
        </p:grpSp>
      </p:grpSp>
      <p:grpSp>
        <p:nvGrpSpPr>
          <p:cNvPr id="40" name="Gruppieren 1">
            <a:extLst>
              <a:ext uri="{FF2B5EF4-FFF2-40B4-BE49-F238E27FC236}">
                <a16:creationId xmlns:a16="http://schemas.microsoft.com/office/drawing/2014/main" id="{29BEC250-A999-4FAC-9DC4-C6EBFB63A584}"/>
              </a:ext>
            </a:extLst>
          </p:cNvPr>
          <p:cNvGrpSpPr>
            <a:grpSpLocks noChangeAspect="1"/>
          </p:cNvGrpSpPr>
          <p:nvPr/>
        </p:nvGrpSpPr>
        <p:grpSpPr>
          <a:xfrm>
            <a:off x="219637" y="2969949"/>
            <a:ext cx="540000" cy="540000"/>
            <a:chOff x="4167000" y="2166750"/>
            <a:chExt cx="810000" cy="810000"/>
          </a:xfrm>
        </p:grpSpPr>
        <p:sp>
          <p:nvSpPr>
            <p:cNvPr id="41" name="Freeform: Shape 40">
              <a:extLst>
                <a:ext uri="{FF2B5EF4-FFF2-40B4-BE49-F238E27FC236}">
                  <a16:creationId xmlns:a16="http://schemas.microsoft.com/office/drawing/2014/main" id="{DEA6DF39-3B50-412F-AC78-976F2475633A}"/>
                </a:ext>
              </a:extLst>
            </p:cNvPr>
            <p:cNvSpPr/>
            <p:nvPr/>
          </p:nvSpPr>
          <p:spPr>
            <a:xfrm>
              <a:off x="4167000" y="2166750"/>
              <a:ext cx="810000" cy="810000"/>
            </a:xfrm>
            <a:custGeom>
              <a:avLst/>
              <a:gdLst>
                <a:gd name="connsiteX0" fmla="*/ 71438 w 800100"/>
                <a:gd name="connsiteY0" fmla="*/ 800100 h 800100"/>
                <a:gd name="connsiteX1" fmla="*/ 0 w 800100"/>
                <a:gd name="connsiteY1" fmla="*/ 728663 h 800100"/>
                <a:gd name="connsiteX2" fmla="*/ 0 w 800100"/>
                <a:gd name="connsiteY2" fmla="*/ 71438 h 800100"/>
                <a:gd name="connsiteX3" fmla="*/ 71438 w 800100"/>
                <a:gd name="connsiteY3" fmla="*/ 0 h 800100"/>
                <a:gd name="connsiteX4" fmla="*/ 728663 w 800100"/>
                <a:gd name="connsiteY4" fmla="*/ 0 h 800100"/>
                <a:gd name="connsiteX5" fmla="*/ 800100 w 800100"/>
                <a:gd name="connsiteY5" fmla="*/ 71438 h 800100"/>
                <a:gd name="connsiteX6" fmla="*/ 800100 w 800100"/>
                <a:gd name="connsiteY6" fmla="*/ 728663 h 800100"/>
                <a:gd name="connsiteX7" fmla="*/ 728663 w 800100"/>
                <a:gd name="connsiteY7" fmla="*/ 800100 h 800100"/>
                <a:gd name="connsiteX8" fmla="*/ 71438 w 800100"/>
                <a:gd name="connsiteY8" fmla="*/ 80010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100" h="800100">
                  <a:moveTo>
                    <a:pt x="71438" y="800100"/>
                  </a:moveTo>
                  <a:cubicBezTo>
                    <a:pt x="32385" y="800100"/>
                    <a:pt x="0" y="767715"/>
                    <a:pt x="0" y="728663"/>
                  </a:cubicBezTo>
                  <a:lnTo>
                    <a:pt x="0" y="71438"/>
                  </a:lnTo>
                  <a:cubicBezTo>
                    <a:pt x="0" y="32385"/>
                    <a:pt x="32385" y="0"/>
                    <a:pt x="71438" y="0"/>
                  </a:cubicBezTo>
                  <a:lnTo>
                    <a:pt x="728663" y="0"/>
                  </a:lnTo>
                  <a:cubicBezTo>
                    <a:pt x="767715" y="0"/>
                    <a:pt x="800100" y="32385"/>
                    <a:pt x="800100" y="71438"/>
                  </a:cubicBezTo>
                  <a:lnTo>
                    <a:pt x="800100" y="728663"/>
                  </a:lnTo>
                  <a:cubicBezTo>
                    <a:pt x="800100" y="767715"/>
                    <a:pt x="767715" y="800100"/>
                    <a:pt x="728663" y="800100"/>
                  </a:cubicBezTo>
                  <a:lnTo>
                    <a:pt x="71438" y="800100"/>
                  </a:lnTo>
                  <a:close/>
                </a:path>
              </a:pathLst>
            </a:custGeom>
            <a:gradFill>
              <a:gsLst>
                <a:gs pos="91200">
                  <a:srgbClr val="414140"/>
                </a:gs>
                <a:gs pos="0">
                  <a:srgbClr val="9D9D9C"/>
                </a:gs>
              </a:gsLst>
              <a:path path="circle">
                <a:fillToRect l="100000" t="100000"/>
              </a:path>
            </a:gradFill>
            <a:ln w="9525" cap="flat">
              <a:solidFill>
                <a:srgbClr val="FFFFFF"/>
              </a:solidFill>
              <a:prstDash val="solid"/>
              <a:miter/>
            </a:ln>
          </p:spPr>
          <p:txBody>
            <a:bodyPr rtlCol="0" anchor="ctr"/>
            <a:lstStyle/>
            <a:p>
              <a:endParaRPr lang="en-US"/>
            </a:p>
          </p:txBody>
        </p:sp>
        <p:grpSp>
          <p:nvGrpSpPr>
            <p:cNvPr id="42" name="Group 41">
              <a:extLst>
                <a:ext uri="{FF2B5EF4-FFF2-40B4-BE49-F238E27FC236}">
                  <a16:creationId xmlns:a16="http://schemas.microsoft.com/office/drawing/2014/main" id="{0D5042F8-04D5-4BCF-8061-A5CE04351829}"/>
                </a:ext>
              </a:extLst>
            </p:cNvPr>
            <p:cNvGrpSpPr/>
            <p:nvPr/>
          </p:nvGrpSpPr>
          <p:grpSpPr>
            <a:xfrm>
              <a:off x="4330073" y="2209896"/>
              <a:ext cx="483854" cy="723708"/>
              <a:chOff x="5926654" y="2083431"/>
              <a:chExt cx="483854" cy="723708"/>
            </a:xfrm>
          </p:grpSpPr>
          <p:sp>
            <p:nvSpPr>
              <p:cNvPr id="43" name="Freeform: Shape 42">
                <a:extLst>
                  <a:ext uri="{FF2B5EF4-FFF2-40B4-BE49-F238E27FC236}">
                    <a16:creationId xmlns:a16="http://schemas.microsoft.com/office/drawing/2014/main" id="{D6DA610F-2B83-4EF7-A99B-240C7D5711B1}"/>
                  </a:ext>
                </a:extLst>
              </p:cNvPr>
              <p:cNvSpPr/>
              <p:nvPr/>
            </p:nvSpPr>
            <p:spPr>
              <a:xfrm>
                <a:off x="5999797" y="2210788"/>
                <a:ext cx="347662" cy="596351"/>
              </a:xfrm>
              <a:custGeom>
                <a:avLst/>
                <a:gdLst>
                  <a:gd name="connsiteX0" fmla="*/ 245936 w 347662"/>
                  <a:gd name="connsiteY0" fmla="*/ 67714 h 596351"/>
                  <a:gd name="connsiteX1" fmla="*/ 178015 w 347662"/>
                  <a:gd name="connsiteY1" fmla="*/ 0 h 596351"/>
                  <a:gd name="connsiteX2" fmla="*/ 110300 w 347662"/>
                  <a:gd name="connsiteY2" fmla="*/ 67921 h 596351"/>
                  <a:gd name="connsiteX3" fmla="*/ 130302 w 347662"/>
                  <a:gd name="connsiteY3" fmla="*/ 115911 h 596351"/>
                  <a:gd name="connsiteX4" fmla="*/ 0 w 347662"/>
                  <a:gd name="connsiteY4" fmla="*/ 588732 h 596351"/>
                  <a:gd name="connsiteX5" fmla="*/ 27527 w 347662"/>
                  <a:gd name="connsiteY5" fmla="*/ 596352 h 596351"/>
                  <a:gd name="connsiteX6" fmla="*/ 43815 w 347662"/>
                  <a:gd name="connsiteY6" fmla="*/ 536154 h 596351"/>
                  <a:gd name="connsiteX7" fmla="*/ 175069 w 347662"/>
                  <a:gd name="connsiteY7" fmla="*/ 437570 h 596351"/>
                  <a:gd name="connsiteX8" fmla="*/ 302705 w 347662"/>
                  <a:gd name="connsiteY8" fmla="*/ 533677 h 596351"/>
                  <a:gd name="connsiteX9" fmla="*/ 320040 w 347662"/>
                  <a:gd name="connsiteY9" fmla="*/ 596352 h 596351"/>
                  <a:gd name="connsiteX10" fmla="*/ 347663 w 347662"/>
                  <a:gd name="connsiteY10" fmla="*/ 588732 h 596351"/>
                  <a:gd name="connsiteX11" fmla="*/ 218885 w 347662"/>
                  <a:gd name="connsiteY11" fmla="*/ 122007 h 596351"/>
                  <a:gd name="connsiteX12" fmla="*/ 245936 w 347662"/>
                  <a:gd name="connsiteY12" fmla="*/ 67714 h 596351"/>
                  <a:gd name="connsiteX13" fmla="*/ 119348 w 347662"/>
                  <a:gd name="connsiteY13" fmla="*/ 263263 h 596351"/>
                  <a:gd name="connsiteX14" fmla="*/ 164116 w 347662"/>
                  <a:gd name="connsiteY14" fmla="*/ 293362 h 596351"/>
                  <a:gd name="connsiteX15" fmla="*/ 98965 w 347662"/>
                  <a:gd name="connsiteY15" fmla="*/ 337177 h 596351"/>
                  <a:gd name="connsiteX16" fmla="*/ 50006 w 347662"/>
                  <a:gd name="connsiteY16" fmla="*/ 514818 h 596351"/>
                  <a:gd name="connsiteX17" fmla="*/ 89154 w 347662"/>
                  <a:gd name="connsiteY17" fmla="*/ 372991 h 596351"/>
                  <a:gd name="connsiteX18" fmla="*/ 163830 w 347662"/>
                  <a:gd name="connsiteY18" fmla="*/ 429188 h 596351"/>
                  <a:gd name="connsiteX19" fmla="*/ 296799 w 347662"/>
                  <a:gd name="connsiteY19" fmla="*/ 512341 h 596351"/>
                  <a:gd name="connsiteX20" fmla="*/ 186690 w 347662"/>
                  <a:gd name="connsiteY20" fmla="*/ 429188 h 596351"/>
                  <a:gd name="connsiteX21" fmla="*/ 259271 w 347662"/>
                  <a:gd name="connsiteY21" fmla="*/ 374515 h 596351"/>
                  <a:gd name="connsiteX22" fmla="*/ 254984 w 347662"/>
                  <a:gd name="connsiteY22" fmla="*/ 360608 h 596351"/>
                  <a:gd name="connsiteX23" fmla="*/ 175069 w 347662"/>
                  <a:gd name="connsiteY23" fmla="*/ 420711 h 596351"/>
                  <a:gd name="connsiteX24" fmla="*/ 92964 w 347662"/>
                  <a:gd name="connsiteY24" fmla="*/ 358989 h 596351"/>
                  <a:gd name="connsiteX25" fmla="*/ 93440 w 347662"/>
                  <a:gd name="connsiteY25" fmla="*/ 357084 h 596351"/>
                  <a:gd name="connsiteX26" fmla="*/ 176213 w 347662"/>
                  <a:gd name="connsiteY26" fmla="*/ 301553 h 596351"/>
                  <a:gd name="connsiteX27" fmla="*/ 253365 w 347662"/>
                  <a:gd name="connsiteY27" fmla="*/ 353083 h 596351"/>
                  <a:gd name="connsiteX28" fmla="*/ 247460 w 347662"/>
                  <a:gd name="connsiteY28" fmla="*/ 333081 h 596351"/>
                  <a:gd name="connsiteX29" fmla="*/ 188309 w 347662"/>
                  <a:gd name="connsiteY29" fmla="*/ 293362 h 596351"/>
                  <a:gd name="connsiteX30" fmla="*/ 228981 w 347662"/>
                  <a:gd name="connsiteY30" fmla="*/ 266120 h 596351"/>
                  <a:gd name="connsiteX31" fmla="*/ 224790 w 347662"/>
                  <a:gd name="connsiteY31" fmla="*/ 252785 h 596351"/>
                  <a:gd name="connsiteX32" fmla="*/ 176213 w 347662"/>
                  <a:gd name="connsiteY32" fmla="*/ 285265 h 596351"/>
                  <a:gd name="connsiteX33" fmla="*/ 123158 w 347662"/>
                  <a:gd name="connsiteY33" fmla="*/ 249547 h 596351"/>
                  <a:gd name="connsiteX34" fmla="*/ 155639 w 347662"/>
                  <a:gd name="connsiteY34" fmla="*/ 131722 h 596351"/>
                  <a:gd name="connsiteX35" fmla="*/ 178117 w 347662"/>
                  <a:gd name="connsiteY35" fmla="*/ 135628 h 596351"/>
                  <a:gd name="connsiteX36" fmla="*/ 192500 w 347662"/>
                  <a:gd name="connsiteY36" fmla="*/ 134008 h 59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662" h="596351">
                    <a:moveTo>
                      <a:pt x="245936" y="67714"/>
                    </a:moveTo>
                    <a:cubicBezTo>
                      <a:pt x="245878" y="30259"/>
                      <a:pt x="215469" y="-57"/>
                      <a:pt x="178015" y="0"/>
                    </a:cubicBezTo>
                    <a:cubicBezTo>
                      <a:pt x="140559" y="57"/>
                      <a:pt x="110242" y="30466"/>
                      <a:pt x="110300" y="67921"/>
                    </a:cubicBezTo>
                    <a:cubicBezTo>
                      <a:pt x="110327" y="85939"/>
                      <a:pt x="117524" y="103206"/>
                      <a:pt x="130302" y="115911"/>
                    </a:cubicBezTo>
                    <a:lnTo>
                      <a:pt x="0" y="588732"/>
                    </a:lnTo>
                    <a:lnTo>
                      <a:pt x="27527" y="596352"/>
                    </a:lnTo>
                    <a:lnTo>
                      <a:pt x="43815" y="536154"/>
                    </a:lnTo>
                    <a:lnTo>
                      <a:pt x="175069" y="437570"/>
                    </a:lnTo>
                    <a:lnTo>
                      <a:pt x="302705" y="533677"/>
                    </a:lnTo>
                    <a:lnTo>
                      <a:pt x="320040" y="596352"/>
                    </a:lnTo>
                    <a:lnTo>
                      <a:pt x="347663" y="588732"/>
                    </a:lnTo>
                    <a:lnTo>
                      <a:pt x="218885" y="122007"/>
                    </a:lnTo>
                    <a:cubicBezTo>
                      <a:pt x="235968" y="109195"/>
                      <a:pt x="245996" y="89067"/>
                      <a:pt x="245936" y="67714"/>
                    </a:cubicBezTo>
                    <a:close/>
                    <a:moveTo>
                      <a:pt x="119348" y="263263"/>
                    </a:moveTo>
                    <a:lnTo>
                      <a:pt x="164116" y="293362"/>
                    </a:lnTo>
                    <a:lnTo>
                      <a:pt x="98965" y="337177"/>
                    </a:lnTo>
                    <a:close/>
                    <a:moveTo>
                      <a:pt x="50006" y="514818"/>
                    </a:moveTo>
                    <a:lnTo>
                      <a:pt x="89154" y="372991"/>
                    </a:lnTo>
                    <a:lnTo>
                      <a:pt x="163830" y="429188"/>
                    </a:lnTo>
                    <a:close/>
                    <a:moveTo>
                      <a:pt x="296799" y="512341"/>
                    </a:moveTo>
                    <a:lnTo>
                      <a:pt x="186690" y="429188"/>
                    </a:lnTo>
                    <a:lnTo>
                      <a:pt x="259271" y="374515"/>
                    </a:lnTo>
                    <a:close/>
                    <a:moveTo>
                      <a:pt x="254984" y="360608"/>
                    </a:moveTo>
                    <a:lnTo>
                      <a:pt x="175069" y="420711"/>
                    </a:lnTo>
                    <a:lnTo>
                      <a:pt x="92964" y="358989"/>
                    </a:lnTo>
                    <a:lnTo>
                      <a:pt x="93440" y="357084"/>
                    </a:lnTo>
                    <a:lnTo>
                      <a:pt x="176213" y="301553"/>
                    </a:lnTo>
                    <a:lnTo>
                      <a:pt x="253365" y="353083"/>
                    </a:lnTo>
                    <a:close/>
                    <a:moveTo>
                      <a:pt x="247460" y="333081"/>
                    </a:moveTo>
                    <a:lnTo>
                      <a:pt x="188309" y="293362"/>
                    </a:lnTo>
                    <a:lnTo>
                      <a:pt x="228981" y="266120"/>
                    </a:lnTo>
                    <a:close/>
                    <a:moveTo>
                      <a:pt x="224790" y="252785"/>
                    </a:moveTo>
                    <a:lnTo>
                      <a:pt x="176213" y="285265"/>
                    </a:lnTo>
                    <a:lnTo>
                      <a:pt x="123158" y="249547"/>
                    </a:lnTo>
                    <a:lnTo>
                      <a:pt x="155639" y="131722"/>
                    </a:lnTo>
                    <a:cubicBezTo>
                      <a:pt x="162856" y="134289"/>
                      <a:pt x="170457" y="135610"/>
                      <a:pt x="178117" y="135628"/>
                    </a:cubicBezTo>
                    <a:cubicBezTo>
                      <a:pt x="182957" y="135623"/>
                      <a:pt x="187781" y="135080"/>
                      <a:pt x="192500" y="134008"/>
                    </a:cubicBezTo>
                    <a:close/>
                  </a:path>
                </a:pathLst>
              </a:custGeom>
              <a:solidFill>
                <a:srgbClr val="FFFFFF"/>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1B5DC347-36D3-4902-831D-79D098CF86BC}"/>
                  </a:ext>
                </a:extLst>
              </p:cNvPr>
              <p:cNvSpPr/>
              <p:nvPr/>
            </p:nvSpPr>
            <p:spPr>
              <a:xfrm>
                <a:off x="5926654" y="2083431"/>
                <a:ext cx="101623" cy="361950"/>
              </a:xfrm>
              <a:custGeom>
                <a:avLst/>
                <a:gdLst>
                  <a:gd name="connsiteX0" fmla="*/ 99528 w 101623"/>
                  <a:gd name="connsiteY0" fmla="*/ 340709 h 361950"/>
                  <a:gd name="connsiteX1" fmla="*/ 83372 w 101623"/>
                  <a:gd name="connsiteY1" fmla="*/ 39540 h 361950"/>
                  <a:gd name="connsiteX2" fmla="*/ 101624 w 101623"/>
                  <a:gd name="connsiteY2" fmla="*/ 21526 h 361950"/>
                  <a:gd name="connsiteX3" fmla="*/ 82574 w 101623"/>
                  <a:gd name="connsiteY3" fmla="*/ 0 h 361950"/>
                  <a:gd name="connsiteX4" fmla="*/ 59907 w 101623"/>
                  <a:gd name="connsiteY4" fmla="*/ 341396 h 361950"/>
                  <a:gd name="connsiteX5" fmla="*/ 80192 w 101623"/>
                  <a:gd name="connsiteY5" fmla="*/ 36195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623" h="361950">
                    <a:moveTo>
                      <a:pt x="99528" y="340709"/>
                    </a:moveTo>
                    <a:cubicBezTo>
                      <a:pt x="11901" y="262005"/>
                      <a:pt x="4668" y="127167"/>
                      <a:pt x="83372" y="39540"/>
                    </a:cubicBezTo>
                    <a:cubicBezTo>
                      <a:pt x="89089" y="33175"/>
                      <a:pt x="95184" y="27160"/>
                      <a:pt x="101624" y="21526"/>
                    </a:cubicBezTo>
                    <a:lnTo>
                      <a:pt x="82574" y="0"/>
                    </a:lnTo>
                    <a:cubicBezTo>
                      <a:pt x="-17960" y="88015"/>
                      <a:pt x="-28108" y="240863"/>
                      <a:pt x="59907" y="341396"/>
                    </a:cubicBezTo>
                    <a:cubicBezTo>
                      <a:pt x="66254" y="348645"/>
                      <a:pt x="73028" y="355508"/>
                      <a:pt x="80192" y="361950"/>
                    </a:cubicBezTo>
                    <a:close/>
                  </a:path>
                </a:pathLst>
              </a:custGeom>
              <a:solidFill>
                <a:srgbClr val="FFFFFF"/>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3E9F46F9-6475-40CC-8366-F8E40363C1DE}"/>
                  </a:ext>
                </a:extLst>
              </p:cNvPr>
              <p:cNvSpPr/>
              <p:nvPr/>
            </p:nvSpPr>
            <p:spPr>
              <a:xfrm>
                <a:off x="6017626" y="2144295"/>
                <a:ext cx="77421" cy="241554"/>
              </a:xfrm>
              <a:custGeom>
                <a:avLst/>
                <a:gdLst>
                  <a:gd name="connsiteX0" fmla="*/ 58848 w 77421"/>
                  <a:gd name="connsiteY0" fmla="*/ 241554 h 241554"/>
                  <a:gd name="connsiteX1" fmla="*/ 76374 w 77421"/>
                  <a:gd name="connsiteY1" fmla="*/ 218980 h 241554"/>
                  <a:gd name="connsiteX2" fmla="*/ 54739 w 77421"/>
                  <a:gd name="connsiteY2" fmla="*/ 45207 h 241554"/>
                  <a:gd name="connsiteX3" fmla="*/ 77422 w 77421"/>
                  <a:gd name="connsiteY3" fmla="*/ 22765 h 241554"/>
                  <a:gd name="connsiteX4" fmla="*/ 60086 w 77421"/>
                  <a:gd name="connsiteY4" fmla="*/ 0 h 241554"/>
                  <a:gd name="connsiteX5" fmla="*/ 31155 w 77421"/>
                  <a:gd name="connsiteY5" fmla="*/ 213575 h 241554"/>
                  <a:gd name="connsiteX6" fmla="*/ 58848 w 77421"/>
                  <a:gd name="connsiteY6" fmla="*/ 241554 h 24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21" h="241554">
                    <a:moveTo>
                      <a:pt x="58848" y="241554"/>
                    </a:moveTo>
                    <a:lnTo>
                      <a:pt x="76374" y="218980"/>
                    </a:lnTo>
                    <a:cubicBezTo>
                      <a:pt x="22414" y="176968"/>
                      <a:pt x="12727" y="99167"/>
                      <a:pt x="54739" y="45207"/>
                    </a:cubicBezTo>
                    <a:cubicBezTo>
                      <a:pt x="61301" y="36779"/>
                      <a:pt x="68924" y="29236"/>
                      <a:pt x="77422" y="22765"/>
                    </a:cubicBezTo>
                    <a:lnTo>
                      <a:pt x="60086" y="0"/>
                    </a:lnTo>
                    <a:cubicBezTo>
                      <a:pt x="-6880" y="50988"/>
                      <a:pt x="-19833" y="146609"/>
                      <a:pt x="31155" y="213575"/>
                    </a:cubicBezTo>
                    <a:cubicBezTo>
                      <a:pt x="39138" y="224059"/>
                      <a:pt x="48447" y="233464"/>
                      <a:pt x="58848" y="241554"/>
                    </a:cubicBezTo>
                    <a:close/>
                  </a:path>
                </a:pathLst>
              </a:custGeom>
              <a:solidFill>
                <a:srgbClr val="FFFFFF"/>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020F595-D82A-40EA-A8EE-474DD5983CA8}"/>
                  </a:ext>
                </a:extLst>
              </p:cNvPr>
              <p:cNvSpPr/>
              <p:nvPr/>
            </p:nvSpPr>
            <p:spPr>
              <a:xfrm>
                <a:off x="6246400" y="2144295"/>
                <a:ext cx="77324" cy="241554"/>
              </a:xfrm>
              <a:custGeom>
                <a:avLst/>
                <a:gdLst>
                  <a:gd name="connsiteX0" fmla="*/ 48673 w 77324"/>
                  <a:gd name="connsiteY0" fmla="*/ 121253 h 241554"/>
                  <a:gd name="connsiteX1" fmla="*/ 1048 w 77324"/>
                  <a:gd name="connsiteY1" fmla="*/ 218980 h 241554"/>
                  <a:gd name="connsiteX2" fmla="*/ 18478 w 77324"/>
                  <a:gd name="connsiteY2" fmla="*/ 241554 h 241554"/>
                  <a:gd name="connsiteX3" fmla="*/ 45219 w 77324"/>
                  <a:gd name="connsiteY3" fmla="*/ 27693 h 241554"/>
                  <a:gd name="connsiteX4" fmla="*/ 17240 w 77324"/>
                  <a:gd name="connsiteY4" fmla="*/ 0 h 241554"/>
                  <a:gd name="connsiteX5" fmla="*/ 0 w 77324"/>
                  <a:gd name="connsiteY5" fmla="*/ 22765 h 241554"/>
                  <a:gd name="connsiteX6" fmla="*/ 48673 w 77324"/>
                  <a:gd name="connsiteY6" fmla="*/ 121253 h 24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324" h="241554">
                    <a:moveTo>
                      <a:pt x="48673" y="121253"/>
                    </a:moveTo>
                    <a:cubicBezTo>
                      <a:pt x="48827" y="159455"/>
                      <a:pt x="31231" y="195562"/>
                      <a:pt x="1048" y="218980"/>
                    </a:cubicBezTo>
                    <a:lnTo>
                      <a:pt x="18478" y="241554"/>
                    </a:lnTo>
                    <a:cubicBezTo>
                      <a:pt x="84918" y="189882"/>
                      <a:pt x="96890" y="94134"/>
                      <a:pt x="45219" y="27693"/>
                    </a:cubicBezTo>
                    <a:cubicBezTo>
                      <a:pt x="37129" y="17292"/>
                      <a:pt x="27724" y="7983"/>
                      <a:pt x="17240" y="0"/>
                    </a:cubicBezTo>
                    <a:lnTo>
                      <a:pt x="0" y="22765"/>
                    </a:lnTo>
                    <a:cubicBezTo>
                      <a:pt x="30838" y="46090"/>
                      <a:pt x="48876" y="82588"/>
                      <a:pt x="48673" y="121253"/>
                    </a:cubicBezTo>
                    <a:close/>
                  </a:path>
                </a:pathLst>
              </a:custGeom>
              <a:solidFill>
                <a:srgbClr val="FFFFFF"/>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558CD39-E051-4360-ADBF-F81DBA2C1D23}"/>
                  </a:ext>
                </a:extLst>
              </p:cNvPr>
              <p:cNvSpPr/>
              <p:nvPr/>
            </p:nvSpPr>
            <p:spPr>
              <a:xfrm>
                <a:off x="6308789" y="2083431"/>
                <a:ext cx="101719" cy="361950"/>
              </a:xfrm>
              <a:custGeom>
                <a:avLst/>
                <a:gdLst>
                  <a:gd name="connsiteX0" fmla="*/ 73247 w 101719"/>
                  <a:gd name="connsiteY0" fmla="*/ 182118 h 361950"/>
                  <a:gd name="connsiteX1" fmla="*/ 2476 w 101719"/>
                  <a:gd name="connsiteY1" fmla="*/ 340709 h 361950"/>
                  <a:gd name="connsiteX2" fmla="*/ 21526 w 101719"/>
                  <a:gd name="connsiteY2" fmla="*/ 361950 h 361950"/>
                  <a:gd name="connsiteX3" fmla="*/ 39754 w 101719"/>
                  <a:gd name="connsiteY3" fmla="*/ 20423 h 361950"/>
                  <a:gd name="connsiteX4" fmla="*/ 19050 w 101719"/>
                  <a:gd name="connsiteY4" fmla="*/ 0 h 361950"/>
                  <a:gd name="connsiteX5" fmla="*/ 0 w 101719"/>
                  <a:gd name="connsiteY5" fmla="*/ 21526 h 361950"/>
                  <a:gd name="connsiteX6" fmla="*/ 73247 w 101719"/>
                  <a:gd name="connsiteY6" fmla="*/ 182118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9" h="361950">
                    <a:moveTo>
                      <a:pt x="73247" y="182118"/>
                    </a:moveTo>
                    <a:cubicBezTo>
                      <a:pt x="73152" y="242612"/>
                      <a:pt x="47437" y="300236"/>
                      <a:pt x="2476" y="340709"/>
                    </a:cubicBezTo>
                    <a:lnTo>
                      <a:pt x="21526" y="361950"/>
                    </a:lnTo>
                    <a:cubicBezTo>
                      <a:pt x="120870" y="272673"/>
                      <a:pt x="129031" y="119766"/>
                      <a:pt x="39754" y="20423"/>
                    </a:cubicBezTo>
                    <a:cubicBezTo>
                      <a:pt x="33269" y="13206"/>
                      <a:pt x="26355" y="6386"/>
                      <a:pt x="19050" y="0"/>
                    </a:cubicBezTo>
                    <a:lnTo>
                      <a:pt x="0" y="21526"/>
                    </a:lnTo>
                    <a:cubicBezTo>
                      <a:pt x="46431" y="61991"/>
                      <a:pt x="73131" y="120529"/>
                      <a:pt x="73247" y="182118"/>
                    </a:cubicBezTo>
                    <a:close/>
                  </a:path>
                </a:pathLst>
              </a:custGeom>
              <a:solidFill>
                <a:srgbClr val="FFFFFF"/>
              </a:solidFill>
              <a:ln w="9525" cap="flat">
                <a:noFill/>
                <a:prstDash val="solid"/>
                <a:miter/>
              </a:ln>
            </p:spPr>
            <p:txBody>
              <a:bodyPr rtlCol="0" anchor="ctr"/>
              <a:lstStyle/>
              <a:p>
                <a:endParaRPr lang="en-US"/>
              </a:p>
            </p:txBody>
          </p:sp>
        </p:grpSp>
      </p:grpSp>
      <p:sp>
        <p:nvSpPr>
          <p:cNvPr id="48" name="TextBox 47">
            <a:extLst>
              <a:ext uri="{FF2B5EF4-FFF2-40B4-BE49-F238E27FC236}">
                <a16:creationId xmlns:a16="http://schemas.microsoft.com/office/drawing/2014/main" id="{BDF7EA8F-2B91-477C-8013-20BD11D5B565}"/>
              </a:ext>
            </a:extLst>
          </p:cNvPr>
          <p:cNvSpPr txBox="1"/>
          <p:nvPr/>
        </p:nvSpPr>
        <p:spPr>
          <a:xfrm>
            <a:off x="3509250" y="2144160"/>
            <a:ext cx="1303562" cy="1000274"/>
          </a:xfrm>
          <a:prstGeom prst="rect">
            <a:avLst/>
          </a:prstGeom>
          <a:noFill/>
        </p:spPr>
        <p:txBody>
          <a:bodyPr wrap="none" rtlCol="0">
            <a:spAutoFit/>
          </a:bodyPr>
          <a:lstStyle/>
          <a:p>
            <a:pPr algn="ctr"/>
            <a:r>
              <a:rPr lang="en-US" b="1"/>
              <a:t>P</a:t>
            </a:r>
            <a:r>
              <a:rPr lang="en-US"/>
              <a:t>osition</a:t>
            </a:r>
          </a:p>
          <a:p>
            <a:pPr algn="ctr"/>
            <a:r>
              <a:rPr lang="en-US" b="1"/>
              <a:t>N</a:t>
            </a:r>
            <a:r>
              <a:rPr lang="en-US"/>
              <a:t>avigation</a:t>
            </a:r>
          </a:p>
          <a:p>
            <a:pPr algn="ctr"/>
            <a:r>
              <a:rPr lang="en-US" b="1">
                <a:solidFill>
                  <a:srgbClr val="FF0000"/>
                </a:solidFill>
              </a:rPr>
              <a:t>T</a:t>
            </a:r>
            <a:r>
              <a:rPr lang="en-US">
                <a:solidFill>
                  <a:srgbClr val="FF0000"/>
                </a:solidFill>
              </a:rPr>
              <a:t>iming</a:t>
            </a:r>
          </a:p>
        </p:txBody>
      </p:sp>
      <p:grpSp>
        <p:nvGrpSpPr>
          <p:cNvPr id="66" name="Group 65">
            <a:extLst>
              <a:ext uri="{FF2B5EF4-FFF2-40B4-BE49-F238E27FC236}">
                <a16:creationId xmlns:a16="http://schemas.microsoft.com/office/drawing/2014/main" id="{E4379886-FB21-4891-AA26-6AD477BB4792}"/>
              </a:ext>
            </a:extLst>
          </p:cNvPr>
          <p:cNvGrpSpPr/>
          <p:nvPr/>
        </p:nvGrpSpPr>
        <p:grpSpPr>
          <a:xfrm>
            <a:off x="832576" y="1119982"/>
            <a:ext cx="2196000" cy="1282435"/>
            <a:chOff x="1045256" y="1109859"/>
            <a:chExt cx="2196000" cy="1282435"/>
          </a:xfrm>
        </p:grpSpPr>
        <p:sp>
          <p:nvSpPr>
            <p:cNvPr id="5" name="Text Placeholder 2">
              <a:extLst>
                <a:ext uri="{FF2B5EF4-FFF2-40B4-BE49-F238E27FC236}">
                  <a16:creationId xmlns:a16="http://schemas.microsoft.com/office/drawing/2014/main" id="{74EBA494-15E3-4A59-9856-95FE24A6328F}"/>
                </a:ext>
              </a:extLst>
            </p:cNvPr>
            <p:cNvSpPr txBox="1">
              <a:spLocks/>
            </p:cNvSpPr>
            <p:nvPr/>
          </p:nvSpPr>
          <p:spPr>
            <a:xfrm>
              <a:off x="1045256" y="1492294"/>
              <a:ext cx="2196000" cy="900000"/>
            </a:xfrm>
            <a:prstGeom prst="rect">
              <a:avLst/>
            </a:prstGeom>
            <a:ln w="12700">
              <a:solidFill>
                <a:schemeClr val="tx2">
                  <a:lumMod val="25000"/>
                </a:schemeClr>
              </a:solidFill>
            </a:ln>
          </p:spPr>
          <p:txBody>
            <a:bodyPr vert="horz" lIns="36000" tIns="45720" rIns="0" bIns="45720" rtlCol="0" anchor="ctr" anchorCtr="0">
              <a:normAutofit/>
            </a:bodyPr>
            <a:lstStyle>
              <a:defPPr>
                <a:defRPr lang="en-US"/>
              </a:defPPr>
              <a:lvl1pPr>
                <a:defRPr sz="1400"/>
              </a:lvl1pPr>
              <a:lvl2pPr marL="172641" indent="-172641" algn="l" defTabSz="685800" rtl="0" eaLnBrk="1" latinLnBrk="0" hangingPunct="1">
                <a:lnSpc>
                  <a:spcPct val="100000"/>
                </a:lnSpc>
                <a:spcBef>
                  <a:spcPts val="150"/>
                </a:spcBef>
                <a:spcAft>
                  <a:spcPts val="100"/>
                </a:spcAft>
                <a:buClr>
                  <a:schemeClr val="bg2"/>
                </a:buClr>
                <a:buFont typeface="Arial" panose="020B0604020202020204" pitchFamily="34" charset="0"/>
                <a:buChar char="•"/>
                <a:defRPr sz="1600" kern="1200">
                  <a:solidFill>
                    <a:schemeClr val="tx1"/>
                  </a:solidFill>
                  <a:latin typeface="+mn-lt"/>
                  <a:ea typeface="+mn-ea"/>
                  <a:cs typeface="Segoe UI Light" panose="020B0502040204020203" pitchFamily="34" charset="0"/>
                </a:defRPr>
              </a:lvl2pPr>
              <a:lvl3pPr marL="345281" indent="-172641" algn="l" defTabSz="685800" rtl="0" eaLnBrk="1" latinLnBrk="0" hangingPunct="1">
                <a:lnSpc>
                  <a:spcPct val="100000"/>
                </a:lnSpc>
                <a:spcBef>
                  <a:spcPts val="150"/>
                </a:spcBef>
                <a:spcAft>
                  <a:spcPts val="100"/>
                </a:spcAft>
                <a:buClr>
                  <a:schemeClr val="accent2"/>
                </a:buClr>
                <a:buFont typeface="Arial" panose="020B0604020202020204" pitchFamily="34" charset="0"/>
                <a:buChar char="•"/>
                <a:tabLst>
                  <a:tab pos="600075" algn="l"/>
                </a:tabLst>
                <a:defRPr sz="1400" kern="1200">
                  <a:solidFill>
                    <a:schemeClr val="tx1"/>
                  </a:solidFill>
                  <a:latin typeface="+mn-lt"/>
                  <a:ea typeface="+mn-ea"/>
                  <a:cs typeface="Segoe UI Light" panose="020B0502040204020203" pitchFamily="34" charset="0"/>
                </a:defRPr>
              </a:lvl3pPr>
              <a:lvl4pPr marL="513160" indent="-167879" algn="l" defTabSz="685800" rtl="0" eaLnBrk="1" latinLnBrk="0" hangingPunct="1">
                <a:lnSpc>
                  <a:spcPct val="100000"/>
                </a:lnSpc>
                <a:spcBef>
                  <a:spcPts val="150"/>
                </a:spcBef>
                <a:spcAft>
                  <a:spcPts val="100"/>
                </a:spcAft>
                <a:buClr>
                  <a:schemeClr val="accent2">
                    <a:lumMod val="60000"/>
                    <a:lumOff val="40000"/>
                  </a:schemeClr>
                </a:buClr>
                <a:buFont typeface="Arial" panose="020B0604020202020204" pitchFamily="34" charset="0"/>
                <a:buChar char="•"/>
                <a:defRPr sz="1200" kern="1200">
                  <a:solidFill>
                    <a:schemeClr val="tx1"/>
                  </a:solidFill>
                  <a:latin typeface="+mn-lt"/>
                  <a:ea typeface="+mn-ea"/>
                  <a:cs typeface="Segoe UI Light" panose="020B0502040204020203" pitchFamily="34" charset="0"/>
                </a:defRPr>
              </a:lvl4pPr>
              <a:lvl5pPr marL="0" indent="0" algn="l" defTabSz="685800" rtl="0" eaLnBrk="1" latinLnBrk="0" hangingPunct="1">
                <a:lnSpc>
                  <a:spcPct val="100000"/>
                </a:lnSpc>
                <a:spcBef>
                  <a:spcPts val="300"/>
                </a:spcBef>
                <a:spcAft>
                  <a:spcPts val="450"/>
                </a:spcAft>
                <a:buFontTx/>
                <a:buNone/>
                <a:defRPr sz="1800" kern="1200">
                  <a:solidFill>
                    <a:schemeClr val="tx1"/>
                  </a:solidFill>
                  <a:latin typeface="+mn-lt"/>
                  <a:ea typeface="+mn-ea"/>
                  <a:cs typeface="Segoe UI" panose="020B0502040204020203" pitchFamily="34" charset="0"/>
                </a:defRPr>
              </a:lvl5pPr>
              <a:lvl6pPr marL="631825" indent="-115888" algn="l" defTabSz="685800" rtl="0" eaLnBrk="1" latinLnBrk="0" hangingPunct="1">
                <a:lnSpc>
                  <a:spcPct val="90000"/>
                </a:lnSpc>
                <a:spcBef>
                  <a:spcPts val="375"/>
                </a:spcBef>
                <a:buClr>
                  <a:schemeClr val="accent2"/>
                </a:buClr>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Tracking goods and navigation of vehicles on ground, water or in the air</a:t>
              </a:r>
            </a:p>
          </p:txBody>
        </p:sp>
        <p:sp>
          <p:nvSpPr>
            <p:cNvPr id="49" name="TextBox 48">
              <a:extLst>
                <a:ext uri="{FF2B5EF4-FFF2-40B4-BE49-F238E27FC236}">
                  <a16:creationId xmlns:a16="http://schemas.microsoft.com/office/drawing/2014/main" id="{1C55F49B-1C2D-4591-940F-C8FCD5874A49}"/>
                </a:ext>
              </a:extLst>
            </p:cNvPr>
            <p:cNvSpPr txBox="1"/>
            <p:nvPr/>
          </p:nvSpPr>
          <p:spPr>
            <a:xfrm>
              <a:off x="1045256" y="1109859"/>
              <a:ext cx="2196000" cy="369332"/>
            </a:xfrm>
            <a:prstGeom prst="rect">
              <a:avLst/>
            </a:prstGeom>
            <a:solidFill>
              <a:schemeClr val="accent2">
                <a:lumMod val="50000"/>
              </a:schemeClr>
            </a:solidFill>
            <a:ln w="3175">
              <a:solidFill>
                <a:schemeClr val="accent2">
                  <a:lumMod val="50000"/>
                </a:schemeClr>
              </a:solidFill>
            </a:ln>
          </p:spPr>
          <p:txBody>
            <a:bodyPr vert="horz" lIns="36000" tIns="36000" rIns="36000" bIns="36000" rtlCol="0" anchor="ctr" anchorCtr="0">
              <a:noAutofit/>
            </a:bodyPr>
            <a:lstStyle>
              <a:lvl1pPr>
                <a:defRPr>
                  <a:solidFill>
                    <a:schemeClr val="bg1"/>
                  </a:solidFill>
                  <a:latin typeface="+mj-lt"/>
                </a:defRPr>
              </a:lvl1pPr>
              <a:lvl2pPr marL="180971" indent="0">
                <a:buFontTx/>
                <a:buNone/>
              </a:lvl2pPr>
              <a:lvl3pPr marL="357179" indent="0">
                <a:buFontTx/>
                <a:buNone/>
              </a:lvl3pPr>
              <a:lvl4pPr marL="538150" indent="0">
                <a:buFontTx/>
                <a:buNone/>
              </a:lvl4pPr>
            </a:lstStyle>
            <a:p>
              <a:r>
                <a:rPr lang="en-US" sz="1600" dirty="0"/>
                <a:t>Transportation</a:t>
              </a:r>
            </a:p>
          </p:txBody>
        </p:sp>
      </p:grpSp>
      <p:grpSp>
        <p:nvGrpSpPr>
          <p:cNvPr id="65" name="Group 64">
            <a:extLst>
              <a:ext uri="{FF2B5EF4-FFF2-40B4-BE49-F238E27FC236}">
                <a16:creationId xmlns:a16="http://schemas.microsoft.com/office/drawing/2014/main" id="{4268BA40-B400-4CB9-B6B5-AEB9149E242F}"/>
              </a:ext>
            </a:extLst>
          </p:cNvPr>
          <p:cNvGrpSpPr/>
          <p:nvPr/>
        </p:nvGrpSpPr>
        <p:grpSpPr>
          <a:xfrm>
            <a:off x="829662" y="2983946"/>
            <a:ext cx="2202674" cy="1260410"/>
            <a:chOff x="961741" y="2975927"/>
            <a:chExt cx="2202674" cy="1260410"/>
          </a:xfrm>
        </p:grpSpPr>
        <p:sp>
          <p:nvSpPr>
            <p:cNvPr id="4" name="Text Placeholder 2">
              <a:extLst>
                <a:ext uri="{FF2B5EF4-FFF2-40B4-BE49-F238E27FC236}">
                  <a16:creationId xmlns:a16="http://schemas.microsoft.com/office/drawing/2014/main" id="{2FB066FC-02BF-4845-9813-FDD1203C0521}"/>
                </a:ext>
              </a:extLst>
            </p:cNvPr>
            <p:cNvSpPr txBox="1">
              <a:spLocks/>
            </p:cNvSpPr>
            <p:nvPr/>
          </p:nvSpPr>
          <p:spPr>
            <a:xfrm>
              <a:off x="968415" y="2975927"/>
              <a:ext cx="2196000" cy="900000"/>
            </a:xfrm>
            <a:prstGeom prst="rect">
              <a:avLst/>
            </a:prstGeom>
            <a:ln w="12700">
              <a:solidFill>
                <a:schemeClr val="tx2">
                  <a:lumMod val="25000"/>
                </a:schemeClr>
              </a:solidFill>
            </a:ln>
          </p:spPr>
          <p:txBody>
            <a:bodyPr vert="horz" lIns="36000" tIns="45720" rIns="0" bIns="45720" rtlCol="0" anchor="ctr" anchorCtr="0">
              <a:normAutofit/>
            </a:bodyPr>
            <a:lstStyle>
              <a:lvl1pPr marL="0" indent="0" algn="l" defTabSz="685800" rtl="0" eaLnBrk="1" latinLnBrk="0" hangingPunct="1">
                <a:lnSpc>
                  <a:spcPct val="100000"/>
                </a:lnSpc>
                <a:spcBef>
                  <a:spcPts val="200"/>
                </a:spcBef>
                <a:spcAft>
                  <a:spcPts val="100"/>
                </a:spcAft>
                <a:buFontTx/>
                <a:buNone/>
                <a:defRPr sz="1800" kern="1200" baseline="0">
                  <a:solidFill>
                    <a:schemeClr val="tx1"/>
                  </a:solidFill>
                  <a:latin typeface="+mn-lt"/>
                  <a:ea typeface="+mn-ea"/>
                  <a:cs typeface="Segoe UI" panose="020B0502040204020203" pitchFamily="34" charset="0"/>
                </a:defRPr>
              </a:lvl1pPr>
              <a:lvl2pPr marL="172641" indent="-172641" algn="l" defTabSz="685800" rtl="0" eaLnBrk="1" latinLnBrk="0" hangingPunct="1">
                <a:lnSpc>
                  <a:spcPct val="100000"/>
                </a:lnSpc>
                <a:spcBef>
                  <a:spcPts val="150"/>
                </a:spcBef>
                <a:spcAft>
                  <a:spcPts val="100"/>
                </a:spcAft>
                <a:buClr>
                  <a:schemeClr val="bg2"/>
                </a:buClr>
                <a:buFont typeface="Arial" panose="020B0604020202020204" pitchFamily="34" charset="0"/>
                <a:buChar char="•"/>
                <a:defRPr sz="1600" kern="1200">
                  <a:solidFill>
                    <a:schemeClr val="tx1"/>
                  </a:solidFill>
                  <a:latin typeface="+mn-lt"/>
                  <a:ea typeface="+mn-ea"/>
                  <a:cs typeface="Segoe UI Light" panose="020B0502040204020203" pitchFamily="34" charset="0"/>
                </a:defRPr>
              </a:lvl2pPr>
              <a:lvl3pPr marL="345281" indent="-172641" algn="l" defTabSz="685800" rtl="0" eaLnBrk="1" latinLnBrk="0" hangingPunct="1">
                <a:lnSpc>
                  <a:spcPct val="100000"/>
                </a:lnSpc>
                <a:spcBef>
                  <a:spcPts val="150"/>
                </a:spcBef>
                <a:spcAft>
                  <a:spcPts val="100"/>
                </a:spcAft>
                <a:buClr>
                  <a:schemeClr val="accent2"/>
                </a:buClr>
                <a:buFont typeface="Arial" panose="020B0604020202020204" pitchFamily="34" charset="0"/>
                <a:buChar char="•"/>
                <a:tabLst>
                  <a:tab pos="600075" algn="l"/>
                </a:tabLst>
                <a:defRPr sz="1400" kern="1200">
                  <a:solidFill>
                    <a:schemeClr val="tx1"/>
                  </a:solidFill>
                  <a:latin typeface="+mn-lt"/>
                  <a:ea typeface="+mn-ea"/>
                  <a:cs typeface="Segoe UI Light" panose="020B0502040204020203" pitchFamily="34" charset="0"/>
                </a:defRPr>
              </a:lvl3pPr>
              <a:lvl4pPr marL="513160" indent="-167879" algn="l" defTabSz="685800" rtl="0" eaLnBrk="1" latinLnBrk="0" hangingPunct="1">
                <a:lnSpc>
                  <a:spcPct val="100000"/>
                </a:lnSpc>
                <a:spcBef>
                  <a:spcPts val="150"/>
                </a:spcBef>
                <a:spcAft>
                  <a:spcPts val="100"/>
                </a:spcAft>
                <a:buClr>
                  <a:schemeClr val="accent2">
                    <a:lumMod val="60000"/>
                    <a:lumOff val="40000"/>
                  </a:schemeClr>
                </a:buClr>
                <a:buFont typeface="Arial" panose="020B0604020202020204" pitchFamily="34" charset="0"/>
                <a:buChar char="•"/>
                <a:defRPr sz="1200" kern="1200">
                  <a:solidFill>
                    <a:schemeClr val="tx1"/>
                  </a:solidFill>
                  <a:latin typeface="+mn-lt"/>
                  <a:ea typeface="+mn-ea"/>
                  <a:cs typeface="Segoe UI Light" panose="020B0502040204020203" pitchFamily="34" charset="0"/>
                </a:defRPr>
              </a:lvl4pPr>
              <a:lvl5pPr marL="0" indent="0" algn="l" defTabSz="685800" rtl="0" eaLnBrk="1" latinLnBrk="0" hangingPunct="1">
                <a:lnSpc>
                  <a:spcPct val="100000"/>
                </a:lnSpc>
                <a:spcBef>
                  <a:spcPts val="300"/>
                </a:spcBef>
                <a:spcAft>
                  <a:spcPts val="450"/>
                </a:spcAft>
                <a:buFontTx/>
                <a:buNone/>
                <a:defRPr sz="1800" kern="1200">
                  <a:solidFill>
                    <a:schemeClr val="tx1"/>
                  </a:solidFill>
                  <a:latin typeface="+mn-lt"/>
                  <a:ea typeface="+mn-ea"/>
                  <a:cs typeface="Segoe UI" panose="020B0502040204020203" pitchFamily="34" charset="0"/>
                </a:defRPr>
              </a:lvl5pPr>
              <a:lvl6pPr marL="631825" indent="-115888" algn="l" defTabSz="685800" rtl="0" eaLnBrk="1" latinLnBrk="0" hangingPunct="1">
                <a:lnSpc>
                  <a:spcPct val="90000"/>
                </a:lnSpc>
                <a:spcBef>
                  <a:spcPts val="375"/>
                </a:spcBef>
                <a:buClr>
                  <a:schemeClr val="accent2"/>
                </a:buClr>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a:t>Precise timing of radio access networks </a:t>
              </a:r>
            </a:p>
          </p:txBody>
        </p:sp>
        <p:sp>
          <p:nvSpPr>
            <p:cNvPr id="50" name="TextBox 49">
              <a:extLst>
                <a:ext uri="{FF2B5EF4-FFF2-40B4-BE49-F238E27FC236}">
                  <a16:creationId xmlns:a16="http://schemas.microsoft.com/office/drawing/2014/main" id="{176B81CD-AD22-48DE-9F71-926CFEA9FE0B}"/>
                </a:ext>
              </a:extLst>
            </p:cNvPr>
            <p:cNvSpPr txBox="1"/>
            <p:nvPr/>
          </p:nvSpPr>
          <p:spPr>
            <a:xfrm>
              <a:off x="961741" y="3867005"/>
              <a:ext cx="2196000" cy="369332"/>
            </a:xfrm>
            <a:prstGeom prst="rect">
              <a:avLst/>
            </a:prstGeom>
            <a:solidFill>
              <a:schemeClr val="accent2">
                <a:lumMod val="50000"/>
              </a:schemeClr>
            </a:solidFill>
            <a:ln w="3175">
              <a:solidFill>
                <a:schemeClr val="accent2">
                  <a:lumMod val="50000"/>
                </a:schemeClr>
              </a:solidFill>
            </a:ln>
          </p:spPr>
          <p:txBody>
            <a:bodyPr vert="horz" lIns="36000" tIns="36000" rIns="36000" bIns="36000" rtlCol="0" anchor="ctr" anchorCtr="0">
              <a:noAutofit/>
            </a:bodyPr>
            <a:lstStyle>
              <a:lvl1pPr>
                <a:defRPr>
                  <a:solidFill>
                    <a:schemeClr val="bg1"/>
                  </a:solidFill>
                  <a:latin typeface="+mj-lt"/>
                </a:defRPr>
              </a:lvl1pPr>
              <a:lvl2pPr marL="180971" indent="0">
                <a:buFontTx/>
                <a:buNone/>
              </a:lvl2pPr>
              <a:lvl3pPr marL="357179" indent="0">
                <a:buFontTx/>
                <a:buNone/>
              </a:lvl3pPr>
              <a:lvl4pPr marL="538150" indent="0">
                <a:buFontTx/>
                <a:buNone/>
              </a:lvl4pPr>
            </a:lstStyle>
            <a:p>
              <a:r>
                <a:rPr lang="en-US" sz="1600"/>
                <a:t>Fixed/mobile networks</a:t>
              </a:r>
            </a:p>
          </p:txBody>
        </p:sp>
      </p:grpSp>
      <p:sp>
        <p:nvSpPr>
          <p:cNvPr id="51" name="TextBox 50">
            <a:extLst>
              <a:ext uri="{FF2B5EF4-FFF2-40B4-BE49-F238E27FC236}">
                <a16:creationId xmlns:a16="http://schemas.microsoft.com/office/drawing/2014/main" id="{8F4B004A-AF94-4E6D-8317-7221DCFA5210}"/>
              </a:ext>
            </a:extLst>
          </p:cNvPr>
          <p:cNvSpPr txBox="1"/>
          <p:nvPr/>
        </p:nvSpPr>
        <p:spPr>
          <a:xfrm>
            <a:off x="5416593" y="1119982"/>
            <a:ext cx="2196000" cy="369332"/>
          </a:xfrm>
          <a:prstGeom prst="rect">
            <a:avLst/>
          </a:prstGeom>
          <a:solidFill>
            <a:schemeClr val="accent2">
              <a:lumMod val="50000"/>
            </a:schemeClr>
          </a:solidFill>
          <a:ln w="3175">
            <a:solidFill>
              <a:schemeClr val="accent2">
                <a:lumMod val="50000"/>
              </a:schemeClr>
            </a:solidFill>
          </a:ln>
        </p:spPr>
        <p:txBody>
          <a:bodyPr vert="horz" lIns="36000" tIns="36000" rIns="36000" bIns="36000" rtlCol="0" anchor="ctr" anchorCtr="0">
            <a:noAutofit/>
          </a:bodyPr>
          <a:lstStyle>
            <a:lvl1pPr>
              <a:defRPr>
                <a:solidFill>
                  <a:schemeClr val="bg1"/>
                </a:solidFill>
                <a:latin typeface="+mj-lt"/>
              </a:defRPr>
            </a:lvl1pPr>
            <a:lvl2pPr marL="180971" indent="0">
              <a:buFontTx/>
              <a:buNone/>
            </a:lvl2pPr>
            <a:lvl3pPr marL="357179" indent="0">
              <a:buFontTx/>
              <a:buNone/>
            </a:lvl3pPr>
            <a:lvl4pPr marL="538150" indent="0">
              <a:buFontTx/>
              <a:buNone/>
            </a:lvl4pPr>
          </a:lstStyle>
          <a:p>
            <a:pPr algn="r"/>
            <a:r>
              <a:rPr lang="en-US" sz="1600"/>
              <a:t>Utilities</a:t>
            </a:r>
          </a:p>
        </p:txBody>
      </p:sp>
      <p:sp>
        <p:nvSpPr>
          <p:cNvPr id="52" name="TextBox 51">
            <a:extLst>
              <a:ext uri="{FF2B5EF4-FFF2-40B4-BE49-F238E27FC236}">
                <a16:creationId xmlns:a16="http://schemas.microsoft.com/office/drawing/2014/main" id="{156C8B48-84B9-4B0F-BFCB-418E0505BF9A}"/>
              </a:ext>
            </a:extLst>
          </p:cNvPr>
          <p:cNvSpPr txBox="1"/>
          <p:nvPr/>
        </p:nvSpPr>
        <p:spPr>
          <a:xfrm>
            <a:off x="5372453" y="3877076"/>
            <a:ext cx="2196000" cy="369332"/>
          </a:xfrm>
          <a:prstGeom prst="rect">
            <a:avLst/>
          </a:prstGeom>
          <a:solidFill>
            <a:schemeClr val="accent2">
              <a:lumMod val="50000"/>
            </a:schemeClr>
          </a:solidFill>
          <a:ln w="3175">
            <a:solidFill>
              <a:schemeClr val="accent2">
                <a:lumMod val="50000"/>
              </a:schemeClr>
            </a:solidFill>
          </a:ln>
        </p:spPr>
        <p:txBody>
          <a:bodyPr vert="horz" lIns="36000" tIns="36000" rIns="36000" bIns="36000" rtlCol="0" anchor="ctr" anchorCtr="0">
            <a:noAutofit/>
          </a:bodyPr>
          <a:lstStyle>
            <a:lvl1pPr>
              <a:defRPr>
                <a:solidFill>
                  <a:schemeClr val="bg1"/>
                </a:solidFill>
                <a:latin typeface="+mj-lt"/>
              </a:defRPr>
            </a:lvl1pPr>
            <a:lvl2pPr marL="180971" indent="0">
              <a:buFontTx/>
              <a:buNone/>
            </a:lvl2pPr>
            <a:lvl3pPr marL="357179" indent="0">
              <a:buFontTx/>
              <a:buNone/>
            </a:lvl3pPr>
            <a:lvl4pPr marL="538150" indent="0">
              <a:buFontTx/>
              <a:buNone/>
            </a:lvl4pPr>
          </a:lstStyle>
          <a:p>
            <a:pPr algn="r"/>
            <a:r>
              <a:rPr lang="en-US" sz="1600" dirty="0"/>
              <a:t>Financial &amp; Enterprise </a:t>
            </a:r>
          </a:p>
        </p:txBody>
      </p:sp>
      <p:sp>
        <p:nvSpPr>
          <p:cNvPr id="53" name="Text Placeholder 2">
            <a:extLst>
              <a:ext uri="{FF2B5EF4-FFF2-40B4-BE49-F238E27FC236}">
                <a16:creationId xmlns:a16="http://schemas.microsoft.com/office/drawing/2014/main" id="{8A8DF3CD-724C-400B-A0EF-71229BFC2171}"/>
              </a:ext>
            </a:extLst>
          </p:cNvPr>
          <p:cNvSpPr txBox="1">
            <a:spLocks/>
          </p:cNvSpPr>
          <p:nvPr/>
        </p:nvSpPr>
        <p:spPr>
          <a:xfrm>
            <a:off x="5379606" y="2909323"/>
            <a:ext cx="2188847" cy="967754"/>
          </a:xfrm>
          <a:prstGeom prst="rect">
            <a:avLst/>
          </a:prstGeom>
          <a:ln w="12700">
            <a:solidFill>
              <a:schemeClr val="tx2">
                <a:lumMod val="25000"/>
              </a:schemeClr>
            </a:solidFill>
          </a:ln>
        </p:spPr>
        <p:txBody>
          <a:bodyPr vert="horz" lIns="36000" tIns="45720" rIns="72000" bIns="45720" rtlCol="0" anchor="ctr" anchorCtr="0">
            <a:normAutofit fontScale="92500"/>
          </a:bodyPr>
          <a:lstStyle>
            <a:defPPr>
              <a:defRPr lang="en-US"/>
            </a:defPPr>
            <a:lvl1pPr>
              <a:defRPr sz="1400"/>
            </a:lvl1pPr>
            <a:lvl2pPr marL="172641" indent="-172641" algn="l" defTabSz="685800" rtl="0" eaLnBrk="1" latinLnBrk="0" hangingPunct="1">
              <a:lnSpc>
                <a:spcPct val="100000"/>
              </a:lnSpc>
              <a:spcBef>
                <a:spcPts val="150"/>
              </a:spcBef>
              <a:spcAft>
                <a:spcPts val="100"/>
              </a:spcAft>
              <a:buClr>
                <a:schemeClr val="bg2"/>
              </a:buClr>
              <a:buFont typeface="Arial" panose="020B0604020202020204" pitchFamily="34" charset="0"/>
              <a:buChar char="•"/>
              <a:defRPr sz="1600" kern="1200">
                <a:solidFill>
                  <a:schemeClr val="tx1"/>
                </a:solidFill>
                <a:latin typeface="+mn-lt"/>
                <a:ea typeface="+mn-ea"/>
                <a:cs typeface="Segoe UI Light" panose="020B0502040204020203" pitchFamily="34" charset="0"/>
              </a:defRPr>
            </a:lvl2pPr>
            <a:lvl3pPr marL="345281" indent="-172641" algn="l" defTabSz="685800" rtl="0" eaLnBrk="1" latinLnBrk="0" hangingPunct="1">
              <a:lnSpc>
                <a:spcPct val="100000"/>
              </a:lnSpc>
              <a:spcBef>
                <a:spcPts val="150"/>
              </a:spcBef>
              <a:spcAft>
                <a:spcPts val="100"/>
              </a:spcAft>
              <a:buClr>
                <a:schemeClr val="accent2"/>
              </a:buClr>
              <a:buFont typeface="Arial" panose="020B0604020202020204" pitchFamily="34" charset="0"/>
              <a:buChar char="•"/>
              <a:tabLst>
                <a:tab pos="600075" algn="l"/>
              </a:tabLst>
              <a:defRPr sz="1400" kern="1200">
                <a:solidFill>
                  <a:schemeClr val="tx1"/>
                </a:solidFill>
                <a:latin typeface="+mn-lt"/>
                <a:ea typeface="+mn-ea"/>
                <a:cs typeface="Segoe UI Light" panose="020B0502040204020203" pitchFamily="34" charset="0"/>
              </a:defRPr>
            </a:lvl3pPr>
            <a:lvl4pPr marL="513160" indent="-167879" algn="l" defTabSz="685800" rtl="0" eaLnBrk="1" latinLnBrk="0" hangingPunct="1">
              <a:lnSpc>
                <a:spcPct val="100000"/>
              </a:lnSpc>
              <a:spcBef>
                <a:spcPts val="150"/>
              </a:spcBef>
              <a:spcAft>
                <a:spcPts val="100"/>
              </a:spcAft>
              <a:buClr>
                <a:schemeClr val="accent2">
                  <a:lumMod val="60000"/>
                  <a:lumOff val="40000"/>
                </a:schemeClr>
              </a:buClr>
              <a:buFont typeface="Arial" panose="020B0604020202020204" pitchFamily="34" charset="0"/>
              <a:buChar char="•"/>
              <a:defRPr sz="1200" kern="1200">
                <a:solidFill>
                  <a:schemeClr val="tx1"/>
                </a:solidFill>
                <a:latin typeface="+mn-lt"/>
                <a:ea typeface="+mn-ea"/>
                <a:cs typeface="Segoe UI Light" panose="020B0502040204020203" pitchFamily="34" charset="0"/>
              </a:defRPr>
            </a:lvl4pPr>
            <a:lvl5pPr marL="0" indent="0" algn="l" defTabSz="685800" rtl="0" eaLnBrk="1" latinLnBrk="0" hangingPunct="1">
              <a:lnSpc>
                <a:spcPct val="100000"/>
              </a:lnSpc>
              <a:spcBef>
                <a:spcPts val="300"/>
              </a:spcBef>
              <a:spcAft>
                <a:spcPts val="450"/>
              </a:spcAft>
              <a:buFontTx/>
              <a:buNone/>
              <a:defRPr sz="1800" kern="1200">
                <a:solidFill>
                  <a:schemeClr val="tx1"/>
                </a:solidFill>
                <a:latin typeface="+mn-lt"/>
                <a:ea typeface="+mn-ea"/>
                <a:cs typeface="Segoe UI" panose="020B0502040204020203" pitchFamily="34" charset="0"/>
              </a:defRPr>
            </a:lvl5pPr>
            <a:lvl6pPr marL="631825" indent="-115888" algn="l" defTabSz="685800" rtl="0" eaLnBrk="1" latinLnBrk="0" hangingPunct="1">
              <a:lnSpc>
                <a:spcPct val="90000"/>
              </a:lnSpc>
              <a:spcBef>
                <a:spcPts val="375"/>
              </a:spcBef>
              <a:buClr>
                <a:schemeClr val="accent2"/>
              </a:buClr>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dirty="0"/>
              <a:t>Synchronizing data backup </a:t>
            </a:r>
            <a:br>
              <a:rPr lang="en-US" dirty="0"/>
            </a:br>
            <a:r>
              <a:rPr lang="en-US" dirty="0"/>
              <a:t>and distributed </a:t>
            </a:r>
            <a:br>
              <a:rPr lang="en-US" dirty="0"/>
            </a:br>
            <a:r>
              <a:rPr lang="en-US" dirty="0"/>
              <a:t>compute processes</a:t>
            </a:r>
          </a:p>
          <a:p>
            <a:pPr algn="r"/>
            <a:r>
              <a:rPr lang="en-US" dirty="0"/>
              <a:t>Regulation and HFT</a:t>
            </a:r>
          </a:p>
        </p:txBody>
      </p:sp>
      <p:grpSp>
        <p:nvGrpSpPr>
          <p:cNvPr id="54" name="Group 53">
            <a:extLst>
              <a:ext uri="{FF2B5EF4-FFF2-40B4-BE49-F238E27FC236}">
                <a16:creationId xmlns:a16="http://schemas.microsoft.com/office/drawing/2014/main" id="{1F85A346-B17B-429F-9443-474F60D6637C}"/>
              </a:ext>
            </a:extLst>
          </p:cNvPr>
          <p:cNvGrpSpPr>
            <a:grpSpLocks noChangeAspect="1"/>
          </p:cNvGrpSpPr>
          <p:nvPr/>
        </p:nvGrpSpPr>
        <p:grpSpPr>
          <a:xfrm>
            <a:off x="228600" y="1093552"/>
            <a:ext cx="540000" cy="540000"/>
            <a:chOff x="4167000" y="2166750"/>
            <a:chExt cx="810000" cy="810000"/>
          </a:xfrm>
        </p:grpSpPr>
        <p:sp>
          <p:nvSpPr>
            <p:cNvPr id="55" name="Freeform: Shape 54">
              <a:extLst>
                <a:ext uri="{FF2B5EF4-FFF2-40B4-BE49-F238E27FC236}">
                  <a16:creationId xmlns:a16="http://schemas.microsoft.com/office/drawing/2014/main" id="{339493BD-DBA2-40E3-A7DF-A80B26282B15}"/>
                </a:ext>
              </a:extLst>
            </p:cNvPr>
            <p:cNvSpPr>
              <a:spLocks noChangeAspect="1"/>
            </p:cNvSpPr>
            <p:nvPr/>
          </p:nvSpPr>
          <p:spPr>
            <a:xfrm>
              <a:off x="4167000" y="2166750"/>
              <a:ext cx="810000" cy="810000"/>
            </a:xfrm>
            <a:custGeom>
              <a:avLst/>
              <a:gdLst>
                <a:gd name="connsiteX0" fmla="*/ 71438 w 800100"/>
                <a:gd name="connsiteY0" fmla="*/ 800100 h 800100"/>
                <a:gd name="connsiteX1" fmla="*/ 0 w 800100"/>
                <a:gd name="connsiteY1" fmla="*/ 728663 h 800100"/>
                <a:gd name="connsiteX2" fmla="*/ 0 w 800100"/>
                <a:gd name="connsiteY2" fmla="*/ 71438 h 800100"/>
                <a:gd name="connsiteX3" fmla="*/ 71438 w 800100"/>
                <a:gd name="connsiteY3" fmla="*/ 0 h 800100"/>
                <a:gd name="connsiteX4" fmla="*/ 728663 w 800100"/>
                <a:gd name="connsiteY4" fmla="*/ 0 h 800100"/>
                <a:gd name="connsiteX5" fmla="*/ 800100 w 800100"/>
                <a:gd name="connsiteY5" fmla="*/ 71438 h 800100"/>
                <a:gd name="connsiteX6" fmla="*/ 800100 w 800100"/>
                <a:gd name="connsiteY6" fmla="*/ 728663 h 800100"/>
                <a:gd name="connsiteX7" fmla="*/ 728663 w 800100"/>
                <a:gd name="connsiteY7" fmla="*/ 800100 h 800100"/>
                <a:gd name="connsiteX8" fmla="*/ 71438 w 800100"/>
                <a:gd name="connsiteY8" fmla="*/ 80010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100" h="800100">
                  <a:moveTo>
                    <a:pt x="71438" y="800100"/>
                  </a:moveTo>
                  <a:cubicBezTo>
                    <a:pt x="32385" y="800100"/>
                    <a:pt x="0" y="767715"/>
                    <a:pt x="0" y="728663"/>
                  </a:cubicBezTo>
                  <a:lnTo>
                    <a:pt x="0" y="71438"/>
                  </a:lnTo>
                  <a:cubicBezTo>
                    <a:pt x="0" y="32385"/>
                    <a:pt x="32385" y="0"/>
                    <a:pt x="71438" y="0"/>
                  </a:cubicBezTo>
                  <a:lnTo>
                    <a:pt x="728663" y="0"/>
                  </a:lnTo>
                  <a:cubicBezTo>
                    <a:pt x="767715" y="0"/>
                    <a:pt x="800100" y="32385"/>
                    <a:pt x="800100" y="71438"/>
                  </a:cubicBezTo>
                  <a:lnTo>
                    <a:pt x="800100" y="728663"/>
                  </a:lnTo>
                  <a:cubicBezTo>
                    <a:pt x="800100" y="767715"/>
                    <a:pt x="767715" y="800100"/>
                    <a:pt x="728663" y="800100"/>
                  </a:cubicBezTo>
                  <a:lnTo>
                    <a:pt x="71438" y="800100"/>
                  </a:lnTo>
                  <a:close/>
                </a:path>
              </a:pathLst>
            </a:custGeom>
            <a:gradFill>
              <a:gsLst>
                <a:gs pos="91200">
                  <a:srgbClr val="414140"/>
                </a:gs>
                <a:gs pos="0">
                  <a:srgbClr val="9D9D9C"/>
                </a:gs>
              </a:gsLst>
              <a:path path="circle">
                <a:fillToRect l="100000" t="100000"/>
              </a:path>
            </a:gradFill>
            <a:ln w="9525" cap="flat">
              <a:solidFill>
                <a:srgbClr val="FFFFFF"/>
              </a:solid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79E85B2-0A27-4802-B181-CD2156C5753A}"/>
                </a:ext>
              </a:extLst>
            </p:cNvPr>
            <p:cNvSpPr/>
            <p:nvPr/>
          </p:nvSpPr>
          <p:spPr>
            <a:xfrm>
              <a:off x="4266804" y="2281005"/>
              <a:ext cx="581731" cy="581256"/>
            </a:xfrm>
            <a:custGeom>
              <a:avLst/>
              <a:gdLst>
                <a:gd name="connsiteX0" fmla="*/ 530937 w 581731"/>
                <a:gd name="connsiteY0" fmla="*/ 11661 h 581256"/>
                <a:gd name="connsiteX1" fmla="*/ 476645 w 581731"/>
                <a:gd name="connsiteY1" fmla="*/ 48809 h 581256"/>
                <a:gd name="connsiteX2" fmla="*/ 476645 w 581731"/>
                <a:gd name="connsiteY2" fmla="*/ 48809 h 581256"/>
                <a:gd name="connsiteX3" fmla="*/ 400445 w 581731"/>
                <a:gd name="connsiteY3" fmla="*/ 125009 h 581256"/>
                <a:gd name="connsiteX4" fmla="*/ 323292 w 581731"/>
                <a:gd name="connsiteY4" fmla="*/ 119294 h 581256"/>
                <a:gd name="connsiteX5" fmla="*/ 329007 w 581731"/>
                <a:gd name="connsiteY5" fmla="*/ 113579 h 581256"/>
                <a:gd name="connsiteX6" fmla="*/ 334722 w 581731"/>
                <a:gd name="connsiteY6" fmla="*/ 100244 h 581256"/>
                <a:gd name="connsiteX7" fmla="*/ 332817 w 581731"/>
                <a:gd name="connsiteY7" fmla="*/ 96434 h 581256"/>
                <a:gd name="connsiteX8" fmla="*/ 316625 w 581731"/>
                <a:gd name="connsiteY8" fmla="*/ 80241 h 581256"/>
                <a:gd name="connsiteX9" fmla="*/ 312815 w 581731"/>
                <a:gd name="connsiteY9" fmla="*/ 78336 h 581256"/>
                <a:gd name="connsiteX10" fmla="*/ 299480 w 581731"/>
                <a:gd name="connsiteY10" fmla="*/ 84051 h 581256"/>
                <a:gd name="connsiteX11" fmla="*/ 269000 w 581731"/>
                <a:gd name="connsiteY11" fmla="*/ 114531 h 581256"/>
                <a:gd name="connsiteX12" fmla="*/ 206135 w 581731"/>
                <a:gd name="connsiteY12" fmla="*/ 109769 h 581256"/>
                <a:gd name="connsiteX13" fmla="*/ 208992 w 581731"/>
                <a:gd name="connsiteY13" fmla="*/ 106911 h 581256"/>
                <a:gd name="connsiteX14" fmla="*/ 214707 w 581731"/>
                <a:gd name="connsiteY14" fmla="*/ 93576 h 581256"/>
                <a:gd name="connsiteX15" fmla="*/ 212802 w 581731"/>
                <a:gd name="connsiteY15" fmla="*/ 89766 h 581256"/>
                <a:gd name="connsiteX16" fmla="*/ 196610 w 581731"/>
                <a:gd name="connsiteY16" fmla="*/ 73574 h 581256"/>
                <a:gd name="connsiteX17" fmla="*/ 192800 w 581731"/>
                <a:gd name="connsiteY17" fmla="*/ 71669 h 581256"/>
                <a:gd name="connsiteX18" fmla="*/ 179465 w 581731"/>
                <a:gd name="connsiteY18" fmla="*/ 77384 h 581256"/>
                <a:gd name="connsiteX19" fmla="*/ 150890 w 581731"/>
                <a:gd name="connsiteY19" fmla="*/ 105959 h 581256"/>
                <a:gd name="connsiteX20" fmla="*/ 32780 w 581731"/>
                <a:gd name="connsiteY20" fmla="*/ 97386 h 581256"/>
                <a:gd name="connsiteX21" fmla="*/ 28970 w 581731"/>
                <a:gd name="connsiteY21" fmla="*/ 98339 h 581256"/>
                <a:gd name="connsiteX22" fmla="*/ 1347 w 581731"/>
                <a:gd name="connsiteY22" fmla="*/ 125961 h 581256"/>
                <a:gd name="connsiteX23" fmla="*/ 395 w 581731"/>
                <a:gd name="connsiteY23" fmla="*/ 130724 h 581256"/>
                <a:gd name="connsiteX24" fmla="*/ 4205 w 581731"/>
                <a:gd name="connsiteY24" fmla="*/ 134534 h 581256"/>
                <a:gd name="connsiteX25" fmla="*/ 98502 w 581731"/>
                <a:gd name="connsiteY25" fmla="*/ 164061 h 581256"/>
                <a:gd name="connsiteX26" fmla="*/ 98502 w 581731"/>
                <a:gd name="connsiteY26" fmla="*/ 165966 h 581256"/>
                <a:gd name="connsiteX27" fmla="*/ 100407 w 581731"/>
                <a:gd name="connsiteY27" fmla="*/ 169776 h 581256"/>
                <a:gd name="connsiteX28" fmla="*/ 116600 w 581731"/>
                <a:gd name="connsiteY28" fmla="*/ 185969 h 581256"/>
                <a:gd name="connsiteX29" fmla="*/ 120410 w 581731"/>
                <a:gd name="connsiteY29" fmla="*/ 187874 h 581256"/>
                <a:gd name="connsiteX30" fmla="*/ 133745 w 581731"/>
                <a:gd name="connsiteY30" fmla="*/ 182159 h 581256"/>
                <a:gd name="connsiteX31" fmla="*/ 138507 w 581731"/>
                <a:gd name="connsiteY31" fmla="*/ 177396 h 581256"/>
                <a:gd name="connsiteX32" fmla="*/ 193752 w 581731"/>
                <a:gd name="connsiteY32" fmla="*/ 194541 h 581256"/>
                <a:gd name="connsiteX33" fmla="*/ 193752 w 581731"/>
                <a:gd name="connsiteY33" fmla="*/ 197399 h 581256"/>
                <a:gd name="connsiteX34" fmla="*/ 195657 w 581731"/>
                <a:gd name="connsiteY34" fmla="*/ 201209 h 581256"/>
                <a:gd name="connsiteX35" fmla="*/ 211850 w 581731"/>
                <a:gd name="connsiteY35" fmla="*/ 217401 h 581256"/>
                <a:gd name="connsiteX36" fmla="*/ 215660 w 581731"/>
                <a:gd name="connsiteY36" fmla="*/ 219306 h 581256"/>
                <a:gd name="connsiteX37" fmla="*/ 228995 w 581731"/>
                <a:gd name="connsiteY37" fmla="*/ 213591 h 581256"/>
                <a:gd name="connsiteX38" fmla="*/ 234710 w 581731"/>
                <a:gd name="connsiteY38" fmla="*/ 207876 h 581256"/>
                <a:gd name="connsiteX39" fmla="*/ 297575 w 581731"/>
                <a:gd name="connsiteY39" fmla="*/ 227879 h 581256"/>
                <a:gd name="connsiteX40" fmla="*/ 178512 w 581731"/>
                <a:gd name="connsiteY40" fmla="*/ 347894 h 581256"/>
                <a:gd name="connsiteX41" fmla="*/ 154700 w 581731"/>
                <a:gd name="connsiteY41" fmla="*/ 380279 h 581256"/>
                <a:gd name="connsiteX42" fmla="*/ 142317 w 581731"/>
                <a:gd name="connsiteY42" fmla="*/ 400281 h 581256"/>
                <a:gd name="connsiteX43" fmla="*/ 35637 w 581731"/>
                <a:gd name="connsiteY43" fmla="*/ 384089 h 581256"/>
                <a:gd name="connsiteX44" fmla="*/ 31827 w 581731"/>
                <a:gd name="connsiteY44" fmla="*/ 385994 h 581256"/>
                <a:gd name="connsiteX45" fmla="*/ 17540 w 581731"/>
                <a:gd name="connsiteY45" fmla="*/ 400281 h 581256"/>
                <a:gd name="connsiteX46" fmla="*/ 16587 w 581731"/>
                <a:gd name="connsiteY46" fmla="*/ 404091 h 581256"/>
                <a:gd name="connsiteX47" fmla="*/ 19445 w 581731"/>
                <a:gd name="connsiteY47" fmla="*/ 407901 h 581256"/>
                <a:gd name="connsiteX48" fmla="*/ 108027 w 581731"/>
                <a:gd name="connsiteY48" fmla="*/ 460289 h 581256"/>
                <a:gd name="connsiteX49" fmla="*/ 103265 w 581731"/>
                <a:gd name="connsiteY49" fmla="*/ 466956 h 581256"/>
                <a:gd name="connsiteX50" fmla="*/ 102312 w 581731"/>
                <a:gd name="connsiteY50" fmla="*/ 470766 h 581256"/>
                <a:gd name="connsiteX51" fmla="*/ 104217 w 581731"/>
                <a:gd name="connsiteY51" fmla="*/ 473624 h 581256"/>
                <a:gd name="connsiteX52" fmla="*/ 107075 w 581731"/>
                <a:gd name="connsiteY52" fmla="*/ 475529 h 581256"/>
                <a:gd name="connsiteX53" fmla="*/ 108980 w 581731"/>
                <a:gd name="connsiteY53" fmla="*/ 478386 h 581256"/>
                <a:gd name="connsiteX54" fmla="*/ 111837 w 581731"/>
                <a:gd name="connsiteY54" fmla="*/ 480291 h 581256"/>
                <a:gd name="connsiteX55" fmla="*/ 115647 w 581731"/>
                <a:gd name="connsiteY55" fmla="*/ 479339 h 581256"/>
                <a:gd name="connsiteX56" fmla="*/ 122315 w 581731"/>
                <a:gd name="connsiteY56" fmla="*/ 475529 h 581256"/>
                <a:gd name="connsiteX57" fmla="*/ 174702 w 581731"/>
                <a:gd name="connsiteY57" fmla="*/ 564111 h 581256"/>
                <a:gd name="connsiteX58" fmla="*/ 178512 w 581731"/>
                <a:gd name="connsiteY58" fmla="*/ 566969 h 581256"/>
                <a:gd name="connsiteX59" fmla="*/ 182322 w 581731"/>
                <a:gd name="connsiteY59" fmla="*/ 566017 h 581256"/>
                <a:gd name="connsiteX60" fmla="*/ 196610 w 581731"/>
                <a:gd name="connsiteY60" fmla="*/ 551729 h 581256"/>
                <a:gd name="connsiteX61" fmla="*/ 198515 w 581731"/>
                <a:gd name="connsiteY61" fmla="*/ 547919 h 581256"/>
                <a:gd name="connsiteX62" fmla="*/ 182322 w 581731"/>
                <a:gd name="connsiteY62" fmla="*/ 441239 h 581256"/>
                <a:gd name="connsiteX63" fmla="*/ 202325 w 581731"/>
                <a:gd name="connsiteY63" fmla="*/ 427904 h 581256"/>
                <a:gd name="connsiteX64" fmla="*/ 235662 w 581731"/>
                <a:gd name="connsiteY64" fmla="*/ 404091 h 581256"/>
                <a:gd name="connsiteX65" fmla="*/ 355677 w 581731"/>
                <a:gd name="connsiteY65" fmla="*/ 285981 h 581256"/>
                <a:gd name="connsiteX66" fmla="*/ 375680 w 581731"/>
                <a:gd name="connsiteY66" fmla="*/ 348846 h 581256"/>
                <a:gd name="connsiteX67" fmla="*/ 370917 w 581731"/>
                <a:gd name="connsiteY67" fmla="*/ 353609 h 581256"/>
                <a:gd name="connsiteX68" fmla="*/ 365202 w 581731"/>
                <a:gd name="connsiteY68" fmla="*/ 366944 h 581256"/>
                <a:gd name="connsiteX69" fmla="*/ 367107 w 581731"/>
                <a:gd name="connsiteY69" fmla="*/ 370754 h 581256"/>
                <a:gd name="connsiteX70" fmla="*/ 383300 w 581731"/>
                <a:gd name="connsiteY70" fmla="*/ 386946 h 581256"/>
                <a:gd name="connsiteX71" fmla="*/ 387110 w 581731"/>
                <a:gd name="connsiteY71" fmla="*/ 388851 h 581256"/>
                <a:gd name="connsiteX72" fmla="*/ 389015 w 581731"/>
                <a:gd name="connsiteY72" fmla="*/ 388851 h 581256"/>
                <a:gd name="connsiteX73" fmla="*/ 406160 w 581731"/>
                <a:gd name="connsiteY73" fmla="*/ 444096 h 581256"/>
                <a:gd name="connsiteX74" fmla="*/ 400445 w 581731"/>
                <a:gd name="connsiteY74" fmla="*/ 447906 h 581256"/>
                <a:gd name="connsiteX75" fmla="*/ 394730 w 581731"/>
                <a:gd name="connsiteY75" fmla="*/ 461241 h 581256"/>
                <a:gd name="connsiteX76" fmla="*/ 396635 w 581731"/>
                <a:gd name="connsiteY76" fmla="*/ 465051 h 581256"/>
                <a:gd name="connsiteX77" fmla="*/ 412827 w 581731"/>
                <a:gd name="connsiteY77" fmla="*/ 481244 h 581256"/>
                <a:gd name="connsiteX78" fmla="*/ 416637 w 581731"/>
                <a:gd name="connsiteY78" fmla="*/ 483149 h 581256"/>
                <a:gd name="connsiteX79" fmla="*/ 418542 w 581731"/>
                <a:gd name="connsiteY79" fmla="*/ 483149 h 581256"/>
                <a:gd name="connsiteX80" fmla="*/ 448070 w 581731"/>
                <a:gd name="connsiteY80" fmla="*/ 577446 h 581256"/>
                <a:gd name="connsiteX81" fmla="*/ 451880 w 581731"/>
                <a:gd name="connsiteY81" fmla="*/ 581256 h 581256"/>
                <a:gd name="connsiteX82" fmla="*/ 456642 w 581731"/>
                <a:gd name="connsiteY82" fmla="*/ 580304 h 581256"/>
                <a:gd name="connsiteX83" fmla="*/ 484265 w 581731"/>
                <a:gd name="connsiteY83" fmla="*/ 552681 h 581256"/>
                <a:gd name="connsiteX84" fmla="*/ 486170 w 581731"/>
                <a:gd name="connsiteY84" fmla="*/ 548871 h 581256"/>
                <a:gd name="connsiteX85" fmla="*/ 477597 w 581731"/>
                <a:gd name="connsiteY85" fmla="*/ 430761 h 581256"/>
                <a:gd name="connsiteX86" fmla="*/ 506172 w 581731"/>
                <a:gd name="connsiteY86" fmla="*/ 402186 h 581256"/>
                <a:gd name="connsiteX87" fmla="*/ 511887 w 581731"/>
                <a:gd name="connsiteY87" fmla="*/ 388851 h 581256"/>
                <a:gd name="connsiteX88" fmla="*/ 509982 w 581731"/>
                <a:gd name="connsiteY88" fmla="*/ 385041 h 581256"/>
                <a:gd name="connsiteX89" fmla="*/ 493790 w 581731"/>
                <a:gd name="connsiteY89" fmla="*/ 368849 h 581256"/>
                <a:gd name="connsiteX90" fmla="*/ 489980 w 581731"/>
                <a:gd name="connsiteY90" fmla="*/ 366944 h 581256"/>
                <a:gd name="connsiteX91" fmla="*/ 476645 w 581731"/>
                <a:gd name="connsiteY91" fmla="*/ 372659 h 581256"/>
                <a:gd name="connsiteX92" fmla="*/ 471882 w 581731"/>
                <a:gd name="connsiteY92" fmla="*/ 376469 h 581256"/>
                <a:gd name="connsiteX93" fmla="*/ 467120 w 581731"/>
                <a:gd name="connsiteY93" fmla="*/ 313604 h 581256"/>
                <a:gd name="connsiteX94" fmla="*/ 497600 w 581731"/>
                <a:gd name="connsiteY94" fmla="*/ 283124 h 581256"/>
                <a:gd name="connsiteX95" fmla="*/ 503315 w 581731"/>
                <a:gd name="connsiteY95" fmla="*/ 269789 h 581256"/>
                <a:gd name="connsiteX96" fmla="*/ 501410 w 581731"/>
                <a:gd name="connsiteY96" fmla="*/ 265979 h 581256"/>
                <a:gd name="connsiteX97" fmla="*/ 485217 w 581731"/>
                <a:gd name="connsiteY97" fmla="*/ 249786 h 581256"/>
                <a:gd name="connsiteX98" fmla="*/ 481407 w 581731"/>
                <a:gd name="connsiteY98" fmla="*/ 247881 h 581256"/>
                <a:gd name="connsiteX99" fmla="*/ 468072 w 581731"/>
                <a:gd name="connsiteY99" fmla="*/ 253596 h 581256"/>
                <a:gd name="connsiteX100" fmla="*/ 462357 w 581731"/>
                <a:gd name="connsiteY100" fmla="*/ 259311 h 581256"/>
                <a:gd name="connsiteX101" fmla="*/ 456642 w 581731"/>
                <a:gd name="connsiteY101" fmla="*/ 182159 h 581256"/>
                <a:gd name="connsiteX102" fmla="*/ 532842 w 581731"/>
                <a:gd name="connsiteY102" fmla="*/ 105959 h 581256"/>
                <a:gd name="connsiteX103" fmla="*/ 569990 w 581731"/>
                <a:gd name="connsiteY103" fmla="*/ 51666 h 581256"/>
                <a:gd name="connsiteX104" fmla="*/ 576657 w 581731"/>
                <a:gd name="connsiteY104" fmla="*/ 4041 h 581256"/>
                <a:gd name="connsiteX105" fmla="*/ 530937 w 581731"/>
                <a:gd name="connsiteY105" fmla="*/ 11661 h 58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81731" h="581256">
                  <a:moveTo>
                    <a:pt x="530937" y="11661"/>
                  </a:moveTo>
                  <a:cubicBezTo>
                    <a:pt x="500457" y="25949"/>
                    <a:pt x="477597" y="47856"/>
                    <a:pt x="476645" y="48809"/>
                  </a:cubicBezTo>
                  <a:lnTo>
                    <a:pt x="476645" y="48809"/>
                  </a:lnTo>
                  <a:lnTo>
                    <a:pt x="400445" y="125009"/>
                  </a:lnTo>
                  <a:lnTo>
                    <a:pt x="323292" y="119294"/>
                  </a:lnTo>
                  <a:lnTo>
                    <a:pt x="329007" y="113579"/>
                  </a:lnTo>
                  <a:cubicBezTo>
                    <a:pt x="332817" y="109769"/>
                    <a:pt x="334722" y="105006"/>
                    <a:pt x="334722" y="100244"/>
                  </a:cubicBezTo>
                  <a:cubicBezTo>
                    <a:pt x="334722" y="99291"/>
                    <a:pt x="334722" y="97386"/>
                    <a:pt x="332817" y="96434"/>
                  </a:cubicBezTo>
                  <a:lnTo>
                    <a:pt x="316625" y="80241"/>
                  </a:lnTo>
                  <a:cubicBezTo>
                    <a:pt x="315672" y="79289"/>
                    <a:pt x="314720" y="78336"/>
                    <a:pt x="312815" y="78336"/>
                  </a:cubicBezTo>
                  <a:cubicBezTo>
                    <a:pt x="308052" y="78336"/>
                    <a:pt x="302337" y="80241"/>
                    <a:pt x="299480" y="84051"/>
                  </a:cubicBezTo>
                  <a:lnTo>
                    <a:pt x="269000" y="114531"/>
                  </a:lnTo>
                  <a:lnTo>
                    <a:pt x="206135" y="109769"/>
                  </a:lnTo>
                  <a:lnTo>
                    <a:pt x="208992" y="106911"/>
                  </a:lnTo>
                  <a:cubicBezTo>
                    <a:pt x="212802" y="103101"/>
                    <a:pt x="214707" y="98339"/>
                    <a:pt x="214707" y="93576"/>
                  </a:cubicBezTo>
                  <a:cubicBezTo>
                    <a:pt x="214707" y="92624"/>
                    <a:pt x="214707" y="90719"/>
                    <a:pt x="212802" y="89766"/>
                  </a:cubicBezTo>
                  <a:lnTo>
                    <a:pt x="196610" y="73574"/>
                  </a:lnTo>
                  <a:cubicBezTo>
                    <a:pt x="195657" y="72621"/>
                    <a:pt x="194705" y="71669"/>
                    <a:pt x="192800" y="71669"/>
                  </a:cubicBezTo>
                  <a:cubicBezTo>
                    <a:pt x="188037" y="71669"/>
                    <a:pt x="182322" y="73574"/>
                    <a:pt x="179465" y="77384"/>
                  </a:cubicBezTo>
                  <a:lnTo>
                    <a:pt x="150890" y="105959"/>
                  </a:lnTo>
                  <a:lnTo>
                    <a:pt x="32780" y="97386"/>
                  </a:lnTo>
                  <a:cubicBezTo>
                    <a:pt x="30875" y="97386"/>
                    <a:pt x="29922" y="97386"/>
                    <a:pt x="28970" y="98339"/>
                  </a:cubicBezTo>
                  <a:lnTo>
                    <a:pt x="1347" y="125961"/>
                  </a:lnTo>
                  <a:cubicBezTo>
                    <a:pt x="395" y="126914"/>
                    <a:pt x="-558" y="128819"/>
                    <a:pt x="395" y="130724"/>
                  </a:cubicBezTo>
                  <a:cubicBezTo>
                    <a:pt x="395" y="132629"/>
                    <a:pt x="2300" y="133581"/>
                    <a:pt x="4205" y="134534"/>
                  </a:cubicBezTo>
                  <a:lnTo>
                    <a:pt x="98502" y="164061"/>
                  </a:lnTo>
                  <a:cubicBezTo>
                    <a:pt x="98502" y="165014"/>
                    <a:pt x="98502" y="165014"/>
                    <a:pt x="98502" y="165966"/>
                  </a:cubicBezTo>
                  <a:cubicBezTo>
                    <a:pt x="98502" y="166919"/>
                    <a:pt x="98502" y="168824"/>
                    <a:pt x="100407" y="169776"/>
                  </a:cubicBezTo>
                  <a:lnTo>
                    <a:pt x="116600" y="185969"/>
                  </a:lnTo>
                  <a:cubicBezTo>
                    <a:pt x="117552" y="186921"/>
                    <a:pt x="118505" y="187874"/>
                    <a:pt x="120410" y="187874"/>
                  </a:cubicBezTo>
                  <a:cubicBezTo>
                    <a:pt x="125172" y="187874"/>
                    <a:pt x="130887" y="185969"/>
                    <a:pt x="133745" y="182159"/>
                  </a:cubicBezTo>
                  <a:lnTo>
                    <a:pt x="138507" y="177396"/>
                  </a:lnTo>
                  <a:lnTo>
                    <a:pt x="193752" y="194541"/>
                  </a:lnTo>
                  <a:cubicBezTo>
                    <a:pt x="193752" y="195494"/>
                    <a:pt x="193752" y="196446"/>
                    <a:pt x="193752" y="197399"/>
                  </a:cubicBezTo>
                  <a:cubicBezTo>
                    <a:pt x="193752" y="198351"/>
                    <a:pt x="193752" y="200256"/>
                    <a:pt x="195657" y="201209"/>
                  </a:cubicBezTo>
                  <a:lnTo>
                    <a:pt x="211850" y="217401"/>
                  </a:lnTo>
                  <a:cubicBezTo>
                    <a:pt x="212802" y="218354"/>
                    <a:pt x="213755" y="219306"/>
                    <a:pt x="215660" y="219306"/>
                  </a:cubicBezTo>
                  <a:cubicBezTo>
                    <a:pt x="220422" y="219306"/>
                    <a:pt x="226137" y="217401"/>
                    <a:pt x="228995" y="213591"/>
                  </a:cubicBezTo>
                  <a:lnTo>
                    <a:pt x="234710" y="207876"/>
                  </a:lnTo>
                  <a:lnTo>
                    <a:pt x="297575" y="227879"/>
                  </a:lnTo>
                  <a:lnTo>
                    <a:pt x="178512" y="347894"/>
                  </a:lnTo>
                  <a:cubicBezTo>
                    <a:pt x="161367" y="365039"/>
                    <a:pt x="155652" y="380279"/>
                    <a:pt x="154700" y="380279"/>
                  </a:cubicBezTo>
                  <a:lnTo>
                    <a:pt x="142317" y="400281"/>
                  </a:lnTo>
                  <a:lnTo>
                    <a:pt x="35637" y="384089"/>
                  </a:lnTo>
                  <a:cubicBezTo>
                    <a:pt x="34685" y="384089"/>
                    <a:pt x="32780" y="384089"/>
                    <a:pt x="31827" y="385994"/>
                  </a:cubicBezTo>
                  <a:lnTo>
                    <a:pt x="17540" y="400281"/>
                  </a:lnTo>
                  <a:cubicBezTo>
                    <a:pt x="16587" y="401234"/>
                    <a:pt x="15635" y="403139"/>
                    <a:pt x="16587" y="404091"/>
                  </a:cubicBezTo>
                  <a:cubicBezTo>
                    <a:pt x="16587" y="405996"/>
                    <a:pt x="17540" y="406949"/>
                    <a:pt x="19445" y="407901"/>
                  </a:cubicBezTo>
                  <a:lnTo>
                    <a:pt x="108027" y="460289"/>
                  </a:lnTo>
                  <a:lnTo>
                    <a:pt x="103265" y="466956"/>
                  </a:lnTo>
                  <a:cubicBezTo>
                    <a:pt x="102312" y="467909"/>
                    <a:pt x="102312" y="469814"/>
                    <a:pt x="102312" y="470766"/>
                  </a:cubicBezTo>
                  <a:cubicBezTo>
                    <a:pt x="102312" y="471719"/>
                    <a:pt x="103265" y="473624"/>
                    <a:pt x="104217" y="473624"/>
                  </a:cubicBezTo>
                  <a:lnTo>
                    <a:pt x="107075" y="475529"/>
                  </a:lnTo>
                  <a:lnTo>
                    <a:pt x="108980" y="478386"/>
                  </a:lnTo>
                  <a:cubicBezTo>
                    <a:pt x="109932" y="479339"/>
                    <a:pt x="110885" y="480291"/>
                    <a:pt x="111837" y="480291"/>
                  </a:cubicBezTo>
                  <a:cubicBezTo>
                    <a:pt x="112790" y="480291"/>
                    <a:pt x="114695" y="480291"/>
                    <a:pt x="115647" y="479339"/>
                  </a:cubicBezTo>
                  <a:lnTo>
                    <a:pt x="122315" y="475529"/>
                  </a:lnTo>
                  <a:lnTo>
                    <a:pt x="174702" y="564111"/>
                  </a:lnTo>
                  <a:cubicBezTo>
                    <a:pt x="175655" y="565064"/>
                    <a:pt x="176607" y="566017"/>
                    <a:pt x="178512" y="566969"/>
                  </a:cubicBezTo>
                  <a:cubicBezTo>
                    <a:pt x="180417" y="566969"/>
                    <a:pt x="181370" y="566969"/>
                    <a:pt x="182322" y="566017"/>
                  </a:cubicBezTo>
                  <a:lnTo>
                    <a:pt x="196610" y="551729"/>
                  </a:lnTo>
                  <a:cubicBezTo>
                    <a:pt x="197562" y="550777"/>
                    <a:pt x="198515" y="549824"/>
                    <a:pt x="198515" y="547919"/>
                  </a:cubicBezTo>
                  <a:lnTo>
                    <a:pt x="182322" y="441239"/>
                  </a:lnTo>
                  <a:lnTo>
                    <a:pt x="202325" y="427904"/>
                  </a:lnTo>
                  <a:cubicBezTo>
                    <a:pt x="203277" y="427904"/>
                    <a:pt x="218517" y="421236"/>
                    <a:pt x="235662" y="404091"/>
                  </a:cubicBezTo>
                  <a:lnTo>
                    <a:pt x="355677" y="285981"/>
                  </a:lnTo>
                  <a:lnTo>
                    <a:pt x="375680" y="348846"/>
                  </a:lnTo>
                  <a:lnTo>
                    <a:pt x="370917" y="353609"/>
                  </a:lnTo>
                  <a:cubicBezTo>
                    <a:pt x="367107" y="357419"/>
                    <a:pt x="365202" y="362181"/>
                    <a:pt x="365202" y="366944"/>
                  </a:cubicBezTo>
                  <a:cubicBezTo>
                    <a:pt x="365202" y="367896"/>
                    <a:pt x="365202" y="369801"/>
                    <a:pt x="367107" y="370754"/>
                  </a:cubicBezTo>
                  <a:lnTo>
                    <a:pt x="383300" y="386946"/>
                  </a:lnTo>
                  <a:cubicBezTo>
                    <a:pt x="384252" y="387899"/>
                    <a:pt x="385205" y="388851"/>
                    <a:pt x="387110" y="388851"/>
                  </a:cubicBezTo>
                  <a:cubicBezTo>
                    <a:pt x="388062" y="388851"/>
                    <a:pt x="388062" y="388851"/>
                    <a:pt x="389015" y="388851"/>
                  </a:cubicBezTo>
                  <a:lnTo>
                    <a:pt x="406160" y="444096"/>
                  </a:lnTo>
                  <a:lnTo>
                    <a:pt x="400445" y="447906"/>
                  </a:lnTo>
                  <a:cubicBezTo>
                    <a:pt x="396635" y="451716"/>
                    <a:pt x="394730" y="456479"/>
                    <a:pt x="394730" y="461241"/>
                  </a:cubicBezTo>
                  <a:cubicBezTo>
                    <a:pt x="394730" y="462194"/>
                    <a:pt x="394730" y="464099"/>
                    <a:pt x="396635" y="465051"/>
                  </a:cubicBezTo>
                  <a:lnTo>
                    <a:pt x="412827" y="481244"/>
                  </a:lnTo>
                  <a:cubicBezTo>
                    <a:pt x="413780" y="482196"/>
                    <a:pt x="414732" y="483149"/>
                    <a:pt x="416637" y="483149"/>
                  </a:cubicBezTo>
                  <a:cubicBezTo>
                    <a:pt x="417590" y="483149"/>
                    <a:pt x="417590" y="483149"/>
                    <a:pt x="418542" y="483149"/>
                  </a:cubicBezTo>
                  <a:lnTo>
                    <a:pt x="448070" y="577446"/>
                  </a:lnTo>
                  <a:cubicBezTo>
                    <a:pt x="448070" y="579352"/>
                    <a:pt x="449975" y="580304"/>
                    <a:pt x="451880" y="581256"/>
                  </a:cubicBezTo>
                  <a:cubicBezTo>
                    <a:pt x="453785" y="581256"/>
                    <a:pt x="455690" y="581256"/>
                    <a:pt x="456642" y="580304"/>
                  </a:cubicBezTo>
                  <a:lnTo>
                    <a:pt x="484265" y="552681"/>
                  </a:lnTo>
                  <a:cubicBezTo>
                    <a:pt x="485217" y="551729"/>
                    <a:pt x="486170" y="549824"/>
                    <a:pt x="486170" y="548871"/>
                  </a:cubicBezTo>
                  <a:lnTo>
                    <a:pt x="477597" y="430761"/>
                  </a:lnTo>
                  <a:lnTo>
                    <a:pt x="506172" y="402186"/>
                  </a:lnTo>
                  <a:cubicBezTo>
                    <a:pt x="509982" y="398376"/>
                    <a:pt x="511887" y="393614"/>
                    <a:pt x="511887" y="388851"/>
                  </a:cubicBezTo>
                  <a:cubicBezTo>
                    <a:pt x="511887" y="387899"/>
                    <a:pt x="511887" y="385994"/>
                    <a:pt x="509982" y="385041"/>
                  </a:cubicBezTo>
                  <a:lnTo>
                    <a:pt x="493790" y="368849"/>
                  </a:lnTo>
                  <a:cubicBezTo>
                    <a:pt x="492837" y="367896"/>
                    <a:pt x="491885" y="366944"/>
                    <a:pt x="489980" y="366944"/>
                  </a:cubicBezTo>
                  <a:cubicBezTo>
                    <a:pt x="485217" y="366944"/>
                    <a:pt x="479502" y="368849"/>
                    <a:pt x="476645" y="372659"/>
                  </a:cubicBezTo>
                  <a:lnTo>
                    <a:pt x="471882" y="376469"/>
                  </a:lnTo>
                  <a:lnTo>
                    <a:pt x="467120" y="313604"/>
                  </a:lnTo>
                  <a:lnTo>
                    <a:pt x="497600" y="283124"/>
                  </a:lnTo>
                  <a:cubicBezTo>
                    <a:pt x="501410" y="279314"/>
                    <a:pt x="503315" y="274551"/>
                    <a:pt x="503315" y="269789"/>
                  </a:cubicBezTo>
                  <a:cubicBezTo>
                    <a:pt x="503315" y="268836"/>
                    <a:pt x="503315" y="266931"/>
                    <a:pt x="501410" y="265979"/>
                  </a:cubicBezTo>
                  <a:lnTo>
                    <a:pt x="485217" y="249786"/>
                  </a:lnTo>
                  <a:cubicBezTo>
                    <a:pt x="484265" y="248834"/>
                    <a:pt x="483312" y="247881"/>
                    <a:pt x="481407" y="247881"/>
                  </a:cubicBezTo>
                  <a:cubicBezTo>
                    <a:pt x="476645" y="247881"/>
                    <a:pt x="470930" y="249786"/>
                    <a:pt x="468072" y="253596"/>
                  </a:cubicBezTo>
                  <a:lnTo>
                    <a:pt x="462357" y="259311"/>
                  </a:lnTo>
                  <a:lnTo>
                    <a:pt x="456642" y="182159"/>
                  </a:lnTo>
                  <a:lnTo>
                    <a:pt x="532842" y="105959"/>
                  </a:lnTo>
                  <a:cubicBezTo>
                    <a:pt x="533795" y="105006"/>
                    <a:pt x="556655" y="82146"/>
                    <a:pt x="569990" y="51666"/>
                  </a:cubicBezTo>
                  <a:cubicBezTo>
                    <a:pt x="584277" y="21186"/>
                    <a:pt x="584277" y="9756"/>
                    <a:pt x="576657" y="4041"/>
                  </a:cubicBezTo>
                  <a:cubicBezTo>
                    <a:pt x="572847" y="-2626"/>
                    <a:pt x="561417" y="-1674"/>
                    <a:pt x="530937" y="11661"/>
                  </a:cubicBezTo>
                  <a:close/>
                </a:path>
              </a:pathLst>
            </a:custGeom>
            <a:solidFill>
              <a:srgbClr val="FFFFFF"/>
            </a:solidFill>
            <a:ln w="9525" cap="flat">
              <a:noFill/>
              <a:prstDash val="solid"/>
              <a:miter/>
            </a:ln>
          </p:spPr>
          <p:txBody>
            <a:bodyPr rtlCol="0" anchor="ctr"/>
            <a:lstStyle/>
            <a:p>
              <a:endParaRPr lang="en-US"/>
            </a:p>
          </p:txBody>
        </p:sp>
      </p:grpSp>
      <p:grpSp>
        <p:nvGrpSpPr>
          <p:cNvPr id="57" name="Group 56">
            <a:extLst>
              <a:ext uri="{FF2B5EF4-FFF2-40B4-BE49-F238E27FC236}">
                <a16:creationId xmlns:a16="http://schemas.microsoft.com/office/drawing/2014/main" id="{48A3509E-227D-4B0D-8F8E-F839529E5416}"/>
              </a:ext>
            </a:extLst>
          </p:cNvPr>
          <p:cNvGrpSpPr>
            <a:grpSpLocks noChangeAspect="1"/>
          </p:cNvGrpSpPr>
          <p:nvPr/>
        </p:nvGrpSpPr>
        <p:grpSpPr>
          <a:xfrm>
            <a:off x="219637" y="1799383"/>
            <a:ext cx="540000" cy="540000"/>
            <a:chOff x="4167000" y="2166750"/>
            <a:chExt cx="810000" cy="810000"/>
          </a:xfrm>
        </p:grpSpPr>
        <p:sp>
          <p:nvSpPr>
            <p:cNvPr id="58" name="Freeform: Shape 57">
              <a:extLst>
                <a:ext uri="{FF2B5EF4-FFF2-40B4-BE49-F238E27FC236}">
                  <a16:creationId xmlns:a16="http://schemas.microsoft.com/office/drawing/2014/main" id="{89730E99-5DA3-4808-B426-8FF32B9D8C8E}"/>
                </a:ext>
              </a:extLst>
            </p:cNvPr>
            <p:cNvSpPr>
              <a:spLocks noChangeAspect="1"/>
            </p:cNvSpPr>
            <p:nvPr/>
          </p:nvSpPr>
          <p:spPr>
            <a:xfrm>
              <a:off x="4167000" y="2166750"/>
              <a:ext cx="810000" cy="810000"/>
            </a:xfrm>
            <a:custGeom>
              <a:avLst/>
              <a:gdLst>
                <a:gd name="connsiteX0" fmla="*/ 71438 w 800100"/>
                <a:gd name="connsiteY0" fmla="*/ 800100 h 800100"/>
                <a:gd name="connsiteX1" fmla="*/ 0 w 800100"/>
                <a:gd name="connsiteY1" fmla="*/ 728663 h 800100"/>
                <a:gd name="connsiteX2" fmla="*/ 0 w 800100"/>
                <a:gd name="connsiteY2" fmla="*/ 71438 h 800100"/>
                <a:gd name="connsiteX3" fmla="*/ 71438 w 800100"/>
                <a:gd name="connsiteY3" fmla="*/ 0 h 800100"/>
                <a:gd name="connsiteX4" fmla="*/ 728663 w 800100"/>
                <a:gd name="connsiteY4" fmla="*/ 0 h 800100"/>
                <a:gd name="connsiteX5" fmla="*/ 800100 w 800100"/>
                <a:gd name="connsiteY5" fmla="*/ 71438 h 800100"/>
                <a:gd name="connsiteX6" fmla="*/ 800100 w 800100"/>
                <a:gd name="connsiteY6" fmla="*/ 728663 h 800100"/>
                <a:gd name="connsiteX7" fmla="*/ 728663 w 800100"/>
                <a:gd name="connsiteY7" fmla="*/ 800100 h 800100"/>
                <a:gd name="connsiteX8" fmla="*/ 71438 w 800100"/>
                <a:gd name="connsiteY8" fmla="*/ 80010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100" h="800100">
                  <a:moveTo>
                    <a:pt x="71438" y="800100"/>
                  </a:moveTo>
                  <a:cubicBezTo>
                    <a:pt x="32385" y="800100"/>
                    <a:pt x="0" y="767715"/>
                    <a:pt x="0" y="728663"/>
                  </a:cubicBezTo>
                  <a:lnTo>
                    <a:pt x="0" y="71438"/>
                  </a:lnTo>
                  <a:cubicBezTo>
                    <a:pt x="0" y="32385"/>
                    <a:pt x="32385" y="0"/>
                    <a:pt x="71438" y="0"/>
                  </a:cubicBezTo>
                  <a:lnTo>
                    <a:pt x="728663" y="0"/>
                  </a:lnTo>
                  <a:cubicBezTo>
                    <a:pt x="767715" y="0"/>
                    <a:pt x="800100" y="32385"/>
                    <a:pt x="800100" y="71438"/>
                  </a:cubicBezTo>
                  <a:lnTo>
                    <a:pt x="800100" y="728663"/>
                  </a:lnTo>
                  <a:cubicBezTo>
                    <a:pt x="800100" y="767715"/>
                    <a:pt x="767715" y="800100"/>
                    <a:pt x="728663" y="800100"/>
                  </a:cubicBezTo>
                  <a:lnTo>
                    <a:pt x="71438" y="800100"/>
                  </a:lnTo>
                  <a:close/>
                </a:path>
              </a:pathLst>
            </a:custGeom>
            <a:gradFill>
              <a:gsLst>
                <a:gs pos="91200">
                  <a:srgbClr val="414140"/>
                </a:gs>
                <a:gs pos="0">
                  <a:srgbClr val="9D9D9C"/>
                </a:gs>
              </a:gsLst>
              <a:path path="circle">
                <a:fillToRect l="100000" t="100000"/>
              </a:path>
            </a:gradFill>
            <a:ln w="9525" cap="flat">
              <a:solidFill>
                <a:srgbClr val="FFFFFF"/>
              </a:solidFill>
              <a:prstDash val="solid"/>
              <a:miter/>
            </a:ln>
          </p:spPr>
          <p:txBody>
            <a:bodyPr rtlCol="0" anchor="ctr"/>
            <a:lstStyle/>
            <a:p>
              <a:endParaRPr lang="en-US"/>
            </a:p>
          </p:txBody>
        </p:sp>
        <p:grpSp>
          <p:nvGrpSpPr>
            <p:cNvPr id="59" name="Group 58">
              <a:extLst>
                <a:ext uri="{FF2B5EF4-FFF2-40B4-BE49-F238E27FC236}">
                  <a16:creationId xmlns:a16="http://schemas.microsoft.com/office/drawing/2014/main" id="{837B7305-2FE4-429F-9912-5EB4F53BA71E}"/>
                </a:ext>
              </a:extLst>
            </p:cNvPr>
            <p:cNvGrpSpPr/>
            <p:nvPr/>
          </p:nvGrpSpPr>
          <p:grpSpPr>
            <a:xfrm>
              <a:off x="4219575" y="2398395"/>
              <a:ext cx="704850" cy="346710"/>
              <a:chOff x="4219575" y="2400300"/>
              <a:chExt cx="704850" cy="346710"/>
            </a:xfrm>
          </p:grpSpPr>
          <p:sp>
            <p:nvSpPr>
              <p:cNvPr id="60" name="Freeform: Shape 59">
                <a:extLst>
                  <a:ext uri="{FF2B5EF4-FFF2-40B4-BE49-F238E27FC236}">
                    <a16:creationId xmlns:a16="http://schemas.microsoft.com/office/drawing/2014/main" id="{C5315285-28CE-41C2-A805-E4729ED7EFD8}"/>
                  </a:ext>
                </a:extLst>
              </p:cNvPr>
              <p:cNvSpPr/>
              <p:nvPr/>
            </p:nvSpPr>
            <p:spPr>
              <a:xfrm>
                <a:off x="4716780" y="2638425"/>
                <a:ext cx="108584" cy="108585"/>
              </a:xfrm>
              <a:custGeom>
                <a:avLst/>
                <a:gdLst>
                  <a:gd name="connsiteX0" fmla="*/ 54293 w 108584"/>
                  <a:gd name="connsiteY0" fmla="*/ 0 h 108585"/>
                  <a:gd name="connsiteX1" fmla="*/ 0 w 108584"/>
                  <a:gd name="connsiteY1" fmla="*/ 54293 h 108585"/>
                  <a:gd name="connsiteX2" fmla="*/ 54293 w 108584"/>
                  <a:gd name="connsiteY2" fmla="*/ 108585 h 108585"/>
                  <a:gd name="connsiteX3" fmla="*/ 108585 w 108584"/>
                  <a:gd name="connsiteY3" fmla="*/ 54293 h 108585"/>
                  <a:gd name="connsiteX4" fmla="*/ 54293 w 108584"/>
                  <a:gd name="connsiteY4" fmla="*/ 0 h 108585"/>
                  <a:gd name="connsiteX5" fmla="*/ 54293 w 108584"/>
                  <a:gd name="connsiteY5" fmla="*/ 80010 h 108585"/>
                  <a:gd name="connsiteX6" fmla="*/ 28575 w 108584"/>
                  <a:gd name="connsiteY6" fmla="*/ 54293 h 108585"/>
                  <a:gd name="connsiteX7" fmla="*/ 54293 w 108584"/>
                  <a:gd name="connsiteY7" fmla="*/ 28575 h 108585"/>
                  <a:gd name="connsiteX8" fmla="*/ 80010 w 108584"/>
                  <a:gd name="connsiteY8" fmla="*/ 54293 h 108585"/>
                  <a:gd name="connsiteX9" fmla="*/ 54293 w 108584"/>
                  <a:gd name="connsiteY9" fmla="*/ 80010 h 10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584" h="108585">
                    <a:moveTo>
                      <a:pt x="54293" y="0"/>
                    </a:moveTo>
                    <a:cubicBezTo>
                      <a:pt x="23813" y="0"/>
                      <a:pt x="0" y="24765"/>
                      <a:pt x="0" y="54293"/>
                    </a:cubicBezTo>
                    <a:cubicBezTo>
                      <a:pt x="0" y="84773"/>
                      <a:pt x="24765" y="108585"/>
                      <a:pt x="54293" y="108585"/>
                    </a:cubicBezTo>
                    <a:cubicBezTo>
                      <a:pt x="84772" y="108585"/>
                      <a:pt x="108585" y="83820"/>
                      <a:pt x="108585" y="54293"/>
                    </a:cubicBezTo>
                    <a:cubicBezTo>
                      <a:pt x="108585" y="23813"/>
                      <a:pt x="84772" y="0"/>
                      <a:pt x="54293" y="0"/>
                    </a:cubicBezTo>
                    <a:close/>
                    <a:moveTo>
                      <a:pt x="54293" y="80010"/>
                    </a:moveTo>
                    <a:cubicBezTo>
                      <a:pt x="40005" y="80010"/>
                      <a:pt x="28575" y="68580"/>
                      <a:pt x="28575" y="54293"/>
                    </a:cubicBezTo>
                    <a:cubicBezTo>
                      <a:pt x="28575" y="40005"/>
                      <a:pt x="40005" y="28575"/>
                      <a:pt x="54293" y="28575"/>
                    </a:cubicBezTo>
                    <a:cubicBezTo>
                      <a:pt x="68580" y="28575"/>
                      <a:pt x="80010" y="40005"/>
                      <a:pt x="80010" y="54293"/>
                    </a:cubicBezTo>
                    <a:cubicBezTo>
                      <a:pt x="80010" y="68580"/>
                      <a:pt x="68580" y="80010"/>
                      <a:pt x="54293" y="80010"/>
                    </a:cubicBezTo>
                    <a:close/>
                  </a:path>
                </a:pathLst>
              </a:custGeom>
              <a:solidFill>
                <a:schemeClr val="bg1"/>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2DA3E78-65FA-4C57-BC09-1B4095E448D7}"/>
                  </a:ext>
                </a:extLst>
              </p:cNvPr>
              <p:cNvSpPr/>
              <p:nvPr/>
            </p:nvSpPr>
            <p:spPr>
              <a:xfrm>
                <a:off x="4401502" y="2638425"/>
                <a:ext cx="108584" cy="108585"/>
              </a:xfrm>
              <a:custGeom>
                <a:avLst/>
                <a:gdLst>
                  <a:gd name="connsiteX0" fmla="*/ 54292 w 108584"/>
                  <a:gd name="connsiteY0" fmla="*/ 0 h 108585"/>
                  <a:gd name="connsiteX1" fmla="*/ 0 w 108584"/>
                  <a:gd name="connsiteY1" fmla="*/ 54293 h 108585"/>
                  <a:gd name="connsiteX2" fmla="*/ 54292 w 108584"/>
                  <a:gd name="connsiteY2" fmla="*/ 108585 h 108585"/>
                  <a:gd name="connsiteX3" fmla="*/ 108585 w 108584"/>
                  <a:gd name="connsiteY3" fmla="*/ 54293 h 108585"/>
                  <a:gd name="connsiteX4" fmla="*/ 54292 w 108584"/>
                  <a:gd name="connsiteY4" fmla="*/ 0 h 108585"/>
                  <a:gd name="connsiteX5" fmla="*/ 54292 w 108584"/>
                  <a:gd name="connsiteY5" fmla="*/ 80010 h 108585"/>
                  <a:gd name="connsiteX6" fmla="*/ 28575 w 108584"/>
                  <a:gd name="connsiteY6" fmla="*/ 54293 h 108585"/>
                  <a:gd name="connsiteX7" fmla="*/ 54292 w 108584"/>
                  <a:gd name="connsiteY7" fmla="*/ 28575 h 108585"/>
                  <a:gd name="connsiteX8" fmla="*/ 80010 w 108584"/>
                  <a:gd name="connsiteY8" fmla="*/ 54293 h 108585"/>
                  <a:gd name="connsiteX9" fmla="*/ 54292 w 108584"/>
                  <a:gd name="connsiteY9" fmla="*/ 80010 h 10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584" h="108585">
                    <a:moveTo>
                      <a:pt x="54292" y="0"/>
                    </a:moveTo>
                    <a:cubicBezTo>
                      <a:pt x="23813" y="0"/>
                      <a:pt x="0" y="24765"/>
                      <a:pt x="0" y="54293"/>
                    </a:cubicBezTo>
                    <a:cubicBezTo>
                      <a:pt x="0" y="84773"/>
                      <a:pt x="24765" y="108585"/>
                      <a:pt x="54292" y="108585"/>
                    </a:cubicBezTo>
                    <a:cubicBezTo>
                      <a:pt x="84773" y="108585"/>
                      <a:pt x="108585" y="83820"/>
                      <a:pt x="108585" y="54293"/>
                    </a:cubicBezTo>
                    <a:cubicBezTo>
                      <a:pt x="108585" y="23813"/>
                      <a:pt x="83820" y="0"/>
                      <a:pt x="54292" y="0"/>
                    </a:cubicBezTo>
                    <a:close/>
                    <a:moveTo>
                      <a:pt x="54292" y="80010"/>
                    </a:moveTo>
                    <a:cubicBezTo>
                      <a:pt x="40005" y="80010"/>
                      <a:pt x="28575" y="68580"/>
                      <a:pt x="28575" y="54293"/>
                    </a:cubicBezTo>
                    <a:cubicBezTo>
                      <a:pt x="28575" y="40005"/>
                      <a:pt x="40005" y="28575"/>
                      <a:pt x="54292" y="28575"/>
                    </a:cubicBezTo>
                    <a:cubicBezTo>
                      <a:pt x="68580" y="28575"/>
                      <a:pt x="80010" y="40005"/>
                      <a:pt x="80010" y="54293"/>
                    </a:cubicBezTo>
                    <a:cubicBezTo>
                      <a:pt x="80010" y="68580"/>
                      <a:pt x="67628" y="80010"/>
                      <a:pt x="54292" y="80010"/>
                    </a:cubicBezTo>
                    <a:close/>
                  </a:path>
                </a:pathLst>
              </a:custGeom>
              <a:solidFill>
                <a:schemeClr val="bg1"/>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9B463DEC-1AF1-4F2B-A9BD-D94BF1424F31}"/>
                  </a:ext>
                </a:extLst>
              </p:cNvPr>
              <p:cNvSpPr/>
              <p:nvPr/>
            </p:nvSpPr>
            <p:spPr>
              <a:xfrm>
                <a:off x="4263389" y="2638425"/>
                <a:ext cx="108585" cy="108585"/>
              </a:xfrm>
              <a:custGeom>
                <a:avLst/>
                <a:gdLst>
                  <a:gd name="connsiteX0" fmla="*/ 54293 w 108585"/>
                  <a:gd name="connsiteY0" fmla="*/ 0 h 108585"/>
                  <a:gd name="connsiteX1" fmla="*/ 0 w 108585"/>
                  <a:gd name="connsiteY1" fmla="*/ 54293 h 108585"/>
                  <a:gd name="connsiteX2" fmla="*/ 54293 w 108585"/>
                  <a:gd name="connsiteY2" fmla="*/ 108585 h 108585"/>
                  <a:gd name="connsiteX3" fmla="*/ 108585 w 108585"/>
                  <a:gd name="connsiteY3" fmla="*/ 54293 h 108585"/>
                  <a:gd name="connsiteX4" fmla="*/ 54293 w 108585"/>
                  <a:gd name="connsiteY4" fmla="*/ 0 h 108585"/>
                  <a:gd name="connsiteX5" fmla="*/ 54293 w 108585"/>
                  <a:gd name="connsiteY5" fmla="*/ 80010 h 108585"/>
                  <a:gd name="connsiteX6" fmla="*/ 28575 w 108585"/>
                  <a:gd name="connsiteY6" fmla="*/ 54293 h 108585"/>
                  <a:gd name="connsiteX7" fmla="*/ 54293 w 108585"/>
                  <a:gd name="connsiteY7" fmla="*/ 28575 h 108585"/>
                  <a:gd name="connsiteX8" fmla="*/ 80010 w 108585"/>
                  <a:gd name="connsiteY8" fmla="*/ 54293 h 108585"/>
                  <a:gd name="connsiteX9" fmla="*/ 54293 w 108585"/>
                  <a:gd name="connsiteY9" fmla="*/ 80010 h 10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585" h="108585">
                    <a:moveTo>
                      <a:pt x="54293" y="0"/>
                    </a:moveTo>
                    <a:cubicBezTo>
                      <a:pt x="23813" y="0"/>
                      <a:pt x="0" y="24765"/>
                      <a:pt x="0" y="54293"/>
                    </a:cubicBezTo>
                    <a:cubicBezTo>
                      <a:pt x="0" y="84773"/>
                      <a:pt x="24765" y="108585"/>
                      <a:pt x="54293" y="108585"/>
                    </a:cubicBezTo>
                    <a:cubicBezTo>
                      <a:pt x="84773" y="108585"/>
                      <a:pt x="108585" y="83820"/>
                      <a:pt x="108585" y="54293"/>
                    </a:cubicBezTo>
                    <a:cubicBezTo>
                      <a:pt x="108585" y="23813"/>
                      <a:pt x="83820" y="0"/>
                      <a:pt x="54293" y="0"/>
                    </a:cubicBezTo>
                    <a:close/>
                    <a:moveTo>
                      <a:pt x="54293" y="80010"/>
                    </a:moveTo>
                    <a:cubicBezTo>
                      <a:pt x="40005" y="80010"/>
                      <a:pt x="28575" y="68580"/>
                      <a:pt x="28575" y="54293"/>
                    </a:cubicBezTo>
                    <a:cubicBezTo>
                      <a:pt x="28575" y="40005"/>
                      <a:pt x="40005" y="28575"/>
                      <a:pt x="54293" y="28575"/>
                    </a:cubicBezTo>
                    <a:cubicBezTo>
                      <a:pt x="68580" y="28575"/>
                      <a:pt x="80010" y="40005"/>
                      <a:pt x="80010" y="54293"/>
                    </a:cubicBezTo>
                    <a:cubicBezTo>
                      <a:pt x="80010" y="68580"/>
                      <a:pt x="67628" y="80010"/>
                      <a:pt x="54293" y="80010"/>
                    </a:cubicBezTo>
                    <a:close/>
                  </a:path>
                </a:pathLst>
              </a:custGeom>
              <a:solidFill>
                <a:schemeClr val="bg1"/>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2BFDE79-1159-412B-91C5-31A9CB054DAA}"/>
                  </a:ext>
                </a:extLst>
              </p:cNvPr>
              <p:cNvSpPr/>
              <p:nvPr/>
            </p:nvSpPr>
            <p:spPr>
              <a:xfrm>
                <a:off x="4219575" y="2400300"/>
                <a:ext cx="704850" cy="292417"/>
              </a:xfrm>
              <a:custGeom>
                <a:avLst/>
                <a:gdLst>
                  <a:gd name="connsiteX0" fmla="*/ 695325 w 704850"/>
                  <a:gd name="connsiteY0" fmla="*/ 241935 h 292417"/>
                  <a:gd name="connsiteX1" fmla="*/ 689610 w 704850"/>
                  <a:gd name="connsiteY1" fmla="*/ 241935 h 292417"/>
                  <a:gd name="connsiteX2" fmla="*/ 684848 w 704850"/>
                  <a:gd name="connsiteY2" fmla="*/ 200978 h 292417"/>
                  <a:gd name="connsiteX3" fmla="*/ 661035 w 704850"/>
                  <a:gd name="connsiteY3" fmla="*/ 167640 h 292417"/>
                  <a:gd name="connsiteX4" fmla="*/ 650558 w 704850"/>
                  <a:gd name="connsiteY4" fmla="*/ 161925 h 292417"/>
                  <a:gd name="connsiteX5" fmla="*/ 574358 w 704850"/>
                  <a:gd name="connsiteY5" fmla="*/ 45720 h 292417"/>
                  <a:gd name="connsiteX6" fmla="*/ 544830 w 704850"/>
                  <a:gd name="connsiteY6" fmla="*/ 29528 h 292417"/>
                  <a:gd name="connsiteX7" fmla="*/ 436245 w 704850"/>
                  <a:gd name="connsiteY7" fmla="*/ 29528 h 292417"/>
                  <a:gd name="connsiteX8" fmla="*/ 436245 w 704850"/>
                  <a:gd name="connsiteY8" fmla="*/ 9525 h 292417"/>
                  <a:gd name="connsiteX9" fmla="*/ 426720 w 704850"/>
                  <a:gd name="connsiteY9" fmla="*/ 0 h 292417"/>
                  <a:gd name="connsiteX10" fmla="*/ 28575 w 704850"/>
                  <a:gd name="connsiteY10" fmla="*/ 0 h 292417"/>
                  <a:gd name="connsiteX11" fmla="*/ 26670 w 704850"/>
                  <a:gd name="connsiteY11" fmla="*/ 0 h 292417"/>
                  <a:gd name="connsiteX12" fmla="*/ 16193 w 704850"/>
                  <a:gd name="connsiteY12" fmla="*/ 0 h 292417"/>
                  <a:gd name="connsiteX13" fmla="*/ 0 w 704850"/>
                  <a:gd name="connsiteY13" fmla="*/ 11430 h 292417"/>
                  <a:gd name="connsiteX14" fmla="*/ 0 w 704850"/>
                  <a:gd name="connsiteY14" fmla="*/ 14288 h 292417"/>
                  <a:gd name="connsiteX15" fmla="*/ 953 w 704850"/>
                  <a:gd name="connsiteY15" fmla="*/ 282893 h 292417"/>
                  <a:gd name="connsiteX16" fmla="*/ 10478 w 704850"/>
                  <a:gd name="connsiteY16" fmla="*/ 292418 h 292417"/>
                  <a:gd name="connsiteX17" fmla="*/ 23813 w 704850"/>
                  <a:gd name="connsiteY17" fmla="*/ 292418 h 292417"/>
                  <a:gd name="connsiteX18" fmla="*/ 23813 w 704850"/>
                  <a:gd name="connsiteY18" fmla="*/ 292418 h 292417"/>
                  <a:gd name="connsiteX19" fmla="*/ 34290 w 704850"/>
                  <a:gd name="connsiteY19" fmla="*/ 292418 h 292417"/>
                  <a:gd name="connsiteX20" fmla="*/ 34290 w 704850"/>
                  <a:gd name="connsiteY20" fmla="*/ 291465 h 292417"/>
                  <a:gd name="connsiteX21" fmla="*/ 99060 w 704850"/>
                  <a:gd name="connsiteY21" fmla="*/ 226695 h 292417"/>
                  <a:gd name="connsiteX22" fmla="*/ 163830 w 704850"/>
                  <a:gd name="connsiteY22" fmla="*/ 291465 h 292417"/>
                  <a:gd name="connsiteX23" fmla="*/ 163830 w 704850"/>
                  <a:gd name="connsiteY23" fmla="*/ 292418 h 292417"/>
                  <a:gd name="connsiteX24" fmla="*/ 172403 w 704850"/>
                  <a:gd name="connsiteY24" fmla="*/ 292418 h 292417"/>
                  <a:gd name="connsiteX25" fmla="*/ 172403 w 704850"/>
                  <a:gd name="connsiteY25" fmla="*/ 291465 h 292417"/>
                  <a:gd name="connsiteX26" fmla="*/ 237173 w 704850"/>
                  <a:gd name="connsiteY26" fmla="*/ 226695 h 292417"/>
                  <a:gd name="connsiteX27" fmla="*/ 301943 w 704850"/>
                  <a:gd name="connsiteY27" fmla="*/ 291465 h 292417"/>
                  <a:gd name="connsiteX28" fmla="*/ 301943 w 704850"/>
                  <a:gd name="connsiteY28" fmla="*/ 292418 h 292417"/>
                  <a:gd name="connsiteX29" fmla="*/ 425768 w 704850"/>
                  <a:gd name="connsiteY29" fmla="*/ 292418 h 292417"/>
                  <a:gd name="connsiteX30" fmla="*/ 425768 w 704850"/>
                  <a:gd name="connsiteY30" fmla="*/ 292418 h 292417"/>
                  <a:gd name="connsiteX31" fmla="*/ 485775 w 704850"/>
                  <a:gd name="connsiteY31" fmla="*/ 292418 h 292417"/>
                  <a:gd name="connsiteX32" fmla="*/ 551498 w 704850"/>
                  <a:gd name="connsiteY32" fmla="*/ 226695 h 292417"/>
                  <a:gd name="connsiteX33" fmla="*/ 617220 w 704850"/>
                  <a:gd name="connsiteY33" fmla="*/ 292418 h 292417"/>
                  <a:gd name="connsiteX34" fmla="*/ 621983 w 704850"/>
                  <a:gd name="connsiteY34" fmla="*/ 292418 h 292417"/>
                  <a:gd name="connsiteX35" fmla="*/ 689610 w 704850"/>
                  <a:gd name="connsiteY35" fmla="*/ 292418 h 292417"/>
                  <a:gd name="connsiteX36" fmla="*/ 695325 w 704850"/>
                  <a:gd name="connsiteY36" fmla="*/ 292418 h 292417"/>
                  <a:gd name="connsiteX37" fmla="*/ 704850 w 704850"/>
                  <a:gd name="connsiteY37" fmla="*/ 282893 h 292417"/>
                  <a:gd name="connsiteX38" fmla="*/ 704850 w 704850"/>
                  <a:gd name="connsiteY38" fmla="*/ 250508 h 292417"/>
                  <a:gd name="connsiteX39" fmla="*/ 695325 w 704850"/>
                  <a:gd name="connsiteY39" fmla="*/ 241935 h 292417"/>
                  <a:gd name="connsiteX40" fmla="*/ 611505 w 704850"/>
                  <a:gd name="connsiteY40" fmla="*/ 162878 h 292417"/>
                  <a:gd name="connsiteX41" fmla="*/ 471488 w 704850"/>
                  <a:gd name="connsiteY41" fmla="*/ 162878 h 292417"/>
                  <a:gd name="connsiteX42" fmla="*/ 465773 w 704850"/>
                  <a:gd name="connsiteY42" fmla="*/ 157163 h 292417"/>
                  <a:gd name="connsiteX43" fmla="*/ 465773 w 704850"/>
                  <a:gd name="connsiteY43" fmla="*/ 57150 h 292417"/>
                  <a:gd name="connsiteX44" fmla="*/ 471488 w 704850"/>
                  <a:gd name="connsiteY44" fmla="*/ 51435 h 292417"/>
                  <a:gd name="connsiteX45" fmla="*/ 542925 w 704850"/>
                  <a:gd name="connsiteY45" fmla="*/ 51435 h 292417"/>
                  <a:gd name="connsiteX46" fmla="*/ 551498 w 704850"/>
                  <a:gd name="connsiteY46" fmla="*/ 57150 h 292417"/>
                  <a:gd name="connsiteX47" fmla="*/ 616268 w 704850"/>
                  <a:gd name="connsiteY47" fmla="*/ 157163 h 292417"/>
                  <a:gd name="connsiteX48" fmla="*/ 611505 w 704850"/>
                  <a:gd name="connsiteY48" fmla="*/ 162878 h 29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04850" h="292417">
                    <a:moveTo>
                      <a:pt x="695325" y="241935"/>
                    </a:moveTo>
                    <a:lnTo>
                      <a:pt x="689610" y="241935"/>
                    </a:lnTo>
                    <a:cubicBezTo>
                      <a:pt x="688658" y="220980"/>
                      <a:pt x="686753" y="220028"/>
                      <a:pt x="684848" y="200978"/>
                    </a:cubicBezTo>
                    <a:cubicBezTo>
                      <a:pt x="682943" y="186690"/>
                      <a:pt x="674370" y="173355"/>
                      <a:pt x="661035" y="167640"/>
                    </a:cubicBezTo>
                    <a:lnTo>
                      <a:pt x="650558" y="161925"/>
                    </a:lnTo>
                    <a:lnTo>
                      <a:pt x="574358" y="45720"/>
                    </a:lnTo>
                    <a:cubicBezTo>
                      <a:pt x="567690" y="36195"/>
                      <a:pt x="556260" y="29528"/>
                      <a:pt x="544830" y="29528"/>
                    </a:cubicBezTo>
                    <a:lnTo>
                      <a:pt x="436245" y="29528"/>
                    </a:lnTo>
                    <a:lnTo>
                      <a:pt x="436245" y="9525"/>
                    </a:lnTo>
                    <a:cubicBezTo>
                      <a:pt x="436245" y="3810"/>
                      <a:pt x="431483" y="0"/>
                      <a:pt x="426720" y="0"/>
                    </a:cubicBezTo>
                    <a:lnTo>
                      <a:pt x="28575" y="0"/>
                    </a:lnTo>
                    <a:cubicBezTo>
                      <a:pt x="27623" y="0"/>
                      <a:pt x="27623" y="0"/>
                      <a:pt x="26670" y="0"/>
                    </a:cubicBezTo>
                    <a:lnTo>
                      <a:pt x="16193" y="0"/>
                    </a:lnTo>
                    <a:cubicBezTo>
                      <a:pt x="6668" y="0"/>
                      <a:pt x="0" y="4763"/>
                      <a:pt x="0" y="11430"/>
                    </a:cubicBezTo>
                    <a:lnTo>
                      <a:pt x="0" y="14288"/>
                    </a:lnTo>
                    <a:cubicBezTo>
                      <a:pt x="0" y="20955"/>
                      <a:pt x="953" y="282893"/>
                      <a:pt x="953" y="282893"/>
                    </a:cubicBezTo>
                    <a:cubicBezTo>
                      <a:pt x="953" y="287655"/>
                      <a:pt x="4763" y="292418"/>
                      <a:pt x="10478" y="292418"/>
                    </a:cubicBezTo>
                    <a:lnTo>
                      <a:pt x="23813" y="292418"/>
                    </a:lnTo>
                    <a:cubicBezTo>
                      <a:pt x="23813" y="292418"/>
                      <a:pt x="23813" y="292418"/>
                      <a:pt x="23813" y="292418"/>
                    </a:cubicBezTo>
                    <a:lnTo>
                      <a:pt x="34290" y="292418"/>
                    </a:lnTo>
                    <a:cubicBezTo>
                      <a:pt x="34290" y="292418"/>
                      <a:pt x="34290" y="291465"/>
                      <a:pt x="34290" y="291465"/>
                    </a:cubicBezTo>
                    <a:cubicBezTo>
                      <a:pt x="34290" y="255270"/>
                      <a:pt x="63818" y="226695"/>
                      <a:pt x="99060" y="226695"/>
                    </a:cubicBezTo>
                    <a:cubicBezTo>
                      <a:pt x="134303" y="226695"/>
                      <a:pt x="163830" y="256223"/>
                      <a:pt x="163830" y="291465"/>
                    </a:cubicBezTo>
                    <a:cubicBezTo>
                      <a:pt x="163830" y="291465"/>
                      <a:pt x="163830" y="292418"/>
                      <a:pt x="163830" y="292418"/>
                    </a:cubicBezTo>
                    <a:lnTo>
                      <a:pt x="172403" y="292418"/>
                    </a:lnTo>
                    <a:cubicBezTo>
                      <a:pt x="172403" y="292418"/>
                      <a:pt x="172403" y="291465"/>
                      <a:pt x="172403" y="291465"/>
                    </a:cubicBezTo>
                    <a:cubicBezTo>
                      <a:pt x="172403" y="255270"/>
                      <a:pt x="201930" y="226695"/>
                      <a:pt x="237173" y="226695"/>
                    </a:cubicBezTo>
                    <a:cubicBezTo>
                      <a:pt x="272415" y="226695"/>
                      <a:pt x="301943" y="256223"/>
                      <a:pt x="301943" y="291465"/>
                    </a:cubicBezTo>
                    <a:cubicBezTo>
                      <a:pt x="301943" y="291465"/>
                      <a:pt x="301943" y="292418"/>
                      <a:pt x="301943" y="292418"/>
                    </a:cubicBezTo>
                    <a:lnTo>
                      <a:pt x="425768" y="292418"/>
                    </a:lnTo>
                    <a:cubicBezTo>
                      <a:pt x="425768" y="292418"/>
                      <a:pt x="425768" y="292418"/>
                      <a:pt x="425768" y="292418"/>
                    </a:cubicBezTo>
                    <a:lnTo>
                      <a:pt x="485775" y="292418"/>
                    </a:lnTo>
                    <a:cubicBezTo>
                      <a:pt x="485775" y="256223"/>
                      <a:pt x="515303" y="226695"/>
                      <a:pt x="551498" y="226695"/>
                    </a:cubicBezTo>
                    <a:cubicBezTo>
                      <a:pt x="587693" y="226695"/>
                      <a:pt x="617220" y="256223"/>
                      <a:pt x="617220" y="292418"/>
                    </a:cubicBezTo>
                    <a:lnTo>
                      <a:pt x="621983" y="292418"/>
                    </a:lnTo>
                    <a:lnTo>
                      <a:pt x="689610" y="292418"/>
                    </a:lnTo>
                    <a:lnTo>
                      <a:pt x="695325" y="292418"/>
                    </a:lnTo>
                    <a:cubicBezTo>
                      <a:pt x="700088" y="292418"/>
                      <a:pt x="704850" y="288608"/>
                      <a:pt x="704850" y="282893"/>
                    </a:cubicBezTo>
                    <a:lnTo>
                      <a:pt x="704850" y="250508"/>
                    </a:lnTo>
                    <a:cubicBezTo>
                      <a:pt x="703898" y="246698"/>
                      <a:pt x="700088" y="241935"/>
                      <a:pt x="695325" y="241935"/>
                    </a:cubicBezTo>
                    <a:close/>
                    <a:moveTo>
                      <a:pt x="611505" y="162878"/>
                    </a:moveTo>
                    <a:lnTo>
                      <a:pt x="471488" y="162878"/>
                    </a:lnTo>
                    <a:cubicBezTo>
                      <a:pt x="468630" y="162878"/>
                      <a:pt x="465773" y="160020"/>
                      <a:pt x="465773" y="157163"/>
                    </a:cubicBezTo>
                    <a:lnTo>
                      <a:pt x="465773" y="57150"/>
                    </a:lnTo>
                    <a:cubicBezTo>
                      <a:pt x="465773" y="54293"/>
                      <a:pt x="468630" y="51435"/>
                      <a:pt x="471488" y="51435"/>
                    </a:cubicBezTo>
                    <a:lnTo>
                      <a:pt x="542925" y="51435"/>
                    </a:lnTo>
                    <a:cubicBezTo>
                      <a:pt x="546735" y="51435"/>
                      <a:pt x="548640" y="52388"/>
                      <a:pt x="551498" y="57150"/>
                    </a:cubicBezTo>
                    <a:lnTo>
                      <a:pt x="616268" y="157163"/>
                    </a:lnTo>
                    <a:cubicBezTo>
                      <a:pt x="618173" y="161925"/>
                      <a:pt x="615315" y="162878"/>
                      <a:pt x="611505" y="162878"/>
                    </a:cubicBezTo>
                    <a:close/>
                  </a:path>
                </a:pathLst>
              </a:custGeom>
              <a:solidFill>
                <a:schemeClr val="bg1"/>
              </a:solidFill>
              <a:ln w="9525" cap="flat">
                <a:noFill/>
                <a:prstDash val="solid"/>
                <a:miter/>
              </a:ln>
            </p:spPr>
            <p:txBody>
              <a:bodyPr rtlCol="0" anchor="ctr"/>
              <a:lstStyle/>
              <a:p>
                <a:endParaRPr lang="en-US"/>
              </a:p>
            </p:txBody>
          </p:sp>
        </p:grpSp>
      </p:grpSp>
      <p:pic>
        <p:nvPicPr>
          <p:cNvPr id="67" name="Picture 66" descr="A picture containing satellite, transport&#10;&#10;Description automatically generated">
            <a:extLst>
              <a:ext uri="{FF2B5EF4-FFF2-40B4-BE49-F238E27FC236}">
                <a16:creationId xmlns:a16="http://schemas.microsoft.com/office/drawing/2014/main" id="{A5056E79-1AC9-4ED5-9819-EEF1D6D0392F}"/>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84886" y="954787"/>
            <a:ext cx="1068245" cy="844596"/>
          </a:xfrm>
          <a:prstGeom prst="rect">
            <a:avLst/>
          </a:prstGeom>
        </p:spPr>
      </p:pic>
    </p:spTree>
    <p:extLst>
      <p:ext uri="{BB962C8B-B14F-4D97-AF65-F5344CB8AC3E}">
        <p14:creationId xmlns:p14="http://schemas.microsoft.com/office/powerpoint/2010/main" val="969731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A513699-461C-F42E-256A-BFF4847128BF}"/>
              </a:ext>
            </a:extLst>
          </p:cNvPr>
          <p:cNvSpPr/>
          <p:nvPr/>
        </p:nvSpPr>
        <p:spPr>
          <a:xfrm>
            <a:off x="222400" y="918405"/>
            <a:ext cx="8691198" cy="900000"/>
          </a:xfrm>
          <a:prstGeom prst="rect">
            <a:avLst/>
          </a:prstGeom>
          <a:solidFill>
            <a:schemeClr val="bg1">
              <a:lumMod val="95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 name="Text Placeholder 1">
            <a:extLst>
              <a:ext uri="{FF2B5EF4-FFF2-40B4-BE49-F238E27FC236}">
                <a16:creationId xmlns:a16="http://schemas.microsoft.com/office/drawing/2014/main" id="{E5A8EF21-4399-23A8-A47F-B6AC2FC71993}"/>
              </a:ext>
            </a:extLst>
          </p:cNvPr>
          <p:cNvSpPr>
            <a:spLocks noGrp="1"/>
          </p:cNvSpPr>
          <p:nvPr>
            <p:ph type="body" sz="quarter" idx="10"/>
          </p:nvPr>
        </p:nvSpPr>
        <p:spPr/>
        <p:txBody>
          <a:bodyPr/>
          <a:lstStyle/>
          <a:p>
            <a:r>
              <a:rPr lang="en-GB" dirty="0"/>
              <a:t>Regulation and Innovation driving more precise and resilient timing</a:t>
            </a:r>
          </a:p>
        </p:txBody>
      </p:sp>
      <p:sp>
        <p:nvSpPr>
          <p:cNvPr id="3" name="Title 2">
            <a:extLst>
              <a:ext uri="{FF2B5EF4-FFF2-40B4-BE49-F238E27FC236}">
                <a16:creationId xmlns:a16="http://schemas.microsoft.com/office/drawing/2014/main" id="{D234D7DE-1B38-88C9-D723-870FA808E256}"/>
              </a:ext>
            </a:extLst>
          </p:cNvPr>
          <p:cNvSpPr>
            <a:spLocks noGrp="1"/>
          </p:cNvSpPr>
          <p:nvPr>
            <p:ph type="title"/>
          </p:nvPr>
        </p:nvSpPr>
        <p:spPr/>
        <p:txBody>
          <a:bodyPr>
            <a:normAutofit/>
          </a:bodyPr>
          <a:lstStyle/>
          <a:p>
            <a:r>
              <a:rPr lang="en-GB" dirty="0"/>
              <a:t>Financial Enterprise Ecosystem</a:t>
            </a:r>
          </a:p>
        </p:txBody>
      </p:sp>
      <p:pic>
        <p:nvPicPr>
          <p:cNvPr id="10" name="Picture 9">
            <a:extLst>
              <a:ext uri="{FF2B5EF4-FFF2-40B4-BE49-F238E27FC236}">
                <a16:creationId xmlns:a16="http://schemas.microsoft.com/office/drawing/2014/main" id="{0021B7B6-DE27-FFA4-31EE-12D0B5AB532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080369" y="971483"/>
            <a:ext cx="1257902" cy="813948"/>
          </a:xfrm>
          <a:prstGeom prst="rect">
            <a:avLst/>
          </a:prstGeom>
        </p:spPr>
      </p:pic>
      <p:pic>
        <p:nvPicPr>
          <p:cNvPr id="8" name="Picture 7" descr="A close-up of the world&#10;&#10;Description automatically generated with medium confidence">
            <a:extLst>
              <a:ext uri="{FF2B5EF4-FFF2-40B4-BE49-F238E27FC236}">
                <a16:creationId xmlns:a16="http://schemas.microsoft.com/office/drawing/2014/main" id="{B540671B-CA38-3D46-C031-A141035DE430}"/>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 r="39627"/>
          <a:stretch/>
        </p:blipFill>
        <p:spPr>
          <a:xfrm>
            <a:off x="2675203" y="918106"/>
            <a:ext cx="800128" cy="847505"/>
          </a:xfrm>
          <a:prstGeom prst="rect">
            <a:avLst/>
          </a:prstGeom>
        </p:spPr>
      </p:pic>
      <p:pic>
        <p:nvPicPr>
          <p:cNvPr id="1026" name="Picture 2">
            <a:extLst>
              <a:ext uri="{FF2B5EF4-FFF2-40B4-BE49-F238E27FC236}">
                <a16:creationId xmlns:a16="http://schemas.microsoft.com/office/drawing/2014/main" id="{E2D3BB2C-19CA-9BE8-8AFD-82608D4084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936" y="1155444"/>
            <a:ext cx="2106202" cy="55946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461A25AC-4E27-305A-98D2-C227D442BCB1}"/>
              </a:ext>
            </a:extLst>
          </p:cNvPr>
          <p:cNvCxnSpPr>
            <a:cxnSpLocks/>
          </p:cNvCxnSpPr>
          <p:nvPr/>
        </p:nvCxnSpPr>
        <p:spPr>
          <a:xfrm flipH="1">
            <a:off x="2161404" y="1300514"/>
            <a:ext cx="457734" cy="11850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FC53682-9B8A-93CA-7E33-9FA961D34842}"/>
              </a:ext>
            </a:extLst>
          </p:cNvPr>
          <p:cNvCxnSpPr>
            <a:cxnSpLocks/>
          </p:cNvCxnSpPr>
          <p:nvPr/>
        </p:nvCxnSpPr>
        <p:spPr>
          <a:xfrm flipH="1" flipV="1">
            <a:off x="3619778" y="1292618"/>
            <a:ext cx="281549" cy="8219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47D2D848-36E7-8321-E4B5-0308DDD039AD}"/>
              </a:ext>
            </a:extLst>
          </p:cNvPr>
          <p:cNvSpPr/>
          <p:nvPr/>
        </p:nvSpPr>
        <p:spPr>
          <a:xfrm rot="5400000">
            <a:off x="966288" y="240102"/>
            <a:ext cx="324000" cy="1368000"/>
          </a:xfrm>
          <a:prstGeom prst="roundRect">
            <a:avLst>
              <a:gd name="adj" fmla="val 50000"/>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lIns="0" tIns="36000" rIns="0" bIns="36000" rtlCol="0" anchor="ctr" anchorCtr="0">
            <a:noAutofit/>
          </a:bodyPr>
          <a:lstStyle/>
          <a:p>
            <a:r>
              <a:rPr lang="en-US" sz="1600">
                <a:solidFill>
                  <a:schemeClr val="tx1">
                    <a:lumMod val="95000"/>
                    <a:lumOff val="5000"/>
                  </a:schemeClr>
                </a:solidFill>
              </a:rPr>
              <a:t>Regulators</a:t>
            </a:r>
          </a:p>
        </p:txBody>
      </p:sp>
      <p:sp>
        <p:nvSpPr>
          <p:cNvPr id="20" name="Rectangle 19">
            <a:extLst>
              <a:ext uri="{FF2B5EF4-FFF2-40B4-BE49-F238E27FC236}">
                <a16:creationId xmlns:a16="http://schemas.microsoft.com/office/drawing/2014/main" id="{2C66F74C-B933-4AD9-ABAE-F96AA69EDF53}"/>
              </a:ext>
            </a:extLst>
          </p:cNvPr>
          <p:cNvSpPr/>
          <p:nvPr/>
        </p:nvSpPr>
        <p:spPr>
          <a:xfrm>
            <a:off x="222400" y="2202744"/>
            <a:ext cx="8691199" cy="900000"/>
          </a:xfrm>
          <a:prstGeom prst="rect">
            <a:avLst/>
          </a:prstGeom>
          <a:solidFill>
            <a:schemeClr val="tx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 name="Rectangle: Rounded Corners 20">
            <a:extLst>
              <a:ext uri="{FF2B5EF4-FFF2-40B4-BE49-F238E27FC236}">
                <a16:creationId xmlns:a16="http://schemas.microsoft.com/office/drawing/2014/main" id="{7F1085CC-B833-4A10-0635-0AD89E35C3E8}"/>
              </a:ext>
            </a:extLst>
          </p:cNvPr>
          <p:cNvSpPr/>
          <p:nvPr/>
        </p:nvSpPr>
        <p:spPr>
          <a:xfrm rot="5400000">
            <a:off x="966288" y="1518744"/>
            <a:ext cx="324000" cy="1368000"/>
          </a:xfrm>
          <a:prstGeom prst="roundRect">
            <a:avLst>
              <a:gd name="adj" fmla="val 50000"/>
            </a:avLst>
          </a:prstGeom>
          <a:solidFill>
            <a:schemeClr val="accent2">
              <a:lumMod val="75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lIns="0" tIns="36000" rIns="0" bIns="36000" rtlCol="0" anchor="ctr" anchorCtr="0">
            <a:noAutofit/>
          </a:bodyPr>
          <a:lstStyle/>
          <a:p>
            <a:r>
              <a:rPr lang="en-US" sz="1600">
                <a:solidFill>
                  <a:schemeClr val="bg1"/>
                </a:solidFill>
              </a:rPr>
              <a:t>Regulation</a:t>
            </a:r>
          </a:p>
        </p:txBody>
      </p:sp>
      <p:pic>
        <p:nvPicPr>
          <p:cNvPr id="12" name="Picture 11">
            <a:extLst>
              <a:ext uri="{FF2B5EF4-FFF2-40B4-BE49-F238E27FC236}">
                <a16:creationId xmlns:a16="http://schemas.microsoft.com/office/drawing/2014/main" id="{6840B09B-5198-DEBE-2F33-EF5C83187560}"/>
              </a:ext>
            </a:extLst>
          </p:cNvPr>
          <p:cNvPicPr>
            <a:picLocks noChangeAspect="1"/>
          </p:cNvPicPr>
          <p:nvPr/>
        </p:nvPicPr>
        <p:blipFill>
          <a:blip r:embed="rId6"/>
          <a:stretch>
            <a:fillRect/>
          </a:stretch>
        </p:blipFill>
        <p:spPr>
          <a:xfrm>
            <a:off x="2598201" y="2475743"/>
            <a:ext cx="658296" cy="581318"/>
          </a:xfrm>
          <a:prstGeom prst="rect">
            <a:avLst/>
          </a:prstGeom>
        </p:spPr>
      </p:pic>
      <p:sp>
        <p:nvSpPr>
          <p:cNvPr id="24" name="TextBox 23">
            <a:extLst>
              <a:ext uri="{FF2B5EF4-FFF2-40B4-BE49-F238E27FC236}">
                <a16:creationId xmlns:a16="http://schemas.microsoft.com/office/drawing/2014/main" id="{55582F84-5167-65C5-777E-4F9BD95DDCA2}"/>
              </a:ext>
            </a:extLst>
          </p:cNvPr>
          <p:cNvSpPr txBox="1"/>
          <p:nvPr/>
        </p:nvSpPr>
        <p:spPr>
          <a:xfrm>
            <a:off x="2538684" y="2226244"/>
            <a:ext cx="777329" cy="276999"/>
          </a:xfrm>
          <a:prstGeom prst="rect">
            <a:avLst/>
          </a:prstGeom>
          <a:noFill/>
        </p:spPr>
        <p:txBody>
          <a:bodyPr wrap="none" rtlCol="0">
            <a:spAutoFit/>
          </a:bodyPr>
          <a:lstStyle/>
          <a:p>
            <a:r>
              <a:rPr lang="en-US" sz="1200" dirty="0"/>
              <a:t>Jan 2018</a:t>
            </a:r>
          </a:p>
        </p:txBody>
      </p:sp>
      <p:sp>
        <p:nvSpPr>
          <p:cNvPr id="29" name="Rectangle 28">
            <a:extLst>
              <a:ext uri="{FF2B5EF4-FFF2-40B4-BE49-F238E27FC236}">
                <a16:creationId xmlns:a16="http://schemas.microsoft.com/office/drawing/2014/main" id="{4803ADB5-424E-9F13-C9D7-ADAE926AC4BE}"/>
              </a:ext>
            </a:extLst>
          </p:cNvPr>
          <p:cNvSpPr/>
          <p:nvPr/>
        </p:nvSpPr>
        <p:spPr>
          <a:xfrm>
            <a:off x="222400" y="3371148"/>
            <a:ext cx="8691198" cy="900000"/>
          </a:xfrm>
          <a:prstGeom prst="rect">
            <a:avLst/>
          </a:prstGeom>
          <a:solidFill>
            <a:srgbClr val="F5FCE4"/>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30" name="Rectangle: Rounded Corners 29">
            <a:extLst>
              <a:ext uri="{FF2B5EF4-FFF2-40B4-BE49-F238E27FC236}">
                <a16:creationId xmlns:a16="http://schemas.microsoft.com/office/drawing/2014/main" id="{8CAB6F97-7A43-F650-F6B6-3CDA3FE6C021}"/>
              </a:ext>
            </a:extLst>
          </p:cNvPr>
          <p:cNvSpPr/>
          <p:nvPr/>
        </p:nvSpPr>
        <p:spPr>
          <a:xfrm rot="5400000">
            <a:off x="966288" y="2687148"/>
            <a:ext cx="324000" cy="1368000"/>
          </a:xfrm>
          <a:prstGeom prst="roundRect">
            <a:avLst>
              <a:gd name="adj" fmla="val 50000"/>
            </a:avLst>
          </a:prstGeom>
          <a:solidFill>
            <a:schemeClr val="accent6">
              <a:lumMod val="75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lIns="0" tIns="36000" rIns="0" bIns="36000" rtlCol="0" anchor="ctr" anchorCtr="0">
            <a:noAutofit/>
          </a:bodyPr>
          <a:lstStyle/>
          <a:p>
            <a:r>
              <a:rPr lang="en-US" sz="1600" dirty="0">
                <a:solidFill>
                  <a:schemeClr val="bg1"/>
                </a:solidFill>
              </a:rPr>
              <a:t>Resiliency</a:t>
            </a:r>
          </a:p>
        </p:txBody>
      </p:sp>
      <p:sp>
        <p:nvSpPr>
          <p:cNvPr id="1029" name="TextBox 1028">
            <a:extLst>
              <a:ext uri="{FF2B5EF4-FFF2-40B4-BE49-F238E27FC236}">
                <a16:creationId xmlns:a16="http://schemas.microsoft.com/office/drawing/2014/main" id="{18E89FD1-64CE-79F7-846B-08DEAB86C2B9}"/>
              </a:ext>
            </a:extLst>
          </p:cNvPr>
          <p:cNvSpPr txBox="1"/>
          <p:nvPr/>
        </p:nvSpPr>
        <p:spPr>
          <a:xfrm>
            <a:off x="3711844" y="2346344"/>
            <a:ext cx="2766034" cy="738664"/>
          </a:xfrm>
          <a:prstGeom prst="rect">
            <a:avLst/>
          </a:prstGeom>
          <a:noFill/>
        </p:spPr>
        <p:txBody>
          <a:bodyPr wrap="square">
            <a:spAutoFit/>
          </a:bodyPr>
          <a:lstStyle/>
          <a:p>
            <a:r>
              <a:rPr lang="en-GB" sz="1400" b="1" dirty="0"/>
              <a:t>Next: MIFID 2.5 &gt; 3? </a:t>
            </a:r>
            <a:r>
              <a:rPr lang="en-GB" sz="1400" dirty="0"/>
              <a:t>– Trading Fairness, data transparency, increased local / centralised DB</a:t>
            </a:r>
          </a:p>
        </p:txBody>
      </p:sp>
      <p:sp>
        <p:nvSpPr>
          <p:cNvPr id="1031" name="TextBox 1030">
            <a:extLst>
              <a:ext uri="{FF2B5EF4-FFF2-40B4-BE49-F238E27FC236}">
                <a16:creationId xmlns:a16="http://schemas.microsoft.com/office/drawing/2014/main" id="{6A46ED72-49A1-9CBB-CD01-1D7DC4285290}"/>
              </a:ext>
            </a:extLst>
          </p:cNvPr>
          <p:cNvSpPr txBox="1"/>
          <p:nvPr/>
        </p:nvSpPr>
        <p:spPr>
          <a:xfrm>
            <a:off x="3161654" y="3412014"/>
            <a:ext cx="3162683" cy="754053"/>
          </a:xfrm>
          <a:prstGeom prst="rect">
            <a:avLst/>
          </a:prstGeom>
          <a:noFill/>
        </p:spPr>
        <p:txBody>
          <a:bodyPr wrap="square">
            <a:spAutoFit/>
          </a:bodyPr>
          <a:lstStyle/>
          <a:p>
            <a:r>
              <a:rPr lang="en-GB" sz="1400" b="1" dirty="0"/>
              <a:t>Next: Europe / UK moves on </a:t>
            </a:r>
            <a:r>
              <a:rPr lang="en-GB" sz="1400" b="1" dirty="0" err="1"/>
              <a:t>aPNT</a:t>
            </a:r>
            <a:endParaRPr lang="en-GB" sz="1400" b="1" dirty="0"/>
          </a:p>
          <a:p>
            <a:r>
              <a:rPr lang="en-GB" sz="1400" dirty="0"/>
              <a:t>EC &amp; UK Gov &amp; IEEE P1952</a:t>
            </a:r>
          </a:p>
          <a:p>
            <a:r>
              <a:rPr lang="en-GB" sz="1000" dirty="0" err="1"/>
              <a:t>eg</a:t>
            </a:r>
            <a:r>
              <a:rPr lang="en-GB" sz="1000" dirty="0"/>
              <a:t> European Radio Navigation Plan revision</a:t>
            </a:r>
          </a:p>
        </p:txBody>
      </p:sp>
      <p:sp>
        <p:nvSpPr>
          <p:cNvPr id="1033" name="TextBox 1032">
            <a:extLst>
              <a:ext uri="{FF2B5EF4-FFF2-40B4-BE49-F238E27FC236}">
                <a16:creationId xmlns:a16="http://schemas.microsoft.com/office/drawing/2014/main" id="{68BAECE3-D7B1-48DE-6C3A-EBBA82323613}"/>
              </a:ext>
            </a:extLst>
          </p:cNvPr>
          <p:cNvSpPr txBox="1"/>
          <p:nvPr/>
        </p:nvSpPr>
        <p:spPr>
          <a:xfrm>
            <a:off x="6418094" y="3324858"/>
            <a:ext cx="2589261" cy="992579"/>
          </a:xfrm>
          <a:prstGeom prst="rect">
            <a:avLst/>
          </a:prstGeom>
          <a:noFill/>
        </p:spPr>
        <p:txBody>
          <a:bodyPr wrap="square">
            <a:spAutoFit/>
          </a:bodyPr>
          <a:lstStyle/>
          <a:p>
            <a:r>
              <a:rPr lang="en-GB" sz="1400" b="1" dirty="0"/>
              <a:t>Next: DC Growth &gt; Cloud Adoption, Movement and Innovation</a:t>
            </a:r>
            <a:r>
              <a:rPr lang="en-GB" sz="1400" dirty="0"/>
              <a:t> </a:t>
            </a:r>
          </a:p>
          <a:p>
            <a:r>
              <a:rPr lang="en-GB" sz="1400" dirty="0" err="1"/>
              <a:t>eg</a:t>
            </a:r>
            <a:r>
              <a:rPr lang="en-GB" sz="1400" dirty="0"/>
              <a:t> 10G &gt; 25G PTP next years</a:t>
            </a:r>
            <a:endParaRPr lang="en-GB" sz="1400" b="1" dirty="0">
              <a:hlinkClick r:id="rId7"/>
            </a:endParaRPr>
          </a:p>
        </p:txBody>
      </p:sp>
      <p:sp>
        <p:nvSpPr>
          <p:cNvPr id="1034" name="TextBox 1033">
            <a:extLst>
              <a:ext uri="{FF2B5EF4-FFF2-40B4-BE49-F238E27FC236}">
                <a16:creationId xmlns:a16="http://schemas.microsoft.com/office/drawing/2014/main" id="{A00D568E-9D3E-9570-259E-E53145B19977}"/>
              </a:ext>
            </a:extLst>
          </p:cNvPr>
          <p:cNvSpPr txBox="1"/>
          <p:nvPr/>
        </p:nvSpPr>
        <p:spPr>
          <a:xfrm>
            <a:off x="6418094" y="2260806"/>
            <a:ext cx="2892429" cy="815608"/>
          </a:xfrm>
          <a:prstGeom prst="rect">
            <a:avLst/>
          </a:prstGeom>
          <a:noFill/>
        </p:spPr>
        <p:txBody>
          <a:bodyPr wrap="square">
            <a:spAutoFit/>
          </a:bodyPr>
          <a:lstStyle/>
          <a:p>
            <a:r>
              <a:rPr lang="en-GB" sz="1400" b="1" dirty="0"/>
              <a:t>Next: MICA &gt; ESMA </a:t>
            </a:r>
          </a:p>
          <a:p>
            <a:r>
              <a:rPr lang="en-GB" sz="1400" dirty="0"/>
              <a:t>(Markets In Crypto Assets)</a:t>
            </a:r>
          </a:p>
          <a:p>
            <a:r>
              <a:rPr lang="en-GB" sz="1400" dirty="0"/>
              <a:t>Traditional Finance &gt; </a:t>
            </a:r>
            <a:r>
              <a:rPr lang="en-GB" sz="1400" dirty="0" err="1"/>
              <a:t>DeFi</a:t>
            </a:r>
            <a:endParaRPr lang="en-GB" sz="1400" dirty="0"/>
          </a:p>
        </p:txBody>
      </p:sp>
      <p:sp>
        <p:nvSpPr>
          <p:cNvPr id="6" name="TextBox 5">
            <a:extLst>
              <a:ext uri="{FF2B5EF4-FFF2-40B4-BE49-F238E27FC236}">
                <a16:creationId xmlns:a16="http://schemas.microsoft.com/office/drawing/2014/main" id="{956D7174-E23F-4535-0BCD-2C107D932E44}"/>
              </a:ext>
            </a:extLst>
          </p:cNvPr>
          <p:cNvSpPr txBox="1"/>
          <p:nvPr/>
        </p:nvSpPr>
        <p:spPr>
          <a:xfrm>
            <a:off x="323192" y="2411034"/>
            <a:ext cx="2155976" cy="561692"/>
          </a:xfrm>
          <a:prstGeom prst="rect">
            <a:avLst/>
          </a:prstGeom>
          <a:noFill/>
        </p:spPr>
        <p:txBody>
          <a:bodyPr wrap="square">
            <a:spAutoFit/>
          </a:bodyPr>
          <a:lstStyle/>
          <a:p>
            <a:r>
              <a:rPr lang="en-GB" sz="1800" b="1" dirty="0"/>
              <a:t>MIFID 1</a:t>
            </a:r>
          </a:p>
          <a:p>
            <a:r>
              <a:rPr lang="en-GB" sz="1000" dirty="0"/>
              <a:t>                      5 Year enforcement </a:t>
            </a:r>
          </a:p>
        </p:txBody>
      </p:sp>
      <p:sp>
        <p:nvSpPr>
          <p:cNvPr id="4" name="TextBox 3">
            <a:extLst>
              <a:ext uri="{FF2B5EF4-FFF2-40B4-BE49-F238E27FC236}">
                <a16:creationId xmlns:a16="http://schemas.microsoft.com/office/drawing/2014/main" id="{FF7B0F85-DC7F-EAC2-830D-BA0D5080FED0}"/>
              </a:ext>
            </a:extLst>
          </p:cNvPr>
          <p:cNvSpPr txBox="1"/>
          <p:nvPr/>
        </p:nvSpPr>
        <p:spPr>
          <a:xfrm>
            <a:off x="368078" y="3562759"/>
            <a:ext cx="2888419" cy="561692"/>
          </a:xfrm>
          <a:prstGeom prst="rect">
            <a:avLst/>
          </a:prstGeom>
          <a:noFill/>
        </p:spPr>
        <p:txBody>
          <a:bodyPr wrap="square">
            <a:spAutoFit/>
          </a:bodyPr>
          <a:lstStyle/>
          <a:p>
            <a:r>
              <a:rPr lang="en-GB" sz="1400" b="1" dirty="0"/>
              <a:t>USA </a:t>
            </a:r>
          </a:p>
          <a:p>
            <a:r>
              <a:rPr lang="en-GB" sz="1400" dirty="0"/>
              <a:t>PNT Exec Order 13905 Feb 2020</a:t>
            </a:r>
          </a:p>
        </p:txBody>
      </p:sp>
      <p:pic>
        <p:nvPicPr>
          <p:cNvPr id="7" name="Picture 6">
            <a:extLst>
              <a:ext uri="{FF2B5EF4-FFF2-40B4-BE49-F238E27FC236}">
                <a16:creationId xmlns:a16="http://schemas.microsoft.com/office/drawing/2014/main" id="{B3E94BDC-2564-E3CB-4500-136B50A0C0B5}"/>
              </a:ext>
            </a:extLst>
          </p:cNvPr>
          <p:cNvPicPr>
            <a:picLocks noChangeAspect="1"/>
          </p:cNvPicPr>
          <p:nvPr/>
        </p:nvPicPr>
        <p:blipFill>
          <a:blip r:embed="rId8"/>
          <a:stretch>
            <a:fillRect/>
          </a:stretch>
        </p:blipFill>
        <p:spPr>
          <a:xfrm>
            <a:off x="7897930" y="1008483"/>
            <a:ext cx="801782" cy="776948"/>
          </a:xfrm>
          <a:prstGeom prst="rect">
            <a:avLst/>
          </a:prstGeom>
        </p:spPr>
      </p:pic>
      <p:sp>
        <p:nvSpPr>
          <p:cNvPr id="9" name="TextBox 8">
            <a:extLst>
              <a:ext uri="{FF2B5EF4-FFF2-40B4-BE49-F238E27FC236}">
                <a16:creationId xmlns:a16="http://schemas.microsoft.com/office/drawing/2014/main" id="{5871F6F7-AEC5-2E66-C122-B6FD0406EB90}"/>
              </a:ext>
            </a:extLst>
          </p:cNvPr>
          <p:cNvSpPr txBox="1"/>
          <p:nvPr/>
        </p:nvSpPr>
        <p:spPr>
          <a:xfrm>
            <a:off x="5517313" y="1114404"/>
            <a:ext cx="2892429" cy="561692"/>
          </a:xfrm>
          <a:prstGeom prst="rect">
            <a:avLst/>
          </a:prstGeom>
          <a:noFill/>
        </p:spPr>
        <p:txBody>
          <a:bodyPr wrap="square">
            <a:spAutoFit/>
          </a:bodyPr>
          <a:lstStyle/>
          <a:p>
            <a:r>
              <a:rPr lang="en-GB" sz="1400" b="1" dirty="0"/>
              <a:t>Next: Additional </a:t>
            </a:r>
          </a:p>
          <a:p>
            <a:r>
              <a:rPr lang="en-GB" sz="1400" b="1" dirty="0"/>
              <a:t>regional requirements </a:t>
            </a:r>
          </a:p>
        </p:txBody>
      </p:sp>
    </p:spTree>
    <p:extLst>
      <p:ext uri="{BB962C8B-B14F-4D97-AF65-F5344CB8AC3E}">
        <p14:creationId xmlns:p14="http://schemas.microsoft.com/office/powerpoint/2010/main" val="1845583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 name="Group 133">
            <a:extLst>
              <a:ext uri="{FF2B5EF4-FFF2-40B4-BE49-F238E27FC236}">
                <a16:creationId xmlns:a16="http://schemas.microsoft.com/office/drawing/2014/main" id="{A1B3FBF7-C4E7-1EFF-12EB-297FA0CEC737}"/>
              </a:ext>
            </a:extLst>
          </p:cNvPr>
          <p:cNvGrpSpPr/>
          <p:nvPr/>
        </p:nvGrpSpPr>
        <p:grpSpPr>
          <a:xfrm>
            <a:off x="421158" y="2394800"/>
            <a:ext cx="1696121" cy="862153"/>
            <a:chOff x="6121708" y="1502678"/>
            <a:chExt cx="1696121" cy="862153"/>
          </a:xfrm>
        </p:grpSpPr>
        <p:sp>
          <p:nvSpPr>
            <p:cNvPr id="108" name="Freeform: Shape 107">
              <a:extLst>
                <a:ext uri="{FF2B5EF4-FFF2-40B4-BE49-F238E27FC236}">
                  <a16:creationId xmlns:a16="http://schemas.microsoft.com/office/drawing/2014/main" id="{3377DC05-153B-E7E3-17CD-DE8023E22D0D}"/>
                </a:ext>
              </a:extLst>
            </p:cNvPr>
            <p:cNvSpPr/>
            <p:nvPr/>
          </p:nvSpPr>
          <p:spPr>
            <a:xfrm>
              <a:off x="6121708" y="1646923"/>
              <a:ext cx="388206" cy="401233"/>
            </a:xfrm>
            <a:custGeom>
              <a:avLst/>
              <a:gdLst>
                <a:gd name="connsiteX0" fmla="*/ 388206 w 388206"/>
                <a:gd name="connsiteY0" fmla="*/ 213880 h 401233"/>
                <a:gd name="connsiteX1" fmla="*/ 305070 w 388206"/>
                <a:gd name="connsiteY1" fmla="*/ 127665 h 401233"/>
                <a:gd name="connsiteX2" fmla="*/ 315018 w 388206"/>
                <a:gd name="connsiteY2" fmla="*/ 90242 h 401233"/>
                <a:gd name="connsiteX3" fmla="*/ 204169 w 388206"/>
                <a:gd name="connsiteY3" fmla="*/ 0 h 401233"/>
                <a:gd name="connsiteX4" fmla="*/ 93321 w 388206"/>
                <a:gd name="connsiteY4" fmla="*/ 90242 h 401233"/>
                <a:gd name="connsiteX5" fmla="*/ 98532 w 388206"/>
                <a:gd name="connsiteY5" fmla="*/ 117480 h 401233"/>
                <a:gd name="connsiteX6" fmla="*/ 0 w 388206"/>
                <a:gd name="connsiteY6" fmla="*/ 205354 h 401233"/>
                <a:gd name="connsiteX7" fmla="*/ 54477 w 388206"/>
                <a:gd name="connsiteY7" fmla="*/ 281621 h 401233"/>
                <a:gd name="connsiteX8" fmla="*/ 44766 w 388206"/>
                <a:gd name="connsiteY8" fmla="*/ 312412 h 401233"/>
                <a:gd name="connsiteX9" fmla="*/ 202985 w 388206"/>
                <a:gd name="connsiteY9" fmla="*/ 401233 h 401233"/>
                <a:gd name="connsiteX10" fmla="*/ 361205 w 388206"/>
                <a:gd name="connsiteY10" fmla="*/ 312412 h 401233"/>
                <a:gd name="connsiteX11" fmla="*/ 351493 w 388206"/>
                <a:gd name="connsiteY11" fmla="*/ 281621 h 401233"/>
                <a:gd name="connsiteX12" fmla="*/ 388206 w 388206"/>
                <a:gd name="connsiteY12" fmla="*/ 213880 h 40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8206" h="401233">
                  <a:moveTo>
                    <a:pt x="388206" y="213880"/>
                  </a:moveTo>
                  <a:cubicBezTo>
                    <a:pt x="384478" y="169048"/>
                    <a:pt x="349736" y="133020"/>
                    <a:pt x="305070" y="127665"/>
                  </a:cubicBezTo>
                  <a:cubicBezTo>
                    <a:pt x="311560" y="116258"/>
                    <a:pt x="314987" y="103366"/>
                    <a:pt x="315018" y="90242"/>
                  </a:cubicBezTo>
                  <a:cubicBezTo>
                    <a:pt x="315018" y="40502"/>
                    <a:pt x="265278" y="0"/>
                    <a:pt x="204169" y="0"/>
                  </a:cubicBezTo>
                  <a:cubicBezTo>
                    <a:pt x="143061" y="0"/>
                    <a:pt x="93321" y="40502"/>
                    <a:pt x="93321" y="90242"/>
                  </a:cubicBezTo>
                  <a:cubicBezTo>
                    <a:pt x="93378" y="99564"/>
                    <a:pt x="95145" y="108795"/>
                    <a:pt x="98532" y="117480"/>
                  </a:cubicBezTo>
                  <a:cubicBezTo>
                    <a:pt x="43345" y="121033"/>
                    <a:pt x="0" y="158930"/>
                    <a:pt x="0" y="205354"/>
                  </a:cubicBezTo>
                  <a:cubicBezTo>
                    <a:pt x="1666" y="239248"/>
                    <a:pt x="22956" y="269054"/>
                    <a:pt x="54477" y="281621"/>
                  </a:cubicBezTo>
                  <a:cubicBezTo>
                    <a:pt x="48332" y="290731"/>
                    <a:pt x="44959" y="301425"/>
                    <a:pt x="44766" y="312412"/>
                  </a:cubicBezTo>
                  <a:cubicBezTo>
                    <a:pt x="44766" y="361441"/>
                    <a:pt x="115822" y="401233"/>
                    <a:pt x="202985" y="401233"/>
                  </a:cubicBezTo>
                  <a:cubicBezTo>
                    <a:pt x="290148" y="401233"/>
                    <a:pt x="361205" y="361441"/>
                    <a:pt x="361205" y="312412"/>
                  </a:cubicBezTo>
                  <a:cubicBezTo>
                    <a:pt x="361152" y="301403"/>
                    <a:pt x="357768" y="290669"/>
                    <a:pt x="351493" y="281621"/>
                  </a:cubicBezTo>
                  <a:cubicBezTo>
                    <a:pt x="374026" y="266361"/>
                    <a:pt x="387723" y="241090"/>
                    <a:pt x="388206" y="213880"/>
                  </a:cubicBezTo>
                  <a:close/>
                </a:path>
              </a:pathLst>
            </a:custGeom>
            <a:solidFill>
              <a:srgbClr val="D1D3D4"/>
            </a:solidFill>
            <a:ln w="23644"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46CD15CC-83A7-0BFC-850F-F59A63DFCCE1}"/>
                </a:ext>
              </a:extLst>
            </p:cNvPr>
            <p:cNvSpPr/>
            <p:nvPr/>
          </p:nvSpPr>
          <p:spPr>
            <a:xfrm>
              <a:off x="6258136" y="1759193"/>
              <a:ext cx="168877" cy="405022"/>
            </a:xfrm>
            <a:custGeom>
              <a:avLst/>
              <a:gdLst>
                <a:gd name="connsiteX0" fmla="*/ 74136 w 168877"/>
                <a:gd name="connsiteY0" fmla="*/ 245145 h 405022"/>
                <a:gd name="connsiteX1" fmla="*/ 168878 w 168877"/>
                <a:gd name="connsiteY1" fmla="*/ 159877 h 405022"/>
                <a:gd name="connsiteX2" fmla="*/ 133350 w 168877"/>
                <a:gd name="connsiteY2" fmla="*/ 183326 h 405022"/>
                <a:gd name="connsiteX3" fmla="*/ 71057 w 168877"/>
                <a:gd name="connsiteY3" fmla="*/ 235197 h 405022"/>
                <a:gd name="connsiteX4" fmla="*/ 67030 w 168877"/>
                <a:gd name="connsiteY4" fmla="*/ 0 h 405022"/>
                <a:gd name="connsiteX5" fmla="*/ 59688 w 168877"/>
                <a:gd name="connsiteY5" fmla="*/ 132165 h 405022"/>
                <a:gd name="connsiteX6" fmla="*/ 59688 w 168877"/>
                <a:gd name="connsiteY6" fmla="*/ 148982 h 405022"/>
                <a:gd name="connsiteX7" fmla="*/ 0 w 168877"/>
                <a:gd name="connsiteY7" fmla="*/ 114401 h 405022"/>
                <a:gd name="connsiteX8" fmla="*/ 17764 w 168877"/>
                <a:gd name="connsiteY8" fmla="*/ 131692 h 405022"/>
                <a:gd name="connsiteX9" fmla="*/ 59688 w 168877"/>
                <a:gd name="connsiteY9" fmla="*/ 159641 h 405022"/>
                <a:gd name="connsiteX10" fmla="*/ 59688 w 168877"/>
                <a:gd name="connsiteY10" fmla="*/ 261725 h 405022"/>
                <a:gd name="connsiteX11" fmla="*/ 33633 w 168877"/>
                <a:gd name="connsiteY11" fmla="*/ 248461 h 405022"/>
                <a:gd name="connsiteX12" fmla="*/ 41450 w 168877"/>
                <a:gd name="connsiteY12" fmla="*/ 259357 h 405022"/>
                <a:gd name="connsiteX13" fmla="*/ 59688 w 168877"/>
                <a:gd name="connsiteY13" fmla="*/ 271436 h 405022"/>
                <a:gd name="connsiteX14" fmla="*/ 59688 w 168877"/>
                <a:gd name="connsiteY14" fmla="*/ 405023 h 405022"/>
                <a:gd name="connsiteX15" fmla="*/ 74136 w 168877"/>
                <a:gd name="connsiteY15" fmla="*/ 405023 h 405022"/>
                <a:gd name="connsiteX16" fmla="*/ 71293 w 168877"/>
                <a:gd name="connsiteY16" fmla="*/ 242540 h 405022"/>
                <a:gd name="connsiteX17" fmla="*/ 74136 w 168877"/>
                <a:gd name="connsiteY17" fmla="*/ 245145 h 40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877" h="405022">
                  <a:moveTo>
                    <a:pt x="74136" y="245145"/>
                  </a:moveTo>
                  <a:lnTo>
                    <a:pt x="168878" y="159877"/>
                  </a:lnTo>
                  <a:lnTo>
                    <a:pt x="133350" y="183326"/>
                  </a:lnTo>
                  <a:lnTo>
                    <a:pt x="71057" y="235197"/>
                  </a:lnTo>
                  <a:lnTo>
                    <a:pt x="67030" y="0"/>
                  </a:lnTo>
                  <a:lnTo>
                    <a:pt x="59688" y="132165"/>
                  </a:lnTo>
                  <a:lnTo>
                    <a:pt x="59688" y="148982"/>
                  </a:lnTo>
                  <a:lnTo>
                    <a:pt x="0" y="114401"/>
                  </a:lnTo>
                  <a:lnTo>
                    <a:pt x="17764" y="131692"/>
                  </a:lnTo>
                  <a:lnTo>
                    <a:pt x="59688" y="159641"/>
                  </a:lnTo>
                  <a:lnTo>
                    <a:pt x="59688" y="261725"/>
                  </a:lnTo>
                  <a:lnTo>
                    <a:pt x="33633" y="248461"/>
                  </a:lnTo>
                  <a:lnTo>
                    <a:pt x="41450" y="259357"/>
                  </a:lnTo>
                  <a:lnTo>
                    <a:pt x="59688" y="271436"/>
                  </a:lnTo>
                  <a:lnTo>
                    <a:pt x="59688" y="405023"/>
                  </a:lnTo>
                  <a:lnTo>
                    <a:pt x="74136" y="405023"/>
                  </a:lnTo>
                  <a:lnTo>
                    <a:pt x="71293" y="242540"/>
                  </a:lnTo>
                  <a:lnTo>
                    <a:pt x="74136" y="245145"/>
                  </a:lnTo>
                  <a:close/>
                </a:path>
              </a:pathLst>
            </a:custGeom>
            <a:solidFill>
              <a:srgbClr val="A7A9AC"/>
            </a:solidFill>
            <a:ln w="23644"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698EC7C4-19D6-E1B4-8045-9A7A2FE08B35}"/>
                </a:ext>
              </a:extLst>
            </p:cNvPr>
            <p:cNvSpPr/>
            <p:nvPr/>
          </p:nvSpPr>
          <p:spPr>
            <a:xfrm>
              <a:off x="6315692" y="1924518"/>
              <a:ext cx="328755" cy="313596"/>
            </a:xfrm>
            <a:custGeom>
              <a:avLst/>
              <a:gdLst>
                <a:gd name="connsiteX0" fmla="*/ 328755 w 328755"/>
                <a:gd name="connsiteY0" fmla="*/ 156798 h 313596"/>
                <a:gd name="connsiteX1" fmla="*/ 164378 w 328755"/>
                <a:gd name="connsiteY1" fmla="*/ 313597 h 313596"/>
                <a:gd name="connsiteX2" fmla="*/ 0 w 328755"/>
                <a:gd name="connsiteY2" fmla="*/ 156798 h 313596"/>
                <a:gd name="connsiteX3" fmla="*/ 164378 w 328755"/>
                <a:gd name="connsiteY3" fmla="*/ 0 h 313596"/>
                <a:gd name="connsiteX4" fmla="*/ 328755 w 328755"/>
                <a:gd name="connsiteY4" fmla="*/ 156798 h 31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755" h="313596">
                  <a:moveTo>
                    <a:pt x="328755" y="156798"/>
                  </a:moveTo>
                  <a:cubicBezTo>
                    <a:pt x="328755" y="243396"/>
                    <a:pt x="255161" y="313597"/>
                    <a:pt x="164378" y="313597"/>
                  </a:cubicBezTo>
                  <a:cubicBezTo>
                    <a:pt x="73594" y="313597"/>
                    <a:pt x="0" y="243396"/>
                    <a:pt x="0" y="156798"/>
                  </a:cubicBezTo>
                  <a:cubicBezTo>
                    <a:pt x="0" y="70201"/>
                    <a:pt x="73594" y="0"/>
                    <a:pt x="164378" y="0"/>
                  </a:cubicBezTo>
                  <a:cubicBezTo>
                    <a:pt x="255161" y="0"/>
                    <a:pt x="328755" y="70201"/>
                    <a:pt x="328755" y="156798"/>
                  </a:cubicBezTo>
                  <a:close/>
                </a:path>
              </a:pathLst>
            </a:custGeom>
            <a:solidFill>
              <a:srgbClr val="E6E7E8"/>
            </a:solidFill>
            <a:ln w="23644"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095B8573-313D-4BFE-E310-2AAC34DA6E03}"/>
                </a:ext>
              </a:extLst>
            </p:cNvPr>
            <p:cNvSpPr/>
            <p:nvPr/>
          </p:nvSpPr>
          <p:spPr>
            <a:xfrm>
              <a:off x="6424883" y="2116607"/>
              <a:ext cx="115822" cy="248224"/>
            </a:xfrm>
            <a:custGeom>
              <a:avLst/>
              <a:gdLst>
                <a:gd name="connsiteX0" fmla="*/ 57082 w 115822"/>
                <a:gd name="connsiteY0" fmla="*/ 59688 h 248224"/>
                <a:gd name="connsiteX1" fmla="*/ 115822 w 115822"/>
                <a:gd name="connsiteY1" fmla="*/ 0 h 248224"/>
                <a:gd name="connsiteX2" fmla="*/ 43108 w 115822"/>
                <a:gd name="connsiteY2" fmla="*/ 31265 h 248224"/>
                <a:gd name="connsiteX3" fmla="*/ 0 w 115822"/>
                <a:gd name="connsiteY3" fmla="*/ 0 h 248224"/>
                <a:gd name="connsiteX4" fmla="*/ 29370 w 115822"/>
                <a:gd name="connsiteY4" fmla="*/ 54003 h 248224"/>
                <a:gd name="connsiteX5" fmla="*/ 29370 w 115822"/>
                <a:gd name="connsiteY5" fmla="*/ 248224 h 248224"/>
                <a:gd name="connsiteX6" fmla="*/ 57082 w 115822"/>
                <a:gd name="connsiteY6" fmla="*/ 248224 h 248224"/>
                <a:gd name="connsiteX7" fmla="*/ 57082 w 115822"/>
                <a:gd name="connsiteY7" fmla="*/ 59688 h 24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822" h="248224">
                  <a:moveTo>
                    <a:pt x="57082" y="59688"/>
                  </a:moveTo>
                  <a:lnTo>
                    <a:pt x="115822" y="0"/>
                  </a:lnTo>
                  <a:lnTo>
                    <a:pt x="43108" y="31265"/>
                  </a:lnTo>
                  <a:lnTo>
                    <a:pt x="0" y="0"/>
                  </a:lnTo>
                  <a:lnTo>
                    <a:pt x="29370" y="54003"/>
                  </a:lnTo>
                  <a:lnTo>
                    <a:pt x="29370" y="248224"/>
                  </a:lnTo>
                  <a:lnTo>
                    <a:pt x="57082" y="248224"/>
                  </a:lnTo>
                  <a:lnTo>
                    <a:pt x="57082" y="59688"/>
                  </a:lnTo>
                  <a:close/>
                </a:path>
              </a:pathLst>
            </a:custGeom>
            <a:solidFill>
              <a:srgbClr val="E6E7E8"/>
            </a:solidFill>
            <a:ln w="23644"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BFF20A21-71E1-F55B-6722-14007BBE192A}"/>
                </a:ext>
              </a:extLst>
            </p:cNvPr>
            <p:cNvSpPr/>
            <p:nvPr/>
          </p:nvSpPr>
          <p:spPr>
            <a:xfrm>
              <a:off x="6158183" y="2032761"/>
              <a:ext cx="241118" cy="230223"/>
            </a:xfrm>
            <a:custGeom>
              <a:avLst/>
              <a:gdLst>
                <a:gd name="connsiteX0" fmla="*/ 241119 w 241118"/>
                <a:gd name="connsiteY0" fmla="*/ 115112 h 230223"/>
                <a:gd name="connsiteX1" fmla="*/ 120559 w 241118"/>
                <a:gd name="connsiteY1" fmla="*/ 230223 h 230223"/>
                <a:gd name="connsiteX2" fmla="*/ 0 w 241118"/>
                <a:gd name="connsiteY2" fmla="*/ 115112 h 230223"/>
                <a:gd name="connsiteX3" fmla="*/ 120559 w 241118"/>
                <a:gd name="connsiteY3" fmla="*/ 0 h 230223"/>
                <a:gd name="connsiteX4" fmla="*/ 241119 w 241118"/>
                <a:gd name="connsiteY4" fmla="*/ 115112 h 230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118" h="230223">
                  <a:moveTo>
                    <a:pt x="241119" y="115112"/>
                  </a:moveTo>
                  <a:cubicBezTo>
                    <a:pt x="241119" y="178686"/>
                    <a:pt x="187143" y="230223"/>
                    <a:pt x="120559" y="230223"/>
                  </a:cubicBezTo>
                  <a:cubicBezTo>
                    <a:pt x="53976" y="230223"/>
                    <a:pt x="0" y="178686"/>
                    <a:pt x="0" y="115112"/>
                  </a:cubicBezTo>
                  <a:cubicBezTo>
                    <a:pt x="0" y="51537"/>
                    <a:pt x="53976" y="0"/>
                    <a:pt x="120559" y="0"/>
                  </a:cubicBezTo>
                  <a:cubicBezTo>
                    <a:pt x="187143" y="0"/>
                    <a:pt x="241119" y="51537"/>
                    <a:pt x="241119" y="115112"/>
                  </a:cubicBezTo>
                  <a:close/>
                </a:path>
              </a:pathLst>
            </a:custGeom>
            <a:solidFill>
              <a:srgbClr val="A7A9AC"/>
            </a:solidFill>
            <a:ln w="23644"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03C0E4B4-8A6B-8D40-C1C0-CBF984902529}"/>
                </a:ext>
              </a:extLst>
            </p:cNvPr>
            <p:cNvSpPr/>
            <p:nvPr/>
          </p:nvSpPr>
          <p:spPr>
            <a:xfrm>
              <a:off x="6246057" y="2173926"/>
              <a:ext cx="85031" cy="181904"/>
            </a:xfrm>
            <a:custGeom>
              <a:avLst/>
              <a:gdLst>
                <a:gd name="connsiteX0" fmla="*/ 41923 w 85031"/>
                <a:gd name="connsiteY0" fmla="*/ 43581 h 181904"/>
                <a:gd name="connsiteX1" fmla="*/ 85031 w 85031"/>
                <a:gd name="connsiteY1" fmla="*/ 0 h 181904"/>
                <a:gd name="connsiteX2" fmla="*/ 31739 w 85031"/>
                <a:gd name="connsiteY2" fmla="*/ 22975 h 181904"/>
                <a:gd name="connsiteX3" fmla="*/ 0 w 85031"/>
                <a:gd name="connsiteY3" fmla="*/ 0 h 181904"/>
                <a:gd name="connsiteX4" fmla="*/ 21554 w 85031"/>
                <a:gd name="connsiteY4" fmla="*/ 39555 h 181904"/>
                <a:gd name="connsiteX5" fmla="*/ 21554 w 85031"/>
                <a:gd name="connsiteY5" fmla="*/ 181905 h 181904"/>
                <a:gd name="connsiteX6" fmla="*/ 41923 w 85031"/>
                <a:gd name="connsiteY6" fmla="*/ 181905 h 181904"/>
                <a:gd name="connsiteX7" fmla="*/ 41923 w 85031"/>
                <a:gd name="connsiteY7" fmla="*/ 43581 h 18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031" h="181904">
                  <a:moveTo>
                    <a:pt x="41923" y="43581"/>
                  </a:moveTo>
                  <a:lnTo>
                    <a:pt x="85031" y="0"/>
                  </a:lnTo>
                  <a:lnTo>
                    <a:pt x="31739" y="22975"/>
                  </a:lnTo>
                  <a:lnTo>
                    <a:pt x="0" y="0"/>
                  </a:lnTo>
                  <a:lnTo>
                    <a:pt x="21554" y="39555"/>
                  </a:lnTo>
                  <a:lnTo>
                    <a:pt x="21554" y="181905"/>
                  </a:lnTo>
                  <a:lnTo>
                    <a:pt x="41923" y="181905"/>
                  </a:lnTo>
                  <a:lnTo>
                    <a:pt x="41923" y="43581"/>
                  </a:lnTo>
                  <a:close/>
                </a:path>
              </a:pathLst>
            </a:custGeom>
            <a:solidFill>
              <a:srgbClr val="A7A9AC"/>
            </a:solidFill>
            <a:ln w="23644"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CB24151D-A0FE-B496-1236-46FCBCBF95E8}"/>
                </a:ext>
              </a:extLst>
            </p:cNvPr>
            <p:cNvSpPr/>
            <p:nvPr/>
          </p:nvSpPr>
          <p:spPr>
            <a:xfrm>
              <a:off x="7395753" y="1617316"/>
              <a:ext cx="422076" cy="402654"/>
            </a:xfrm>
            <a:custGeom>
              <a:avLst/>
              <a:gdLst>
                <a:gd name="connsiteX0" fmla="*/ 422076 w 422076"/>
                <a:gd name="connsiteY0" fmla="*/ 201327 h 402654"/>
                <a:gd name="connsiteX1" fmla="*/ 211038 w 422076"/>
                <a:gd name="connsiteY1" fmla="*/ 402654 h 402654"/>
                <a:gd name="connsiteX2" fmla="*/ 0 w 422076"/>
                <a:gd name="connsiteY2" fmla="*/ 201327 h 402654"/>
                <a:gd name="connsiteX3" fmla="*/ 211038 w 422076"/>
                <a:gd name="connsiteY3" fmla="*/ 0 h 402654"/>
                <a:gd name="connsiteX4" fmla="*/ 422076 w 422076"/>
                <a:gd name="connsiteY4" fmla="*/ 201327 h 402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76" h="402654">
                  <a:moveTo>
                    <a:pt x="422076" y="201327"/>
                  </a:moveTo>
                  <a:cubicBezTo>
                    <a:pt x="422076" y="312517"/>
                    <a:pt x="327591" y="402654"/>
                    <a:pt x="211038" y="402654"/>
                  </a:cubicBezTo>
                  <a:cubicBezTo>
                    <a:pt x="94485" y="402654"/>
                    <a:pt x="0" y="312517"/>
                    <a:pt x="0" y="201327"/>
                  </a:cubicBezTo>
                  <a:cubicBezTo>
                    <a:pt x="0" y="90137"/>
                    <a:pt x="94485" y="0"/>
                    <a:pt x="211038" y="0"/>
                  </a:cubicBezTo>
                  <a:cubicBezTo>
                    <a:pt x="327591" y="0"/>
                    <a:pt x="422076" y="90137"/>
                    <a:pt x="422076" y="201327"/>
                  </a:cubicBezTo>
                  <a:close/>
                </a:path>
              </a:pathLst>
            </a:custGeom>
            <a:solidFill>
              <a:srgbClr val="D1D3D4"/>
            </a:solidFill>
            <a:ln w="23644"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03F941BA-134A-BBB0-D269-4A454E036270}"/>
                </a:ext>
              </a:extLst>
            </p:cNvPr>
            <p:cNvSpPr/>
            <p:nvPr/>
          </p:nvSpPr>
          <p:spPr>
            <a:xfrm>
              <a:off x="7549709" y="1864120"/>
              <a:ext cx="148745" cy="318333"/>
            </a:xfrm>
            <a:custGeom>
              <a:avLst/>
              <a:gdLst>
                <a:gd name="connsiteX0" fmla="*/ 73188 w 148745"/>
                <a:gd name="connsiteY0" fmla="*/ 76267 h 318333"/>
                <a:gd name="connsiteX1" fmla="*/ 148745 w 148745"/>
                <a:gd name="connsiteY1" fmla="*/ 0 h 318333"/>
                <a:gd name="connsiteX2" fmla="*/ 55187 w 148745"/>
                <a:gd name="connsiteY2" fmla="*/ 40029 h 318333"/>
                <a:gd name="connsiteX3" fmla="*/ 0 w 148745"/>
                <a:gd name="connsiteY3" fmla="*/ 0 h 318333"/>
                <a:gd name="connsiteX4" fmla="*/ 37423 w 148745"/>
                <a:gd name="connsiteY4" fmla="*/ 69162 h 318333"/>
                <a:gd name="connsiteX5" fmla="*/ 37423 w 148745"/>
                <a:gd name="connsiteY5" fmla="*/ 318334 h 318333"/>
                <a:gd name="connsiteX6" fmla="*/ 73188 w 148745"/>
                <a:gd name="connsiteY6" fmla="*/ 318334 h 318333"/>
                <a:gd name="connsiteX7" fmla="*/ 73188 w 148745"/>
                <a:gd name="connsiteY7" fmla="*/ 76267 h 31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745" h="318333">
                  <a:moveTo>
                    <a:pt x="73188" y="76267"/>
                  </a:moveTo>
                  <a:lnTo>
                    <a:pt x="148745" y="0"/>
                  </a:lnTo>
                  <a:lnTo>
                    <a:pt x="55187" y="40029"/>
                  </a:lnTo>
                  <a:lnTo>
                    <a:pt x="0" y="0"/>
                  </a:lnTo>
                  <a:lnTo>
                    <a:pt x="37423" y="69162"/>
                  </a:lnTo>
                  <a:lnTo>
                    <a:pt x="37423" y="318334"/>
                  </a:lnTo>
                  <a:lnTo>
                    <a:pt x="73188" y="318334"/>
                  </a:lnTo>
                  <a:lnTo>
                    <a:pt x="73188" y="76267"/>
                  </a:lnTo>
                  <a:close/>
                </a:path>
              </a:pathLst>
            </a:custGeom>
            <a:solidFill>
              <a:srgbClr val="D1D3D4"/>
            </a:solidFill>
            <a:ln w="23644"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72F1F322-043A-A3AD-3610-9EEA36176FDA}"/>
                </a:ext>
              </a:extLst>
            </p:cNvPr>
            <p:cNvSpPr/>
            <p:nvPr/>
          </p:nvSpPr>
          <p:spPr>
            <a:xfrm>
              <a:off x="7449282" y="2014286"/>
              <a:ext cx="256751" cy="244908"/>
            </a:xfrm>
            <a:custGeom>
              <a:avLst/>
              <a:gdLst>
                <a:gd name="connsiteX0" fmla="*/ 256751 w 256751"/>
                <a:gd name="connsiteY0" fmla="*/ 122454 h 244908"/>
                <a:gd name="connsiteX1" fmla="*/ 128376 w 256751"/>
                <a:gd name="connsiteY1" fmla="*/ 244908 h 244908"/>
                <a:gd name="connsiteX2" fmla="*/ 0 w 256751"/>
                <a:gd name="connsiteY2" fmla="*/ 122454 h 244908"/>
                <a:gd name="connsiteX3" fmla="*/ 128376 w 256751"/>
                <a:gd name="connsiteY3" fmla="*/ 0 h 244908"/>
                <a:gd name="connsiteX4" fmla="*/ 256751 w 256751"/>
                <a:gd name="connsiteY4" fmla="*/ 122454 h 244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751" h="244908">
                  <a:moveTo>
                    <a:pt x="256751" y="122454"/>
                  </a:moveTo>
                  <a:cubicBezTo>
                    <a:pt x="256751" y="190084"/>
                    <a:pt x="199276" y="244908"/>
                    <a:pt x="128376" y="244908"/>
                  </a:cubicBezTo>
                  <a:cubicBezTo>
                    <a:pt x="57476" y="244908"/>
                    <a:pt x="0" y="190084"/>
                    <a:pt x="0" y="122454"/>
                  </a:cubicBezTo>
                  <a:cubicBezTo>
                    <a:pt x="0" y="54825"/>
                    <a:pt x="57476" y="0"/>
                    <a:pt x="128376" y="0"/>
                  </a:cubicBezTo>
                  <a:cubicBezTo>
                    <a:pt x="199276" y="0"/>
                    <a:pt x="256751" y="54825"/>
                    <a:pt x="256751" y="122454"/>
                  </a:cubicBezTo>
                  <a:close/>
                </a:path>
              </a:pathLst>
            </a:custGeom>
            <a:solidFill>
              <a:srgbClr val="A7A9AC"/>
            </a:solidFill>
            <a:ln w="23644"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CF77371E-7BF9-DD3E-947C-38518AC18742}"/>
                </a:ext>
              </a:extLst>
            </p:cNvPr>
            <p:cNvSpPr/>
            <p:nvPr/>
          </p:nvSpPr>
          <p:spPr>
            <a:xfrm>
              <a:off x="7542840" y="2164452"/>
              <a:ext cx="90478" cy="193747"/>
            </a:xfrm>
            <a:custGeom>
              <a:avLst/>
              <a:gdLst>
                <a:gd name="connsiteX0" fmla="*/ 44529 w 90478"/>
                <a:gd name="connsiteY0" fmla="*/ 46424 h 193747"/>
                <a:gd name="connsiteX1" fmla="*/ 90479 w 90478"/>
                <a:gd name="connsiteY1" fmla="*/ 0 h 193747"/>
                <a:gd name="connsiteX2" fmla="*/ 33634 w 90478"/>
                <a:gd name="connsiteY2" fmla="*/ 24396 h 193747"/>
                <a:gd name="connsiteX3" fmla="*/ 0 w 90478"/>
                <a:gd name="connsiteY3" fmla="*/ 0 h 193747"/>
                <a:gd name="connsiteX4" fmla="*/ 22738 w 90478"/>
                <a:gd name="connsiteY4" fmla="*/ 41923 h 193747"/>
                <a:gd name="connsiteX5" fmla="*/ 22738 w 90478"/>
                <a:gd name="connsiteY5" fmla="*/ 193748 h 193747"/>
                <a:gd name="connsiteX6" fmla="*/ 44529 w 90478"/>
                <a:gd name="connsiteY6" fmla="*/ 193748 h 193747"/>
                <a:gd name="connsiteX7" fmla="*/ 44529 w 90478"/>
                <a:gd name="connsiteY7" fmla="*/ 46424 h 19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78" h="193747">
                  <a:moveTo>
                    <a:pt x="44529" y="46424"/>
                  </a:moveTo>
                  <a:lnTo>
                    <a:pt x="90479" y="0"/>
                  </a:lnTo>
                  <a:lnTo>
                    <a:pt x="33634" y="24396"/>
                  </a:lnTo>
                  <a:lnTo>
                    <a:pt x="0" y="0"/>
                  </a:lnTo>
                  <a:lnTo>
                    <a:pt x="22738" y="41923"/>
                  </a:lnTo>
                  <a:lnTo>
                    <a:pt x="22738" y="193748"/>
                  </a:lnTo>
                  <a:lnTo>
                    <a:pt x="44529" y="193748"/>
                  </a:lnTo>
                  <a:lnTo>
                    <a:pt x="44529" y="46424"/>
                  </a:lnTo>
                  <a:close/>
                </a:path>
              </a:pathLst>
            </a:custGeom>
            <a:solidFill>
              <a:srgbClr val="A7A9AC"/>
            </a:solidFill>
            <a:ln w="23644"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54B7D8C4-5C1B-8B7A-893D-BF3AE640209A}"/>
                </a:ext>
              </a:extLst>
            </p:cNvPr>
            <p:cNvSpPr/>
            <p:nvPr/>
          </p:nvSpPr>
          <p:spPr>
            <a:xfrm>
              <a:off x="6410908" y="1502678"/>
              <a:ext cx="889628" cy="794886"/>
            </a:xfrm>
            <a:custGeom>
              <a:avLst/>
              <a:gdLst>
                <a:gd name="connsiteX0" fmla="*/ 775465 w 889628"/>
                <a:gd name="connsiteY0" fmla="*/ 640694 h 794886"/>
                <a:gd name="connsiteX1" fmla="*/ 736384 w 889628"/>
                <a:gd name="connsiteY1" fmla="*/ 640694 h 794886"/>
                <a:gd name="connsiteX2" fmla="*/ 736384 w 889628"/>
                <a:gd name="connsiteY2" fmla="*/ 293938 h 794886"/>
                <a:gd name="connsiteX3" fmla="*/ 804598 w 889628"/>
                <a:gd name="connsiteY3" fmla="*/ 293938 h 794886"/>
                <a:gd name="connsiteX4" fmla="*/ 804598 w 889628"/>
                <a:gd name="connsiteY4" fmla="*/ 224065 h 794886"/>
                <a:gd name="connsiteX5" fmla="*/ 889629 w 889628"/>
                <a:gd name="connsiteY5" fmla="*/ 224065 h 794886"/>
                <a:gd name="connsiteX6" fmla="*/ 444814 w 889628"/>
                <a:gd name="connsiteY6" fmla="*/ 0 h 794886"/>
                <a:gd name="connsiteX7" fmla="*/ 0 w 889628"/>
                <a:gd name="connsiteY7" fmla="*/ 224065 h 794886"/>
                <a:gd name="connsiteX8" fmla="*/ 85031 w 889628"/>
                <a:gd name="connsiteY8" fmla="*/ 224065 h 794886"/>
                <a:gd name="connsiteX9" fmla="*/ 85031 w 889628"/>
                <a:gd name="connsiteY9" fmla="*/ 293938 h 794886"/>
                <a:gd name="connsiteX10" fmla="*/ 179300 w 889628"/>
                <a:gd name="connsiteY10" fmla="*/ 293938 h 794886"/>
                <a:gd name="connsiteX11" fmla="*/ 179300 w 889628"/>
                <a:gd name="connsiteY11" fmla="*/ 640694 h 794886"/>
                <a:gd name="connsiteX12" fmla="*/ 114164 w 889628"/>
                <a:gd name="connsiteY12" fmla="*/ 640694 h 794886"/>
                <a:gd name="connsiteX13" fmla="*/ 114164 w 889628"/>
                <a:gd name="connsiteY13" fmla="*/ 686644 h 794886"/>
                <a:gd name="connsiteX14" fmla="*/ 61819 w 889628"/>
                <a:gd name="connsiteY14" fmla="*/ 686644 h 794886"/>
                <a:gd name="connsiteX15" fmla="*/ 61819 w 889628"/>
                <a:gd name="connsiteY15" fmla="*/ 794887 h 794886"/>
                <a:gd name="connsiteX16" fmla="*/ 827810 w 889628"/>
                <a:gd name="connsiteY16" fmla="*/ 794887 h 794886"/>
                <a:gd name="connsiteX17" fmla="*/ 827810 w 889628"/>
                <a:gd name="connsiteY17" fmla="*/ 686644 h 794886"/>
                <a:gd name="connsiteX18" fmla="*/ 775465 w 889628"/>
                <a:gd name="connsiteY18" fmla="*/ 686644 h 794886"/>
                <a:gd name="connsiteX19" fmla="*/ 775465 w 889628"/>
                <a:gd name="connsiteY19" fmla="*/ 640694 h 79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9628" h="794886">
                  <a:moveTo>
                    <a:pt x="775465" y="640694"/>
                  </a:moveTo>
                  <a:lnTo>
                    <a:pt x="736384" y="640694"/>
                  </a:lnTo>
                  <a:lnTo>
                    <a:pt x="736384" y="293938"/>
                  </a:lnTo>
                  <a:lnTo>
                    <a:pt x="804598" y="293938"/>
                  </a:lnTo>
                  <a:lnTo>
                    <a:pt x="804598" y="224065"/>
                  </a:lnTo>
                  <a:lnTo>
                    <a:pt x="889629" y="224065"/>
                  </a:lnTo>
                  <a:lnTo>
                    <a:pt x="444814" y="0"/>
                  </a:lnTo>
                  <a:lnTo>
                    <a:pt x="0" y="224065"/>
                  </a:lnTo>
                  <a:lnTo>
                    <a:pt x="85031" y="224065"/>
                  </a:lnTo>
                  <a:lnTo>
                    <a:pt x="85031" y="293938"/>
                  </a:lnTo>
                  <a:lnTo>
                    <a:pt x="179300" y="293938"/>
                  </a:lnTo>
                  <a:lnTo>
                    <a:pt x="179300" y="640694"/>
                  </a:lnTo>
                  <a:lnTo>
                    <a:pt x="114164" y="640694"/>
                  </a:lnTo>
                  <a:lnTo>
                    <a:pt x="114164" y="686644"/>
                  </a:lnTo>
                  <a:lnTo>
                    <a:pt x="61819" y="686644"/>
                  </a:lnTo>
                  <a:lnTo>
                    <a:pt x="61819" y="794887"/>
                  </a:lnTo>
                  <a:lnTo>
                    <a:pt x="827810" y="794887"/>
                  </a:lnTo>
                  <a:lnTo>
                    <a:pt x="827810" y="686644"/>
                  </a:lnTo>
                  <a:lnTo>
                    <a:pt x="775465" y="686644"/>
                  </a:lnTo>
                  <a:lnTo>
                    <a:pt x="775465" y="640694"/>
                  </a:lnTo>
                  <a:close/>
                </a:path>
              </a:pathLst>
            </a:custGeom>
            <a:solidFill>
              <a:schemeClr val="accent4">
                <a:lumMod val="75000"/>
              </a:schemeClr>
            </a:solidFill>
            <a:ln w="23644"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2E94C559-17ED-8C14-72D2-0FF184A1DF10}"/>
                </a:ext>
              </a:extLst>
            </p:cNvPr>
            <p:cNvSpPr/>
            <p:nvPr/>
          </p:nvSpPr>
          <p:spPr>
            <a:xfrm>
              <a:off x="6995941" y="1796616"/>
              <a:ext cx="48318" cy="346756"/>
            </a:xfrm>
            <a:custGeom>
              <a:avLst/>
              <a:gdLst>
                <a:gd name="connsiteX0" fmla="*/ 0 w 48318"/>
                <a:gd name="connsiteY0" fmla="*/ 0 h 346756"/>
                <a:gd name="connsiteX1" fmla="*/ 48319 w 48318"/>
                <a:gd name="connsiteY1" fmla="*/ 0 h 346756"/>
                <a:gd name="connsiteX2" fmla="*/ 48319 w 48318"/>
                <a:gd name="connsiteY2" fmla="*/ 346756 h 346756"/>
                <a:gd name="connsiteX3" fmla="*/ 0 w 48318"/>
                <a:gd name="connsiteY3" fmla="*/ 346756 h 346756"/>
              </a:gdLst>
              <a:ahLst/>
              <a:cxnLst>
                <a:cxn ang="0">
                  <a:pos x="connsiteX0" y="connsiteY0"/>
                </a:cxn>
                <a:cxn ang="0">
                  <a:pos x="connsiteX1" y="connsiteY1"/>
                </a:cxn>
                <a:cxn ang="0">
                  <a:pos x="connsiteX2" y="connsiteY2"/>
                </a:cxn>
                <a:cxn ang="0">
                  <a:pos x="connsiteX3" y="connsiteY3"/>
                </a:cxn>
              </a:cxnLst>
              <a:rect l="l" t="t" r="r" b="b"/>
              <a:pathLst>
                <a:path w="48318" h="346756">
                  <a:moveTo>
                    <a:pt x="0" y="0"/>
                  </a:moveTo>
                  <a:lnTo>
                    <a:pt x="48319" y="0"/>
                  </a:lnTo>
                  <a:lnTo>
                    <a:pt x="48319" y="346756"/>
                  </a:lnTo>
                  <a:lnTo>
                    <a:pt x="0" y="346756"/>
                  </a:lnTo>
                  <a:close/>
                </a:path>
              </a:pathLst>
            </a:custGeom>
            <a:solidFill>
              <a:srgbClr val="FFFFFF"/>
            </a:solidFill>
            <a:ln w="23644"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5FB0381A-509B-4FEF-F6A4-569B50F85BE8}"/>
                </a:ext>
              </a:extLst>
            </p:cNvPr>
            <p:cNvSpPr/>
            <p:nvPr/>
          </p:nvSpPr>
          <p:spPr>
            <a:xfrm>
              <a:off x="6844590" y="1796616"/>
              <a:ext cx="48318" cy="346756"/>
            </a:xfrm>
            <a:custGeom>
              <a:avLst/>
              <a:gdLst>
                <a:gd name="connsiteX0" fmla="*/ 0 w 48318"/>
                <a:gd name="connsiteY0" fmla="*/ 0 h 346756"/>
                <a:gd name="connsiteX1" fmla="*/ 48319 w 48318"/>
                <a:gd name="connsiteY1" fmla="*/ 0 h 346756"/>
                <a:gd name="connsiteX2" fmla="*/ 48319 w 48318"/>
                <a:gd name="connsiteY2" fmla="*/ 346756 h 346756"/>
                <a:gd name="connsiteX3" fmla="*/ 0 w 48318"/>
                <a:gd name="connsiteY3" fmla="*/ 346756 h 346756"/>
              </a:gdLst>
              <a:ahLst/>
              <a:cxnLst>
                <a:cxn ang="0">
                  <a:pos x="connsiteX0" y="connsiteY0"/>
                </a:cxn>
                <a:cxn ang="0">
                  <a:pos x="connsiteX1" y="connsiteY1"/>
                </a:cxn>
                <a:cxn ang="0">
                  <a:pos x="connsiteX2" y="connsiteY2"/>
                </a:cxn>
                <a:cxn ang="0">
                  <a:pos x="connsiteX3" y="connsiteY3"/>
                </a:cxn>
              </a:cxnLst>
              <a:rect l="l" t="t" r="r" b="b"/>
              <a:pathLst>
                <a:path w="48318" h="346756">
                  <a:moveTo>
                    <a:pt x="0" y="0"/>
                  </a:moveTo>
                  <a:lnTo>
                    <a:pt x="48319" y="0"/>
                  </a:lnTo>
                  <a:lnTo>
                    <a:pt x="48319" y="346756"/>
                  </a:lnTo>
                  <a:lnTo>
                    <a:pt x="0" y="346756"/>
                  </a:lnTo>
                  <a:close/>
                </a:path>
              </a:pathLst>
            </a:custGeom>
            <a:solidFill>
              <a:srgbClr val="FFFFFF"/>
            </a:solidFill>
            <a:ln w="23644"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B68639E9-2D19-1DDF-DE1A-89C84D9B549E}"/>
                </a:ext>
              </a:extLst>
            </p:cNvPr>
            <p:cNvSpPr/>
            <p:nvPr/>
          </p:nvSpPr>
          <p:spPr>
            <a:xfrm>
              <a:off x="6693477" y="1796616"/>
              <a:ext cx="48318" cy="346756"/>
            </a:xfrm>
            <a:custGeom>
              <a:avLst/>
              <a:gdLst>
                <a:gd name="connsiteX0" fmla="*/ 0 w 48318"/>
                <a:gd name="connsiteY0" fmla="*/ 0 h 346756"/>
                <a:gd name="connsiteX1" fmla="*/ 48319 w 48318"/>
                <a:gd name="connsiteY1" fmla="*/ 0 h 346756"/>
                <a:gd name="connsiteX2" fmla="*/ 48319 w 48318"/>
                <a:gd name="connsiteY2" fmla="*/ 346756 h 346756"/>
                <a:gd name="connsiteX3" fmla="*/ 0 w 48318"/>
                <a:gd name="connsiteY3" fmla="*/ 346756 h 346756"/>
              </a:gdLst>
              <a:ahLst/>
              <a:cxnLst>
                <a:cxn ang="0">
                  <a:pos x="connsiteX0" y="connsiteY0"/>
                </a:cxn>
                <a:cxn ang="0">
                  <a:pos x="connsiteX1" y="connsiteY1"/>
                </a:cxn>
                <a:cxn ang="0">
                  <a:pos x="connsiteX2" y="connsiteY2"/>
                </a:cxn>
                <a:cxn ang="0">
                  <a:pos x="connsiteX3" y="connsiteY3"/>
                </a:cxn>
              </a:cxnLst>
              <a:rect l="l" t="t" r="r" b="b"/>
              <a:pathLst>
                <a:path w="48318" h="346756">
                  <a:moveTo>
                    <a:pt x="0" y="0"/>
                  </a:moveTo>
                  <a:lnTo>
                    <a:pt x="48319" y="0"/>
                  </a:lnTo>
                  <a:lnTo>
                    <a:pt x="48319" y="346756"/>
                  </a:lnTo>
                  <a:lnTo>
                    <a:pt x="0" y="346756"/>
                  </a:lnTo>
                  <a:close/>
                </a:path>
              </a:pathLst>
            </a:custGeom>
            <a:solidFill>
              <a:srgbClr val="FFFFFF"/>
            </a:solidFill>
            <a:ln w="23644"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A5EB80E2-5FD1-18CB-87A3-0EE1FDA18678}"/>
                </a:ext>
              </a:extLst>
            </p:cNvPr>
            <p:cNvSpPr/>
            <p:nvPr/>
          </p:nvSpPr>
          <p:spPr>
            <a:xfrm>
              <a:off x="6572917" y="1545786"/>
              <a:ext cx="565610" cy="142586"/>
            </a:xfrm>
            <a:custGeom>
              <a:avLst/>
              <a:gdLst>
                <a:gd name="connsiteX0" fmla="*/ 282805 w 565610"/>
                <a:gd name="connsiteY0" fmla="*/ 0 h 142586"/>
                <a:gd name="connsiteX1" fmla="*/ 565611 w 565610"/>
                <a:gd name="connsiteY1" fmla="*/ 142587 h 142586"/>
                <a:gd name="connsiteX2" fmla="*/ 0 w 565610"/>
                <a:gd name="connsiteY2" fmla="*/ 142587 h 142586"/>
                <a:gd name="connsiteX3" fmla="*/ 282805 w 565610"/>
                <a:gd name="connsiteY3" fmla="*/ 0 h 142586"/>
              </a:gdLst>
              <a:ahLst/>
              <a:cxnLst>
                <a:cxn ang="0">
                  <a:pos x="connsiteX0" y="connsiteY0"/>
                </a:cxn>
                <a:cxn ang="0">
                  <a:pos x="connsiteX1" y="connsiteY1"/>
                </a:cxn>
                <a:cxn ang="0">
                  <a:pos x="connsiteX2" y="connsiteY2"/>
                </a:cxn>
                <a:cxn ang="0">
                  <a:pos x="connsiteX3" y="connsiteY3"/>
                </a:cxn>
              </a:cxnLst>
              <a:rect l="l" t="t" r="r" b="b"/>
              <a:pathLst>
                <a:path w="565610" h="142586">
                  <a:moveTo>
                    <a:pt x="282805" y="0"/>
                  </a:moveTo>
                  <a:lnTo>
                    <a:pt x="565611" y="142587"/>
                  </a:lnTo>
                  <a:lnTo>
                    <a:pt x="0" y="142587"/>
                  </a:lnTo>
                  <a:lnTo>
                    <a:pt x="282805" y="0"/>
                  </a:lnTo>
                  <a:close/>
                </a:path>
              </a:pathLst>
            </a:custGeom>
            <a:solidFill>
              <a:srgbClr val="FFFFFF"/>
            </a:solidFill>
            <a:ln w="23644"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14983118-C14C-A333-23E6-F46088D0500C}"/>
                </a:ext>
              </a:extLst>
            </p:cNvPr>
            <p:cNvSpPr/>
            <p:nvPr/>
          </p:nvSpPr>
          <p:spPr>
            <a:xfrm>
              <a:off x="6534547" y="1726743"/>
              <a:ext cx="642588" cy="31264"/>
            </a:xfrm>
            <a:custGeom>
              <a:avLst/>
              <a:gdLst>
                <a:gd name="connsiteX0" fmla="*/ 0 w 642588"/>
                <a:gd name="connsiteY0" fmla="*/ 0 h 31264"/>
                <a:gd name="connsiteX1" fmla="*/ 642589 w 642588"/>
                <a:gd name="connsiteY1" fmla="*/ 0 h 31264"/>
                <a:gd name="connsiteX2" fmla="*/ 642589 w 642588"/>
                <a:gd name="connsiteY2" fmla="*/ 31265 h 31264"/>
                <a:gd name="connsiteX3" fmla="*/ 0 w 642588"/>
                <a:gd name="connsiteY3" fmla="*/ 31265 h 31264"/>
              </a:gdLst>
              <a:ahLst/>
              <a:cxnLst>
                <a:cxn ang="0">
                  <a:pos x="connsiteX0" y="connsiteY0"/>
                </a:cxn>
                <a:cxn ang="0">
                  <a:pos x="connsiteX1" y="connsiteY1"/>
                </a:cxn>
                <a:cxn ang="0">
                  <a:pos x="connsiteX2" y="connsiteY2"/>
                </a:cxn>
                <a:cxn ang="0">
                  <a:pos x="connsiteX3" y="connsiteY3"/>
                </a:cxn>
              </a:cxnLst>
              <a:rect l="l" t="t" r="r" b="b"/>
              <a:pathLst>
                <a:path w="642588" h="31264">
                  <a:moveTo>
                    <a:pt x="0" y="0"/>
                  </a:moveTo>
                  <a:lnTo>
                    <a:pt x="642589" y="0"/>
                  </a:lnTo>
                  <a:lnTo>
                    <a:pt x="642589" y="31265"/>
                  </a:lnTo>
                  <a:lnTo>
                    <a:pt x="0" y="31265"/>
                  </a:lnTo>
                  <a:close/>
                </a:path>
              </a:pathLst>
            </a:custGeom>
            <a:solidFill>
              <a:srgbClr val="FFFFFF"/>
            </a:solidFill>
            <a:ln w="23644"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EE43D0F6-33B7-6195-0D74-2FDCEA883039}"/>
                </a:ext>
              </a:extLst>
            </p:cNvPr>
            <p:cNvSpPr/>
            <p:nvPr/>
          </p:nvSpPr>
          <p:spPr>
            <a:xfrm>
              <a:off x="6511335" y="2227693"/>
              <a:ext cx="689012" cy="31264"/>
            </a:xfrm>
            <a:custGeom>
              <a:avLst/>
              <a:gdLst>
                <a:gd name="connsiteX0" fmla="*/ 0 w 689012"/>
                <a:gd name="connsiteY0" fmla="*/ 0 h 31264"/>
                <a:gd name="connsiteX1" fmla="*/ 689012 w 689012"/>
                <a:gd name="connsiteY1" fmla="*/ 0 h 31264"/>
                <a:gd name="connsiteX2" fmla="*/ 689012 w 689012"/>
                <a:gd name="connsiteY2" fmla="*/ 31265 h 31264"/>
                <a:gd name="connsiteX3" fmla="*/ 0 w 689012"/>
                <a:gd name="connsiteY3" fmla="*/ 31265 h 31264"/>
              </a:gdLst>
              <a:ahLst/>
              <a:cxnLst>
                <a:cxn ang="0">
                  <a:pos x="connsiteX0" y="connsiteY0"/>
                </a:cxn>
                <a:cxn ang="0">
                  <a:pos x="connsiteX1" y="connsiteY1"/>
                </a:cxn>
                <a:cxn ang="0">
                  <a:pos x="connsiteX2" y="connsiteY2"/>
                </a:cxn>
                <a:cxn ang="0">
                  <a:pos x="connsiteX3" y="connsiteY3"/>
                </a:cxn>
              </a:cxnLst>
              <a:rect l="l" t="t" r="r" b="b"/>
              <a:pathLst>
                <a:path w="689012" h="31264">
                  <a:moveTo>
                    <a:pt x="0" y="0"/>
                  </a:moveTo>
                  <a:lnTo>
                    <a:pt x="689012" y="0"/>
                  </a:lnTo>
                  <a:lnTo>
                    <a:pt x="689012" y="31265"/>
                  </a:lnTo>
                  <a:lnTo>
                    <a:pt x="0" y="31265"/>
                  </a:lnTo>
                  <a:close/>
                </a:path>
              </a:pathLst>
            </a:custGeom>
            <a:solidFill>
              <a:srgbClr val="FFFFFF"/>
            </a:solidFill>
            <a:ln w="23644"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B4E84BA0-B187-3D26-5172-35342DEBC552}"/>
                </a:ext>
              </a:extLst>
            </p:cNvPr>
            <p:cNvSpPr/>
            <p:nvPr/>
          </p:nvSpPr>
          <p:spPr>
            <a:xfrm>
              <a:off x="6675002" y="1786668"/>
              <a:ext cx="361441" cy="361441"/>
            </a:xfrm>
            <a:custGeom>
              <a:avLst/>
              <a:gdLst>
                <a:gd name="connsiteX0" fmla="*/ 361441 w 361441"/>
                <a:gd name="connsiteY0" fmla="*/ 180721 h 361441"/>
                <a:gd name="connsiteX1" fmla="*/ 180721 w 361441"/>
                <a:gd name="connsiteY1" fmla="*/ 361441 h 361441"/>
                <a:gd name="connsiteX2" fmla="*/ 0 w 361441"/>
                <a:gd name="connsiteY2" fmla="*/ 180721 h 361441"/>
                <a:gd name="connsiteX3" fmla="*/ 180721 w 361441"/>
                <a:gd name="connsiteY3" fmla="*/ 0 h 361441"/>
                <a:gd name="connsiteX4" fmla="*/ 361441 w 361441"/>
                <a:gd name="connsiteY4" fmla="*/ 180721 h 361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441" h="361441">
                  <a:moveTo>
                    <a:pt x="361441" y="180721"/>
                  </a:moveTo>
                  <a:cubicBezTo>
                    <a:pt x="361441" y="280530"/>
                    <a:pt x="280530" y="361441"/>
                    <a:pt x="180721" y="361441"/>
                  </a:cubicBezTo>
                  <a:cubicBezTo>
                    <a:pt x="80911" y="361441"/>
                    <a:pt x="0" y="280530"/>
                    <a:pt x="0" y="180721"/>
                  </a:cubicBezTo>
                  <a:cubicBezTo>
                    <a:pt x="0" y="80911"/>
                    <a:pt x="80911" y="0"/>
                    <a:pt x="180721" y="0"/>
                  </a:cubicBezTo>
                  <a:cubicBezTo>
                    <a:pt x="280530" y="0"/>
                    <a:pt x="361441" y="80911"/>
                    <a:pt x="361441" y="180721"/>
                  </a:cubicBezTo>
                  <a:close/>
                </a:path>
              </a:pathLst>
            </a:custGeom>
            <a:solidFill>
              <a:schemeClr val="accent4">
                <a:lumMod val="75000"/>
              </a:schemeClr>
            </a:solidFill>
            <a:ln w="18224" cap="flat">
              <a:solidFill>
                <a:srgbClr val="FFFFFF"/>
              </a:solid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293DC992-E261-353E-EFFC-0DCE11BAA960}"/>
                </a:ext>
              </a:extLst>
            </p:cNvPr>
            <p:cNvSpPr/>
            <p:nvPr/>
          </p:nvSpPr>
          <p:spPr>
            <a:xfrm>
              <a:off x="6797911" y="1853628"/>
              <a:ext cx="116636" cy="227520"/>
            </a:xfrm>
            <a:custGeom>
              <a:avLst/>
              <a:gdLst>
                <a:gd name="connsiteX0" fmla="*/ 68470 w 116636"/>
                <a:gd name="connsiteY0" fmla="*/ 199502 h 227520"/>
                <a:gd name="connsiteX1" fmla="*/ 68470 w 116636"/>
                <a:gd name="connsiteY1" fmla="*/ 211818 h 227520"/>
                <a:gd name="connsiteX2" fmla="*/ 60009 w 116636"/>
                <a:gd name="connsiteY2" fmla="*/ 227043 h 227520"/>
                <a:gd name="connsiteX3" fmla="*/ 44784 w 116636"/>
                <a:gd name="connsiteY3" fmla="*/ 218585 h 227520"/>
                <a:gd name="connsiteX4" fmla="*/ 44784 w 116636"/>
                <a:gd name="connsiteY4" fmla="*/ 211818 h 227520"/>
                <a:gd name="connsiteX5" fmla="*/ 44784 w 116636"/>
                <a:gd name="connsiteY5" fmla="*/ 200449 h 227520"/>
                <a:gd name="connsiteX6" fmla="*/ 10914 w 116636"/>
                <a:gd name="connsiteY6" fmla="*/ 194054 h 227520"/>
                <a:gd name="connsiteX7" fmla="*/ 19 w 116636"/>
                <a:gd name="connsiteY7" fmla="*/ 179369 h 227520"/>
                <a:gd name="connsiteX8" fmla="*/ 13721 w 116636"/>
                <a:gd name="connsiteY8" fmla="*/ 164213 h 227520"/>
                <a:gd name="connsiteX9" fmla="*/ 13756 w 116636"/>
                <a:gd name="connsiteY9" fmla="*/ 164210 h 227520"/>
                <a:gd name="connsiteX10" fmla="*/ 32231 w 116636"/>
                <a:gd name="connsiteY10" fmla="*/ 169421 h 227520"/>
                <a:gd name="connsiteX11" fmla="*/ 51890 w 116636"/>
                <a:gd name="connsiteY11" fmla="*/ 171790 h 227520"/>
                <a:gd name="connsiteX12" fmla="*/ 85287 w 116636"/>
                <a:gd name="connsiteY12" fmla="*/ 148104 h 227520"/>
                <a:gd name="connsiteX13" fmla="*/ 61601 w 116636"/>
                <a:gd name="connsiteY13" fmla="*/ 128208 h 227520"/>
                <a:gd name="connsiteX14" fmla="*/ 20625 w 116636"/>
                <a:gd name="connsiteY14" fmla="*/ 115892 h 227520"/>
                <a:gd name="connsiteX15" fmla="*/ 256 w 116636"/>
                <a:gd name="connsiteY15" fmla="*/ 79179 h 227520"/>
                <a:gd name="connsiteX16" fmla="*/ 43837 w 116636"/>
                <a:gd name="connsiteY16" fmla="*/ 27071 h 227520"/>
                <a:gd name="connsiteX17" fmla="*/ 43837 w 116636"/>
                <a:gd name="connsiteY17" fmla="*/ 15702 h 227520"/>
                <a:gd name="connsiteX18" fmla="*/ 52297 w 116636"/>
                <a:gd name="connsiteY18" fmla="*/ 477 h 227520"/>
                <a:gd name="connsiteX19" fmla="*/ 67522 w 116636"/>
                <a:gd name="connsiteY19" fmla="*/ 8935 h 227520"/>
                <a:gd name="connsiteX20" fmla="*/ 67522 w 116636"/>
                <a:gd name="connsiteY20" fmla="*/ 15702 h 227520"/>
                <a:gd name="connsiteX21" fmla="*/ 67522 w 116636"/>
                <a:gd name="connsiteY21" fmla="*/ 27308 h 227520"/>
                <a:gd name="connsiteX22" fmla="*/ 95235 w 116636"/>
                <a:gd name="connsiteY22" fmla="*/ 32282 h 227520"/>
                <a:gd name="connsiteX23" fmla="*/ 106367 w 116636"/>
                <a:gd name="connsiteY23" fmla="*/ 46730 h 227520"/>
                <a:gd name="connsiteX24" fmla="*/ 92648 w 116636"/>
                <a:gd name="connsiteY24" fmla="*/ 61875 h 227520"/>
                <a:gd name="connsiteX25" fmla="*/ 91682 w 116636"/>
                <a:gd name="connsiteY25" fmla="*/ 61889 h 227520"/>
                <a:gd name="connsiteX26" fmla="*/ 76049 w 116636"/>
                <a:gd name="connsiteY26" fmla="*/ 57862 h 227520"/>
                <a:gd name="connsiteX27" fmla="*/ 59943 w 116636"/>
                <a:gd name="connsiteY27" fmla="*/ 56204 h 227520"/>
                <a:gd name="connsiteX28" fmla="*/ 31521 w 116636"/>
                <a:gd name="connsiteY28" fmla="*/ 76337 h 227520"/>
                <a:gd name="connsiteX29" fmla="*/ 55206 w 116636"/>
                <a:gd name="connsiteY29" fmla="*/ 96233 h 227520"/>
                <a:gd name="connsiteX30" fmla="*/ 97840 w 116636"/>
                <a:gd name="connsiteY30" fmla="*/ 109023 h 227520"/>
                <a:gd name="connsiteX31" fmla="*/ 116552 w 116636"/>
                <a:gd name="connsiteY31" fmla="*/ 145973 h 227520"/>
                <a:gd name="connsiteX32" fmla="*/ 68470 w 116636"/>
                <a:gd name="connsiteY32" fmla="*/ 199502 h 22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6636" h="227520">
                  <a:moveTo>
                    <a:pt x="68470" y="199502"/>
                  </a:moveTo>
                  <a:lnTo>
                    <a:pt x="68470" y="211818"/>
                  </a:lnTo>
                  <a:cubicBezTo>
                    <a:pt x="70339" y="218358"/>
                    <a:pt x="66551" y="225175"/>
                    <a:pt x="60009" y="227043"/>
                  </a:cubicBezTo>
                  <a:cubicBezTo>
                    <a:pt x="53470" y="228912"/>
                    <a:pt x="46653" y="225125"/>
                    <a:pt x="44784" y="218585"/>
                  </a:cubicBezTo>
                  <a:cubicBezTo>
                    <a:pt x="44152" y="216373"/>
                    <a:pt x="44152" y="214031"/>
                    <a:pt x="44784" y="211818"/>
                  </a:cubicBezTo>
                  <a:lnTo>
                    <a:pt x="44784" y="200449"/>
                  </a:lnTo>
                  <a:cubicBezTo>
                    <a:pt x="33216" y="200222"/>
                    <a:pt x="21769" y="198060"/>
                    <a:pt x="10914" y="194054"/>
                  </a:cubicBezTo>
                  <a:cubicBezTo>
                    <a:pt x="4405" y="192148"/>
                    <a:pt x="-43" y="186150"/>
                    <a:pt x="19" y="179369"/>
                  </a:cubicBezTo>
                  <a:cubicBezTo>
                    <a:pt x="-384" y="171399"/>
                    <a:pt x="5753" y="164613"/>
                    <a:pt x="13721" y="164213"/>
                  </a:cubicBezTo>
                  <a:cubicBezTo>
                    <a:pt x="13733" y="164213"/>
                    <a:pt x="13744" y="164210"/>
                    <a:pt x="13756" y="164210"/>
                  </a:cubicBezTo>
                  <a:cubicBezTo>
                    <a:pt x="20047" y="165437"/>
                    <a:pt x="26227" y="167181"/>
                    <a:pt x="32231" y="169421"/>
                  </a:cubicBezTo>
                  <a:cubicBezTo>
                    <a:pt x="38640" y="171124"/>
                    <a:pt x="45258" y="171923"/>
                    <a:pt x="51890" y="171790"/>
                  </a:cubicBezTo>
                  <a:cubicBezTo>
                    <a:pt x="75576" y="171790"/>
                    <a:pt x="85287" y="163026"/>
                    <a:pt x="85287" y="148104"/>
                  </a:cubicBezTo>
                  <a:cubicBezTo>
                    <a:pt x="85287" y="133182"/>
                    <a:pt x="80550" y="133182"/>
                    <a:pt x="61601" y="128208"/>
                  </a:cubicBezTo>
                  <a:cubicBezTo>
                    <a:pt x="47584" y="125406"/>
                    <a:pt x="33865" y="121283"/>
                    <a:pt x="20625" y="115892"/>
                  </a:cubicBezTo>
                  <a:cubicBezTo>
                    <a:pt x="7238" y="108694"/>
                    <a:pt x="-723" y="94348"/>
                    <a:pt x="256" y="79179"/>
                  </a:cubicBezTo>
                  <a:cubicBezTo>
                    <a:pt x="-727" y="53206"/>
                    <a:pt x="18098" y="30697"/>
                    <a:pt x="43837" y="27071"/>
                  </a:cubicBezTo>
                  <a:lnTo>
                    <a:pt x="43837" y="15702"/>
                  </a:lnTo>
                  <a:cubicBezTo>
                    <a:pt x="41968" y="9163"/>
                    <a:pt x="45756" y="2346"/>
                    <a:pt x="52297" y="477"/>
                  </a:cubicBezTo>
                  <a:cubicBezTo>
                    <a:pt x="58837" y="-1392"/>
                    <a:pt x="65654" y="2396"/>
                    <a:pt x="67522" y="8935"/>
                  </a:cubicBezTo>
                  <a:cubicBezTo>
                    <a:pt x="68155" y="11147"/>
                    <a:pt x="68155" y="13490"/>
                    <a:pt x="67522" y="15702"/>
                  </a:cubicBezTo>
                  <a:lnTo>
                    <a:pt x="67522" y="27308"/>
                  </a:lnTo>
                  <a:cubicBezTo>
                    <a:pt x="76980" y="27336"/>
                    <a:pt x="86357" y="29018"/>
                    <a:pt x="95235" y="32282"/>
                  </a:cubicBezTo>
                  <a:cubicBezTo>
                    <a:pt x="101753" y="34077"/>
                    <a:pt x="106293" y="39970"/>
                    <a:pt x="106367" y="46730"/>
                  </a:cubicBezTo>
                  <a:cubicBezTo>
                    <a:pt x="106760" y="54700"/>
                    <a:pt x="100618" y="61479"/>
                    <a:pt x="92648" y="61875"/>
                  </a:cubicBezTo>
                  <a:cubicBezTo>
                    <a:pt x="92326" y="61889"/>
                    <a:pt x="92004" y="61894"/>
                    <a:pt x="91682" y="61889"/>
                  </a:cubicBezTo>
                  <a:cubicBezTo>
                    <a:pt x="86367" y="60994"/>
                    <a:pt x="81137" y="59646"/>
                    <a:pt x="76049" y="57862"/>
                  </a:cubicBezTo>
                  <a:cubicBezTo>
                    <a:pt x="70765" y="56676"/>
                    <a:pt x="65358" y="56119"/>
                    <a:pt x="59943" y="56204"/>
                  </a:cubicBezTo>
                  <a:cubicBezTo>
                    <a:pt x="41705" y="56204"/>
                    <a:pt x="31521" y="63784"/>
                    <a:pt x="31521" y="76337"/>
                  </a:cubicBezTo>
                  <a:cubicBezTo>
                    <a:pt x="31521" y="88890"/>
                    <a:pt x="38389" y="92206"/>
                    <a:pt x="55206" y="96233"/>
                  </a:cubicBezTo>
                  <a:cubicBezTo>
                    <a:pt x="69953" y="98455"/>
                    <a:pt x="84306" y="102761"/>
                    <a:pt x="97840" y="109023"/>
                  </a:cubicBezTo>
                  <a:cubicBezTo>
                    <a:pt x="110339" y="117015"/>
                    <a:pt x="117508" y="131167"/>
                    <a:pt x="116552" y="145973"/>
                  </a:cubicBezTo>
                  <a:cubicBezTo>
                    <a:pt x="117641" y="173884"/>
                    <a:pt x="96338" y="197602"/>
                    <a:pt x="68470" y="199502"/>
                  </a:cubicBezTo>
                  <a:close/>
                </a:path>
              </a:pathLst>
            </a:custGeom>
            <a:solidFill>
              <a:srgbClr val="FFFFFF"/>
            </a:solidFill>
            <a:ln w="23644"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746BEE4D-2454-2E8E-ECA9-7525550EA1F4}"/>
                </a:ext>
              </a:extLst>
            </p:cNvPr>
            <p:cNvSpPr/>
            <p:nvPr/>
          </p:nvSpPr>
          <p:spPr>
            <a:xfrm>
              <a:off x="7135212" y="1692907"/>
              <a:ext cx="407154" cy="500442"/>
            </a:xfrm>
            <a:custGeom>
              <a:avLst/>
              <a:gdLst>
                <a:gd name="connsiteX0" fmla="*/ 407154 w 407154"/>
                <a:gd name="connsiteY0" fmla="*/ 265481 h 500442"/>
                <a:gd name="connsiteX1" fmla="*/ 319992 w 407154"/>
                <a:gd name="connsiteY1" fmla="*/ 157239 h 500442"/>
                <a:gd name="connsiteX2" fmla="*/ 330176 w 407154"/>
                <a:gd name="connsiteY2" fmla="*/ 111052 h 500442"/>
                <a:gd name="connsiteX3" fmla="*/ 208753 w 407154"/>
                <a:gd name="connsiteY3" fmla="*/ 121 h 500442"/>
                <a:gd name="connsiteX4" fmla="*/ 97821 w 407154"/>
                <a:gd name="connsiteY4" fmla="*/ 111052 h 500442"/>
                <a:gd name="connsiteX5" fmla="*/ 103269 w 407154"/>
                <a:gd name="connsiteY5" fmla="*/ 144922 h 500442"/>
                <a:gd name="connsiteX6" fmla="*/ 0 w 407154"/>
                <a:gd name="connsiteY6" fmla="*/ 254823 h 500442"/>
                <a:gd name="connsiteX7" fmla="*/ 56135 w 407154"/>
                <a:gd name="connsiteY7" fmla="*/ 349565 h 500442"/>
                <a:gd name="connsiteX8" fmla="*/ 45950 w 407154"/>
                <a:gd name="connsiteY8" fmla="*/ 389594 h 500442"/>
                <a:gd name="connsiteX9" fmla="*/ 211749 w 407154"/>
                <a:gd name="connsiteY9" fmla="*/ 500442 h 500442"/>
                <a:gd name="connsiteX10" fmla="*/ 377548 w 407154"/>
                <a:gd name="connsiteY10" fmla="*/ 389594 h 500442"/>
                <a:gd name="connsiteX11" fmla="*/ 367363 w 407154"/>
                <a:gd name="connsiteY11" fmla="*/ 350039 h 500442"/>
                <a:gd name="connsiteX12" fmla="*/ 407154 w 407154"/>
                <a:gd name="connsiteY12" fmla="*/ 265481 h 5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154" h="500442">
                  <a:moveTo>
                    <a:pt x="407154" y="265481"/>
                  </a:moveTo>
                  <a:cubicBezTo>
                    <a:pt x="406955" y="213468"/>
                    <a:pt x="370766" y="168527"/>
                    <a:pt x="319992" y="157239"/>
                  </a:cubicBezTo>
                  <a:cubicBezTo>
                    <a:pt x="326621" y="142738"/>
                    <a:pt x="330093" y="126995"/>
                    <a:pt x="330176" y="111052"/>
                  </a:cubicBezTo>
                  <a:cubicBezTo>
                    <a:pt x="327280" y="46888"/>
                    <a:pt x="272914" y="-2776"/>
                    <a:pt x="208753" y="121"/>
                  </a:cubicBezTo>
                  <a:cubicBezTo>
                    <a:pt x="148648" y="2835"/>
                    <a:pt x="100536" y="50947"/>
                    <a:pt x="97821" y="111052"/>
                  </a:cubicBezTo>
                  <a:cubicBezTo>
                    <a:pt x="97821" y="122561"/>
                    <a:pt x="99659" y="133994"/>
                    <a:pt x="103269" y="144922"/>
                  </a:cubicBezTo>
                  <a:cubicBezTo>
                    <a:pt x="45443" y="148998"/>
                    <a:pt x="474" y="196855"/>
                    <a:pt x="0" y="254823"/>
                  </a:cubicBezTo>
                  <a:cubicBezTo>
                    <a:pt x="398" y="294177"/>
                    <a:pt x="21810" y="330314"/>
                    <a:pt x="56135" y="349565"/>
                  </a:cubicBezTo>
                  <a:cubicBezTo>
                    <a:pt x="49211" y="361754"/>
                    <a:pt x="45694" y="375579"/>
                    <a:pt x="45950" y="389594"/>
                  </a:cubicBezTo>
                  <a:cubicBezTo>
                    <a:pt x="45950" y="450939"/>
                    <a:pt x="120323" y="500442"/>
                    <a:pt x="211749" y="500442"/>
                  </a:cubicBezTo>
                  <a:cubicBezTo>
                    <a:pt x="303175" y="500442"/>
                    <a:pt x="377548" y="450939"/>
                    <a:pt x="377548" y="389594"/>
                  </a:cubicBezTo>
                  <a:cubicBezTo>
                    <a:pt x="377640" y="375750"/>
                    <a:pt x="374130" y="362119"/>
                    <a:pt x="367363" y="350039"/>
                  </a:cubicBezTo>
                  <a:cubicBezTo>
                    <a:pt x="392548" y="329177"/>
                    <a:pt x="407131" y="298184"/>
                    <a:pt x="407154" y="265481"/>
                  </a:cubicBezTo>
                  <a:close/>
                </a:path>
              </a:pathLst>
            </a:custGeom>
            <a:solidFill>
              <a:srgbClr val="F1F2F2"/>
            </a:solidFill>
            <a:ln w="23644"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B31053FE-2C6B-26E9-58C6-89B031A9445D}"/>
                </a:ext>
              </a:extLst>
            </p:cNvPr>
            <p:cNvSpPr/>
            <p:nvPr/>
          </p:nvSpPr>
          <p:spPr>
            <a:xfrm>
              <a:off x="7235402" y="1831434"/>
              <a:ext cx="176930" cy="506159"/>
            </a:xfrm>
            <a:custGeom>
              <a:avLst/>
              <a:gdLst>
                <a:gd name="connsiteX0" fmla="*/ 99242 w 176930"/>
                <a:gd name="connsiteY0" fmla="*/ 306491 h 506159"/>
                <a:gd name="connsiteX1" fmla="*/ 0 w 176930"/>
                <a:gd name="connsiteY1" fmla="*/ 199669 h 506159"/>
                <a:gd name="connsiteX2" fmla="*/ 37186 w 176930"/>
                <a:gd name="connsiteY2" fmla="*/ 229039 h 506159"/>
                <a:gd name="connsiteX3" fmla="*/ 102322 w 176930"/>
                <a:gd name="connsiteY3" fmla="*/ 293938 h 506159"/>
                <a:gd name="connsiteX4" fmla="*/ 106822 w 176930"/>
                <a:gd name="connsiteY4" fmla="*/ 0 h 506159"/>
                <a:gd name="connsiteX5" fmla="*/ 114401 w 176930"/>
                <a:gd name="connsiteY5" fmla="*/ 165088 h 506159"/>
                <a:gd name="connsiteX6" fmla="*/ 114401 w 176930"/>
                <a:gd name="connsiteY6" fmla="*/ 186168 h 506159"/>
                <a:gd name="connsiteX7" fmla="*/ 176931 w 176930"/>
                <a:gd name="connsiteY7" fmla="*/ 143061 h 506159"/>
                <a:gd name="connsiteX8" fmla="*/ 158219 w 176930"/>
                <a:gd name="connsiteY8" fmla="*/ 164614 h 506159"/>
                <a:gd name="connsiteX9" fmla="*/ 114401 w 176930"/>
                <a:gd name="connsiteY9" fmla="*/ 199669 h 506159"/>
                <a:gd name="connsiteX10" fmla="*/ 114401 w 176930"/>
                <a:gd name="connsiteY10" fmla="*/ 327097 h 506159"/>
                <a:gd name="connsiteX11" fmla="*/ 141876 w 176930"/>
                <a:gd name="connsiteY11" fmla="*/ 310517 h 506159"/>
                <a:gd name="connsiteX12" fmla="*/ 133350 w 176930"/>
                <a:gd name="connsiteY12" fmla="*/ 324018 h 506159"/>
                <a:gd name="connsiteX13" fmla="*/ 114401 w 176930"/>
                <a:gd name="connsiteY13" fmla="*/ 339414 h 506159"/>
                <a:gd name="connsiteX14" fmla="*/ 114401 w 176930"/>
                <a:gd name="connsiteY14" fmla="*/ 506160 h 506159"/>
                <a:gd name="connsiteX15" fmla="*/ 99242 w 176930"/>
                <a:gd name="connsiteY15" fmla="*/ 506160 h 506159"/>
                <a:gd name="connsiteX16" fmla="*/ 102085 w 176930"/>
                <a:gd name="connsiteY16" fmla="*/ 303175 h 506159"/>
                <a:gd name="connsiteX17" fmla="*/ 99242 w 176930"/>
                <a:gd name="connsiteY17" fmla="*/ 306491 h 50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6930" h="506159">
                  <a:moveTo>
                    <a:pt x="99242" y="306491"/>
                  </a:moveTo>
                  <a:lnTo>
                    <a:pt x="0" y="199669"/>
                  </a:lnTo>
                  <a:lnTo>
                    <a:pt x="37186" y="229039"/>
                  </a:lnTo>
                  <a:lnTo>
                    <a:pt x="102322" y="293938"/>
                  </a:lnTo>
                  <a:lnTo>
                    <a:pt x="106822" y="0"/>
                  </a:lnTo>
                  <a:lnTo>
                    <a:pt x="114401" y="165088"/>
                  </a:lnTo>
                  <a:lnTo>
                    <a:pt x="114401" y="186168"/>
                  </a:lnTo>
                  <a:lnTo>
                    <a:pt x="176931" y="143061"/>
                  </a:lnTo>
                  <a:lnTo>
                    <a:pt x="158219" y="164614"/>
                  </a:lnTo>
                  <a:lnTo>
                    <a:pt x="114401" y="199669"/>
                  </a:lnTo>
                  <a:lnTo>
                    <a:pt x="114401" y="327097"/>
                  </a:lnTo>
                  <a:lnTo>
                    <a:pt x="141876" y="310517"/>
                  </a:lnTo>
                  <a:lnTo>
                    <a:pt x="133350" y="324018"/>
                  </a:lnTo>
                  <a:lnTo>
                    <a:pt x="114401" y="339414"/>
                  </a:lnTo>
                  <a:lnTo>
                    <a:pt x="114401" y="506160"/>
                  </a:lnTo>
                  <a:lnTo>
                    <a:pt x="99242" y="506160"/>
                  </a:lnTo>
                  <a:lnTo>
                    <a:pt x="102085" y="303175"/>
                  </a:lnTo>
                  <a:lnTo>
                    <a:pt x="99242" y="306491"/>
                  </a:lnTo>
                  <a:close/>
                </a:path>
              </a:pathLst>
            </a:custGeom>
            <a:solidFill>
              <a:srgbClr val="A7A9AC"/>
            </a:solidFill>
            <a:ln w="23644"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768FF746-D410-821F-0192-F4DFF83B31AA}"/>
              </a:ext>
            </a:extLst>
          </p:cNvPr>
          <p:cNvSpPr>
            <a:spLocks noGrp="1"/>
          </p:cNvSpPr>
          <p:nvPr>
            <p:ph type="title"/>
          </p:nvPr>
        </p:nvSpPr>
        <p:spPr/>
        <p:txBody>
          <a:bodyPr/>
          <a:lstStyle/>
          <a:p>
            <a:r>
              <a:rPr lang="en-US" dirty="0"/>
              <a:t>Synchronization in finance – Past</a:t>
            </a:r>
          </a:p>
        </p:txBody>
      </p:sp>
      <p:sp>
        <p:nvSpPr>
          <p:cNvPr id="3" name="Text Placeholder 2">
            <a:extLst>
              <a:ext uri="{FF2B5EF4-FFF2-40B4-BE49-F238E27FC236}">
                <a16:creationId xmlns:a16="http://schemas.microsoft.com/office/drawing/2014/main" id="{CDBE4BC5-B1AC-236D-D9E9-B70F2016B660}"/>
              </a:ext>
            </a:extLst>
          </p:cNvPr>
          <p:cNvSpPr>
            <a:spLocks noGrp="1"/>
          </p:cNvSpPr>
          <p:nvPr>
            <p:ph type="body" sz="quarter" idx="11"/>
          </p:nvPr>
        </p:nvSpPr>
        <p:spPr/>
        <p:txBody>
          <a:bodyPr>
            <a:normAutofit lnSpcReduction="10000"/>
          </a:bodyPr>
          <a:lstStyle/>
          <a:p>
            <a:r>
              <a:rPr lang="en-US"/>
              <a:t>Historically moderate timing requirements</a:t>
            </a:r>
          </a:p>
        </p:txBody>
      </p:sp>
      <p:grpSp>
        <p:nvGrpSpPr>
          <p:cNvPr id="34" name="Gruppieren 1">
            <a:extLst>
              <a:ext uri="{FF2B5EF4-FFF2-40B4-BE49-F238E27FC236}">
                <a16:creationId xmlns:a16="http://schemas.microsoft.com/office/drawing/2014/main" id="{81BABD56-C975-C4D3-74A4-1CBA7868F6B9}"/>
              </a:ext>
            </a:extLst>
          </p:cNvPr>
          <p:cNvGrpSpPr>
            <a:grpSpLocks noChangeAspect="1"/>
          </p:cNvGrpSpPr>
          <p:nvPr/>
        </p:nvGrpSpPr>
        <p:grpSpPr>
          <a:xfrm>
            <a:off x="1250252" y="2418779"/>
            <a:ext cx="372305" cy="372305"/>
            <a:chOff x="4167000" y="2166750"/>
            <a:chExt cx="810000" cy="810000"/>
          </a:xfrm>
        </p:grpSpPr>
        <p:sp>
          <p:nvSpPr>
            <p:cNvPr id="35" name="Oval 34">
              <a:extLst>
                <a:ext uri="{FF2B5EF4-FFF2-40B4-BE49-F238E27FC236}">
                  <a16:creationId xmlns:a16="http://schemas.microsoft.com/office/drawing/2014/main" id="{D30351EB-DF39-58CA-3D70-D66440BFAA15}"/>
                </a:ext>
              </a:extLst>
            </p:cNvPr>
            <p:cNvSpPr/>
            <p:nvPr/>
          </p:nvSpPr>
          <p:spPr>
            <a:xfrm>
              <a:off x="4167000" y="2166750"/>
              <a:ext cx="810000" cy="810000"/>
            </a:xfrm>
            <a:prstGeom prst="ellipse">
              <a:avLst/>
            </a:prstGeom>
            <a:gradFill flip="none" rotWithShape="1">
              <a:gsLst>
                <a:gs pos="91200">
                  <a:srgbClr val="002856"/>
                </a:gs>
                <a:gs pos="0">
                  <a:srgbClr val="005CA9"/>
                </a:gs>
              </a:gsLst>
              <a:path path="circle">
                <a:fillToRect l="100000" t="100000"/>
              </a:path>
              <a:tileRect r="-100000" b="-100000"/>
            </a:gradFill>
            <a:ln w="9525" cap="flat" cmpd="sng" algn="ctr">
              <a:solidFill>
                <a:srgbClr val="FFFFFF"/>
              </a:solid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defTabSz="914400">
                <a:spcBef>
                  <a:spcPts val="0"/>
                </a:spcBef>
                <a:spcAft>
                  <a:spcPts val="0"/>
                </a:spcAft>
                <a:buClr>
                  <a:srgbClr val="182677"/>
                </a:buClr>
                <a:buFont typeface="Arial" pitchFamily="34" charset="0"/>
              </a:pPr>
              <a:endParaRPr lang="en-US" kern="0">
                <a:solidFill>
                  <a:prstClr val="black"/>
                </a:solidFill>
                <a:latin typeface="Verdana"/>
              </a:endParaRPr>
            </a:p>
          </p:txBody>
        </p:sp>
        <p:grpSp>
          <p:nvGrpSpPr>
            <p:cNvPr id="36" name="Group 35">
              <a:extLst>
                <a:ext uri="{FF2B5EF4-FFF2-40B4-BE49-F238E27FC236}">
                  <a16:creationId xmlns:a16="http://schemas.microsoft.com/office/drawing/2014/main" id="{0142187D-B3BC-4102-1BCF-5C9C5B41DC25}"/>
                </a:ext>
              </a:extLst>
            </p:cNvPr>
            <p:cNvGrpSpPr/>
            <p:nvPr/>
          </p:nvGrpSpPr>
          <p:grpSpPr>
            <a:xfrm>
              <a:off x="4261390" y="2256235"/>
              <a:ext cx="621220" cy="631031"/>
              <a:chOff x="5770165" y="2106188"/>
              <a:chExt cx="621220" cy="631031"/>
            </a:xfrm>
          </p:grpSpPr>
          <p:sp>
            <p:nvSpPr>
              <p:cNvPr id="37" name="Freeform: Shape 36">
                <a:extLst>
                  <a:ext uri="{FF2B5EF4-FFF2-40B4-BE49-F238E27FC236}">
                    <a16:creationId xmlns:a16="http://schemas.microsoft.com/office/drawing/2014/main" id="{ADB13F3A-8DF1-03C5-15A8-E89D669F0E6D}"/>
                  </a:ext>
                </a:extLst>
              </p:cNvPr>
              <p:cNvSpPr/>
              <p:nvPr/>
            </p:nvSpPr>
            <p:spPr>
              <a:xfrm rot="18875619">
                <a:off x="5878682" y="2608007"/>
                <a:ext cx="44825" cy="20608"/>
              </a:xfrm>
              <a:custGeom>
                <a:avLst/>
                <a:gdLst>
                  <a:gd name="connsiteX0" fmla="*/ 0 w 44825"/>
                  <a:gd name="connsiteY0" fmla="*/ 0 h 20608"/>
                  <a:gd name="connsiteX1" fmla="*/ 44825 w 44825"/>
                  <a:gd name="connsiteY1" fmla="*/ 0 h 20608"/>
                  <a:gd name="connsiteX2" fmla="*/ 44825 w 44825"/>
                  <a:gd name="connsiteY2" fmla="*/ 20608 h 20608"/>
                  <a:gd name="connsiteX3" fmla="*/ 0 w 44825"/>
                  <a:gd name="connsiteY3" fmla="*/ 20608 h 20608"/>
                </a:gdLst>
                <a:ahLst/>
                <a:cxnLst>
                  <a:cxn ang="0">
                    <a:pos x="connsiteX0" y="connsiteY0"/>
                  </a:cxn>
                  <a:cxn ang="0">
                    <a:pos x="connsiteX1" y="connsiteY1"/>
                  </a:cxn>
                  <a:cxn ang="0">
                    <a:pos x="connsiteX2" y="connsiteY2"/>
                  </a:cxn>
                  <a:cxn ang="0">
                    <a:pos x="connsiteX3" y="connsiteY3"/>
                  </a:cxn>
                </a:cxnLst>
                <a:rect l="l" t="t" r="r" b="b"/>
                <a:pathLst>
                  <a:path w="44825" h="20608">
                    <a:moveTo>
                      <a:pt x="0" y="0"/>
                    </a:moveTo>
                    <a:lnTo>
                      <a:pt x="44825" y="0"/>
                    </a:lnTo>
                    <a:lnTo>
                      <a:pt x="44825" y="20608"/>
                    </a:lnTo>
                    <a:lnTo>
                      <a:pt x="0" y="20608"/>
                    </a:lnTo>
                    <a:close/>
                  </a:path>
                </a:pathLst>
              </a:custGeom>
              <a:solidFill>
                <a:srgbClr val="FFFFFF"/>
              </a:solidFill>
              <a:ln w="9497"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3E784278-180B-C4C5-1AEF-DCDA2F6AF7A8}"/>
                  </a:ext>
                </a:extLst>
              </p:cNvPr>
              <p:cNvSpPr/>
              <p:nvPr/>
            </p:nvSpPr>
            <p:spPr>
              <a:xfrm>
                <a:off x="5792168" y="2418798"/>
                <a:ext cx="44577" cy="20669"/>
              </a:xfrm>
              <a:custGeom>
                <a:avLst/>
                <a:gdLst>
                  <a:gd name="connsiteX0" fmla="*/ 0 w 44577"/>
                  <a:gd name="connsiteY0" fmla="*/ 0 h 20669"/>
                  <a:gd name="connsiteX1" fmla="*/ 44577 w 44577"/>
                  <a:gd name="connsiteY1" fmla="*/ 0 h 20669"/>
                  <a:gd name="connsiteX2" fmla="*/ 44577 w 44577"/>
                  <a:gd name="connsiteY2" fmla="*/ 20669 h 20669"/>
                  <a:gd name="connsiteX3" fmla="*/ 0 w 44577"/>
                  <a:gd name="connsiteY3" fmla="*/ 20669 h 20669"/>
                </a:gdLst>
                <a:ahLst/>
                <a:cxnLst>
                  <a:cxn ang="0">
                    <a:pos x="connsiteX0" y="connsiteY0"/>
                  </a:cxn>
                  <a:cxn ang="0">
                    <a:pos x="connsiteX1" y="connsiteY1"/>
                  </a:cxn>
                  <a:cxn ang="0">
                    <a:pos x="connsiteX2" y="connsiteY2"/>
                  </a:cxn>
                  <a:cxn ang="0">
                    <a:pos x="connsiteX3" y="connsiteY3"/>
                  </a:cxn>
                </a:cxnLst>
                <a:rect l="l" t="t" r="r" b="b"/>
                <a:pathLst>
                  <a:path w="44577" h="20669">
                    <a:moveTo>
                      <a:pt x="0" y="0"/>
                    </a:moveTo>
                    <a:lnTo>
                      <a:pt x="44577" y="0"/>
                    </a:lnTo>
                    <a:lnTo>
                      <a:pt x="44577" y="20669"/>
                    </a:lnTo>
                    <a:lnTo>
                      <a:pt x="0" y="20669"/>
                    </a:lnTo>
                    <a:close/>
                  </a:path>
                </a:pathLst>
              </a:custGeom>
              <a:solidFill>
                <a:srgbClr val="FFFFFF"/>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830BD20-DB5F-8D75-7AE0-C67994625E71}"/>
                  </a:ext>
                </a:extLst>
              </p:cNvPr>
              <p:cNvSpPr/>
              <p:nvPr/>
            </p:nvSpPr>
            <p:spPr>
              <a:xfrm>
                <a:off x="6321758" y="2418798"/>
                <a:ext cx="44577" cy="20669"/>
              </a:xfrm>
              <a:custGeom>
                <a:avLst/>
                <a:gdLst>
                  <a:gd name="connsiteX0" fmla="*/ 0 w 44577"/>
                  <a:gd name="connsiteY0" fmla="*/ 0 h 20669"/>
                  <a:gd name="connsiteX1" fmla="*/ 44577 w 44577"/>
                  <a:gd name="connsiteY1" fmla="*/ 0 h 20669"/>
                  <a:gd name="connsiteX2" fmla="*/ 44577 w 44577"/>
                  <a:gd name="connsiteY2" fmla="*/ 20669 h 20669"/>
                  <a:gd name="connsiteX3" fmla="*/ 0 w 44577"/>
                  <a:gd name="connsiteY3" fmla="*/ 20669 h 20669"/>
                </a:gdLst>
                <a:ahLst/>
                <a:cxnLst>
                  <a:cxn ang="0">
                    <a:pos x="connsiteX0" y="connsiteY0"/>
                  </a:cxn>
                  <a:cxn ang="0">
                    <a:pos x="connsiteX1" y="connsiteY1"/>
                  </a:cxn>
                  <a:cxn ang="0">
                    <a:pos x="connsiteX2" y="connsiteY2"/>
                  </a:cxn>
                  <a:cxn ang="0">
                    <a:pos x="connsiteX3" y="connsiteY3"/>
                  </a:cxn>
                </a:cxnLst>
                <a:rect l="l" t="t" r="r" b="b"/>
                <a:pathLst>
                  <a:path w="44577" h="20669">
                    <a:moveTo>
                      <a:pt x="0" y="0"/>
                    </a:moveTo>
                    <a:lnTo>
                      <a:pt x="44577" y="0"/>
                    </a:lnTo>
                    <a:lnTo>
                      <a:pt x="44577" y="20669"/>
                    </a:lnTo>
                    <a:lnTo>
                      <a:pt x="0" y="20669"/>
                    </a:lnTo>
                    <a:close/>
                  </a:path>
                </a:pathLst>
              </a:custGeom>
              <a:solidFill>
                <a:srgbClr val="FFFFFF"/>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B76A50D5-EEBE-84B0-B8F4-CCA6248B5360}"/>
                  </a:ext>
                </a:extLst>
              </p:cNvPr>
              <p:cNvSpPr/>
              <p:nvPr/>
            </p:nvSpPr>
            <p:spPr>
              <a:xfrm>
                <a:off x="5770165" y="2106188"/>
                <a:ext cx="621220" cy="631031"/>
              </a:xfrm>
              <a:custGeom>
                <a:avLst/>
                <a:gdLst>
                  <a:gd name="connsiteX0" fmla="*/ 310515 w 621220"/>
                  <a:gd name="connsiteY0" fmla="*/ 0 h 631031"/>
                  <a:gd name="connsiteX1" fmla="*/ 0 w 621220"/>
                  <a:gd name="connsiteY1" fmla="*/ 315563 h 631031"/>
                  <a:gd name="connsiteX2" fmla="*/ 310515 w 621220"/>
                  <a:gd name="connsiteY2" fmla="*/ 631031 h 631031"/>
                  <a:gd name="connsiteX3" fmla="*/ 621221 w 621220"/>
                  <a:gd name="connsiteY3" fmla="*/ 315563 h 631031"/>
                  <a:gd name="connsiteX4" fmla="*/ 310515 w 621220"/>
                  <a:gd name="connsiteY4" fmla="*/ 0 h 631031"/>
                  <a:gd name="connsiteX5" fmla="*/ 517493 w 621220"/>
                  <a:gd name="connsiteY5" fmla="*/ 521494 h 631031"/>
                  <a:gd name="connsiteX6" fmla="*/ 487871 w 621220"/>
                  <a:gd name="connsiteY6" fmla="*/ 491204 h 631031"/>
                  <a:gd name="connsiteX7" fmla="*/ 473107 w 621220"/>
                  <a:gd name="connsiteY7" fmla="*/ 505682 h 631031"/>
                  <a:gd name="connsiteX8" fmla="*/ 502920 w 621220"/>
                  <a:gd name="connsiteY8" fmla="*/ 535972 h 631031"/>
                  <a:gd name="connsiteX9" fmla="*/ 330803 w 621220"/>
                  <a:gd name="connsiteY9" fmla="*/ 609600 h 631031"/>
                  <a:gd name="connsiteX10" fmla="*/ 330803 w 621220"/>
                  <a:gd name="connsiteY10" fmla="*/ 569119 h 631031"/>
                  <a:gd name="connsiteX11" fmla="*/ 309848 w 621220"/>
                  <a:gd name="connsiteY11" fmla="*/ 569119 h 631031"/>
                  <a:gd name="connsiteX12" fmla="*/ 309848 w 621220"/>
                  <a:gd name="connsiteY12" fmla="*/ 610743 h 631031"/>
                  <a:gd name="connsiteX13" fmla="*/ 21146 w 621220"/>
                  <a:gd name="connsiteY13" fmla="*/ 315563 h 631031"/>
                  <a:gd name="connsiteX14" fmla="*/ 96107 w 621220"/>
                  <a:gd name="connsiteY14" fmla="*/ 117919 h 631031"/>
                  <a:gd name="connsiteX15" fmla="*/ 120777 w 621220"/>
                  <a:gd name="connsiteY15" fmla="*/ 143066 h 631031"/>
                  <a:gd name="connsiteX16" fmla="*/ 135446 w 621220"/>
                  <a:gd name="connsiteY16" fmla="*/ 128492 h 631031"/>
                  <a:gd name="connsiteX17" fmla="*/ 110300 w 621220"/>
                  <a:gd name="connsiteY17" fmla="*/ 103061 h 631031"/>
                  <a:gd name="connsiteX18" fmla="*/ 310325 w 621220"/>
                  <a:gd name="connsiteY18" fmla="*/ 20765 h 631031"/>
                  <a:gd name="connsiteX19" fmla="*/ 310325 w 621220"/>
                  <a:gd name="connsiteY19" fmla="*/ 63532 h 631031"/>
                  <a:gd name="connsiteX20" fmla="*/ 330994 w 621220"/>
                  <a:gd name="connsiteY20" fmla="*/ 63532 h 631031"/>
                  <a:gd name="connsiteX21" fmla="*/ 330994 w 621220"/>
                  <a:gd name="connsiteY21" fmla="*/ 21527 h 631031"/>
                  <a:gd name="connsiteX22" fmla="*/ 516446 w 621220"/>
                  <a:gd name="connsiteY22" fmla="*/ 107918 h 631031"/>
                  <a:gd name="connsiteX23" fmla="*/ 485108 w 621220"/>
                  <a:gd name="connsiteY23" fmla="*/ 139732 h 631031"/>
                  <a:gd name="connsiteX24" fmla="*/ 499872 w 621220"/>
                  <a:gd name="connsiteY24" fmla="*/ 154305 h 631031"/>
                  <a:gd name="connsiteX25" fmla="*/ 530352 w 621220"/>
                  <a:gd name="connsiteY25" fmla="*/ 123349 h 631031"/>
                  <a:gd name="connsiteX26" fmla="*/ 517493 w 621220"/>
                  <a:gd name="connsiteY26" fmla="*/ 521494 h 6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21220" h="631031">
                    <a:moveTo>
                      <a:pt x="310515" y="0"/>
                    </a:moveTo>
                    <a:cubicBezTo>
                      <a:pt x="139065" y="0"/>
                      <a:pt x="0" y="141542"/>
                      <a:pt x="0" y="315563"/>
                    </a:cubicBezTo>
                    <a:cubicBezTo>
                      <a:pt x="0" y="489585"/>
                      <a:pt x="139256" y="631031"/>
                      <a:pt x="310515" y="631031"/>
                    </a:cubicBezTo>
                    <a:cubicBezTo>
                      <a:pt x="481775" y="631031"/>
                      <a:pt x="621221" y="489490"/>
                      <a:pt x="621221" y="315563"/>
                    </a:cubicBezTo>
                    <a:cubicBezTo>
                      <a:pt x="621221" y="141637"/>
                      <a:pt x="481679" y="0"/>
                      <a:pt x="310515" y="0"/>
                    </a:cubicBezTo>
                    <a:close/>
                    <a:moveTo>
                      <a:pt x="517493" y="521494"/>
                    </a:moveTo>
                    <a:lnTo>
                      <a:pt x="487871" y="491204"/>
                    </a:lnTo>
                    <a:lnTo>
                      <a:pt x="473107" y="505682"/>
                    </a:lnTo>
                    <a:lnTo>
                      <a:pt x="502920" y="535972"/>
                    </a:lnTo>
                    <a:cubicBezTo>
                      <a:pt x="455443" y="579145"/>
                      <a:pt x="394815" y="605079"/>
                      <a:pt x="330803" y="609600"/>
                    </a:cubicBezTo>
                    <a:lnTo>
                      <a:pt x="330803" y="569119"/>
                    </a:lnTo>
                    <a:lnTo>
                      <a:pt x="309848" y="569119"/>
                    </a:lnTo>
                    <a:lnTo>
                      <a:pt x="309848" y="610743"/>
                    </a:lnTo>
                    <a:cubicBezTo>
                      <a:pt x="150305" y="609981"/>
                      <a:pt x="21146" y="477869"/>
                      <a:pt x="21146" y="315563"/>
                    </a:cubicBezTo>
                    <a:cubicBezTo>
                      <a:pt x="20995" y="242708"/>
                      <a:pt x="47680" y="172350"/>
                      <a:pt x="96107" y="117919"/>
                    </a:cubicBezTo>
                    <a:lnTo>
                      <a:pt x="120777" y="143066"/>
                    </a:lnTo>
                    <a:lnTo>
                      <a:pt x="135446" y="128492"/>
                    </a:lnTo>
                    <a:lnTo>
                      <a:pt x="110300" y="103061"/>
                    </a:lnTo>
                    <a:cubicBezTo>
                      <a:pt x="163656" y="50540"/>
                      <a:pt x="235456" y="20999"/>
                      <a:pt x="310325" y="20765"/>
                    </a:cubicBezTo>
                    <a:lnTo>
                      <a:pt x="310325" y="63532"/>
                    </a:lnTo>
                    <a:lnTo>
                      <a:pt x="330994" y="63532"/>
                    </a:lnTo>
                    <a:lnTo>
                      <a:pt x="330994" y="21527"/>
                    </a:lnTo>
                    <a:cubicBezTo>
                      <a:pt x="401316" y="26599"/>
                      <a:pt x="467319" y="57346"/>
                      <a:pt x="516446" y="107918"/>
                    </a:cubicBezTo>
                    <a:lnTo>
                      <a:pt x="485108" y="139732"/>
                    </a:lnTo>
                    <a:lnTo>
                      <a:pt x="499872" y="154305"/>
                    </a:lnTo>
                    <a:lnTo>
                      <a:pt x="530352" y="123349"/>
                    </a:lnTo>
                    <a:cubicBezTo>
                      <a:pt x="628501" y="239828"/>
                      <a:pt x="622954" y="411591"/>
                      <a:pt x="517493" y="521494"/>
                    </a:cubicBezTo>
                    <a:close/>
                  </a:path>
                </a:pathLst>
              </a:custGeom>
              <a:solidFill>
                <a:srgbClr val="FFFFFF"/>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643294D0-F20A-7BB0-E8E6-494238EEC801}"/>
                  </a:ext>
                </a:extLst>
              </p:cNvPr>
              <p:cNvSpPr/>
              <p:nvPr/>
            </p:nvSpPr>
            <p:spPr>
              <a:xfrm>
                <a:off x="6074584" y="2187626"/>
                <a:ext cx="179250" cy="260860"/>
              </a:xfrm>
              <a:custGeom>
                <a:avLst/>
                <a:gdLst>
                  <a:gd name="connsiteX0" fmla="*/ 152400 w 179250"/>
                  <a:gd name="connsiteY0" fmla="*/ 78105 h 260860"/>
                  <a:gd name="connsiteX1" fmla="*/ 31051 w 179250"/>
                  <a:gd name="connsiteY1" fmla="*/ 206026 h 260860"/>
                  <a:gd name="connsiteX2" fmla="*/ 31051 w 179250"/>
                  <a:gd name="connsiteY2" fmla="*/ 15526 h 260860"/>
                  <a:gd name="connsiteX3" fmla="*/ 15526 w 179250"/>
                  <a:gd name="connsiteY3" fmla="*/ 0 h 260860"/>
                  <a:gd name="connsiteX4" fmla="*/ 0 w 179250"/>
                  <a:gd name="connsiteY4" fmla="*/ 15526 h 260860"/>
                  <a:gd name="connsiteX5" fmla="*/ 0 w 179250"/>
                  <a:gd name="connsiteY5" fmla="*/ 245459 h 260860"/>
                  <a:gd name="connsiteX6" fmla="*/ 15650 w 179250"/>
                  <a:gd name="connsiteY6" fmla="*/ 260860 h 260860"/>
                  <a:gd name="connsiteX7" fmla="*/ 28575 w 179250"/>
                  <a:gd name="connsiteY7" fmla="*/ 253746 h 260860"/>
                  <a:gd name="connsiteX8" fmla="*/ 174974 w 179250"/>
                  <a:gd name="connsiteY8" fmla="*/ 99536 h 260860"/>
                  <a:gd name="connsiteX9" fmla="*/ 174403 w 179250"/>
                  <a:gd name="connsiteY9" fmla="*/ 77534 h 260860"/>
                  <a:gd name="connsiteX10" fmla="*/ 152400 w 179250"/>
                  <a:gd name="connsiteY10" fmla="*/ 78105 h 2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0" h="260860">
                    <a:moveTo>
                      <a:pt x="152400" y="78105"/>
                    </a:moveTo>
                    <a:lnTo>
                      <a:pt x="31051" y="206026"/>
                    </a:lnTo>
                    <a:lnTo>
                      <a:pt x="31051" y="15526"/>
                    </a:lnTo>
                    <a:cubicBezTo>
                      <a:pt x="31051" y="6951"/>
                      <a:pt x="24100" y="0"/>
                      <a:pt x="15526" y="0"/>
                    </a:cubicBezTo>
                    <a:cubicBezTo>
                      <a:pt x="6951" y="0"/>
                      <a:pt x="0" y="6951"/>
                      <a:pt x="0" y="15526"/>
                    </a:cubicBezTo>
                    <a:lnTo>
                      <a:pt x="0" y="245459"/>
                    </a:lnTo>
                    <a:cubicBezTo>
                      <a:pt x="69" y="254034"/>
                      <a:pt x="7075" y="260929"/>
                      <a:pt x="15650" y="260860"/>
                    </a:cubicBezTo>
                    <a:cubicBezTo>
                      <a:pt x="20882" y="260817"/>
                      <a:pt x="25740" y="258144"/>
                      <a:pt x="28575" y="253746"/>
                    </a:cubicBezTo>
                    <a:lnTo>
                      <a:pt x="174974" y="99536"/>
                    </a:lnTo>
                    <a:cubicBezTo>
                      <a:pt x="180892" y="93302"/>
                      <a:pt x="180637" y="83451"/>
                      <a:pt x="174403" y="77534"/>
                    </a:cubicBezTo>
                    <a:cubicBezTo>
                      <a:pt x="168169" y="71616"/>
                      <a:pt x="158318" y="71871"/>
                      <a:pt x="152400" y="78105"/>
                    </a:cubicBezTo>
                    <a:close/>
                  </a:path>
                </a:pathLst>
              </a:custGeom>
              <a:solidFill>
                <a:srgbClr val="FFFFFF"/>
              </a:solidFill>
              <a:ln w="9525" cap="flat">
                <a:noFill/>
                <a:prstDash val="solid"/>
                <a:miter/>
              </a:ln>
            </p:spPr>
            <p:txBody>
              <a:bodyPr rtlCol="0" anchor="ctr"/>
              <a:lstStyle/>
              <a:p>
                <a:endParaRPr lang="en-US"/>
              </a:p>
            </p:txBody>
          </p:sp>
        </p:grpSp>
      </p:grpSp>
      <p:cxnSp>
        <p:nvCxnSpPr>
          <p:cNvPr id="50" name="Straight Arrow Connector 49">
            <a:extLst>
              <a:ext uri="{FF2B5EF4-FFF2-40B4-BE49-F238E27FC236}">
                <a16:creationId xmlns:a16="http://schemas.microsoft.com/office/drawing/2014/main" id="{783CDE39-0675-9760-2103-23503AE328CC}"/>
              </a:ext>
            </a:extLst>
          </p:cNvPr>
          <p:cNvCxnSpPr>
            <a:cxnSpLocks/>
          </p:cNvCxnSpPr>
          <p:nvPr/>
        </p:nvCxnSpPr>
        <p:spPr>
          <a:xfrm flipH="1">
            <a:off x="1753266" y="1942310"/>
            <a:ext cx="1361975" cy="572395"/>
          </a:xfrm>
          <a:prstGeom prst="straightConnector1">
            <a:avLst/>
          </a:prstGeom>
          <a:ln w="1905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8" name="Freeform: Shape 77">
            <a:extLst>
              <a:ext uri="{FF2B5EF4-FFF2-40B4-BE49-F238E27FC236}">
                <a16:creationId xmlns:a16="http://schemas.microsoft.com/office/drawing/2014/main" id="{3A0254ED-58F7-273C-EBD9-5AD9E5E4EBEB}"/>
              </a:ext>
            </a:extLst>
          </p:cNvPr>
          <p:cNvSpPr>
            <a:spLocks noChangeAspect="1"/>
          </p:cNvSpPr>
          <p:nvPr/>
        </p:nvSpPr>
        <p:spPr>
          <a:xfrm>
            <a:off x="3560653" y="1740030"/>
            <a:ext cx="609028" cy="609028"/>
          </a:xfrm>
          <a:custGeom>
            <a:avLst/>
            <a:gdLst>
              <a:gd name="connsiteX0" fmla="*/ 344034 w 344033"/>
              <a:gd name="connsiteY0" fmla="*/ 157830 h 315373"/>
              <a:gd name="connsiteX1" fmla="*/ 204874 w 344033"/>
              <a:gd name="connsiteY1" fmla="*/ 2858 h 315373"/>
              <a:gd name="connsiteX2" fmla="*/ 204874 w 344033"/>
              <a:gd name="connsiteY2" fmla="*/ 2858 h 315373"/>
              <a:gd name="connsiteX3" fmla="*/ 204874 w 344033"/>
              <a:gd name="connsiteY3" fmla="*/ 2858 h 315373"/>
              <a:gd name="connsiteX4" fmla="*/ 172489 w 344033"/>
              <a:gd name="connsiteY4" fmla="*/ 0 h 315373"/>
              <a:gd name="connsiteX5" fmla="*/ 137056 w 344033"/>
              <a:gd name="connsiteY5" fmla="*/ 3429 h 315373"/>
              <a:gd name="connsiteX6" fmla="*/ 136103 w 344033"/>
              <a:gd name="connsiteY6" fmla="*/ 2667 h 315373"/>
              <a:gd name="connsiteX7" fmla="*/ 135151 w 344033"/>
              <a:gd name="connsiteY7" fmla="*/ 3906 h 315373"/>
              <a:gd name="connsiteX8" fmla="*/ 26470 w 344033"/>
              <a:gd name="connsiteY8" fmla="*/ 73914 h 315373"/>
              <a:gd name="connsiteX9" fmla="*/ 25708 w 344033"/>
              <a:gd name="connsiteY9" fmla="*/ 73914 h 315373"/>
              <a:gd name="connsiteX10" fmla="*/ 25708 w 344033"/>
              <a:gd name="connsiteY10" fmla="*/ 75153 h 315373"/>
              <a:gd name="connsiteX11" fmla="*/ 24280 w 344033"/>
              <a:gd name="connsiteY11" fmla="*/ 238411 h 315373"/>
              <a:gd name="connsiteX12" fmla="*/ 24280 w 344033"/>
              <a:gd name="connsiteY12" fmla="*/ 241554 h 315373"/>
              <a:gd name="connsiteX13" fmla="*/ 26375 w 344033"/>
              <a:gd name="connsiteY13" fmla="*/ 241554 h 315373"/>
              <a:gd name="connsiteX14" fmla="*/ 134674 w 344033"/>
              <a:gd name="connsiteY14" fmla="*/ 312039 h 315373"/>
              <a:gd name="connsiteX15" fmla="*/ 135722 w 344033"/>
              <a:gd name="connsiteY15" fmla="*/ 313278 h 315373"/>
              <a:gd name="connsiteX16" fmla="*/ 136579 w 344033"/>
              <a:gd name="connsiteY16" fmla="*/ 312039 h 315373"/>
              <a:gd name="connsiteX17" fmla="*/ 171822 w 344033"/>
              <a:gd name="connsiteY17" fmla="*/ 315373 h 315373"/>
              <a:gd name="connsiteX18" fmla="*/ 204016 w 344033"/>
              <a:gd name="connsiteY18" fmla="*/ 312516 h 315373"/>
              <a:gd name="connsiteX19" fmla="*/ 204016 w 344033"/>
              <a:gd name="connsiteY19" fmla="*/ 312516 h 315373"/>
              <a:gd name="connsiteX20" fmla="*/ 204016 w 344033"/>
              <a:gd name="connsiteY20" fmla="*/ 312516 h 315373"/>
              <a:gd name="connsiteX21" fmla="*/ 344034 w 344033"/>
              <a:gd name="connsiteY21" fmla="*/ 157830 h 315373"/>
              <a:gd name="connsiteX22" fmla="*/ 180204 w 344033"/>
              <a:gd name="connsiteY22" fmla="*/ 299562 h 315373"/>
              <a:gd name="connsiteX23" fmla="*/ 180204 w 344033"/>
              <a:gd name="connsiteY23" fmla="*/ 241554 h 315373"/>
              <a:gd name="connsiteX24" fmla="*/ 230782 w 344033"/>
              <a:gd name="connsiteY24" fmla="*/ 241554 h 315373"/>
              <a:gd name="connsiteX25" fmla="*/ 196301 w 344033"/>
              <a:gd name="connsiteY25" fmla="*/ 298038 h 315373"/>
              <a:gd name="connsiteX26" fmla="*/ 180204 w 344033"/>
              <a:gd name="connsiteY26" fmla="*/ 299562 h 315373"/>
              <a:gd name="connsiteX27" fmla="*/ 143437 w 344033"/>
              <a:gd name="connsiteY27" fmla="*/ 297466 h 315373"/>
              <a:gd name="connsiteX28" fmla="*/ 109528 w 344033"/>
              <a:gd name="connsiteY28" fmla="*/ 241554 h 315373"/>
              <a:gd name="connsiteX29" fmla="*/ 163916 w 344033"/>
              <a:gd name="connsiteY29" fmla="*/ 241554 h 315373"/>
              <a:gd name="connsiteX30" fmla="*/ 163916 w 344033"/>
              <a:gd name="connsiteY30" fmla="*/ 299562 h 315373"/>
              <a:gd name="connsiteX31" fmla="*/ 143437 w 344033"/>
              <a:gd name="connsiteY31" fmla="*/ 297466 h 315373"/>
              <a:gd name="connsiteX32" fmla="*/ 163916 w 344033"/>
              <a:gd name="connsiteY32" fmla="*/ 16002 h 315373"/>
              <a:gd name="connsiteX33" fmla="*/ 163916 w 344033"/>
              <a:gd name="connsiteY33" fmla="*/ 73914 h 315373"/>
              <a:gd name="connsiteX34" fmla="*/ 109624 w 344033"/>
              <a:gd name="connsiteY34" fmla="*/ 73914 h 315373"/>
              <a:gd name="connsiteX35" fmla="*/ 143437 w 344033"/>
              <a:gd name="connsiteY35" fmla="*/ 18193 h 315373"/>
              <a:gd name="connsiteX36" fmla="*/ 163916 w 344033"/>
              <a:gd name="connsiteY36" fmla="*/ 16002 h 315373"/>
              <a:gd name="connsiteX37" fmla="*/ 196301 w 344033"/>
              <a:gd name="connsiteY37" fmla="*/ 17526 h 315373"/>
              <a:gd name="connsiteX38" fmla="*/ 230686 w 344033"/>
              <a:gd name="connsiteY38" fmla="*/ 73914 h 315373"/>
              <a:gd name="connsiteX39" fmla="*/ 180204 w 344033"/>
              <a:gd name="connsiteY39" fmla="*/ 73914 h 315373"/>
              <a:gd name="connsiteX40" fmla="*/ 180204 w 344033"/>
              <a:gd name="connsiteY40" fmla="*/ 16002 h 315373"/>
              <a:gd name="connsiteX41" fmla="*/ 196301 w 344033"/>
              <a:gd name="connsiteY41" fmla="*/ 17526 h 315373"/>
              <a:gd name="connsiteX42" fmla="*/ 327079 w 344033"/>
              <a:gd name="connsiteY42" fmla="*/ 150114 h 315373"/>
              <a:gd name="connsiteX43" fmla="*/ 262976 w 344033"/>
              <a:gd name="connsiteY43" fmla="*/ 150114 h 315373"/>
              <a:gd name="connsiteX44" fmla="*/ 253451 w 344033"/>
              <a:gd name="connsiteY44" fmla="*/ 89916 h 315373"/>
              <a:gd name="connsiteX45" fmla="*/ 308791 w 344033"/>
              <a:gd name="connsiteY45" fmla="*/ 89916 h 315373"/>
              <a:gd name="connsiteX46" fmla="*/ 327079 w 344033"/>
              <a:gd name="connsiteY46" fmla="*/ 150114 h 315373"/>
              <a:gd name="connsiteX47" fmla="*/ 246403 w 344033"/>
              <a:gd name="connsiteY47" fmla="*/ 150114 h 315373"/>
              <a:gd name="connsiteX48" fmla="*/ 179728 w 344033"/>
              <a:gd name="connsiteY48" fmla="*/ 150114 h 315373"/>
              <a:gd name="connsiteX49" fmla="*/ 179728 w 344033"/>
              <a:gd name="connsiteY49" fmla="*/ 89726 h 315373"/>
              <a:gd name="connsiteX50" fmla="*/ 235925 w 344033"/>
              <a:gd name="connsiteY50" fmla="*/ 89726 h 315373"/>
              <a:gd name="connsiteX51" fmla="*/ 246688 w 344033"/>
              <a:gd name="connsiteY51" fmla="*/ 150114 h 315373"/>
              <a:gd name="connsiteX52" fmla="*/ 163630 w 344033"/>
              <a:gd name="connsiteY52" fmla="*/ 89916 h 315373"/>
              <a:gd name="connsiteX53" fmla="*/ 163630 w 344033"/>
              <a:gd name="connsiteY53" fmla="*/ 150114 h 315373"/>
              <a:gd name="connsiteX54" fmla="*/ 93526 w 344033"/>
              <a:gd name="connsiteY54" fmla="*/ 150114 h 315373"/>
              <a:gd name="connsiteX55" fmla="*/ 103909 w 344033"/>
              <a:gd name="connsiteY55" fmla="*/ 89916 h 315373"/>
              <a:gd name="connsiteX56" fmla="*/ 77334 w 344033"/>
              <a:gd name="connsiteY56" fmla="*/ 150114 h 315373"/>
              <a:gd name="connsiteX57" fmla="*/ 16660 w 344033"/>
              <a:gd name="connsiteY57" fmla="*/ 150114 h 315373"/>
              <a:gd name="connsiteX58" fmla="*/ 35710 w 344033"/>
              <a:gd name="connsiteY58" fmla="*/ 89916 h 315373"/>
              <a:gd name="connsiteX59" fmla="*/ 87240 w 344033"/>
              <a:gd name="connsiteY59" fmla="*/ 89916 h 315373"/>
              <a:gd name="connsiteX60" fmla="*/ 77334 w 344033"/>
              <a:gd name="connsiteY60" fmla="*/ 150114 h 315373"/>
              <a:gd name="connsiteX61" fmla="*/ 77334 w 344033"/>
              <a:gd name="connsiteY61" fmla="*/ 165926 h 315373"/>
              <a:gd name="connsiteX62" fmla="*/ 86859 w 344033"/>
              <a:gd name="connsiteY62" fmla="*/ 226029 h 315373"/>
              <a:gd name="connsiteX63" fmla="*/ 35233 w 344033"/>
              <a:gd name="connsiteY63" fmla="*/ 226029 h 315373"/>
              <a:gd name="connsiteX64" fmla="*/ 16660 w 344033"/>
              <a:gd name="connsiteY64" fmla="*/ 165926 h 315373"/>
              <a:gd name="connsiteX65" fmla="*/ 93526 w 344033"/>
              <a:gd name="connsiteY65" fmla="*/ 165926 h 315373"/>
              <a:gd name="connsiteX66" fmla="*/ 163916 w 344033"/>
              <a:gd name="connsiteY66" fmla="*/ 165926 h 315373"/>
              <a:gd name="connsiteX67" fmla="*/ 163916 w 344033"/>
              <a:gd name="connsiteY67" fmla="*/ 226314 h 315373"/>
              <a:gd name="connsiteX68" fmla="*/ 103813 w 344033"/>
              <a:gd name="connsiteY68" fmla="*/ 226314 h 315373"/>
              <a:gd name="connsiteX69" fmla="*/ 93526 w 344033"/>
              <a:gd name="connsiteY69" fmla="*/ 165735 h 315373"/>
              <a:gd name="connsiteX70" fmla="*/ 180204 w 344033"/>
              <a:gd name="connsiteY70" fmla="*/ 226314 h 315373"/>
              <a:gd name="connsiteX71" fmla="*/ 180204 w 344033"/>
              <a:gd name="connsiteY71" fmla="*/ 165735 h 315373"/>
              <a:gd name="connsiteX72" fmla="*/ 246879 w 344033"/>
              <a:gd name="connsiteY72" fmla="*/ 165735 h 315373"/>
              <a:gd name="connsiteX73" fmla="*/ 236497 w 344033"/>
              <a:gd name="connsiteY73" fmla="*/ 226314 h 315373"/>
              <a:gd name="connsiteX74" fmla="*/ 262976 w 344033"/>
              <a:gd name="connsiteY74" fmla="*/ 166212 h 315373"/>
              <a:gd name="connsiteX75" fmla="*/ 327079 w 344033"/>
              <a:gd name="connsiteY75" fmla="*/ 166212 h 315373"/>
              <a:gd name="connsiteX76" fmla="*/ 308029 w 344033"/>
              <a:gd name="connsiteY76" fmla="*/ 226314 h 315373"/>
              <a:gd name="connsiteX77" fmla="*/ 253451 w 344033"/>
              <a:gd name="connsiteY77" fmla="*/ 226314 h 315373"/>
              <a:gd name="connsiteX78" fmla="*/ 262976 w 344033"/>
              <a:gd name="connsiteY78" fmla="*/ 165735 h 315373"/>
              <a:gd name="connsiteX79" fmla="*/ 297552 w 344033"/>
              <a:gd name="connsiteY79" fmla="*/ 73914 h 315373"/>
              <a:gd name="connsiteX80" fmla="*/ 248212 w 344033"/>
              <a:gd name="connsiteY80" fmla="*/ 73914 h 315373"/>
              <a:gd name="connsiteX81" fmla="*/ 221066 w 344033"/>
              <a:gd name="connsiteY81" fmla="*/ 22956 h 315373"/>
              <a:gd name="connsiteX82" fmla="*/ 297552 w 344033"/>
              <a:gd name="connsiteY82" fmla="*/ 73914 h 315373"/>
              <a:gd name="connsiteX83" fmla="*/ 118101 w 344033"/>
              <a:gd name="connsiteY83" fmla="*/ 24575 h 315373"/>
              <a:gd name="connsiteX84" fmla="*/ 92002 w 344033"/>
              <a:gd name="connsiteY84" fmla="*/ 73914 h 315373"/>
              <a:gd name="connsiteX85" fmla="*/ 46568 w 344033"/>
              <a:gd name="connsiteY85" fmla="*/ 73914 h 315373"/>
              <a:gd name="connsiteX86" fmla="*/ 118101 w 344033"/>
              <a:gd name="connsiteY86" fmla="*/ 24575 h 315373"/>
              <a:gd name="connsiteX87" fmla="*/ 46378 w 344033"/>
              <a:gd name="connsiteY87" fmla="*/ 241554 h 315373"/>
              <a:gd name="connsiteX88" fmla="*/ 92002 w 344033"/>
              <a:gd name="connsiteY88" fmla="*/ 241554 h 315373"/>
              <a:gd name="connsiteX89" fmla="*/ 118101 w 344033"/>
              <a:gd name="connsiteY89" fmla="*/ 290989 h 315373"/>
              <a:gd name="connsiteX90" fmla="*/ 46378 w 344033"/>
              <a:gd name="connsiteY90" fmla="*/ 241554 h 315373"/>
              <a:gd name="connsiteX91" fmla="*/ 221066 w 344033"/>
              <a:gd name="connsiteY91" fmla="*/ 292989 h 315373"/>
              <a:gd name="connsiteX92" fmla="*/ 248308 w 344033"/>
              <a:gd name="connsiteY92" fmla="*/ 241935 h 315373"/>
              <a:gd name="connsiteX93" fmla="*/ 297647 w 344033"/>
              <a:gd name="connsiteY93" fmla="*/ 241935 h 315373"/>
              <a:gd name="connsiteX94" fmla="*/ 221066 w 344033"/>
              <a:gd name="connsiteY94" fmla="*/ 292989 h 31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44033" h="315373">
                <a:moveTo>
                  <a:pt x="344034" y="157830"/>
                </a:moveTo>
                <a:cubicBezTo>
                  <a:pt x="344034" y="81058"/>
                  <a:pt x="284026" y="16955"/>
                  <a:pt x="204874" y="2858"/>
                </a:cubicBezTo>
                <a:lnTo>
                  <a:pt x="204874" y="2858"/>
                </a:lnTo>
                <a:lnTo>
                  <a:pt x="204874" y="2858"/>
                </a:lnTo>
                <a:cubicBezTo>
                  <a:pt x="194180" y="984"/>
                  <a:pt x="183345" y="28"/>
                  <a:pt x="172489" y="0"/>
                </a:cubicBezTo>
                <a:cubicBezTo>
                  <a:pt x="160594" y="-23"/>
                  <a:pt x="148726" y="1124"/>
                  <a:pt x="137056" y="3429"/>
                </a:cubicBezTo>
                <a:lnTo>
                  <a:pt x="136103" y="2667"/>
                </a:lnTo>
                <a:lnTo>
                  <a:pt x="135151" y="3906"/>
                </a:lnTo>
                <a:cubicBezTo>
                  <a:pt x="91226" y="12290"/>
                  <a:pt x="52266" y="37387"/>
                  <a:pt x="26470" y="73914"/>
                </a:cubicBezTo>
                <a:lnTo>
                  <a:pt x="25708" y="73914"/>
                </a:lnTo>
                <a:lnTo>
                  <a:pt x="25708" y="75153"/>
                </a:lnTo>
                <a:cubicBezTo>
                  <a:pt x="-8041" y="124181"/>
                  <a:pt x="-8606" y="188800"/>
                  <a:pt x="24280" y="238411"/>
                </a:cubicBezTo>
                <a:lnTo>
                  <a:pt x="24280" y="241554"/>
                </a:lnTo>
                <a:lnTo>
                  <a:pt x="26375" y="241554"/>
                </a:lnTo>
                <a:cubicBezTo>
                  <a:pt x="51986" y="278187"/>
                  <a:pt x="90810" y="303455"/>
                  <a:pt x="134674" y="312039"/>
                </a:cubicBezTo>
                <a:lnTo>
                  <a:pt x="135722" y="313278"/>
                </a:lnTo>
                <a:lnTo>
                  <a:pt x="136579" y="312039"/>
                </a:lnTo>
                <a:cubicBezTo>
                  <a:pt x="148201" y="314222"/>
                  <a:pt x="159998" y="315339"/>
                  <a:pt x="171822" y="315373"/>
                </a:cubicBezTo>
                <a:cubicBezTo>
                  <a:pt x="182616" y="315346"/>
                  <a:pt x="193387" y="314389"/>
                  <a:pt x="204016" y="312516"/>
                </a:cubicBezTo>
                <a:lnTo>
                  <a:pt x="204016" y="312516"/>
                </a:lnTo>
                <a:lnTo>
                  <a:pt x="204016" y="312516"/>
                </a:lnTo>
                <a:cubicBezTo>
                  <a:pt x="284026" y="298704"/>
                  <a:pt x="344034" y="234601"/>
                  <a:pt x="344034" y="157830"/>
                </a:cubicBezTo>
                <a:close/>
                <a:moveTo>
                  <a:pt x="180204" y="299562"/>
                </a:moveTo>
                <a:lnTo>
                  <a:pt x="180204" y="241554"/>
                </a:lnTo>
                <a:lnTo>
                  <a:pt x="230782" y="241554"/>
                </a:lnTo>
                <a:cubicBezTo>
                  <a:pt x="222477" y="262152"/>
                  <a:pt x="210827" y="281237"/>
                  <a:pt x="196301" y="298038"/>
                </a:cubicBezTo>
                <a:cubicBezTo>
                  <a:pt x="190967" y="298838"/>
                  <a:pt x="185593" y="299346"/>
                  <a:pt x="180204" y="299562"/>
                </a:cubicBezTo>
                <a:close/>
                <a:moveTo>
                  <a:pt x="143437" y="297466"/>
                </a:moveTo>
                <a:cubicBezTo>
                  <a:pt x="129151" y="280810"/>
                  <a:pt x="117696" y="261922"/>
                  <a:pt x="109528" y="241554"/>
                </a:cubicBezTo>
                <a:lnTo>
                  <a:pt x="163916" y="241554"/>
                </a:lnTo>
                <a:lnTo>
                  <a:pt x="163916" y="299562"/>
                </a:lnTo>
                <a:cubicBezTo>
                  <a:pt x="157052" y="299303"/>
                  <a:pt x="150212" y="298602"/>
                  <a:pt x="143437" y="297466"/>
                </a:cubicBezTo>
                <a:close/>
                <a:moveTo>
                  <a:pt x="163916" y="16002"/>
                </a:moveTo>
                <a:lnTo>
                  <a:pt x="163916" y="73914"/>
                </a:lnTo>
                <a:lnTo>
                  <a:pt x="109624" y="73914"/>
                </a:lnTo>
                <a:cubicBezTo>
                  <a:pt x="117795" y="53628"/>
                  <a:pt x="129217" y="34809"/>
                  <a:pt x="143437" y="18193"/>
                </a:cubicBezTo>
                <a:cubicBezTo>
                  <a:pt x="150216" y="17072"/>
                  <a:pt x="157053" y="16340"/>
                  <a:pt x="163916" y="16002"/>
                </a:cubicBezTo>
                <a:close/>
                <a:moveTo>
                  <a:pt x="196301" y="17526"/>
                </a:moveTo>
                <a:cubicBezTo>
                  <a:pt x="210775" y="34311"/>
                  <a:pt x="222392" y="53361"/>
                  <a:pt x="230686" y="73914"/>
                </a:cubicBezTo>
                <a:lnTo>
                  <a:pt x="180204" y="73914"/>
                </a:lnTo>
                <a:lnTo>
                  <a:pt x="180204" y="16002"/>
                </a:lnTo>
                <a:cubicBezTo>
                  <a:pt x="185633" y="16764"/>
                  <a:pt x="191062" y="16764"/>
                  <a:pt x="196301" y="17526"/>
                </a:cubicBezTo>
                <a:close/>
                <a:moveTo>
                  <a:pt x="327079" y="150114"/>
                </a:moveTo>
                <a:lnTo>
                  <a:pt x="262976" y="150114"/>
                </a:lnTo>
                <a:cubicBezTo>
                  <a:pt x="262393" y="129723"/>
                  <a:pt x="259192" y="109491"/>
                  <a:pt x="253451" y="89916"/>
                </a:cubicBezTo>
                <a:lnTo>
                  <a:pt x="308791" y="89916"/>
                </a:lnTo>
                <a:cubicBezTo>
                  <a:pt x="319660" y="108211"/>
                  <a:pt x="325936" y="128866"/>
                  <a:pt x="327079" y="150114"/>
                </a:cubicBezTo>
                <a:close/>
                <a:moveTo>
                  <a:pt x="246403" y="150114"/>
                </a:moveTo>
                <a:lnTo>
                  <a:pt x="179728" y="150114"/>
                </a:lnTo>
                <a:lnTo>
                  <a:pt x="179728" y="89726"/>
                </a:lnTo>
                <a:lnTo>
                  <a:pt x="235925" y="89726"/>
                </a:lnTo>
                <a:cubicBezTo>
                  <a:pt x="242296" y="109259"/>
                  <a:pt x="245920" y="129583"/>
                  <a:pt x="246688" y="150114"/>
                </a:cubicBezTo>
                <a:close/>
                <a:moveTo>
                  <a:pt x="163630" y="89916"/>
                </a:moveTo>
                <a:lnTo>
                  <a:pt x="163630" y="150114"/>
                </a:lnTo>
                <a:lnTo>
                  <a:pt x="93526" y="150114"/>
                </a:lnTo>
                <a:cubicBezTo>
                  <a:pt x="94238" y="129670"/>
                  <a:pt x="97731" y="109418"/>
                  <a:pt x="103909" y="89916"/>
                </a:cubicBezTo>
                <a:close/>
                <a:moveTo>
                  <a:pt x="77334" y="150114"/>
                </a:moveTo>
                <a:lnTo>
                  <a:pt x="16660" y="150114"/>
                </a:lnTo>
                <a:cubicBezTo>
                  <a:pt x="18036" y="128801"/>
                  <a:pt x="24573" y="108141"/>
                  <a:pt x="35710" y="89916"/>
                </a:cubicBezTo>
                <a:lnTo>
                  <a:pt x="87240" y="89916"/>
                </a:lnTo>
                <a:cubicBezTo>
                  <a:pt x="81371" y="109475"/>
                  <a:pt x="78042" y="129707"/>
                  <a:pt x="77334" y="150114"/>
                </a:cubicBezTo>
                <a:close/>
                <a:moveTo>
                  <a:pt x="77334" y="165926"/>
                </a:moveTo>
                <a:cubicBezTo>
                  <a:pt x="77925" y="186285"/>
                  <a:pt x="81127" y="206484"/>
                  <a:pt x="86859" y="226029"/>
                </a:cubicBezTo>
                <a:lnTo>
                  <a:pt x="35233" y="226029"/>
                </a:lnTo>
                <a:cubicBezTo>
                  <a:pt x="24338" y="207763"/>
                  <a:pt x="17969" y="187154"/>
                  <a:pt x="16660" y="165926"/>
                </a:cubicBezTo>
                <a:close/>
                <a:moveTo>
                  <a:pt x="93526" y="165926"/>
                </a:moveTo>
                <a:lnTo>
                  <a:pt x="163916" y="165926"/>
                </a:lnTo>
                <a:lnTo>
                  <a:pt x="163916" y="226314"/>
                </a:lnTo>
                <a:lnTo>
                  <a:pt x="103813" y="226314"/>
                </a:lnTo>
                <a:cubicBezTo>
                  <a:pt x="97631" y="206686"/>
                  <a:pt x="94170" y="186304"/>
                  <a:pt x="93526" y="165735"/>
                </a:cubicBezTo>
                <a:close/>
                <a:moveTo>
                  <a:pt x="180204" y="226314"/>
                </a:moveTo>
                <a:lnTo>
                  <a:pt x="180204" y="165735"/>
                </a:lnTo>
                <a:lnTo>
                  <a:pt x="246879" y="165735"/>
                </a:lnTo>
                <a:cubicBezTo>
                  <a:pt x="246205" y="186308"/>
                  <a:pt x="242711" y="206691"/>
                  <a:pt x="236497" y="226314"/>
                </a:cubicBezTo>
                <a:close/>
                <a:moveTo>
                  <a:pt x="262976" y="166212"/>
                </a:moveTo>
                <a:lnTo>
                  <a:pt x="327079" y="166212"/>
                </a:lnTo>
                <a:cubicBezTo>
                  <a:pt x="325677" y="187490"/>
                  <a:pt x="319140" y="208113"/>
                  <a:pt x="308029" y="226314"/>
                </a:cubicBezTo>
                <a:lnTo>
                  <a:pt x="253451" y="226314"/>
                </a:lnTo>
                <a:cubicBezTo>
                  <a:pt x="259224" y="206617"/>
                  <a:pt x="262426" y="186254"/>
                  <a:pt x="262976" y="165735"/>
                </a:cubicBezTo>
                <a:close/>
                <a:moveTo>
                  <a:pt x="297552" y="73914"/>
                </a:moveTo>
                <a:lnTo>
                  <a:pt x="248212" y="73914"/>
                </a:lnTo>
                <a:cubicBezTo>
                  <a:pt x="241443" y="55808"/>
                  <a:pt x="232316" y="38675"/>
                  <a:pt x="221066" y="22956"/>
                </a:cubicBezTo>
                <a:cubicBezTo>
                  <a:pt x="251087" y="31903"/>
                  <a:pt x="277731" y="49656"/>
                  <a:pt x="297552" y="73914"/>
                </a:cubicBezTo>
                <a:close/>
                <a:moveTo>
                  <a:pt x="118101" y="24575"/>
                </a:moveTo>
                <a:cubicBezTo>
                  <a:pt x="107400" y="39882"/>
                  <a:pt x="98634" y="56454"/>
                  <a:pt x="92002" y="73914"/>
                </a:cubicBezTo>
                <a:lnTo>
                  <a:pt x="46568" y="73914"/>
                </a:lnTo>
                <a:cubicBezTo>
                  <a:pt x="65248" y="51013"/>
                  <a:pt x="90058" y="33901"/>
                  <a:pt x="118101" y="24575"/>
                </a:cubicBezTo>
                <a:close/>
                <a:moveTo>
                  <a:pt x="46378" y="241554"/>
                </a:moveTo>
                <a:lnTo>
                  <a:pt x="92002" y="241554"/>
                </a:lnTo>
                <a:cubicBezTo>
                  <a:pt x="98535" y="259089"/>
                  <a:pt x="107307" y="275704"/>
                  <a:pt x="118101" y="290989"/>
                </a:cubicBezTo>
                <a:cubicBezTo>
                  <a:pt x="89977" y="281669"/>
                  <a:pt x="65096" y="264519"/>
                  <a:pt x="46378" y="241554"/>
                </a:cubicBezTo>
                <a:close/>
                <a:moveTo>
                  <a:pt x="221066" y="292989"/>
                </a:moveTo>
                <a:cubicBezTo>
                  <a:pt x="232364" y="277251"/>
                  <a:pt x="241525" y="260083"/>
                  <a:pt x="248308" y="241935"/>
                </a:cubicBezTo>
                <a:lnTo>
                  <a:pt x="297647" y="241935"/>
                </a:lnTo>
                <a:cubicBezTo>
                  <a:pt x="277839" y="266272"/>
                  <a:pt x="251149" y="284064"/>
                  <a:pt x="221066" y="292989"/>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82" name="Gruppieren 1">
            <a:extLst>
              <a:ext uri="{FF2B5EF4-FFF2-40B4-BE49-F238E27FC236}">
                <a16:creationId xmlns:a16="http://schemas.microsoft.com/office/drawing/2014/main" id="{552C960C-0334-FFBD-D718-8483B4F466F3}"/>
              </a:ext>
            </a:extLst>
          </p:cNvPr>
          <p:cNvGrpSpPr>
            <a:grpSpLocks noChangeAspect="1"/>
          </p:cNvGrpSpPr>
          <p:nvPr/>
        </p:nvGrpSpPr>
        <p:grpSpPr>
          <a:xfrm>
            <a:off x="3212419" y="1467981"/>
            <a:ext cx="510955" cy="510955"/>
            <a:chOff x="4167000" y="2166750"/>
            <a:chExt cx="810000" cy="810000"/>
          </a:xfrm>
        </p:grpSpPr>
        <p:sp>
          <p:nvSpPr>
            <p:cNvPr id="83" name="Freeform: Shape 82">
              <a:extLst>
                <a:ext uri="{FF2B5EF4-FFF2-40B4-BE49-F238E27FC236}">
                  <a16:creationId xmlns:a16="http://schemas.microsoft.com/office/drawing/2014/main" id="{96C444FD-980C-D73C-AB14-8B6493A4DBB2}"/>
                </a:ext>
              </a:extLst>
            </p:cNvPr>
            <p:cNvSpPr/>
            <p:nvPr/>
          </p:nvSpPr>
          <p:spPr>
            <a:xfrm>
              <a:off x="4167000" y="2166750"/>
              <a:ext cx="810000" cy="810000"/>
            </a:xfrm>
            <a:custGeom>
              <a:avLst/>
              <a:gdLst>
                <a:gd name="connsiteX0" fmla="*/ 71438 w 800100"/>
                <a:gd name="connsiteY0" fmla="*/ 800100 h 800100"/>
                <a:gd name="connsiteX1" fmla="*/ 0 w 800100"/>
                <a:gd name="connsiteY1" fmla="*/ 728663 h 800100"/>
                <a:gd name="connsiteX2" fmla="*/ 0 w 800100"/>
                <a:gd name="connsiteY2" fmla="*/ 71438 h 800100"/>
                <a:gd name="connsiteX3" fmla="*/ 71438 w 800100"/>
                <a:gd name="connsiteY3" fmla="*/ 0 h 800100"/>
                <a:gd name="connsiteX4" fmla="*/ 728663 w 800100"/>
                <a:gd name="connsiteY4" fmla="*/ 0 h 800100"/>
                <a:gd name="connsiteX5" fmla="*/ 800100 w 800100"/>
                <a:gd name="connsiteY5" fmla="*/ 71438 h 800100"/>
                <a:gd name="connsiteX6" fmla="*/ 800100 w 800100"/>
                <a:gd name="connsiteY6" fmla="*/ 728663 h 800100"/>
                <a:gd name="connsiteX7" fmla="*/ 728663 w 800100"/>
                <a:gd name="connsiteY7" fmla="*/ 800100 h 800100"/>
                <a:gd name="connsiteX8" fmla="*/ 71438 w 800100"/>
                <a:gd name="connsiteY8" fmla="*/ 80010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100" h="800100">
                  <a:moveTo>
                    <a:pt x="71438" y="800100"/>
                  </a:moveTo>
                  <a:cubicBezTo>
                    <a:pt x="32385" y="800100"/>
                    <a:pt x="0" y="767715"/>
                    <a:pt x="0" y="728663"/>
                  </a:cubicBezTo>
                  <a:lnTo>
                    <a:pt x="0" y="71438"/>
                  </a:lnTo>
                  <a:cubicBezTo>
                    <a:pt x="0" y="32385"/>
                    <a:pt x="32385" y="0"/>
                    <a:pt x="71438" y="0"/>
                  </a:cubicBezTo>
                  <a:lnTo>
                    <a:pt x="728663" y="0"/>
                  </a:lnTo>
                  <a:cubicBezTo>
                    <a:pt x="767715" y="0"/>
                    <a:pt x="800100" y="32385"/>
                    <a:pt x="800100" y="71438"/>
                  </a:cubicBezTo>
                  <a:lnTo>
                    <a:pt x="800100" y="728663"/>
                  </a:lnTo>
                  <a:cubicBezTo>
                    <a:pt x="800100" y="767715"/>
                    <a:pt x="767715" y="800100"/>
                    <a:pt x="728663" y="800100"/>
                  </a:cubicBezTo>
                  <a:lnTo>
                    <a:pt x="71438" y="800100"/>
                  </a:lnTo>
                  <a:close/>
                </a:path>
              </a:pathLst>
            </a:custGeom>
            <a:gradFill>
              <a:gsLst>
                <a:gs pos="91200">
                  <a:srgbClr val="414140"/>
                </a:gs>
                <a:gs pos="0">
                  <a:srgbClr val="9D9D9C"/>
                </a:gs>
              </a:gsLst>
              <a:path path="circle">
                <a:fillToRect l="100000" t="100000"/>
              </a:path>
            </a:gradFill>
            <a:ln w="9525" cap="flat">
              <a:solidFill>
                <a:srgbClr val="FFFFFF"/>
              </a:solidFill>
              <a:prstDash val="solid"/>
              <a:miter/>
            </a:ln>
          </p:spPr>
          <p:txBody>
            <a:bodyPr rtlCol="0" anchor="ctr"/>
            <a:lstStyle/>
            <a:p>
              <a:endParaRPr lang="en-US"/>
            </a:p>
          </p:txBody>
        </p:sp>
        <p:grpSp>
          <p:nvGrpSpPr>
            <p:cNvPr id="84" name="Group 83">
              <a:extLst>
                <a:ext uri="{FF2B5EF4-FFF2-40B4-BE49-F238E27FC236}">
                  <a16:creationId xmlns:a16="http://schemas.microsoft.com/office/drawing/2014/main" id="{0561C1DF-82E0-74B0-A34D-3D525147E8EE}"/>
                </a:ext>
              </a:extLst>
            </p:cNvPr>
            <p:cNvGrpSpPr/>
            <p:nvPr/>
          </p:nvGrpSpPr>
          <p:grpSpPr>
            <a:xfrm>
              <a:off x="4238625" y="2238375"/>
              <a:ext cx="666750" cy="666750"/>
              <a:chOff x="6060337" y="1784434"/>
              <a:chExt cx="666750" cy="666750"/>
            </a:xfrm>
          </p:grpSpPr>
          <p:sp>
            <p:nvSpPr>
              <p:cNvPr id="85" name="Freeform: Shape 84">
                <a:extLst>
                  <a:ext uri="{FF2B5EF4-FFF2-40B4-BE49-F238E27FC236}">
                    <a16:creationId xmlns:a16="http://schemas.microsoft.com/office/drawing/2014/main" id="{90A71C17-C3CB-43A4-9F98-07B4A6828DB4}"/>
                  </a:ext>
                </a:extLst>
              </p:cNvPr>
              <p:cNvSpPr/>
              <p:nvPr/>
            </p:nvSpPr>
            <p:spPr>
              <a:xfrm>
                <a:off x="6060337" y="1784434"/>
                <a:ext cx="666750" cy="666750"/>
              </a:xfrm>
              <a:custGeom>
                <a:avLst/>
                <a:gdLst>
                  <a:gd name="connsiteX0" fmla="*/ 333375 w 666750"/>
                  <a:gd name="connsiteY0" fmla="*/ 0 h 666750"/>
                  <a:gd name="connsiteX1" fmla="*/ 0 w 666750"/>
                  <a:gd name="connsiteY1" fmla="*/ 333375 h 666750"/>
                  <a:gd name="connsiteX2" fmla="*/ 333375 w 666750"/>
                  <a:gd name="connsiteY2" fmla="*/ 666750 h 666750"/>
                  <a:gd name="connsiteX3" fmla="*/ 666750 w 666750"/>
                  <a:gd name="connsiteY3" fmla="*/ 333375 h 666750"/>
                  <a:gd name="connsiteX4" fmla="*/ 333375 w 666750"/>
                  <a:gd name="connsiteY4" fmla="*/ 0 h 666750"/>
                  <a:gd name="connsiteX5" fmla="*/ 546259 w 666750"/>
                  <a:gd name="connsiteY5" fmla="*/ 545783 h 666750"/>
                  <a:gd name="connsiteX6" fmla="*/ 518541 w 666750"/>
                  <a:gd name="connsiteY6" fmla="*/ 517970 h 666750"/>
                  <a:gd name="connsiteX7" fmla="*/ 506921 w 666750"/>
                  <a:gd name="connsiteY7" fmla="*/ 529590 h 666750"/>
                  <a:gd name="connsiteX8" fmla="*/ 534353 w 666750"/>
                  <a:gd name="connsiteY8" fmla="*/ 557498 h 666750"/>
                  <a:gd name="connsiteX9" fmla="*/ 351854 w 666750"/>
                  <a:gd name="connsiteY9" fmla="*/ 633698 h 666750"/>
                  <a:gd name="connsiteX10" fmla="*/ 351854 w 666750"/>
                  <a:gd name="connsiteY10" fmla="*/ 596837 h 666750"/>
                  <a:gd name="connsiteX11" fmla="*/ 335375 w 666750"/>
                  <a:gd name="connsiteY11" fmla="*/ 596837 h 666750"/>
                  <a:gd name="connsiteX12" fmla="*/ 335375 w 666750"/>
                  <a:gd name="connsiteY12" fmla="*/ 634365 h 666750"/>
                  <a:gd name="connsiteX13" fmla="*/ 333375 w 666750"/>
                  <a:gd name="connsiteY13" fmla="*/ 634365 h 666750"/>
                  <a:gd name="connsiteX14" fmla="*/ 135636 w 666750"/>
                  <a:gd name="connsiteY14" fmla="*/ 559880 h 666750"/>
                  <a:gd name="connsiteX15" fmla="*/ 168212 w 666750"/>
                  <a:gd name="connsiteY15" fmla="*/ 527304 h 666750"/>
                  <a:gd name="connsiteX16" fmla="*/ 156591 w 666750"/>
                  <a:gd name="connsiteY16" fmla="*/ 515684 h 666750"/>
                  <a:gd name="connsiteX17" fmla="*/ 123539 w 666750"/>
                  <a:gd name="connsiteY17" fmla="*/ 548735 h 666750"/>
                  <a:gd name="connsiteX18" fmla="*/ 33338 w 666750"/>
                  <a:gd name="connsiteY18" fmla="*/ 349663 h 666750"/>
                  <a:gd name="connsiteX19" fmla="*/ 75819 w 666750"/>
                  <a:gd name="connsiteY19" fmla="*/ 349663 h 666750"/>
                  <a:gd name="connsiteX20" fmla="*/ 75819 w 666750"/>
                  <a:gd name="connsiteY20" fmla="*/ 333185 h 666750"/>
                  <a:gd name="connsiteX21" fmla="*/ 32671 w 666750"/>
                  <a:gd name="connsiteY21" fmla="*/ 333185 h 666750"/>
                  <a:gd name="connsiteX22" fmla="*/ 112109 w 666750"/>
                  <a:gd name="connsiteY22" fmla="*/ 130302 h 666750"/>
                  <a:gd name="connsiteX23" fmla="*/ 134398 w 666750"/>
                  <a:gd name="connsiteY23" fmla="*/ 152591 h 666750"/>
                  <a:gd name="connsiteX24" fmla="*/ 146018 w 666750"/>
                  <a:gd name="connsiteY24" fmla="*/ 140970 h 666750"/>
                  <a:gd name="connsiteX25" fmla="*/ 123539 w 666750"/>
                  <a:gd name="connsiteY25" fmla="*/ 118586 h 666750"/>
                  <a:gd name="connsiteX26" fmla="*/ 333089 w 666750"/>
                  <a:gd name="connsiteY26" fmla="*/ 32861 h 666750"/>
                  <a:gd name="connsiteX27" fmla="*/ 335090 w 666750"/>
                  <a:gd name="connsiteY27" fmla="*/ 32861 h 666750"/>
                  <a:gd name="connsiteX28" fmla="*/ 335090 w 666750"/>
                  <a:gd name="connsiteY28" fmla="*/ 71723 h 666750"/>
                  <a:gd name="connsiteX29" fmla="*/ 351568 w 666750"/>
                  <a:gd name="connsiteY29" fmla="*/ 71723 h 666750"/>
                  <a:gd name="connsiteX30" fmla="*/ 351568 w 666750"/>
                  <a:gd name="connsiteY30" fmla="*/ 33623 h 666750"/>
                  <a:gd name="connsiteX31" fmla="*/ 548069 w 666750"/>
                  <a:gd name="connsiteY31" fmla="*/ 123730 h 666750"/>
                  <a:gd name="connsiteX32" fmla="*/ 519494 w 666750"/>
                  <a:gd name="connsiteY32" fmla="*/ 152305 h 666750"/>
                  <a:gd name="connsiteX33" fmla="*/ 531114 w 666750"/>
                  <a:gd name="connsiteY33" fmla="*/ 163925 h 666750"/>
                  <a:gd name="connsiteX34" fmla="*/ 559689 w 666750"/>
                  <a:gd name="connsiteY34" fmla="*/ 135350 h 666750"/>
                  <a:gd name="connsiteX35" fmla="*/ 634175 w 666750"/>
                  <a:gd name="connsiteY35" fmla="*/ 332708 h 666750"/>
                  <a:gd name="connsiteX36" fmla="*/ 588169 w 666750"/>
                  <a:gd name="connsiteY36" fmla="*/ 332708 h 666750"/>
                  <a:gd name="connsiteX37" fmla="*/ 588169 w 666750"/>
                  <a:gd name="connsiteY37" fmla="*/ 349187 h 666750"/>
                  <a:gd name="connsiteX38" fmla="*/ 633413 w 666750"/>
                  <a:gd name="connsiteY38" fmla="*/ 349187 h 666750"/>
                  <a:gd name="connsiteX39" fmla="*/ 546259 w 666750"/>
                  <a:gd name="connsiteY39" fmla="*/ 545783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6750" h="666750">
                    <a:moveTo>
                      <a:pt x="333375" y="0"/>
                    </a:moveTo>
                    <a:cubicBezTo>
                      <a:pt x="149257" y="0"/>
                      <a:pt x="0" y="149257"/>
                      <a:pt x="0" y="333375"/>
                    </a:cubicBezTo>
                    <a:cubicBezTo>
                      <a:pt x="0" y="517493"/>
                      <a:pt x="149257" y="666750"/>
                      <a:pt x="333375" y="666750"/>
                    </a:cubicBezTo>
                    <a:cubicBezTo>
                      <a:pt x="517493" y="666750"/>
                      <a:pt x="666750" y="517493"/>
                      <a:pt x="666750" y="333375"/>
                    </a:cubicBezTo>
                    <a:cubicBezTo>
                      <a:pt x="666383" y="149409"/>
                      <a:pt x="517341" y="367"/>
                      <a:pt x="333375" y="0"/>
                    </a:cubicBezTo>
                    <a:close/>
                    <a:moveTo>
                      <a:pt x="546259" y="545783"/>
                    </a:moveTo>
                    <a:lnTo>
                      <a:pt x="518541" y="517970"/>
                    </a:lnTo>
                    <a:lnTo>
                      <a:pt x="506921" y="529590"/>
                    </a:lnTo>
                    <a:lnTo>
                      <a:pt x="534353" y="557498"/>
                    </a:lnTo>
                    <a:cubicBezTo>
                      <a:pt x="483883" y="602800"/>
                      <a:pt x="419552" y="629661"/>
                      <a:pt x="351854" y="633698"/>
                    </a:cubicBezTo>
                    <a:lnTo>
                      <a:pt x="351854" y="596837"/>
                    </a:lnTo>
                    <a:lnTo>
                      <a:pt x="335375" y="596837"/>
                    </a:lnTo>
                    <a:lnTo>
                      <a:pt x="335375" y="634365"/>
                    </a:lnTo>
                    <a:lnTo>
                      <a:pt x="333375" y="634365"/>
                    </a:lnTo>
                    <a:cubicBezTo>
                      <a:pt x="260603" y="634379"/>
                      <a:pt x="190313" y="607902"/>
                      <a:pt x="135636" y="559880"/>
                    </a:cubicBezTo>
                    <a:lnTo>
                      <a:pt x="168212" y="527304"/>
                    </a:lnTo>
                    <a:lnTo>
                      <a:pt x="156591" y="515684"/>
                    </a:lnTo>
                    <a:lnTo>
                      <a:pt x="123539" y="548735"/>
                    </a:lnTo>
                    <a:cubicBezTo>
                      <a:pt x="69506" y="496084"/>
                      <a:pt x="37298" y="425003"/>
                      <a:pt x="33338" y="349663"/>
                    </a:cubicBezTo>
                    <a:lnTo>
                      <a:pt x="75819" y="349663"/>
                    </a:lnTo>
                    <a:lnTo>
                      <a:pt x="75819" y="333185"/>
                    </a:lnTo>
                    <a:lnTo>
                      <a:pt x="32671" y="333185"/>
                    </a:lnTo>
                    <a:cubicBezTo>
                      <a:pt x="32793" y="257992"/>
                      <a:pt x="61143" y="185586"/>
                      <a:pt x="112109" y="130302"/>
                    </a:cubicBezTo>
                    <a:lnTo>
                      <a:pt x="134398" y="152591"/>
                    </a:lnTo>
                    <a:lnTo>
                      <a:pt x="146018" y="140970"/>
                    </a:lnTo>
                    <a:lnTo>
                      <a:pt x="123539" y="118586"/>
                    </a:lnTo>
                    <a:cubicBezTo>
                      <a:pt x="179491" y="63708"/>
                      <a:pt x="254717" y="32934"/>
                      <a:pt x="333089" y="32861"/>
                    </a:cubicBezTo>
                    <a:lnTo>
                      <a:pt x="335090" y="32861"/>
                    </a:lnTo>
                    <a:lnTo>
                      <a:pt x="335090" y="71723"/>
                    </a:lnTo>
                    <a:lnTo>
                      <a:pt x="351568" y="71723"/>
                    </a:lnTo>
                    <a:lnTo>
                      <a:pt x="351568" y="33623"/>
                    </a:lnTo>
                    <a:cubicBezTo>
                      <a:pt x="425998" y="38163"/>
                      <a:pt x="496061" y="70292"/>
                      <a:pt x="548069" y="123730"/>
                    </a:cubicBezTo>
                    <a:lnTo>
                      <a:pt x="519494" y="152305"/>
                    </a:lnTo>
                    <a:lnTo>
                      <a:pt x="531114" y="163925"/>
                    </a:lnTo>
                    <a:lnTo>
                      <a:pt x="559689" y="135350"/>
                    </a:lnTo>
                    <a:cubicBezTo>
                      <a:pt x="607587" y="189952"/>
                      <a:pt x="634053" y="260075"/>
                      <a:pt x="634175" y="332708"/>
                    </a:cubicBezTo>
                    <a:lnTo>
                      <a:pt x="588169" y="332708"/>
                    </a:lnTo>
                    <a:lnTo>
                      <a:pt x="588169" y="349187"/>
                    </a:lnTo>
                    <a:lnTo>
                      <a:pt x="633413" y="349187"/>
                    </a:lnTo>
                    <a:cubicBezTo>
                      <a:pt x="629713" y="423251"/>
                      <a:pt x="598657" y="493306"/>
                      <a:pt x="546259" y="545783"/>
                    </a:cubicBezTo>
                    <a:close/>
                  </a:path>
                </a:pathLst>
              </a:custGeom>
              <a:solidFill>
                <a:srgbClr val="FFFFFF"/>
              </a:solid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F7BD842D-D7A7-139A-A231-623039D8248C}"/>
                  </a:ext>
                </a:extLst>
              </p:cNvPr>
              <p:cNvSpPr/>
              <p:nvPr/>
            </p:nvSpPr>
            <p:spPr>
              <a:xfrm>
                <a:off x="6387616" y="1873874"/>
                <a:ext cx="188764" cy="272475"/>
              </a:xfrm>
              <a:custGeom>
                <a:avLst/>
                <a:gdLst>
                  <a:gd name="connsiteX0" fmla="*/ 160782 w 188764"/>
                  <a:gd name="connsiteY0" fmla="*/ 81820 h 272475"/>
                  <a:gd name="connsiteX1" fmla="*/ 32956 w 188764"/>
                  <a:gd name="connsiteY1" fmla="*/ 215170 h 272475"/>
                  <a:gd name="connsiteX2" fmla="*/ 32956 w 188764"/>
                  <a:gd name="connsiteY2" fmla="*/ 16478 h 272475"/>
                  <a:gd name="connsiteX3" fmla="*/ 16478 w 188764"/>
                  <a:gd name="connsiteY3" fmla="*/ 0 h 272475"/>
                  <a:gd name="connsiteX4" fmla="*/ 0 w 188764"/>
                  <a:gd name="connsiteY4" fmla="*/ 16478 h 272475"/>
                  <a:gd name="connsiteX5" fmla="*/ 0 w 188764"/>
                  <a:gd name="connsiteY5" fmla="*/ 256032 h 272475"/>
                  <a:gd name="connsiteX6" fmla="*/ 16513 w 188764"/>
                  <a:gd name="connsiteY6" fmla="*/ 272476 h 272475"/>
                  <a:gd name="connsiteX7" fmla="*/ 30290 w 188764"/>
                  <a:gd name="connsiteY7" fmla="*/ 264986 h 272475"/>
                  <a:gd name="connsiteX8" fmla="*/ 184499 w 188764"/>
                  <a:gd name="connsiteY8" fmla="*/ 104680 h 272475"/>
                  <a:gd name="connsiteX9" fmla="*/ 183349 w 188764"/>
                  <a:gd name="connsiteY9" fmla="*/ 81404 h 272475"/>
                  <a:gd name="connsiteX10" fmla="*/ 160782 w 188764"/>
                  <a:gd name="connsiteY10" fmla="*/ 81820 h 27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8764" h="272475">
                    <a:moveTo>
                      <a:pt x="160782" y="81820"/>
                    </a:moveTo>
                    <a:lnTo>
                      <a:pt x="32956" y="215170"/>
                    </a:lnTo>
                    <a:lnTo>
                      <a:pt x="32956" y="16478"/>
                    </a:lnTo>
                    <a:cubicBezTo>
                      <a:pt x="32956" y="7377"/>
                      <a:pt x="25579" y="0"/>
                      <a:pt x="16478" y="0"/>
                    </a:cubicBezTo>
                    <a:cubicBezTo>
                      <a:pt x="7377" y="0"/>
                      <a:pt x="0" y="7377"/>
                      <a:pt x="0" y="16478"/>
                    </a:cubicBezTo>
                    <a:lnTo>
                      <a:pt x="0" y="256032"/>
                    </a:lnTo>
                    <a:cubicBezTo>
                      <a:pt x="19" y="265133"/>
                      <a:pt x="7411" y="272495"/>
                      <a:pt x="16513" y="272476"/>
                    </a:cubicBezTo>
                    <a:cubicBezTo>
                      <a:pt x="22075" y="272465"/>
                      <a:pt x="27256" y="269647"/>
                      <a:pt x="30290" y="264986"/>
                    </a:cubicBezTo>
                    <a:lnTo>
                      <a:pt x="184499" y="104680"/>
                    </a:lnTo>
                    <a:cubicBezTo>
                      <a:pt x="190609" y="97935"/>
                      <a:pt x="190093" y="87514"/>
                      <a:pt x="183349" y="81404"/>
                    </a:cubicBezTo>
                    <a:cubicBezTo>
                      <a:pt x="176897" y="75561"/>
                      <a:pt x="167014" y="75743"/>
                      <a:pt x="160782" y="81820"/>
                    </a:cubicBezTo>
                    <a:close/>
                  </a:path>
                </a:pathLst>
              </a:custGeom>
              <a:solidFill>
                <a:srgbClr val="FFFFFF"/>
              </a:solidFill>
              <a:ln w="9525" cap="flat">
                <a:noFill/>
                <a:prstDash val="solid"/>
                <a:miter/>
              </a:ln>
            </p:spPr>
            <p:txBody>
              <a:bodyPr rtlCol="0" anchor="ctr"/>
              <a:lstStyle/>
              <a:p>
                <a:endParaRPr lang="en-US"/>
              </a:p>
            </p:txBody>
          </p:sp>
        </p:grpSp>
      </p:grpSp>
      <p:sp>
        <p:nvSpPr>
          <p:cNvPr id="87" name="TextBox 86">
            <a:extLst>
              <a:ext uri="{FF2B5EF4-FFF2-40B4-BE49-F238E27FC236}">
                <a16:creationId xmlns:a16="http://schemas.microsoft.com/office/drawing/2014/main" id="{00A9DBFE-E84F-39D9-FC36-5735A4761FC5}"/>
              </a:ext>
            </a:extLst>
          </p:cNvPr>
          <p:cNvSpPr txBox="1"/>
          <p:nvPr/>
        </p:nvSpPr>
        <p:spPr>
          <a:xfrm>
            <a:off x="3723374" y="1185450"/>
            <a:ext cx="1471941" cy="523220"/>
          </a:xfrm>
          <a:prstGeom prst="rect">
            <a:avLst/>
          </a:prstGeom>
          <a:noFill/>
        </p:spPr>
        <p:txBody>
          <a:bodyPr wrap="none" rtlCol="0">
            <a:spAutoFit/>
          </a:bodyPr>
          <a:lstStyle/>
          <a:p>
            <a:r>
              <a:rPr lang="en-US" sz="1400"/>
              <a:t>Internet-hosted </a:t>
            </a:r>
            <a:br>
              <a:rPr lang="en-US" sz="1400"/>
            </a:br>
            <a:r>
              <a:rPr lang="en-US" sz="1400"/>
              <a:t>NTP server</a:t>
            </a:r>
          </a:p>
        </p:txBody>
      </p:sp>
      <p:sp>
        <p:nvSpPr>
          <p:cNvPr id="88" name="TextBox 87">
            <a:extLst>
              <a:ext uri="{FF2B5EF4-FFF2-40B4-BE49-F238E27FC236}">
                <a16:creationId xmlns:a16="http://schemas.microsoft.com/office/drawing/2014/main" id="{03A64310-EAA7-6511-07F8-6C7F271F8EB5}"/>
              </a:ext>
            </a:extLst>
          </p:cNvPr>
          <p:cNvSpPr txBox="1"/>
          <p:nvPr/>
        </p:nvSpPr>
        <p:spPr>
          <a:xfrm>
            <a:off x="2252147" y="1834184"/>
            <a:ext cx="466794" cy="276999"/>
          </a:xfrm>
          <a:prstGeom prst="rect">
            <a:avLst/>
          </a:prstGeom>
          <a:noFill/>
        </p:spPr>
        <p:txBody>
          <a:bodyPr wrap="none" rtlCol="0">
            <a:spAutoFit/>
          </a:bodyPr>
          <a:lstStyle/>
          <a:p>
            <a:r>
              <a:rPr lang="en-US" sz="1200"/>
              <a:t>NTP</a:t>
            </a:r>
          </a:p>
        </p:txBody>
      </p:sp>
      <p:sp>
        <p:nvSpPr>
          <p:cNvPr id="91" name="TextBox 90">
            <a:extLst>
              <a:ext uri="{FF2B5EF4-FFF2-40B4-BE49-F238E27FC236}">
                <a16:creationId xmlns:a16="http://schemas.microsoft.com/office/drawing/2014/main" id="{C5912A67-5FC9-EDCC-3D9F-E522E9D6DD0E}"/>
              </a:ext>
            </a:extLst>
          </p:cNvPr>
          <p:cNvSpPr txBox="1"/>
          <p:nvPr/>
        </p:nvSpPr>
        <p:spPr>
          <a:xfrm>
            <a:off x="219640" y="3352442"/>
            <a:ext cx="2510227" cy="777136"/>
          </a:xfrm>
          <a:prstGeom prst="rect">
            <a:avLst/>
          </a:prstGeom>
          <a:noFill/>
        </p:spPr>
        <p:txBody>
          <a:bodyPr wrap="square" rtlCol="0">
            <a:spAutoFit/>
          </a:bodyPr>
          <a:lstStyle/>
          <a:p>
            <a:r>
              <a:rPr lang="en-US" sz="1400" dirty="0"/>
              <a:t>Local clock is sourcing local appliances with </a:t>
            </a:r>
            <a:r>
              <a:rPr lang="en-US" sz="1400" b="1" dirty="0"/>
              <a:t>NTP, </a:t>
            </a:r>
          </a:p>
          <a:p>
            <a:r>
              <a:rPr lang="en-US" sz="1400" dirty="0"/>
              <a:t>Exchanges / COLO </a:t>
            </a:r>
            <a:r>
              <a:rPr lang="en-US" sz="1400" b="1" dirty="0"/>
              <a:t>1PPS,</a:t>
            </a:r>
          </a:p>
        </p:txBody>
      </p:sp>
      <p:sp>
        <p:nvSpPr>
          <p:cNvPr id="92" name="Freeform 64">
            <a:extLst>
              <a:ext uri="{FF2B5EF4-FFF2-40B4-BE49-F238E27FC236}">
                <a16:creationId xmlns:a16="http://schemas.microsoft.com/office/drawing/2014/main" id="{03E67245-E20B-F442-E453-B2DB148EDA8F}"/>
              </a:ext>
            </a:extLst>
          </p:cNvPr>
          <p:cNvSpPr>
            <a:spLocks/>
          </p:cNvSpPr>
          <p:nvPr/>
        </p:nvSpPr>
        <p:spPr bwMode="auto">
          <a:xfrm>
            <a:off x="2770024" y="2541034"/>
            <a:ext cx="2713697" cy="786084"/>
          </a:xfrm>
          <a:custGeom>
            <a:avLst/>
            <a:gdLst>
              <a:gd name="T0" fmla="*/ 146345 w 611"/>
              <a:gd name="T1" fmla="*/ 42022 h 434"/>
              <a:gd name="T2" fmla="*/ 290408 w 611"/>
              <a:gd name="T3" fmla="*/ 39611 h 434"/>
              <a:gd name="T4" fmla="*/ 360289 w 611"/>
              <a:gd name="T5" fmla="*/ 94557 h 434"/>
              <a:gd name="T6" fmla="*/ 366130 w 611"/>
              <a:gd name="T7" fmla="*/ 147325 h 434"/>
              <a:gd name="T8" fmla="*/ 289182 w 611"/>
              <a:gd name="T9" fmla="*/ 216879 h 434"/>
              <a:gd name="T10" fmla="*/ 133408 w 611"/>
              <a:gd name="T11" fmla="*/ 204805 h 434"/>
              <a:gd name="T12" fmla="*/ 42913 w 611"/>
              <a:gd name="T13" fmla="*/ 164893 h 434"/>
              <a:gd name="T14" fmla="*/ 54609 w 611"/>
              <a:gd name="T15" fmla="*/ 92594 h 434"/>
              <a:gd name="T16" fmla="*/ 138135 w 611"/>
              <a:gd name="T17" fmla="*/ 38963 h 434"/>
              <a:gd name="T18" fmla="*/ 146345 w 611"/>
              <a:gd name="T19" fmla="*/ 42022 h 4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1"/>
              <a:gd name="T31" fmla="*/ 0 h 434"/>
              <a:gd name="T32" fmla="*/ 611 w 611"/>
              <a:gd name="T33" fmla="*/ 434 h 4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1" h="434">
                <a:moveTo>
                  <a:pt x="224" y="72"/>
                </a:moveTo>
                <a:cubicBezTo>
                  <a:pt x="241" y="30"/>
                  <a:pt x="386" y="0"/>
                  <a:pt x="444" y="68"/>
                </a:cubicBezTo>
                <a:cubicBezTo>
                  <a:pt x="473" y="48"/>
                  <a:pt x="577" y="67"/>
                  <a:pt x="550" y="163"/>
                </a:cubicBezTo>
                <a:cubicBezTo>
                  <a:pt x="578" y="172"/>
                  <a:pt x="611" y="219"/>
                  <a:pt x="560" y="254"/>
                </a:cubicBezTo>
                <a:cubicBezTo>
                  <a:pt x="564" y="281"/>
                  <a:pt x="573" y="393"/>
                  <a:pt x="442" y="374"/>
                </a:cubicBezTo>
                <a:cubicBezTo>
                  <a:pt x="416" y="408"/>
                  <a:pt x="253" y="434"/>
                  <a:pt x="204" y="352"/>
                </a:cubicBezTo>
                <a:cubicBezTo>
                  <a:pt x="176" y="379"/>
                  <a:pt x="65" y="373"/>
                  <a:pt x="65" y="285"/>
                </a:cubicBezTo>
                <a:cubicBezTo>
                  <a:pt x="28" y="276"/>
                  <a:pt x="0" y="178"/>
                  <a:pt x="83" y="160"/>
                </a:cubicBezTo>
                <a:cubicBezTo>
                  <a:pt x="73" y="113"/>
                  <a:pt x="123" y="36"/>
                  <a:pt x="212" y="67"/>
                </a:cubicBezTo>
                <a:lnTo>
                  <a:pt x="224" y="72"/>
                </a:lnTo>
                <a:close/>
              </a:path>
            </a:pathLst>
          </a:custGeom>
          <a:solidFill>
            <a:srgbClr val="FFFFFF"/>
          </a:solidFill>
          <a:ln w="28575">
            <a:solidFill>
              <a:schemeClr val="accent2">
                <a:lumMod val="75000"/>
              </a:schemeClr>
            </a:solidFill>
            <a:miter lim="800000"/>
            <a:headEnd/>
            <a:tailEnd/>
          </a:ln>
          <a:effectLst/>
          <a:scene3d>
            <a:camera prst="orthographicFront">
              <a:rot lat="0" lon="6000" rev="0"/>
            </a:camera>
            <a:lightRig rig="threePt" dir="t"/>
          </a:scene3d>
        </p:spPr>
        <p:txBody>
          <a:bodyPr/>
          <a:lstStyle/>
          <a:p>
            <a:pPr algn="ctr">
              <a:spcBef>
                <a:spcPct val="20000"/>
              </a:spcBef>
              <a:buClr>
                <a:srgbClr val="00CC00"/>
              </a:buClr>
              <a:buFont typeface="Webdings" pitchFamily="18" charset="2"/>
              <a:buNone/>
              <a:defRPr/>
            </a:pPr>
            <a:endParaRPr lang="en-US" sz="1200">
              <a:cs typeface="+mn-cs"/>
            </a:endParaRPr>
          </a:p>
        </p:txBody>
      </p:sp>
      <p:cxnSp>
        <p:nvCxnSpPr>
          <p:cNvPr id="95" name="Straight Connector 94">
            <a:extLst>
              <a:ext uri="{FF2B5EF4-FFF2-40B4-BE49-F238E27FC236}">
                <a16:creationId xmlns:a16="http://schemas.microsoft.com/office/drawing/2014/main" id="{EC9F58EB-598F-3605-F8B4-6A937DFB1928}"/>
              </a:ext>
            </a:extLst>
          </p:cNvPr>
          <p:cNvCxnSpPr>
            <a:cxnSpLocks/>
          </p:cNvCxnSpPr>
          <p:nvPr/>
        </p:nvCxnSpPr>
        <p:spPr>
          <a:xfrm>
            <a:off x="2098303" y="2942194"/>
            <a:ext cx="410016"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91F65F5-5A36-1957-25F0-1A3D5ED677C8}"/>
              </a:ext>
            </a:extLst>
          </p:cNvPr>
          <p:cNvCxnSpPr>
            <a:cxnSpLocks/>
          </p:cNvCxnSpPr>
          <p:nvPr/>
        </p:nvCxnSpPr>
        <p:spPr>
          <a:xfrm flipV="1">
            <a:off x="3634890" y="2383581"/>
            <a:ext cx="88484" cy="161489"/>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1E32DED6-B292-8A23-733F-3F7758D6BD18}"/>
              </a:ext>
            </a:extLst>
          </p:cNvPr>
          <p:cNvSpPr txBox="1"/>
          <p:nvPr/>
        </p:nvSpPr>
        <p:spPr>
          <a:xfrm>
            <a:off x="3061910" y="2797882"/>
            <a:ext cx="2133405" cy="307777"/>
          </a:xfrm>
          <a:prstGeom prst="rect">
            <a:avLst/>
          </a:prstGeom>
          <a:noFill/>
        </p:spPr>
        <p:txBody>
          <a:bodyPr wrap="none" rtlCol="0">
            <a:spAutoFit/>
          </a:bodyPr>
          <a:lstStyle/>
          <a:p>
            <a:r>
              <a:rPr lang="en-US" sz="1400"/>
              <a:t>Communication network</a:t>
            </a:r>
          </a:p>
        </p:txBody>
      </p:sp>
      <p:sp>
        <p:nvSpPr>
          <p:cNvPr id="104" name="TextBox 103">
            <a:extLst>
              <a:ext uri="{FF2B5EF4-FFF2-40B4-BE49-F238E27FC236}">
                <a16:creationId xmlns:a16="http://schemas.microsoft.com/office/drawing/2014/main" id="{8920EBC9-9466-1F57-ECEE-6B833C5C9C5F}"/>
              </a:ext>
            </a:extLst>
          </p:cNvPr>
          <p:cNvSpPr txBox="1">
            <a:spLocks/>
          </p:cNvSpPr>
          <p:nvPr/>
        </p:nvSpPr>
        <p:spPr>
          <a:xfrm>
            <a:off x="353944" y="4375187"/>
            <a:ext cx="2198915" cy="338554"/>
          </a:xfrm>
          <a:prstGeom prst="rect">
            <a:avLst/>
          </a:prstGeom>
          <a:solidFill>
            <a:schemeClr val="accent4">
              <a:lumMod val="60000"/>
              <a:lumOff val="40000"/>
            </a:schemeClr>
          </a:solidFill>
          <a:ln>
            <a:solidFill>
              <a:schemeClr val="accent4">
                <a:lumMod val="75000"/>
              </a:schemeClr>
            </a:solidFill>
          </a:ln>
        </p:spPr>
        <p:txBody>
          <a:bodyPr wrap="square" rtlCol="0">
            <a:noAutofit/>
          </a:bodyPr>
          <a:lstStyle/>
          <a:p>
            <a:pPr algn="ctr"/>
            <a:r>
              <a:rPr lang="en-US" sz="1600" dirty="0"/>
              <a:t>Financial venues</a:t>
            </a:r>
          </a:p>
        </p:txBody>
      </p:sp>
      <p:sp>
        <p:nvSpPr>
          <p:cNvPr id="105" name="TextBox 104">
            <a:extLst>
              <a:ext uri="{FF2B5EF4-FFF2-40B4-BE49-F238E27FC236}">
                <a16:creationId xmlns:a16="http://schemas.microsoft.com/office/drawing/2014/main" id="{50023DB0-739C-E04C-F4F8-251CFB485850}"/>
              </a:ext>
            </a:extLst>
          </p:cNvPr>
          <p:cNvSpPr txBox="1">
            <a:spLocks/>
          </p:cNvSpPr>
          <p:nvPr/>
        </p:nvSpPr>
        <p:spPr>
          <a:xfrm>
            <a:off x="3032368" y="4375187"/>
            <a:ext cx="2556014" cy="338554"/>
          </a:xfrm>
          <a:prstGeom prst="rect">
            <a:avLst/>
          </a:prstGeom>
          <a:solidFill>
            <a:schemeClr val="accent2">
              <a:lumMod val="75000"/>
            </a:schemeClr>
          </a:solidFill>
          <a:ln>
            <a:solidFill>
              <a:schemeClr val="accent2">
                <a:lumMod val="75000"/>
              </a:schemeClr>
            </a:solidFill>
          </a:ln>
        </p:spPr>
        <p:txBody>
          <a:bodyPr wrap="square" rtlCol="0">
            <a:noAutofit/>
          </a:bodyPr>
          <a:lstStyle>
            <a:defPPr>
              <a:defRPr lang="en-US"/>
            </a:defPPr>
            <a:lvl1pPr algn="ctr">
              <a:defRPr sz="1600">
                <a:solidFill>
                  <a:schemeClr val="bg1"/>
                </a:solidFill>
              </a:defRPr>
            </a:lvl1pPr>
          </a:lstStyle>
          <a:p>
            <a:r>
              <a:rPr lang="en-US"/>
              <a:t>Communication network</a:t>
            </a:r>
          </a:p>
        </p:txBody>
      </p:sp>
      <p:grpSp>
        <p:nvGrpSpPr>
          <p:cNvPr id="4" name="Group 3">
            <a:extLst>
              <a:ext uri="{FF2B5EF4-FFF2-40B4-BE49-F238E27FC236}">
                <a16:creationId xmlns:a16="http://schemas.microsoft.com/office/drawing/2014/main" id="{543DF46C-5D0D-79DD-5FA6-CD4678B418D4}"/>
              </a:ext>
            </a:extLst>
          </p:cNvPr>
          <p:cNvGrpSpPr>
            <a:grpSpLocks noChangeAspect="1"/>
          </p:cNvGrpSpPr>
          <p:nvPr/>
        </p:nvGrpSpPr>
        <p:grpSpPr>
          <a:xfrm rot="21309208">
            <a:off x="1171307" y="1578745"/>
            <a:ext cx="529370" cy="464411"/>
            <a:chOff x="2732348" y="1348291"/>
            <a:chExt cx="993565" cy="871646"/>
          </a:xfrm>
          <a:solidFill>
            <a:schemeClr val="accent2">
              <a:lumMod val="75000"/>
            </a:schemeClr>
          </a:solidFill>
        </p:grpSpPr>
        <p:sp>
          <p:nvSpPr>
            <p:cNvPr id="5" name="Freeform: Shape 4">
              <a:extLst>
                <a:ext uri="{FF2B5EF4-FFF2-40B4-BE49-F238E27FC236}">
                  <a16:creationId xmlns:a16="http://schemas.microsoft.com/office/drawing/2014/main" id="{0509B36C-3822-8767-F7AF-CC29FC385507}"/>
                </a:ext>
              </a:extLst>
            </p:cNvPr>
            <p:cNvSpPr/>
            <p:nvPr/>
          </p:nvSpPr>
          <p:spPr>
            <a:xfrm>
              <a:off x="2732348" y="1348291"/>
              <a:ext cx="437662" cy="383415"/>
            </a:xfrm>
            <a:custGeom>
              <a:avLst/>
              <a:gdLst>
                <a:gd name="connsiteX0" fmla="*/ 256508 w 303561"/>
                <a:gd name="connsiteY0" fmla="*/ 273177 h 273176"/>
                <a:gd name="connsiteX1" fmla="*/ 150400 w 303561"/>
                <a:gd name="connsiteY1" fmla="*/ 262223 h 273176"/>
                <a:gd name="connsiteX2" fmla="*/ 0 w 303561"/>
                <a:gd name="connsiteY2" fmla="*/ 136970 h 273176"/>
                <a:gd name="connsiteX3" fmla="*/ 123158 w 303561"/>
                <a:gd name="connsiteY3" fmla="*/ 0 h 273176"/>
                <a:gd name="connsiteX4" fmla="*/ 257556 w 303561"/>
                <a:gd name="connsiteY4" fmla="*/ 108871 h 273176"/>
                <a:gd name="connsiteX5" fmla="*/ 303562 w 303561"/>
                <a:gd name="connsiteY5" fmla="*/ 216980 h 273176"/>
                <a:gd name="connsiteX6" fmla="*/ 160115 w 303561"/>
                <a:gd name="connsiteY6" fmla="*/ 239078 h 273176"/>
                <a:gd name="connsiteX7" fmla="*/ 245840 w 303561"/>
                <a:gd name="connsiteY7" fmla="*/ 247936 h 273176"/>
                <a:gd name="connsiteX8" fmla="*/ 275654 w 303561"/>
                <a:gd name="connsiteY8" fmla="*/ 213170 h 273176"/>
                <a:gd name="connsiteX9" fmla="*/ 237554 w 303561"/>
                <a:gd name="connsiteY9" fmla="*/ 124111 h 273176"/>
                <a:gd name="connsiteX10" fmla="*/ 125825 w 303561"/>
                <a:gd name="connsiteY10" fmla="*/ 33052 h 273176"/>
                <a:gd name="connsiteX11" fmla="*/ 34576 w 303561"/>
                <a:gd name="connsiteY11" fmla="*/ 134779 h 27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3561" h="273176">
                  <a:moveTo>
                    <a:pt x="256508" y="273177"/>
                  </a:moveTo>
                  <a:lnTo>
                    <a:pt x="150400" y="262223"/>
                  </a:lnTo>
                  <a:lnTo>
                    <a:pt x="0" y="136970"/>
                  </a:lnTo>
                  <a:lnTo>
                    <a:pt x="123158" y="0"/>
                  </a:lnTo>
                  <a:lnTo>
                    <a:pt x="257556" y="108871"/>
                  </a:lnTo>
                  <a:lnTo>
                    <a:pt x="303562" y="216980"/>
                  </a:lnTo>
                  <a:close/>
                  <a:moveTo>
                    <a:pt x="160115" y="239078"/>
                  </a:moveTo>
                  <a:lnTo>
                    <a:pt x="245840" y="247936"/>
                  </a:lnTo>
                  <a:lnTo>
                    <a:pt x="275654" y="213170"/>
                  </a:lnTo>
                  <a:lnTo>
                    <a:pt x="237554" y="124111"/>
                  </a:lnTo>
                  <a:lnTo>
                    <a:pt x="125825" y="33052"/>
                  </a:lnTo>
                  <a:lnTo>
                    <a:pt x="34576" y="134779"/>
                  </a:lnTo>
                  <a:close/>
                </a:path>
              </a:pathLst>
            </a:custGeom>
            <a:grp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3F395C07-9EA8-5482-2221-EABC5655C971}"/>
                </a:ext>
              </a:extLst>
            </p:cNvPr>
            <p:cNvSpPr/>
            <p:nvPr/>
          </p:nvSpPr>
          <p:spPr>
            <a:xfrm>
              <a:off x="3286603" y="1821279"/>
              <a:ext cx="439310" cy="380475"/>
            </a:xfrm>
            <a:custGeom>
              <a:avLst/>
              <a:gdLst>
                <a:gd name="connsiteX0" fmla="*/ 184213 w 304704"/>
                <a:gd name="connsiteY0" fmla="*/ 271082 h 271081"/>
                <a:gd name="connsiteX1" fmla="*/ 47911 w 304704"/>
                <a:gd name="connsiteY1" fmla="*/ 164592 h 271081"/>
                <a:gd name="connsiteX2" fmla="*/ 0 w 304704"/>
                <a:gd name="connsiteY2" fmla="*/ 57150 h 271081"/>
                <a:gd name="connsiteX3" fmla="*/ 46196 w 304704"/>
                <a:gd name="connsiteY3" fmla="*/ 0 h 271081"/>
                <a:gd name="connsiteX4" fmla="*/ 152305 w 304704"/>
                <a:gd name="connsiteY4" fmla="*/ 9525 h 271081"/>
                <a:gd name="connsiteX5" fmla="*/ 304705 w 304704"/>
                <a:gd name="connsiteY5" fmla="*/ 131731 h 271081"/>
                <a:gd name="connsiteX6" fmla="*/ 67437 w 304704"/>
                <a:gd name="connsiteY6" fmla="*/ 149352 h 271081"/>
                <a:gd name="connsiteX7" fmla="*/ 180975 w 304704"/>
                <a:gd name="connsiteY7" fmla="*/ 238125 h 271081"/>
                <a:gd name="connsiteX8" fmla="*/ 270415 w 304704"/>
                <a:gd name="connsiteY8" fmla="*/ 134779 h 271081"/>
                <a:gd name="connsiteX9" fmla="*/ 142970 w 304704"/>
                <a:gd name="connsiteY9" fmla="*/ 32671 h 271081"/>
                <a:gd name="connsiteX10" fmla="*/ 57245 w 304704"/>
                <a:gd name="connsiteY10" fmla="*/ 25432 h 271081"/>
                <a:gd name="connsiteX11" fmla="*/ 28670 w 304704"/>
                <a:gd name="connsiteY11" fmla="*/ 60960 h 27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704" h="271081">
                  <a:moveTo>
                    <a:pt x="184213" y="271082"/>
                  </a:moveTo>
                  <a:lnTo>
                    <a:pt x="47911" y="164592"/>
                  </a:lnTo>
                  <a:lnTo>
                    <a:pt x="0" y="57150"/>
                  </a:lnTo>
                  <a:lnTo>
                    <a:pt x="46196" y="0"/>
                  </a:lnTo>
                  <a:lnTo>
                    <a:pt x="152305" y="9525"/>
                  </a:lnTo>
                  <a:lnTo>
                    <a:pt x="304705" y="131731"/>
                  </a:lnTo>
                  <a:close/>
                  <a:moveTo>
                    <a:pt x="67437" y="149352"/>
                  </a:moveTo>
                  <a:lnTo>
                    <a:pt x="180975" y="238125"/>
                  </a:lnTo>
                  <a:lnTo>
                    <a:pt x="270415" y="134779"/>
                  </a:lnTo>
                  <a:lnTo>
                    <a:pt x="142970" y="32671"/>
                  </a:lnTo>
                  <a:lnTo>
                    <a:pt x="57245" y="25432"/>
                  </a:lnTo>
                  <a:lnTo>
                    <a:pt x="28670" y="6096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9F988E90-1F22-99D9-F036-1001F519BB65}"/>
                </a:ext>
              </a:extLst>
            </p:cNvPr>
            <p:cNvSpPr/>
            <p:nvPr/>
          </p:nvSpPr>
          <p:spPr>
            <a:xfrm>
              <a:off x="3090767" y="1619136"/>
              <a:ext cx="291508" cy="292131"/>
            </a:xfrm>
            <a:custGeom>
              <a:avLst/>
              <a:gdLst>
                <a:gd name="connsiteX0" fmla="*/ 88968 w 202189"/>
                <a:gd name="connsiteY0" fmla="*/ 199267 h 208138"/>
                <a:gd name="connsiteX1" fmla="*/ 64679 w 202189"/>
                <a:gd name="connsiteY1" fmla="*/ 205268 h 208138"/>
                <a:gd name="connsiteX2" fmla="*/ 3719 w 202189"/>
                <a:gd name="connsiteY2" fmla="*/ 149642 h 208138"/>
                <a:gd name="connsiteX3" fmla="*/ 6481 w 202189"/>
                <a:gd name="connsiteY3" fmla="*/ 124020 h 208138"/>
                <a:gd name="connsiteX4" fmla="*/ 112304 w 202189"/>
                <a:gd name="connsiteY4" fmla="*/ 7910 h 208138"/>
                <a:gd name="connsiteX5" fmla="*/ 137641 w 202189"/>
                <a:gd name="connsiteY5" fmla="*/ 2767 h 208138"/>
                <a:gd name="connsiteX6" fmla="*/ 198601 w 202189"/>
                <a:gd name="connsiteY6" fmla="*/ 58297 h 208138"/>
                <a:gd name="connsiteX7" fmla="*/ 194886 w 202189"/>
                <a:gd name="connsiteY7" fmla="*/ 83062 h 20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189" h="208138">
                  <a:moveTo>
                    <a:pt x="88968" y="199267"/>
                  </a:moveTo>
                  <a:cubicBezTo>
                    <a:pt x="81253" y="207745"/>
                    <a:pt x="70870" y="210983"/>
                    <a:pt x="64679" y="205268"/>
                  </a:cubicBezTo>
                  <a:lnTo>
                    <a:pt x="3719" y="149642"/>
                  </a:lnTo>
                  <a:cubicBezTo>
                    <a:pt x="-2153" y="141680"/>
                    <a:pt x="-953" y="130547"/>
                    <a:pt x="6481" y="124020"/>
                  </a:cubicBezTo>
                  <a:lnTo>
                    <a:pt x="112304" y="7910"/>
                  </a:lnTo>
                  <a:cubicBezTo>
                    <a:pt x="118115" y="-150"/>
                    <a:pt x="129146" y="-2389"/>
                    <a:pt x="137641" y="2767"/>
                  </a:cubicBezTo>
                  <a:lnTo>
                    <a:pt x="198601" y="58297"/>
                  </a:lnTo>
                  <a:cubicBezTo>
                    <a:pt x="204792" y="63917"/>
                    <a:pt x="202601" y="74585"/>
                    <a:pt x="194886" y="83062"/>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AA1C56E2-24AF-BA97-3F45-A341BF900A67}"/>
                </a:ext>
              </a:extLst>
            </p:cNvPr>
            <p:cNvSpPr/>
            <p:nvPr/>
          </p:nvSpPr>
          <p:spPr>
            <a:xfrm>
              <a:off x="2966904" y="1879700"/>
              <a:ext cx="215191" cy="160455"/>
            </a:xfrm>
            <a:custGeom>
              <a:avLst/>
              <a:gdLst>
                <a:gd name="connsiteX0" fmla="*/ 116586 w 149256"/>
                <a:gd name="connsiteY0" fmla="*/ 114300 h 114321"/>
                <a:gd name="connsiteX1" fmla="*/ 0 w 149256"/>
                <a:gd name="connsiteY1" fmla="*/ 0 h 114321"/>
                <a:gd name="connsiteX2" fmla="*/ 25432 w 149256"/>
                <a:gd name="connsiteY2" fmla="*/ 0 h 114321"/>
                <a:gd name="connsiteX3" fmla="*/ 62008 w 149256"/>
                <a:gd name="connsiteY3" fmla="*/ 71247 h 114321"/>
                <a:gd name="connsiteX4" fmla="*/ 142304 w 149256"/>
                <a:gd name="connsiteY4" fmla="*/ 85820 h 114321"/>
                <a:gd name="connsiteX5" fmla="*/ 149257 w 149256"/>
                <a:gd name="connsiteY5" fmla="*/ 110300 h 114321"/>
                <a:gd name="connsiteX6" fmla="*/ 116586 w 149256"/>
                <a:gd name="connsiteY6" fmla="*/ 114300 h 11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256" h="114321">
                  <a:moveTo>
                    <a:pt x="116586" y="114300"/>
                  </a:moveTo>
                  <a:cubicBezTo>
                    <a:pt x="53080" y="114312"/>
                    <a:pt x="1245" y="63495"/>
                    <a:pt x="0" y="0"/>
                  </a:cubicBezTo>
                  <a:lnTo>
                    <a:pt x="25432" y="0"/>
                  </a:lnTo>
                  <a:cubicBezTo>
                    <a:pt x="25878" y="28145"/>
                    <a:pt x="39397" y="54480"/>
                    <a:pt x="62008" y="71247"/>
                  </a:cubicBezTo>
                  <a:cubicBezTo>
                    <a:pt x="85007" y="88427"/>
                    <a:pt x="114734" y="93822"/>
                    <a:pt x="142304" y="85820"/>
                  </a:cubicBezTo>
                  <a:lnTo>
                    <a:pt x="149257" y="110300"/>
                  </a:lnTo>
                  <a:cubicBezTo>
                    <a:pt x="138610" y="113165"/>
                    <a:pt x="127610" y="114511"/>
                    <a:pt x="116586" y="114300"/>
                  </a:cubicBez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B5EEF960-6AA0-CD76-B91D-A2875264DBC9}"/>
                </a:ext>
              </a:extLst>
            </p:cNvPr>
            <p:cNvSpPr/>
            <p:nvPr/>
          </p:nvSpPr>
          <p:spPr>
            <a:xfrm>
              <a:off x="2872561" y="1894272"/>
              <a:ext cx="320798" cy="238123"/>
            </a:xfrm>
            <a:custGeom>
              <a:avLst/>
              <a:gdLst>
                <a:gd name="connsiteX0" fmla="*/ 183737 w 222504"/>
                <a:gd name="connsiteY0" fmla="*/ 169640 h 169658"/>
                <a:gd name="connsiteX1" fmla="*/ 0 w 222504"/>
                <a:gd name="connsiteY1" fmla="*/ 2381 h 169658"/>
                <a:gd name="connsiteX2" fmla="*/ 25432 w 222504"/>
                <a:gd name="connsiteY2" fmla="*/ 0 h 169658"/>
                <a:gd name="connsiteX3" fmla="*/ 88582 w 222504"/>
                <a:gd name="connsiteY3" fmla="*/ 112586 h 169658"/>
                <a:gd name="connsiteX4" fmla="*/ 217361 w 222504"/>
                <a:gd name="connsiteY4" fmla="*/ 141161 h 169658"/>
                <a:gd name="connsiteX5" fmla="*/ 222504 w 222504"/>
                <a:gd name="connsiteY5" fmla="*/ 166116 h 169658"/>
                <a:gd name="connsiteX6" fmla="*/ 183737 w 222504"/>
                <a:gd name="connsiteY6" fmla="*/ 169640 h 16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504" h="169658">
                  <a:moveTo>
                    <a:pt x="183737" y="169640"/>
                  </a:moveTo>
                  <a:cubicBezTo>
                    <a:pt x="88485" y="169709"/>
                    <a:pt x="8856" y="97221"/>
                    <a:pt x="0" y="2381"/>
                  </a:cubicBezTo>
                  <a:lnTo>
                    <a:pt x="25432" y="0"/>
                  </a:lnTo>
                  <a:cubicBezTo>
                    <a:pt x="29470" y="44815"/>
                    <a:pt x="52446" y="85775"/>
                    <a:pt x="88582" y="112586"/>
                  </a:cubicBezTo>
                  <a:cubicBezTo>
                    <a:pt x="125414" y="140160"/>
                    <a:pt x="172322" y="150569"/>
                    <a:pt x="217361" y="141161"/>
                  </a:cubicBezTo>
                  <a:lnTo>
                    <a:pt x="222504" y="166116"/>
                  </a:lnTo>
                  <a:cubicBezTo>
                    <a:pt x="209741" y="168643"/>
                    <a:pt x="196747" y="169824"/>
                    <a:pt x="183737" y="169640"/>
                  </a:cubicBez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FF4A972-7368-5828-F551-D9DA0649C4A0}"/>
                </a:ext>
              </a:extLst>
            </p:cNvPr>
            <p:cNvSpPr/>
            <p:nvPr/>
          </p:nvSpPr>
          <p:spPr>
            <a:xfrm>
              <a:off x="2785082" y="1909245"/>
              <a:ext cx="420634" cy="310692"/>
            </a:xfrm>
            <a:custGeom>
              <a:avLst/>
              <a:gdLst>
                <a:gd name="connsiteX0" fmla="*/ 241649 w 291750"/>
                <a:gd name="connsiteY0" fmla="*/ 221361 h 221362"/>
                <a:gd name="connsiteX1" fmla="*/ 0 w 291750"/>
                <a:gd name="connsiteY1" fmla="*/ 2286 h 221362"/>
                <a:gd name="connsiteX2" fmla="*/ 25432 w 291750"/>
                <a:gd name="connsiteY2" fmla="*/ 0 h 221362"/>
                <a:gd name="connsiteX3" fmla="*/ 111157 w 291750"/>
                <a:gd name="connsiteY3" fmla="*/ 153257 h 221362"/>
                <a:gd name="connsiteX4" fmla="*/ 286512 w 291750"/>
                <a:gd name="connsiteY4" fmla="*/ 191357 h 221362"/>
                <a:gd name="connsiteX5" fmla="*/ 291751 w 291750"/>
                <a:gd name="connsiteY5" fmla="*/ 216313 h 221362"/>
                <a:gd name="connsiteX6" fmla="*/ 241649 w 291750"/>
                <a:gd name="connsiteY6" fmla="*/ 221361 h 22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50" h="221362">
                  <a:moveTo>
                    <a:pt x="241649" y="221361"/>
                  </a:moveTo>
                  <a:cubicBezTo>
                    <a:pt x="116565" y="221818"/>
                    <a:pt x="11774" y="126816"/>
                    <a:pt x="0" y="2286"/>
                  </a:cubicBezTo>
                  <a:lnTo>
                    <a:pt x="25432" y="0"/>
                  </a:lnTo>
                  <a:cubicBezTo>
                    <a:pt x="30935" y="60945"/>
                    <a:pt x="62106" y="116671"/>
                    <a:pt x="111157" y="153257"/>
                  </a:cubicBezTo>
                  <a:cubicBezTo>
                    <a:pt x="161488" y="190412"/>
                    <a:pt x="225301" y="204277"/>
                    <a:pt x="286512" y="191357"/>
                  </a:cubicBezTo>
                  <a:lnTo>
                    <a:pt x="291751" y="216313"/>
                  </a:lnTo>
                  <a:cubicBezTo>
                    <a:pt x="275269" y="219714"/>
                    <a:pt x="258479" y="221406"/>
                    <a:pt x="241649" y="221361"/>
                  </a:cubicBezTo>
                  <a:close/>
                </a:path>
              </a:pathLst>
            </a:custGeom>
            <a:grpFill/>
            <a:ln w="9525" cap="flat">
              <a:noFill/>
              <a:prstDash val="solid"/>
              <a:miter/>
            </a:ln>
          </p:spPr>
          <p:txBody>
            <a:bodyPr rtlCol="0" anchor="ctr"/>
            <a:lstStyle/>
            <a:p>
              <a:endParaRPr lang="en-US"/>
            </a:p>
          </p:txBody>
        </p:sp>
      </p:grpSp>
      <p:sp>
        <p:nvSpPr>
          <p:cNvPr id="11" name="TextBox 10">
            <a:extLst>
              <a:ext uri="{FF2B5EF4-FFF2-40B4-BE49-F238E27FC236}">
                <a16:creationId xmlns:a16="http://schemas.microsoft.com/office/drawing/2014/main" id="{E75DB094-22EE-C53D-803E-024415B54D9E}"/>
              </a:ext>
            </a:extLst>
          </p:cNvPr>
          <p:cNvSpPr txBox="1"/>
          <p:nvPr/>
        </p:nvSpPr>
        <p:spPr>
          <a:xfrm>
            <a:off x="1422547" y="1469732"/>
            <a:ext cx="458780" cy="276999"/>
          </a:xfrm>
          <a:prstGeom prst="rect">
            <a:avLst/>
          </a:prstGeom>
          <a:noFill/>
        </p:spPr>
        <p:txBody>
          <a:bodyPr wrap="none" rtlCol="0">
            <a:spAutoFit/>
          </a:bodyPr>
          <a:lstStyle/>
          <a:p>
            <a:r>
              <a:rPr lang="en-US" sz="1200" dirty="0"/>
              <a:t>GPS</a:t>
            </a:r>
          </a:p>
        </p:txBody>
      </p:sp>
    </p:spTree>
    <p:extLst>
      <p:ext uri="{BB962C8B-B14F-4D97-AF65-F5344CB8AC3E}">
        <p14:creationId xmlns:p14="http://schemas.microsoft.com/office/powerpoint/2010/main" val="36947301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D7DD7963-43BA-577F-22A2-4E5A29E4FC16}"/>
              </a:ext>
            </a:extLst>
          </p:cNvPr>
          <p:cNvGrpSpPr/>
          <p:nvPr/>
        </p:nvGrpSpPr>
        <p:grpSpPr>
          <a:xfrm>
            <a:off x="421158" y="2394800"/>
            <a:ext cx="1696121" cy="862153"/>
            <a:chOff x="6121708" y="1502678"/>
            <a:chExt cx="1696121" cy="862153"/>
          </a:xfrm>
        </p:grpSpPr>
        <p:sp>
          <p:nvSpPr>
            <p:cNvPr id="51" name="Freeform: Shape 50">
              <a:extLst>
                <a:ext uri="{FF2B5EF4-FFF2-40B4-BE49-F238E27FC236}">
                  <a16:creationId xmlns:a16="http://schemas.microsoft.com/office/drawing/2014/main" id="{443411AC-B64E-57BC-CB53-BFDC10D42E33}"/>
                </a:ext>
              </a:extLst>
            </p:cNvPr>
            <p:cNvSpPr/>
            <p:nvPr/>
          </p:nvSpPr>
          <p:spPr>
            <a:xfrm>
              <a:off x="6121708" y="1646923"/>
              <a:ext cx="388206" cy="401233"/>
            </a:xfrm>
            <a:custGeom>
              <a:avLst/>
              <a:gdLst>
                <a:gd name="connsiteX0" fmla="*/ 388206 w 388206"/>
                <a:gd name="connsiteY0" fmla="*/ 213880 h 401233"/>
                <a:gd name="connsiteX1" fmla="*/ 305070 w 388206"/>
                <a:gd name="connsiteY1" fmla="*/ 127665 h 401233"/>
                <a:gd name="connsiteX2" fmla="*/ 315018 w 388206"/>
                <a:gd name="connsiteY2" fmla="*/ 90242 h 401233"/>
                <a:gd name="connsiteX3" fmla="*/ 204169 w 388206"/>
                <a:gd name="connsiteY3" fmla="*/ 0 h 401233"/>
                <a:gd name="connsiteX4" fmla="*/ 93321 w 388206"/>
                <a:gd name="connsiteY4" fmla="*/ 90242 h 401233"/>
                <a:gd name="connsiteX5" fmla="*/ 98532 w 388206"/>
                <a:gd name="connsiteY5" fmla="*/ 117480 h 401233"/>
                <a:gd name="connsiteX6" fmla="*/ 0 w 388206"/>
                <a:gd name="connsiteY6" fmla="*/ 205354 h 401233"/>
                <a:gd name="connsiteX7" fmla="*/ 54477 w 388206"/>
                <a:gd name="connsiteY7" fmla="*/ 281621 h 401233"/>
                <a:gd name="connsiteX8" fmla="*/ 44766 w 388206"/>
                <a:gd name="connsiteY8" fmla="*/ 312412 h 401233"/>
                <a:gd name="connsiteX9" fmla="*/ 202985 w 388206"/>
                <a:gd name="connsiteY9" fmla="*/ 401233 h 401233"/>
                <a:gd name="connsiteX10" fmla="*/ 361205 w 388206"/>
                <a:gd name="connsiteY10" fmla="*/ 312412 h 401233"/>
                <a:gd name="connsiteX11" fmla="*/ 351493 w 388206"/>
                <a:gd name="connsiteY11" fmla="*/ 281621 h 401233"/>
                <a:gd name="connsiteX12" fmla="*/ 388206 w 388206"/>
                <a:gd name="connsiteY12" fmla="*/ 213880 h 40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8206" h="401233">
                  <a:moveTo>
                    <a:pt x="388206" y="213880"/>
                  </a:moveTo>
                  <a:cubicBezTo>
                    <a:pt x="384478" y="169048"/>
                    <a:pt x="349736" y="133020"/>
                    <a:pt x="305070" y="127665"/>
                  </a:cubicBezTo>
                  <a:cubicBezTo>
                    <a:pt x="311560" y="116258"/>
                    <a:pt x="314987" y="103366"/>
                    <a:pt x="315018" y="90242"/>
                  </a:cubicBezTo>
                  <a:cubicBezTo>
                    <a:pt x="315018" y="40502"/>
                    <a:pt x="265278" y="0"/>
                    <a:pt x="204169" y="0"/>
                  </a:cubicBezTo>
                  <a:cubicBezTo>
                    <a:pt x="143061" y="0"/>
                    <a:pt x="93321" y="40502"/>
                    <a:pt x="93321" y="90242"/>
                  </a:cubicBezTo>
                  <a:cubicBezTo>
                    <a:pt x="93378" y="99564"/>
                    <a:pt x="95145" y="108795"/>
                    <a:pt x="98532" y="117480"/>
                  </a:cubicBezTo>
                  <a:cubicBezTo>
                    <a:pt x="43345" y="121033"/>
                    <a:pt x="0" y="158930"/>
                    <a:pt x="0" y="205354"/>
                  </a:cubicBezTo>
                  <a:cubicBezTo>
                    <a:pt x="1666" y="239248"/>
                    <a:pt x="22956" y="269054"/>
                    <a:pt x="54477" y="281621"/>
                  </a:cubicBezTo>
                  <a:cubicBezTo>
                    <a:pt x="48332" y="290731"/>
                    <a:pt x="44959" y="301425"/>
                    <a:pt x="44766" y="312412"/>
                  </a:cubicBezTo>
                  <a:cubicBezTo>
                    <a:pt x="44766" y="361441"/>
                    <a:pt x="115822" y="401233"/>
                    <a:pt x="202985" y="401233"/>
                  </a:cubicBezTo>
                  <a:cubicBezTo>
                    <a:pt x="290148" y="401233"/>
                    <a:pt x="361205" y="361441"/>
                    <a:pt x="361205" y="312412"/>
                  </a:cubicBezTo>
                  <a:cubicBezTo>
                    <a:pt x="361152" y="301403"/>
                    <a:pt x="357768" y="290669"/>
                    <a:pt x="351493" y="281621"/>
                  </a:cubicBezTo>
                  <a:cubicBezTo>
                    <a:pt x="374026" y="266361"/>
                    <a:pt x="387723" y="241090"/>
                    <a:pt x="388206" y="213880"/>
                  </a:cubicBezTo>
                  <a:close/>
                </a:path>
              </a:pathLst>
            </a:custGeom>
            <a:solidFill>
              <a:srgbClr val="D1D3D4"/>
            </a:solidFill>
            <a:ln w="23644"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534BF299-4CB1-A3DC-07EE-2EDFE086AC62}"/>
                </a:ext>
              </a:extLst>
            </p:cNvPr>
            <p:cNvSpPr/>
            <p:nvPr/>
          </p:nvSpPr>
          <p:spPr>
            <a:xfrm>
              <a:off x="6258136" y="1759193"/>
              <a:ext cx="168877" cy="405022"/>
            </a:xfrm>
            <a:custGeom>
              <a:avLst/>
              <a:gdLst>
                <a:gd name="connsiteX0" fmla="*/ 74136 w 168877"/>
                <a:gd name="connsiteY0" fmla="*/ 245145 h 405022"/>
                <a:gd name="connsiteX1" fmla="*/ 168878 w 168877"/>
                <a:gd name="connsiteY1" fmla="*/ 159877 h 405022"/>
                <a:gd name="connsiteX2" fmla="*/ 133350 w 168877"/>
                <a:gd name="connsiteY2" fmla="*/ 183326 h 405022"/>
                <a:gd name="connsiteX3" fmla="*/ 71057 w 168877"/>
                <a:gd name="connsiteY3" fmla="*/ 235197 h 405022"/>
                <a:gd name="connsiteX4" fmla="*/ 67030 w 168877"/>
                <a:gd name="connsiteY4" fmla="*/ 0 h 405022"/>
                <a:gd name="connsiteX5" fmla="*/ 59688 w 168877"/>
                <a:gd name="connsiteY5" fmla="*/ 132165 h 405022"/>
                <a:gd name="connsiteX6" fmla="*/ 59688 w 168877"/>
                <a:gd name="connsiteY6" fmla="*/ 148982 h 405022"/>
                <a:gd name="connsiteX7" fmla="*/ 0 w 168877"/>
                <a:gd name="connsiteY7" fmla="*/ 114401 h 405022"/>
                <a:gd name="connsiteX8" fmla="*/ 17764 w 168877"/>
                <a:gd name="connsiteY8" fmla="*/ 131692 h 405022"/>
                <a:gd name="connsiteX9" fmla="*/ 59688 w 168877"/>
                <a:gd name="connsiteY9" fmla="*/ 159641 h 405022"/>
                <a:gd name="connsiteX10" fmla="*/ 59688 w 168877"/>
                <a:gd name="connsiteY10" fmla="*/ 261725 h 405022"/>
                <a:gd name="connsiteX11" fmla="*/ 33633 w 168877"/>
                <a:gd name="connsiteY11" fmla="*/ 248461 h 405022"/>
                <a:gd name="connsiteX12" fmla="*/ 41450 w 168877"/>
                <a:gd name="connsiteY12" fmla="*/ 259357 h 405022"/>
                <a:gd name="connsiteX13" fmla="*/ 59688 w 168877"/>
                <a:gd name="connsiteY13" fmla="*/ 271436 h 405022"/>
                <a:gd name="connsiteX14" fmla="*/ 59688 w 168877"/>
                <a:gd name="connsiteY14" fmla="*/ 405023 h 405022"/>
                <a:gd name="connsiteX15" fmla="*/ 74136 w 168877"/>
                <a:gd name="connsiteY15" fmla="*/ 405023 h 405022"/>
                <a:gd name="connsiteX16" fmla="*/ 71293 w 168877"/>
                <a:gd name="connsiteY16" fmla="*/ 242540 h 405022"/>
                <a:gd name="connsiteX17" fmla="*/ 74136 w 168877"/>
                <a:gd name="connsiteY17" fmla="*/ 245145 h 40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877" h="405022">
                  <a:moveTo>
                    <a:pt x="74136" y="245145"/>
                  </a:moveTo>
                  <a:lnTo>
                    <a:pt x="168878" y="159877"/>
                  </a:lnTo>
                  <a:lnTo>
                    <a:pt x="133350" y="183326"/>
                  </a:lnTo>
                  <a:lnTo>
                    <a:pt x="71057" y="235197"/>
                  </a:lnTo>
                  <a:lnTo>
                    <a:pt x="67030" y="0"/>
                  </a:lnTo>
                  <a:lnTo>
                    <a:pt x="59688" y="132165"/>
                  </a:lnTo>
                  <a:lnTo>
                    <a:pt x="59688" y="148982"/>
                  </a:lnTo>
                  <a:lnTo>
                    <a:pt x="0" y="114401"/>
                  </a:lnTo>
                  <a:lnTo>
                    <a:pt x="17764" y="131692"/>
                  </a:lnTo>
                  <a:lnTo>
                    <a:pt x="59688" y="159641"/>
                  </a:lnTo>
                  <a:lnTo>
                    <a:pt x="59688" y="261725"/>
                  </a:lnTo>
                  <a:lnTo>
                    <a:pt x="33633" y="248461"/>
                  </a:lnTo>
                  <a:lnTo>
                    <a:pt x="41450" y="259357"/>
                  </a:lnTo>
                  <a:lnTo>
                    <a:pt x="59688" y="271436"/>
                  </a:lnTo>
                  <a:lnTo>
                    <a:pt x="59688" y="405023"/>
                  </a:lnTo>
                  <a:lnTo>
                    <a:pt x="74136" y="405023"/>
                  </a:lnTo>
                  <a:lnTo>
                    <a:pt x="71293" y="242540"/>
                  </a:lnTo>
                  <a:lnTo>
                    <a:pt x="74136" y="245145"/>
                  </a:lnTo>
                  <a:close/>
                </a:path>
              </a:pathLst>
            </a:custGeom>
            <a:solidFill>
              <a:srgbClr val="A7A9AC"/>
            </a:solidFill>
            <a:ln w="2364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413215EE-4CDC-B27A-8DE5-49767FEC37E0}"/>
                </a:ext>
              </a:extLst>
            </p:cNvPr>
            <p:cNvSpPr/>
            <p:nvPr/>
          </p:nvSpPr>
          <p:spPr>
            <a:xfrm>
              <a:off x="6315692" y="1924518"/>
              <a:ext cx="328755" cy="313596"/>
            </a:xfrm>
            <a:custGeom>
              <a:avLst/>
              <a:gdLst>
                <a:gd name="connsiteX0" fmla="*/ 328755 w 328755"/>
                <a:gd name="connsiteY0" fmla="*/ 156798 h 313596"/>
                <a:gd name="connsiteX1" fmla="*/ 164378 w 328755"/>
                <a:gd name="connsiteY1" fmla="*/ 313597 h 313596"/>
                <a:gd name="connsiteX2" fmla="*/ 0 w 328755"/>
                <a:gd name="connsiteY2" fmla="*/ 156798 h 313596"/>
                <a:gd name="connsiteX3" fmla="*/ 164378 w 328755"/>
                <a:gd name="connsiteY3" fmla="*/ 0 h 313596"/>
                <a:gd name="connsiteX4" fmla="*/ 328755 w 328755"/>
                <a:gd name="connsiteY4" fmla="*/ 156798 h 31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755" h="313596">
                  <a:moveTo>
                    <a:pt x="328755" y="156798"/>
                  </a:moveTo>
                  <a:cubicBezTo>
                    <a:pt x="328755" y="243396"/>
                    <a:pt x="255161" y="313597"/>
                    <a:pt x="164378" y="313597"/>
                  </a:cubicBezTo>
                  <a:cubicBezTo>
                    <a:pt x="73594" y="313597"/>
                    <a:pt x="0" y="243396"/>
                    <a:pt x="0" y="156798"/>
                  </a:cubicBezTo>
                  <a:cubicBezTo>
                    <a:pt x="0" y="70201"/>
                    <a:pt x="73594" y="0"/>
                    <a:pt x="164378" y="0"/>
                  </a:cubicBezTo>
                  <a:cubicBezTo>
                    <a:pt x="255161" y="0"/>
                    <a:pt x="328755" y="70201"/>
                    <a:pt x="328755" y="156798"/>
                  </a:cubicBezTo>
                  <a:close/>
                </a:path>
              </a:pathLst>
            </a:custGeom>
            <a:solidFill>
              <a:srgbClr val="E6E7E8"/>
            </a:solidFill>
            <a:ln w="2364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ADA194D-557A-1466-F3D9-FF45EBFEC173}"/>
                </a:ext>
              </a:extLst>
            </p:cNvPr>
            <p:cNvSpPr/>
            <p:nvPr/>
          </p:nvSpPr>
          <p:spPr>
            <a:xfrm>
              <a:off x="6424883" y="2116607"/>
              <a:ext cx="115822" cy="248224"/>
            </a:xfrm>
            <a:custGeom>
              <a:avLst/>
              <a:gdLst>
                <a:gd name="connsiteX0" fmla="*/ 57082 w 115822"/>
                <a:gd name="connsiteY0" fmla="*/ 59688 h 248224"/>
                <a:gd name="connsiteX1" fmla="*/ 115822 w 115822"/>
                <a:gd name="connsiteY1" fmla="*/ 0 h 248224"/>
                <a:gd name="connsiteX2" fmla="*/ 43108 w 115822"/>
                <a:gd name="connsiteY2" fmla="*/ 31265 h 248224"/>
                <a:gd name="connsiteX3" fmla="*/ 0 w 115822"/>
                <a:gd name="connsiteY3" fmla="*/ 0 h 248224"/>
                <a:gd name="connsiteX4" fmla="*/ 29370 w 115822"/>
                <a:gd name="connsiteY4" fmla="*/ 54003 h 248224"/>
                <a:gd name="connsiteX5" fmla="*/ 29370 w 115822"/>
                <a:gd name="connsiteY5" fmla="*/ 248224 h 248224"/>
                <a:gd name="connsiteX6" fmla="*/ 57082 w 115822"/>
                <a:gd name="connsiteY6" fmla="*/ 248224 h 248224"/>
                <a:gd name="connsiteX7" fmla="*/ 57082 w 115822"/>
                <a:gd name="connsiteY7" fmla="*/ 59688 h 24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822" h="248224">
                  <a:moveTo>
                    <a:pt x="57082" y="59688"/>
                  </a:moveTo>
                  <a:lnTo>
                    <a:pt x="115822" y="0"/>
                  </a:lnTo>
                  <a:lnTo>
                    <a:pt x="43108" y="31265"/>
                  </a:lnTo>
                  <a:lnTo>
                    <a:pt x="0" y="0"/>
                  </a:lnTo>
                  <a:lnTo>
                    <a:pt x="29370" y="54003"/>
                  </a:lnTo>
                  <a:lnTo>
                    <a:pt x="29370" y="248224"/>
                  </a:lnTo>
                  <a:lnTo>
                    <a:pt x="57082" y="248224"/>
                  </a:lnTo>
                  <a:lnTo>
                    <a:pt x="57082" y="59688"/>
                  </a:lnTo>
                  <a:close/>
                </a:path>
              </a:pathLst>
            </a:custGeom>
            <a:solidFill>
              <a:srgbClr val="E6E7E8"/>
            </a:solidFill>
            <a:ln w="2364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E2557005-0F86-EE01-ABCA-9AA2B89C0CCA}"/>
                </a:ext>
              </a:extLst>
            </p:cNvPr>
            <p:cNvSpPr/>
            <p:nvPr/>
          </p:nvSpPr>
          <p:spPr>
            <a:xfrm>
              <a:off x="6158183" y="2032761"/>
              <a:ext cx="241118" cy="230223"/>
            </a:xfrm>
            <a:custGeom>
              <a:avLst/>
              <a:gdLst>
                <a:gd name="connsiteX0" fmla="*/ 241119 w 241118"/>
                <a:gd name="connsiteY0" fmla="*/ 115112 h 230223"/>
                <a:gd name="connsiteX1" fmla="*/ 120559 w 241118"/>
                <a:gd name="connsiteY1" fmla="*/ 230223 h 230223"/>
                <a:gd name="connsiteX2" fmla="*/ 0 w 241118"/>
                <a:gd name="connsiteY2" fmla="*/ 115112 h 230223"/>
                <a:gd name="connsiteX3" fmla="*/ 120559 w 241118"/>
                <a:gd name="connsiteY3" fmla="*/ 0 h 230223"/>
                <a:gd name="connsiteX4" fmla="*/ 241119 w 241118"/>
                <a:gd name="connsiteY4" fmla="*/ 115112 h 230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118" h="230223">
                  <a:moveTo>
                    <a:pt x="241119" y="115112"/>
                  </a:moveTo>
                  <a:cubicBezTo>
                    <a:pt x="241119" y="178686"/>
                    <a:pt x="187143" y="230223"/>
                    <a:pt x="120559" y="230223"/>
                  </a:cubicBezTo>
                  <a:cubicBezTo>
                    <a:pt x="53976" y="230223"/>
                    <a:pt x="0" y="178686"/>
                    <a:pt x="0" y="115112"/>
                  </a:cubicBezTo>
                  <a:cubicBezTo>
                    <a:pt x="0" y="51537"/>
                    <a:pt x="53976" y="0"/>
                    <a:pt x="120559" y="0"/>
                  </a:cubicBezTo>
                  <a:cubicBezTo>
                    <a:pt x="187143" y="0"/>
                    <a:pt x="241119" y="51537"/>
                    <a:pt x="241119" y="115112"/>
                  </a:cubicBezTo>
                  <a:close/>
                </a:path>
              </a:pathLst>
            </a:custGeom>
            <a:solidFill>
              <a:srgbClr val="A7A9AC"/>
            </a:solidFill>
            <a:ln w="23644"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17B4B59-B0D2-5588-5292-2B68073FDCE0}"/>
                </a:ext>
              </a:extLst>
            </p:cNvPr>
            <p:cNvSpPr/>
            <p:nvPr/>
          </p:nvSpPr>
          <p:spPr>
            <a:xfrm>
              <a:off x="6246057" y="2173926"/>
              <a:ext cx="85031" cy="181904"/>
            </a:xfrm>
            <a:custGeom>
              <a:avLst/>
              <a:gdLst>
                <a:gd name="connsiteX0" fmla="*/ 41923 w 85031"/>
                <a:gd name="connsiteY0" fmla="*/ 43581 h 181904"/>
                <a:gd name="connsiteX1" fmla="*/ 85031 w 85031"/>
                <a:gd name="connsiteY1" fmla="*/ 0 h 181904"/>
                <a:gd name="connsiteX2" fmla="*/ 31739 w 85031"/>
                <a:gd name="connsiteY2" fmla="*/ 22975 h 181904"/>
                <a:gd name="connsiteX3" fmla="*/ 0 w 85031"/>
                <a:gd name="connsiteY3" fmla="*/ 0 h 181904"/>
                <a:gd name="connsiteX4" fmla="*/ 21554 w 85031"/>
                <a:gd name="connsiteY4" fmla="*/ 39555 h 181904"/>
                <a:gd name="connsiteX5" fmla="*/ 21554 w 85031"/>
                <a:gd name="connsiteY5" fmla="*/ 181905 h 181904"/>
                <a:gd name="connsiteX6" fmla="*/ 41923 w 85031"/>
                <a:gd name="connsiteY6" fmla="*/ 181905 h 181904"/>
                <a:gd name="connsiteX7" fmla="*/ 41923 w 85031"/>
                <a:gd name="connsiteY7" fmla="*/ 43581 h 18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031" h="181904">
                  <a:moveTo>
                    <a:pt x="41923" y="43581"/>
                  </a:moveTo>
                  <a:lnTo>
                    <a:pt x="85031" y="0"/>
                  </a:lnTo>
                  <a:lnTo>
                    <a:pt x="31739" y="22975"/>
                  </a:lnTo>
                  <a:lnTo>
                    <a:pt x="0" y="0"/>
                  </a:lnTo>
                  <a:lnTo>
                    <a:pt x="21554" y="39555"/>
                  </a:lnTo>
                  <a:lnTo>
                    <a:pt x="21554" y="181905"/>
                  </a:lnTo>
                  <a:lnTo>
                    <a:pt x="41923" y="181905"/>
                  </a:lnTo>
                  <a:lnTo>
                    <a:pt x="41923" y="43581"/>
                  </a:lnTo>
                  <a:close/>
                </a:path>
              </a:pathLst>
            </a:custGeom>
            <a:solidFill>
              <a:srgbClr val="A7A9AC"/>
            </a:solidFill>
            <a:ln w="23644"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F2CEFE58-E39A-729B-A459-67946F60FA24}"/>
                </a:ext>
              </a:extLst>
            </p:cNvPr>
            <p:cNvSpPr/>
            <p:nvPr/>
          </p:nvSpPr>
          <p:spPr>
            <a:xfrm>
              <a:off x="7395753" y="1617316"/>
              <a:ext cx="422076" cy="402654"/>
            </a:xfrm>
            <a:custGeom>
              <a:avLst/>
              <a:gdLst>
                <a:gd name="connsiteX0" fmla="*/ 422076 w 422076"/>
                <a:gd name="connsiteY0" fmla="*/ 201327 h 402654"/>
                <a:gd name="connsiteX1" fmla="*/ 211038 w 422076"/>
                <a:gd name="connsiteY1" fmla="*/ 402654 h 402654"/>
                <a:gd name="connsiteX2" fmla="*/ 0 w 422076"/>
                <a:gd name="connsiteY2" fmla="*/ 201327 h 402654"/>
                <a:gd name="connsiteX3" fmla="*/ 211038 w 422076"/>
                <a:gd name="connsiteY3" fmla="*/ 0 h 402654"/>
                <a:gd name="connsiteX4" fmla="*/ 422076 w 422076"/>
                <a:gd name="connsiteY4" fmla="*/ 201327 h 402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76" h="402654">
                  <a:moveTo>
                    <a:pt x="422076" y="201327"/>
                  </a:moveTo>
                  <a:cubicBezTo>
                    <a:pt x="422076" y="312517"/>
                    <a:pt x="327591" y="402654"/>
                    <a:pt x="211038" y="402654"/>
                  </a:cubicBezTo>
                  <a:cubicBezTo>
                    <a:pt x="94485" y="402654"/>
                    <a:pt x="0" y="312517"/>
                    <a:pt x="0" y="201327"/>
                  </a:cubicBezTo>
                  <a:cubicBezTo>
                    <a:pt x="0" y="90137"/>
                    <a:pt x="94485" y="0"/>
                    <a:pt x="211038" y="0"/>
                  </a:cubicBezTo>
                  <a:cubicBezTo>
                    <a:pt x="327591" y="0"/>
                    <a:pt x="422076" y="90137"/>
                    <a:pt x="422076" y="201327"/>
                  </a:cubicBezTo>
                  <a:close/>
                </a:path>
              </a:pathLst>
            </a:custGeom>
            <a:solidFill>
              <a:srgbClr val="D1D3D4"/>
            </a:solidFill>
            <a:ln w="2364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49EC8DE8-FD2D-876A-4469-472D7BE73296}"/>
                </a:ext>
              </a:extLst>
            </p:cNvPr>
            <p:cNvSpPr/>
            <p:nvPr/>
          </p:nvSpPr>
          <p:spPr>
            <a:xfrm>
              <a:off x="7549709" y="1864120"/>
              <a:ext cx="148745" cy="318333"/>
            </a:xfrm>
            <a:custGeom>
              <a:avLst/>
              <a:gdLst>
                <a:gd name="connsiteX0" fmla="*/ 73188 w 148745"/>
                <a:gd name="connsiteY0" fmla="*/ 76267 h 318333"/>
                <a:gd name="connsiteX1" fmla="*/ 148745 w 148745"/>
                <a:gd name="connsiteY1" fmla="*/ 0 h 318333"/>
                <a:gd name="connsiteX2" fmla="*/ 55187 w 148745"/>
                <a:gd name="connsiteY2" fmla="*/ 40029 h 318333"/>
                <a:gd name="connsiteX3" fmla="*/ 0 w 148745"/>
                <a:gd name="connsiteY3" fmla="*/ 0 h 318333"/>
                <a:gd name="connsiteX4" fmla="*/ 37423 w 148745"/>
                <a:gd name="connsiteY4" fmla="*/ 69162 h 318333"/>
                <a:gd name="connsiteX5" fmla="*/ 37423 w 148745"/>
                <a:gd name="connsiteY5" fmla="*/ 318334 h 318333"/>
                <a:gd name="connsiteX6" fmla="*/ 73188 w 148745"/>
                <a:gd name="connsiteY6" fmla="*/ 318334 h 318333"/>
                <a:gd name="connsiteX7" fmla="*/ 73188 w 148745"/>
                <a:gd name="connsiteY7" fmla="*/ 76267 h 31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745" h="318333">
                  <a:moveTo>
                    <a:pt x="73188" y="76267"/>
                  </a:moveTo>
                  <a:lnTo>
                    <a:pt x="148745" y="0"/>
                  </a:lnTo>
                  <a:lnTo>
                    <a:pt x="55187" y="40029"/>
                  </a:lnTo>
                  <a:lnTo>
                    <a:pt x="0" y="0"/>
                  </a:lnTo>
                  <a:lnTo>
                    <a:pt x="37423" y="69162"/>
                  </a:lnTo>
                  <a:lnTo>
                    <a:pt x="37423" y="318334"/>
                  </a:lnTo>
                  <a:lnTo>
                    <a:pt x="73188" y="318334"/>
                  </a:lnTo>
                  <a:lnTo>
                    <a:pt x="73188" y="76267"/>
                  </a:lnTo>
                  <a:close/>
                </a:path>
              </a:pathLst>
            </a:custGeom>
            <a:solidFill>
              <a:srgbClr val="D1D3D4"/>
            </a:solidFill>
            <a:ln w="23644"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4866C521-E5C4-74B6-395F-5CBC9429DFB6}"/>
                </a:ext>
              </a:extLst>
            </p:cNvPr>
            <p:cNvSpPr/>
            <p:nvPr/>
          </p:nvSpPr>
          <p:spPr>
            <a:xfrm>
              <a:off x="7449282" y="2014286"/>
              <a:ext cx="256751" cy="244908"/>
            </a:xfrm>
            <a:custGeom>
              <a:avLst/>
              <a:gdLst>
                <a:gd name="connsiteX0" fmla="*/ 256751 w 256751"/>
                <a:gd name="connsiteY0" fmla="*/ 122454 h 244908"/>
                <a:gd name="connsiteX1" fmla="*/ 128376 w 256751"/>
                <a:gd name="connsiteY1" fmla="*/ 244908 h 244908"/>
                <a:gd name="connsiteX2" fmla="*/ 0 w 256751"/>
                <a:gd name="connsiteY2" fmla="*/ 122454 h 244908"/>
                <a:gd name="connsiteX3" fmla="*/ 128376 w 256751"/>
                <a:gd name="connsiteY3" fmla="*/ 0 h 244908"/>
                <a:gd name="connsiteX4" fmla="*/ 256751 w 256751"/>
                <a:gd name="connsiteY4" fmla="*/ 122454 h 244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751" h="244908">
                  <a:moveTo>
                    <a:pt x="256751" y="122454"/>
                  </a:moveTo>
                  <a:cubicBezTo>
                    <a:pt x="256751" y="190084"/>
                    <a:pt x="199276" y="244908"/>
                    <a:pt x="128376" y="244908"/>
                  </a:cubicBezTo>
                  <a:cubicBezTo>
                    <a:pt x="57476" y="244908"/>
                    <a:pt x="0" y="190084"/>
                    <a:pt x="0" y="122454"/>
                  </a:cubicBezTo>
                  <a:cubicBezTo>
                    <a:pt x="0" y="54825"/>
                    <a:pt x="57476" y="0"/>
                    <a:pt x="128376" y="0"/>
                  </a:cubicBezTo>
                  <a:cubicBezTo>
                    <a:pt x="199276" y="0"/>
                    <a:pt x="256751" y="54825"/>
                    <a:pt x="256751" y="122454"/>
                  </a:cubicBezTo>
                  <a:close/>
                </a:path>
              </a:pathLst>
            </a:custGeom>
            <a:solidFill>
              <a:srgbClr val="A7A9AC"/>
            </a:solidFill>
            <a:ln w="23644"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F6870B76-7E74-D54F-1781-8DB3D2952A0D}"/>
                </a:ext>
              </a:extLst>
            </p:cNvPr>
            <p:cNvSpPr/>
            <p:nvPr/>
          </p:nvSpPr>
          <p:spPr>
            <a:xfrm>
              <a:off x="7542840" y="2164452"/>
              <a:ext cx="90478" cy="193747"/>
            </a:xfrm>
            <a:custGeom>
              <a:avLst/>
              <a:gdLst>
                <a:gd name="connsiteX0" fmla="*/ 44529 w 90478"/>
                <a:gd name="connsiteY0" fmla="*/ 46424 h 193747"/>
                <a:gd name="connsiteX1" fmla="*/ 90479 w 90478"/>
                <a:gd name="connsiteY1" fmla="*/ 0 h 193747"/>
                <a:gd name="connsiteX2" fmla="*/ 33634 w 90478"/>
                <a:gd name="connsiteY2" fmla="*/ 24396 h 193747"/>
                <a:gd name="connsiteX3" fmla="*/ 0 w 90478"/>
                <a:gd name="connsiteY3" fmla="*/ 0 h 193747"/>
                <a:gd name="connsiteX4" fmla="*/ 22738 w 90478"/>
                <a:gd name="connsiteY4" fmla="*/ 41923 h 193747"/>
                <a:gd name="connsiteX5" fmla="*/ 22738 w 90478"/>
                <a:gd name="connsiteY5" fmla="*/ 193748 h 193747"/>
                <a:gd name="connsiteX6" fmla="*/ 44529 w 90478"/>
                <a:gd name="connsiteY6" fmla="*/ 193748 h 193747"/>
                <a:gd name="connsiteX7" fmla="*/ 44529 w 90478"/>
                <a:gd name="connsiteY7" fmla="*/ 46424 h 19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78" h="193747">
                  <a:moveTo>
                    <a:pt x="44529" y="46424"/>
                  </a:moveTo>
                  <a:lnTo>
                    <a:pt x="90479" y="0"/>
                  </a:lnTo>
                  <a:lnTo>
                    <a:pt x="33634" y="24396"/>
                  </a:lnTo>
                  <a:lnTo>
                    <a:pt x="0" y="0"/>
                  </a:lnTo>
                  <a:lnTo>
                    <a:pt x="22738" y="41923"/>
                  </a:lnTo>
                  <a:lnTo>
                    <a:pt x="22738" y="193748"/>
                  </a:lnTo>
                  <a:lnTo>
                    <a:pt x="44529" y="193748"/>
                  </a:lnTo>
                  <a:lnTo>
                    <a:pt x="44529" y="46424"/>
                  </a:lnTo>
                  <a:close/>
                </a:path>
              </a:pathLst>
            </a:custGeom>
            <a:solidFill>
              <a:srgbClr val="A7A9AC"/>
            </a:solidFill>
            <a:ln w="23644"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8EFAA922-993F-F6EF-3611-D9F2B1FE9669}"/>
                </a:ext>
              </a:extLst>
            </p:cNvPr>
            <p:cNvSpPr/>
            <p:nvPr/>
          </p:nvSpPr>
          <p:spPr>
            <a:xfrm>
              <a:off x="6410908" y="1502678"/>
              <a:ext cx="889628" cy="794886"/>
            </a:xfrm>
            <a:custGeom>
              <a:avLst/>
              <a:gdLst>
                <a:gd name="connsiteX0" fmla="*/ 775465 w 889628"/>
                <a:gd name="connsiteY0" fmla="*/ 640694 h 794886"/>
                <a:gd name="connsiteX1" fmla="*/ 736384 w 889628"/>
                <a:gd name="connsiteY1" fmla="*/ 640694 h 794886"/>
                <a:gd name="connsiteX2" fmla="*/ 736384 w 889628"/>
                <a:gd name="connsiteY2" fmla="*/ 293938 h 794886"/>
                <a:gd name="connsiteX3" fmla="*/ 804598 w 889628"/>
                <a:gd name="connsiteY3" fmla="*/ 293938 h 794886"/>
                <a:gd name="connsiteX4" fmla="*/ 804598 w 889628"/>
                <a:gd name="connsiteY4" fmla="*/ 224065 h 794886"/>
                <a:gd name="connsiteX5" fmla="*/ 889629 w 889628"/>
                <a:gd name="connsiteY5" fmla="*/ 224065 h 794886"/>
                <a:gd name="connsiteX6" fmla="*/ 444814 w 889628"/>
                <a:gd name="connsiteY6" fmla="*/ 0 h 794886"/>
                <a:gd name="connsiteX7" fmla="*/ 0 w 889628"/>
                <a:gd name="connsiteY7" fmla="*/ 224065 h 794886"/>
                <a:gd name="connsiteX8" fmla="*/ 85031 w 889628"/>
                <a:gd name="connsiteY8" fmla="*/ 224065 h 794886"/>
                <a:gd name="connsiteX9" fmla="*/ 85031 w 889628"/>
                <a:gd name="connsiteY9" fmla="*/ 293938 h 794886"/>
                <a:gd name="connsiteX10" fmla="*/ 179300 w 889628"/>
                <a:gd name="connsiteY10" fmla="*/ 293938 h 794886"/>
                <a:gd name="connsiteX11" fmla="*/ 179300 w 889628"/>
                <a:gd name="connsiteY11" fmla="*/ 640694 h 794886"/>
                <a:gd name="connsiteX12" fmla="*/ 114164 w 889628"/>
                <a:gd name="connsiteY12" fmla="*/ 640694 h 794886"/>
                <a:gd name="connsiteX13" fmla="*/ 114164 w 889628"/>
                <a:gd name="connsiteY13" fmla="*/ 686644 h 794886"/>
                <a:gd name="connsiteX14" fmla="*/ 61819 w 889628"/>
                <a:gd name="connsiteY14" fmla="*/ 686644 h 794886"/>
                <a:gd name="connsiteX15" fmla="*/ 61819 w 889628"/>
                <a:gd name="connsiteY15" fmla="*/ 794887 h 794886"/>
                <a:gd name="connsiteX16" fmla="*/ 827810 w 889628"/>
                <a:gd name="connsiteY16" fmla="*/ 794887 h 794886"/>
                <a:gd name="connsiteX17" fmla="*/ 827810 w 889628"/>
                <a:gd name="connsiteY17" fmla="*/ 686644 h 794886"/>
                <a:gd name="connsiteX18" fmla="*/ 775465 w 889628"/>
                <a:gd name="connsiteY18" fmla="*/ 686644 h 794886"/>
                <a:gd name="connsiteX19" fmla="*/ 775465 w 889628"/>
                <a:gd name="connsiteY19" fmla="*/ 640694 h 79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9628" h="794886">
                  <a:moveTo>
                    <a:pt x="775465" y="640694"/>
                  </a:moveTo>
                  <a:lnTo>
                    <a:pt x="736384" y="640694"/>
                  </a:lnTo>
                  <a:lnTo>
                    <a:pt x="736384" y="293938"/>
                  </a:lnTo>
                  <a:lnTo>
                    <a:pt x="804598" y="293938"/>
                  </a:lnTo>
                  <a:lnTo>
                    <a:pt x="804598" y="224065"/>
                  </a:lnTo>
                  <a:lnTo>
                    <a:pt x="889629" y="224065"/>
                  </a:lnTo>
                  <a:lnTo>
                    <a:pt x="444814" y="0"/>
                  </a:lnTo>
                  <a:lnTo>
                    <a:pt x="0" y="224065"/>
                  </a:lnTo>
                  <a:lnTo>
                    <a:pt x="85031" y="224065"/>
                  </a:lnTo>
                  <a:lnTo>
                    <a:pt x="85031" y="293938"/>
                  </a:lnTo>
                  <a:lnTo>
                    <a:pt x="179300" y="293938"/>
                  </a:lnTo>
                  <a:lnTo>
                    <a:pt x="179300" y="640694"/>
                  </a:lnTo>
                  <a:lnTo>
                    <a:pt x="114164" y="640694"/>
                  </a:lnTo>
                  <a:lnTo>
                    <a:pt x="114164" y="686644"/>
                  </a:lnTo>
                  <a:lnTo>
                    <a:pt x="61819" y="686644"/>
                  </a:lnTo>
                  <a:lnTo>
                    <a:pt x="61819" y="794887"/>
                  </a:lnTo>
                  <a:lnTo>
                    <a:pt x="827810" y="794887"/>
                  </a:lnTo>
                  <a:lnTo>
                    <a:pt x="827810" y="686644"/>
                  </a:lnTo>
                  <a:lnTo>
                    <a:pt x="775465" y="686644"/>
                  </a:lnTo>
                  <a:lnTo>
                    <a:pt x="775465" y="640694"/>
                  </a:lnTo>
                  <a:close/>
                </a:path>
              </a:pathLst>
            </a:custGeom>
            <a:solidFill>
              <a:schemeClr val="accent4">
                <a:lumMod val="75000"/>
              </a:schemeClr>
            </a:solidFill>
            <a:ln w="23644"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6C422264-3C8B-7B72-8E92-A170B667F0A8}"/>
                </a:ext>
              </a:extLst>
            </p:cNvPr>
            <p:cNvSpPr/>
            <p:nvPr/>
          </p:nvSpPr>
          <p:spPr>
            <a:xfrm>
              <a:off x="6995941" y="1796616"/>
              <a:ext cx="48318" cy="346756"/>
            </a:xfrm>
            <a:custGeom>
              <a:avLst/>
              <a:gdLst>
                <a:gd name="connsiteX0" fmla="*/ 0 w 48318"/>
                <a:gd name="connsiteY0" fmla="*/ 0 h 346756"/>
                <a:gd name="connsiteX1" fmla="*/ 48319 w 48318"/>
                <a:gd name="connsiteY1" fmla="*/ 0 h 346756"/>
                <a:gd name="connsiteX2" fmla="*/ 48319 w 48318"/>
                <a:gd name="connsiteY2" fmla="*/ 346756 h 346756"/>
                <a:gd name="connsiteX3" fmla="*/ 0 w 48318"/>
                <a:gd name="connsiteY3" fmla="*/ 346756 h 346756"/>
              </a:gdLst>
              <a:ahLst/>
              <a:cxnLst>
                <a:cxn ang="0">
                  <a:pos x="connsiteX0" y="connsiteY0"/>
                </a:cxn>
                <a:cxn ang="0">
                  <a:pos x="connsiteX1" y="connsiteY1"/>
                </a:cxn>
                <a:cxn ang="0">
                  <a:pos x="connsiteX2" y="connsiteY2"/>
                </a:cxn>
                <a:cxn ang="0">
                  <a:pos x="connsiteX3" y="connsiteY3"/>
                </a:cxn>
              </a:cxnLst>
              <a:rect l="l" t="t" r="r" b="b"/>
              <a:pathLst>
                <a:path w="48318" h="346756">
                  <a:moveTo>
                    <a:pt x="0" y="0"/>
                  </a:moveTo>
                  <a:lnTo>
                    <a:pt x="48319" y="0"/>
                  </a:lnTo>
                  <a:lnTo>
                    <a:pt x="48319" y="346756"/>
                  </a:lnTo>
                  <a:lnTo>
                    <a:pt x="0" y="346756"/>
                  </a:lnTo>
                  <a:close/>
                </a:path>
              </a:pathLst>
            </a:custGeom>
            <a:solidFill>
              <a:srgbClr val="FFFFFF"/>
            </a:solidFill>
            <a:ln w="23644"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0437C9AB-923B-6B88-710F-8D14E88E4B17}"/>
                </a:ext>
              </a:extLst>
            </p:cNvPr>
            <p:cNvSpPr/>
            <p:nvPr/>
          </p:nvSpPr>
          <p:spPr>
            <a:xfrm>
              <a:off x="6844590" y="1796616"/>
              <a:ext cx="48318" cy="346756"/>
            </a:xfrm>
            <a:custGeom>
              <a:avLst/>
              <a:gdLst>
                <a:gd name="connsiteX0" fmla="*/ 0 w 48318"/>
                <a:gd name="connsiteY0" fmla="*/ 0 h 346756"/>
                <a:gd name="connsiteX1" fmla="*/ 48319 w 48318"/>
                <a:gd name="connsiteY1" fmla="*/ 0 h 346756"/>
                <a:gd name="connsiteX2" fmla="*/ 48319 w 48318"/>
                <a:gd name="connsiteY2" fmla="*/ 346756 h 346756"/>
                <a:gd name="connsiteX3" fmla="*/ 0 w 48318"/>
                <a:gd name="connsiteY3" fmla="*/ 346756 h 346756"/>
              </a:gdLst>
              <a:ahLst/>
              <a:cxnLst>
                <a:cxn ang="0">
                  <a:pos x="connsiteX0" y="connsiteY0"/>
                </a:cxn>
                <a:cxn ang="0">
                  <a:pos x="connsiteX1" y="connsiteY1"/>
                </a:cxn>
                <a:cxn ang="0">
                  <a:pos x="connsiteX2" y="connsiteY2"/>
                </a:cxn>
                <a:cxn ang="0">
                  <a:pos x="connsiteX3" y="connsiteY3"/>
                </a:cxn>
              </a:cxnLst>
              <a:rect l="l" t="t" r="r" b="b"/>
              <a:pathLst>
                <a:path w="48318" h="346756">
                  <a:moveTo>
                    <a:pt x="0" y="0"/>
                  </a:moveTo>
                  <a:lnTo>
                    <a:pt x="48319" y="0"/>
                  </a:lnTo>
                  <a:lnTo>
                    <a:pt x="48319" y="346756"/>
                  </a:lnTo>
                  <a:lnTo>
                    <a:pt x="0" y="346756"/>
                  </a:lnTo>
                  <a:close/>
                </a:path>
              </a:pathLst>
            </a:custGeom>
            <a:solidFill>
              <a:srgbClr val="FFFFFF"/>
            </a:solidFill>
            <a:ln w="23644"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F37EB996-EFBB-498C-399E-0DD8EE5998B4}"/>
                </a:ext>
              </a:extLst>
            </p:cNvPr>
            <p:cNvSpPr/>
            <p:nvPr/>
          </p:nvSpPr>
          <p:spPr>
            <a:xfrm>
              <a:off x="6693477" y="1796616"/>
              <a:ext cx="48318" cy="346756"/>
            </a:xfrm>
            <a:custGeom>
              <a:avLst/>
              <a:gdLst>
                <a:gd name="connsiteX0" fmla="*/ 0 w 48318"/>
                <a:gd name="connsiteY0" fmla="*/ 0 h 346756"/>
                <a:gd name="connsiteX1" fmla="*/ 48319 w 48318"/>
                <a:gd name="connsiteY1" fmla="*/ 0 h 346756"/>
                <a:gd name="connsiteX2" fmla="*/ 48319 w 48318"/>
                <a:gd name="connsiteY2" fmla="*/ 346756 h 346756"/>
                <a:gd name="connsiteX3" fmla="*/ 0 w 48318"/>
                <a:gd name="connsiteY3" fmla="*/ 346756 h 346756"/>
              </a:gdLst>
              <a:ahLst/>
              <a:cxnLst>
                <a:cxn ang="0">
                  <a:pos x="connsiteX0" y="connsiteY0"/>
                </a:cxn>
                <a:cxn ang="0">
                  <a:pos x="connsiteX1" y="connsiteY1"/>
                </a:cxn>
                <a:cxn ang="0">
                  <a:pos x="connsiteX2" y="connsiteY2"/>
                </a:cxn>
                <a:cxn ang="0">
                  <a:pos x="connsiteX3" y="connsiteY3"/>
                </a:cxn>
              </a:cxnLst>
              <a:rect l="l" t="t" r="r" b="b"/>
              <a:pathLst>
                <a:path w="48318" h="346756">
                  <a:moveTo>
                    <a:pt x="0" y="0"/>
                  </a:moveTo>
                  <a:lnTo>
                    <a:pt x="48319" y="0"/>
                  </a:lnTo>
                  <a:lnTo>
                    <a:pt x="48319" y="346756"/>
                  </a:lnTo>
                  <a:lnTo>
                    <a:pt x="0" y="346756"/>
                  </a:lnTo>
                  <a:close/>
                </a:path>
              </a:pathLst>
            </a:custGeom>
            <a:solidFill>
              <a:srgbClr val="FFFFFF"/>
            </a:solidFill>
            <a:ln w="23644"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9859453E-76A5-8AF9-C94E-D65160E57642}"/>
                </a:ext>
              </a:extLst>
            </p:cNvPr>
            <p:cNvSpPr/>
            <p:nvPr/>
          </p:nvSpPr>
          <p:spPr>
            <a:xfrm>
              <a:off x="6572917" y="1545786"/>
              <a:ext cx="565610" cy="142586"/>
            </a:xfrm>
            <a:custGeom>
              <a:avLst/>
              <a:gdLst>
                <a:gd name="connsiteX0" fmla="*/ 282805 w 565610"/>
                <a:gd name="connsiteY0" fmla="*/ 0 h 142586"/>
                <a:gd name="connsiteX1" fmla="*/ 565611 w 565610"/>
                <a:gd name="connsiteY1" fmla="*/ 142587 h 142586"/>
                <a:gd name="connsiteX2" fmla="*/ 0 w 565610"/>
                <a:gd name="connsiteY2" fmla="*/ 142587 h 142586"/>
                <a:gd name="connsiteX3" fmla="*/ 282805 w 565610"/>
                <a:gd name="connsiteY3" fmla="*/ 0 h 142586"/>
              </a:gdLst>
              <a:ahLst/>
              <a:cxnLst>
                <a:cxn ang="0">
                  <a:pos x="connsiteX0" y="connsiteY0"/>
                </a:cxn>
                <a:cxn ang="0">
                  <a:pos x="connsiteX1" y="connsiteY1"/>
                </a:cxn>
                <a:cxn ang="0">
                  <a:pos x="connsiteX2" y="connsiteY2"/>
                </a:cxn>
                <a:cxn ang="0">
                  <a:pos x="connsiteX3" y="connsiteY3"/>
                </a:cxn>
              </a:cxnLst>
              <a:rect l="l" t="t" r="r" b="b"/>
              <a:pathLst>
                <a:path w="565610" h="142586">
                  <a:moveTo>
                    <a:pt x="282805" y="0"/>
                  </a:moveTo>
                  <a:lnTo>
                    <a:pt x="565611" y="142587"/>
                  </a:lnTo>
                  <a:lnTo>
                    <a:pt x="0" y="142587"/>
                  </a:lnTo>
                  <a:lnTo>
                    <a:pt x="282805" y="0"/>
                  </a:lnTo>
                  <a:close/>
                </a:path>
              </a:pathLst>
            </a:custGeom>
            <a:solidFill>
              <a:srgbClr val="FFFFFF"/>
            </a:solidFill>
            <a:ln w="23644"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97A5722E-2A26-7F56-4F92-5F1350DFC599}"/>
                </a:ext>
              </a:extLst>
            </p:cNvPr>
            <p:cNvSpPr/>
            <p:nvPr/>
          </p:nvSpPr>
          <p:spPr>
            <a:xfrm>
              <a:off x="6534547" y="1726743"/>
              <a:ext cx="642588" cy="31264"/>
            </a:xfrm>
            <a:custGeom>
              <a:avLst/>
              <a:gdLst>
                <a:gd name="connsiteX0" fmla="*/ 0 w 642588"/>
                <a:gd name="connsiteY0" fmla="*/ 0 h 31264"/>
                <a:gd name="connsiteX1" fmla="*/ 642589 w 642588"/>
                <a:gd name="connsiteY1" fmla="*/ 0 h 31264"/>
                <a:gd name="connsiteX2" fmla="*/ 642589 w 642588"/>
                <a:gd name="connsiteY2" fmla="*/ 31265 h 31264"/>
                <a:gd name="connsiteX3" fmla="*/ 0 w 642588"/>
                <a:gd name="connsiteY3" fmla="*/ 31265 h 31264"/>
              </a:gdLst>
              <a:ahLst/>
              <a:cxnLst>
                <a:cxn ang="0">
                  <a:pos x="connsiteX0" y="connsiteY0"/>
                </a:cxn>
                <a:cxn ang="0">
                  <a:pos x="connsiteX1" y="connsiteY1"/>
                </a:cxn>
                <a:cxn ang="0">
                  <a:pos x="connsiteX2" y="connsiteY2"/>
                </a:cxn>
                <a:cxn ang="0">
                  <a:pos x="connsiteX3" y="connsiteY3"/>
                </a:cxn>
              </a:cxnLst>
              <a:rect l="l" t="t" r="r" b="b"/>
              <a:pathLst>
                <a:path w="642588" h="31264">
                  <a:moveTo>
                    <a:pt x="0" y="0"/>
                  </a:moveTo>
                  <a:lnTo>
                    <a:pt x="642589" y="0"/>
                  </a:lnTo>
                  <a:lnTo>
                    <a:pt x="642589" y="31265"/>
                  </a:lnTo>
                  <a:lnTo>
                    <a:pt x="0" y="31265"/>
                  </a:lnTo>
                  <a:close/>
                </a:path>
              </a:pathLst>
            </a:custGeom>
            <a:solidFill>
              <a:srgbClr val="FFFFFF"/>
            </a:solidFill>
            <a:ln w="23644"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31863CE-9233-7E2B-3A4D-48CB94CF3C99}"/>
                </a:ext>
              </a:extLst>
            </p:cNvPr>
            <p:cNvSpPr/>
            <p:nvPr/>
          </p:nvSpPr>
          <p:spPr>
            <a:xfrm>
              <a:off x="6511335" y="2227693"/>
              <a:ext cx="689012" cy="31264"/>
            </a:xfrm>
            <a:custGeom>
              <a:avLst/>
              <a:gdLst>
                <a:gd name="connsiteX0" fmla="*/ 0 w 689012"/>
                <a:gd name="connsiteY0" fmla="*/ 0 h 31264"/>
                <a:gd name="connsiteX1" fmla="*/ 689012 w 689012"/>
                <a:gd name="connsiteY1" fmla="*/ 0 h 31264"/>
                <a:gd name="connsiteX2" fmla="*/ 689012 w 689012"/>
                <a:gd name="connsiteY2" fmla="*/ 31265 h 31264"/>
                <a:gd name="connsiteX3" fmla="*/ 0 w 689012"/>
                <a:gd name="connsiteY3" fmla="*/ 31265 h 31264"/>
              </a:gdLst>
              <a:ahLst/>
              <a:cxnLst>
                <a:cxn ang="0">
                  <a:pos x="connsiteX0" y="connsiteY0"/>
                </a:cxn>
                <a:cxn ang="0">
                  <a:pos x="connsiteX1" y="connsiteY1"/>
                </a:cxn>
                <a:cxn ang="0">
                  <a:pos x="connsiteX2" y="connsiteY2"/>
                </a:cxn>
                <a:cxn ang="0">
                  <a:pos x="connsiteX3" y="connsiteY3"/>
                </a:cxn>
              </a:cxnLst>
              <a:rect l="l" t="t" r="r" b="b"/>
              <a:pathLst>
                <a:path w="689012" h="31264">
                  <a:moveTo>
                    <a:pt x="0" y="0"/>
                  </a:moveTo>
                  <a:lnTo>
                    <a:pt x="689012" y="0"/>
                  </a:lnTo>
                  <a:lnTo>
                    <a:pt x="689012" y="31265"/>
                  </a:lnTo>
                  <a:lnTo>
                    <a:pt x="0" y="31265"/>
                  </a:lnTo>
                  <a:close/>
                </a:path>
              </a:pathLst>
            </a:custGeom>
            <a:solidFill>
              <a:srgbClr val="FFFFFF"/>
            </a:solidFill>
            <a:ln w="23644"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AE50CF33-09EE-B88E-E5BE-11F5BE7B628A}"/>
                </a:ext>
              </a:extLst>
            </p:cNvPr>
            <p:cNvSpPr/>
            <p:nvPr/>
          </p:nvSpPr>
          <p:spPr>
            <a:xfrm>
              <a:off x="6675002" y="1786668"/>
              <a:ext cx="361441" cy="361441"/>
            </a:xfrm>
            <a:custGeom>
              <a:avLst/>
              <a:gdLst>
                <a:gd name="connsiteX0" fmla="*/ 361441 w 361441"/>
                <a:gd name="connsiteY0" fmla="*/ 180721 h 361441"/>
                <a:gd name="connsiteX1" fmla="*/ 180721 w 361441"/>
                <a:gd name="connsiteY1" fmla="*/ 361441 h 361441"/>
                <a:gd name="connsiteX2" fmla="*/ 0 w 361441"/>
                <a:gd name="connsiteY2" fmla="*/ 180721 h 361441"/>
                <a:gd name="connsiteX3" fmla="*/ 180721 w 361441"/>
                <a:gd name="connsiteY3" fmla="*/ 0 h 361441"/>
                <a:gd name="connsiteX4" fmla="*/ 361441 w 361441"/>
                <a:gd name="connsiteY4" fmla="*/ 180721 h 361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441" h="361441">
                  <a:moveTo>
                    <a:pt x="361441" y="180721"/>
                  </a:moveTo>
                  <a:cubicBezTo>
                    <a:pt x="361441" y="280530"/>
                    <a:pt x="280530" y="361441"/>
                    <a:pt x="180721" y="361441"/>
                  </a:cubicBezTo>
                  <a:cubicBezTo>
                    <a:pt x="80911" y="361441"/>
                    <a:pt x="0" y="280530"/>
                    <a:pt x="0" y="180721"/>
                  </a:cubicBezTo>
                  <a:cubicBezTo>
                    <a:pt x="0" y="80911"/>
                    <a:pt x="80911" y="0"/>
                    <a:pt x="180721" y="0"/>
                  </a:cubicBezTo>
                  <a:cubicBezTo>
                    <a:pt x="280530" y="0"/>
                    <a:pt x="361441" y="80911"/>
                    <a:pt x="361441" y="180721"/>
                  </a:cubicBezTo>
                  <a:close/>
                </a:path>
              </a:pathLst>
            </a:custGeom>
            <a:solidFill>
              <a:schemeClr val="accent4">
                <a:lumMod val="75000"/>
              </a:schemeClr>
            </a:solidFill>
            <a:ln w="18224" cap="flat">
              <a:solidFill>
                <a:srgbClr val="FFFFFF"/>
              </a:solid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687D5746-5E61-0630-C1DE-7E7A9191C5DD}"/>
                </a:ext>
              </a:extLst>
            </p:cNvPr>
            <p:cNvSpPr/>
            <p:nvPr/>
          </p:nvSpPr>
          <p:spPr>
            <a:xfrm>
              <a:off x="6797911" y="1853628"/>
              <a:ext cx="116636" cy="227520"/>
            </a:xfrm>
            <a:custGeom>
              <a:avLst/>
              <a:gdLst>
                <a:gd name="connsiteX0" fmla="*/ 68470 w 116636"/>
                <a:gd name="connsiteY0" fmla="*/ 199502 h 227520"/>
                <a:gd name="connsiteX1" fmla="*/ 68470 w 116636"/>
                <a:gd name="connsiteY1" fmla="*/ 211818 h 227520"/>
                <a:gd name="connsiteX2" fmla="*/ 60009 w 116636"/>
                <a:gd name="connsiteY2" fmla="*/ 227043 h 227520"/>
                <a:gd name="connsiteX3" fmla="*/ 44784 w 116636"/>
                <a:gd name="connsiteY3" fmla="*/ 218585 h 227520"/>
                <a:gd name="connsiteX4" fmla="*/ 44784 w 116636"/>
                <a:gd name="connsiteY4" fmla="*/ 211818 h 227520"/>
                <a:gd name="connsiteX5" fmla="*/ 44784 w 116636"/>
                <a:gd name="connsiteY5" fmla="*/ 200449 h 227520"/>
                <a:gd name="connsiteX6" fmla="*/ 10914 w 116636"/>
                <a:gd name="connsiteY6" fmla="*/ 194054 h 227520"/>
                <a:gd name="connsiteX7" fmla="*/ 19 w 116636"/>
                <a:gd name="connsiteY7" fmla="*/ 179369 h 227520"/>
                <a:gd name="connsiteX8" fmla="*/ 13721 w 116636"/>
                <a:gd name="connsiteY8" fmla="*/ 164213 h 227520"/>
                <a:gd name="connsiteX9" fmla="*/ 13756 w 116636"/>
                <a:gd name="connsiteY9" fmla="*/ 164210 h 227520"/>
                <a:gd name="connsiteX10" fmla="*/ 32231 w 116636"/>
                <a:gd name="connsiteY10" fmla="*/ 169421 h 227520"/>
                <a:gd name="connsiteX11" fmla="*/ 51890 w 116636"/>
                <a:gd name="connsiteY11" fmla="*/ 171790 h 227520"/>
                <a:gd name="connsiteX12" fmla="*/ 85287 w 116636"/>
                <a:gd name="connsiteY12" fmla="*/ 148104 h 227520"/>
                <a:gd name="connsiteX13" fmla="*/ 61601 w 116636"/>
                <a:gd name="connsiteY13" fmla="*/ 128208 h 227520"/>
                <a:gd name="connsiteX14" fmla="*/ 20625 w 116636"/>
                <a:gd name="connsiteY14" fmla="*/ 115892 h 227520"/>
                <a:gd name="connsiteX15" fmla="*/ 256 w 116636"/>
                <a:gd name="connsiteY15" fmla="*/ 79179 h 227520"/>
                <a:gd name="connsiteX16" fmla="*/ 43837 w 116636"/>
                <a:gd name="connsiteY16" fmla="*/ 27071 h 227520"/>
                <a:gd name="connsiteX17" fmla="*/ 43837 w 116636"/>
                <a:gd name="connsiteY17" fmla="*/ 15702 h 227520"/>
                <a:gd name="connsiteX18" fmla="*/ 52297 w 116636"/>
                <a:gd name="connsiteY18" fmla="*/ 477 h 227520"/>
                <a:gd name="connsiteX19" fmla="*/ 67522 w 116636"/>
                <a:gd name="connsiteY19" fmla="*/ 8935 h 227520"/>
                <a:gd name="connsiteX20" fmla="*/ 67522 w 116636"/>
                <a:gd name="connsiteY20" fmla="*/ 15702 h 227520"/>
                <a:gd name="connsiteX21" fmla="*/ 67522 w 116636"/>
                <a:gd name="connsiteY21" fmla="*/ 27308 h 227520"/>
                <a:gd name="connsiteX22" fmla="*/ 95235 w 116636"/>
                <a:gd name="connsiteY22" fmla="*/ 32282 h 227520"/>
                <a:gd name="connsiteX23" fmla="*/ 106367 w 116636"/>
                <a:gd name="connsiteY23" fmla="*/ 46730 h 227520"/>
                <a:gd name="connsiteX24" fmla="*/ 92648 w 116636"/>
                <a:gd name="connsiteY24" fmla="*/ 61875 h 227520"/>
                <a:gd name="connsiteX25" fmla="*/ 91682 w 116636"/>
                <a:gd name="connsiteY25" fmla="*/ 61889 h 227520"/>
                <a:gd name="connsiteX26" fmla="*/ 76049 w 116636"/>
                <a:gd name="connsiteY26" fmla="*/ 57862 h 227520"/>
                <a:gd name="connsiteX27" fmla="*/ 59943 w 116636"/>
                <a:gd name="connsiteY27" fmla="*/ 56204 h 227520"/>
                <a:gd name="connsiteX28" fmla="*/ 31521 w 116636"/>
                <a:gd name="connsiteY28" fmla="*/ 76337 h 227520"/>
                <a:gd name="connsiteX29" fmla="*/ 55206 w 116636"/>
                <a:gd name="connsiteY29" fmla="*/ 96233 h 227520"/>
                <a:gd name="connsiteX30" fmla="*/ 97840 w 116636"/>
                <a:gd name="connsiteY30" fmla="*/ 109023 h 227520"/>
                <a:gd name="connsiteX31" fmla="*/ 116552 w 116636"/>
                <a:gd name="connsiteY31" fmla="*/ 145973 h 227520"/>
                <a:gd name="connsiteX32" fmla="*/ 68470 w 116636"/>
                <a:gd name="connsiteY32" fmla="*/ 199502 h 22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6636" h="227520">
                  <a:moveTo>
                    <a:pt x="68470" y="199502"/>
                  </a:moveTo>
                  <a:lnTo>
                    <a:pt x="68470" y="211818"/>
                  </a:lnTo>
                  <a:cubicBezTo>
                    <a:pt x="70339" y="218358"/>
                    <a:pt x="66551" y="225175"/>
                    <a:pt x="60009" y="227043"/>
                  </a:cubicBezTo>
                  <a:cubicBezTo>
                    <a:pt x="53470" y="228912"/>
                    <a:pt x="46653" y="225125"/>
                    <a:pt x="44784" y="218585"/>
                  </a:cubicBezTo>
                  <a:cubicBezTo>
                    <a:pt x="44152" y="216373"/>
                    <a:pt x="44152" y="214031"/>
                    <a:pt x="44784" y="211818"/>
                  </a:cubicBezTo>
                  <a:lnTo>
                    <a:pt x="44784" y="200449"/>
                  </a:lnTo>
                  <a:cubicBezTo>
                    <a:pt x="33216" y="200222"/>
                    <a:pt x="21769" y="198060"/>
                    <a:pt x="10914" y="194054"/>
                  </a:cubicBezTo>
                  <a:cubicBezTo>
                    <a:pt x="4405" y="192148"/>
                    <a:pt x="-43" y="186150"/>
                    <a:pt x="19" y="179369"/>
                  </a:cubicBezTo>
                  <a:cubicBezTo>
                    <a:pt x="-384" y="171399"/>
                    <a:pt x="5753" y="164613"/>
                    <a:pt x="13721" y="164213"/>
                  </a:cubicBezTo>
                  <a:cubicBezTo>
                    <a:pt x="13733" y="164213"/>
                    <a:pt x="13744" y="164210"/>
                    <a:pt x="13756" y="164210"/>
                  </a:cubicBezTo>
                  <a:cubicBezTo>
                    <a:pt x="20047" y="165437"/>
                    <a:pt x="26227" y="167181"/>
                    <a:pt x="32231" y="169421"/>
                  </a:cubicBezTo>
                  <a:cubicBezTo>
                    <a:pt x="38640" y="171124"/>
                    <a:pt x="45258" y="171923"/>
                    <a:pt x="51890" y="171790"/>
                  </a:cubicBezTo>
                  <a:cubicBezTo>
                    <a:pt x="75576" y="171790"/>
                    <a:pt x="85287" y="163026"/>
                    <a:pt x="85287" y="148104"/>
                  </a:cubicBezTo>
                  <a:cubicBezTo>
                    <a:pt x="85287" y="133182"/>
                    <a:pt x="80550" y="133182"/>
                    <a:pt x="61601" y="128208"/>
                  </a:cubicBezTo>
                  <a:cubicBezTo>
                    <a:pt x="47584" y="125406"/>
                    <a:pt x="33865" y="121283"/>
                    <a:pt x="20625" y="115892"/>
                  </a:cubicBezTo>
                  <a:cubicBezTo>
                    <a:pt x="7238" y="108694"/>
                    <a:pt x="-723" y="94348"/>
                    <a:pt x="256" y="79179"/>
                  </a:cubicBezTo>
                  <a:cubicBezTo>
                    <a:pt x="-727" y="53206"/>
                    <a:pt x="18098" y="30697"/>
                    <a:pt x="43837" y="27071"/>
                  </a:cubicBezTo>
                  <a:lnTo>
                    <a:pt x="43837" y="15702"/>
                  </a:lnTo>
                  <a:cubicBezTo>
                    <a:pt x="41968" y="9163"/>
                    <a:pt x="45756" y="2346"/>
                    <a:pt x="52297" y="477"/>
                  </a:cubicBezTo>
                  <a:cubicBezTo>
                    <a:pt x="58837" y="-1392"/>
                    <a:pt x="65654" y="2396"/>
                    <a:pt x="67522" y="8935"/>
                  </a:cubicBezTo>
                  <a:cubicBezTo>
                    <a:pt x="68155" y="11147"/>
                    <a:pt x="68155" y="13490"/>
                    <a:pt x="67522" y="15702"/>
                  </a:cubicBezTo>
                  <a:lnTo>
                    <a:pt x="67522" y="27308"/>
                  </a:lnTo>
                  <a:cubicBezTo>
                    <a:pt x="76980" y="27336"/>
                    <a:pt x="86357" y="29018"/>
                    <a:pt x="95235" y="32282"/>
                  </a:cubicBezTo>
                  <a:cubicBezTo>
                    <a:pt x="101753" y="34077"/>
                    <a:pt x="106293" y="39970"/>
                    <a:pt x="106367" y="46730"/>
                  </a:cubicBezTo>
                  <a:cubicBezTo>
                    <a:pt x="106760" y="54700"/>
                    <a:pt x="100618" y="61479"/>
                    <a:pt x="92648" y="61875"/>
                  </a:cubicBezTo>
                  <a:cubicBezTo>
                    <a:pt x="92326" y="61889"/>
                    <a:pt x="92004" y="61894"/>
                    <a:pt x="91682" y="61889"/>
                  </a:cubicBezTo>
                  <a:cubicBezTo>
                    <a:pt x="86367" y="60994"/>
                    <a:pt x="81137" y="59646"/>
                    <a:pt x="76049" y="57862"/>
                  </a:cubicBezTo>
                  <a:cubicBezTo>
                    <a:pt x="70765" y="56676"/>
                    <a:pt x="65358" y="56119"/>
                    <a:pt x="59943" y="56204"/>
                  </a:cubicBezTo>
                  <a:cubicBezTo>
                    <a:pt x="41705" y="56204"/>
                    <a:pt x="31521" y="63784"/>
                    <a:pt x="31521" y="76337"/>
                  </a:cubicBezTo>
                  <a:cubicBezTo>
                    <a:pt x="31521" y="88890"/>
                    <a:pt x="38389" y="92206"/>
                    <a:pt x="55206" y="96233"/>
                  </a:cubicBezTo>
                  <a:cubicBezTo>
                    <a:pt x="69953" y="98455"/>
                    <a:pt x="84306" y="102761"/>
                    <a:pt x="97840" y="109023"/>
                  </a:cubicBezTo>
                  <a:cubicBezTo>
                    <a:pt x="110339" y="117015"/>
                    <a:pt x="117508" y="131167"/>
                    <a:pt x="116552" y="145973"/>
                  </a:cubicBezTo>
                  <a:cubicBezTo>
                    <a:pt x="117641" y="173884"/>
                    <a:pt x="96338" y="197602"/>
                    <a:pt x="68470" y="199502"/>
                  </a:cubicBezTo>
                  <a:close/>
                </a:path>
              </a:pathLst>
            </a:custGeom>
            <a:solidFill>
              <a:srgbClr val="FFFFFF"/>
            </a:solidFill>
            <a:ln w="23644"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B61152CE-7B89-D869-F686-7D4EAA2BAFE0}"/>
                </a:ext>
              </a:extLst>
            </p:cNvPr>
            <p:cNvSpPr/>
            <p:nvPr/>
          </p:nvSpPr>
          <p:spPr>
            <a:xfrm>
              <a:off x="7135212" y="1692907"/>
              <a:ext cx="407154" cy="500442"/>
            </a:xfrm>
            <a:custGeom>
              <a:avLst/>
              <a:gdLst>
                <a:gd name="connsiteX0" fmla="*/ 407154 w 407154"/>
                <a:gd name="connsiteY0" fmla="*/ 265481 h 500442"/>
                <a:gd name="connsiteX1" fmla="*/ 319992 w 407154"/>
                <a:gd name="connsiteY1" fmla="*/ 157239 h 500442"/>
                <a:gd name="connsiteX2" fmla="*/ 330176 w 407154"/>
                <a:gd name="connsiteY2" fmla="*/ 111052 h 500442"/>
                <a:gd name="connsiteX3" fmla="*/ 208753 w 407154"/>
                <a:gd name="connsiteY3" fmla="*/ 121 h 500442"/>
                <a:gd name="connsiteX4" fmla="*/ 97821 w 407154"/>
                <a:gd name="connsiteY4" fmla="*/ 111052 h 500442"/>
                <a:gd name="connsiteX5" fmla="*/ 103269 w 407154"/>
                <a:gd name="connsiteY5" fmla="*/ 144922 h 500442"/>
                <a:gd name="connsiteX6" fmla="*/ 0 w 407154"/>
                <a:gd name="connsiteY6" fmla="*/ 254823 h 500442"/>
                <a:gd name="connsiteX7" fmla="*/ 56135 w 407154"/>
                <a:gd name="connsiteY7" fmla="*/ 349565 h 500442"/>
                <a:gd name="connsiteX8" fmla="*/ 45950 w 407154"/>
                <a:gd name="connsiteY8" fmla="*/ 389594 h 500442"/>
                <a:gd name="connsiteX9" fmla="*/ 211749 w 407154"/>
                <a:gd name="connsiteY9" fmla="*/ 500442 h 500442"/>
                <a:gd name="connsiteX10" fmla="*/ 377548 w 407154"/>
                <a:gd name="connsiteY10" fmla="*/ 389594 h 500442"/>
                <a:gd name="connsiteX11" fmla="*/ 367363 w 407154"/>
                <a:gd name="connsiteY11" fmla="*/ 350039 h 500442"/>
                <a:gd name="connsiteX12" fmla="*/ 407154 w 407154"/>
                <a:gd name="connsiteY12" fmla="*/ 265481 h 5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154" h="500442">
                  <a:moveTo>
                    <a:pt x="407154" y="265481"/>
                  </a:moveTo>
                  <a:cubicBezTo>
                    <a:pt x="406955" y="213468"/>
                    <a:pt x="370766" y="168527"/>
                    <a:pt x="319992" y="157239"/>
                  </a:cubicBezTo>
                  <a:cubicBezTo>
                    <a:pt x="326621" y="142738"/>
                    <a:pt x="330093" y="126995"/>
                    <a:pt x="330176" y="111052"/>
                  </a:cubicBezTo>
                  <a:cubicBezTo>
                    <a:pt x="327280" y="46888"/>
                    <a:pt x="272914" y="-2776"/>
                    <a:pt x="208753" y="121"/>
                  </a:cubicBezTo>
                  <a:cubicBezTo>
                    <a:pt x="148648" y="2835"/>
                    <a:pt x="100536" y="50947"/>
                    <a:pt x="97821" y="111052"/>
                  </a:cubicBezTo>
                  <a:cubicBezTo>
                    <a:pt x="97821" y="122561"/>
                    <a:pt x="99659" y="133994"/>
                    <a:pt x="103269" y="144922"/>
                  </a:cubicBezTo>
                  <a:cubicBezTo>
                    <a:pt x="45443" y="148998"/>
                    <a:pt x="474" y="196855"/>
                    <a:pt x="0" y="254823"/>
                  </a:cubicBezTo>
                  <a:cubicBezTo>
                    <a:pt x="398" y="294177"/>
                    <a:pt x="21810" y="330314"/>
                    <a:pt x="56135" y="349565"/>
                  </a:cubicBezTo>
                  <a:cubicBezTo>
                    <a:pt x="49211" y="361754"/>
                    <a:pt x="45694" y="375579"/>
                    <a:pt x="45950" y="389594"/>
                  </a:cubicBezTo>
                  <a:cubicBezTo>
                    <a:pt x="45950" y="450939"/>
                    <a:pt x="120323" y="500442"/>
                    <a:pt x="211749" y="500442"/>
                  </a:cubicBezTo>
                  <a:cubicBezTo>
                    <a:pt x="303175" y="500442"/>
                    <a:pt x="377548" y="450939"/>
                    <a:pt x="377548" y="389594"/>
                  </a:cubicBezTo>
                  <a:cubicBezTo>
                    <a:pt x="377640" y="375750"/>
                    <a:pt x="374130" y="362119"/>
                    <a:pt x="367363" y="350039"/>
                  </a:cubicBezTo>
                  <a:cubicBezTo>
                    <a:pt x="392548" y="329177"/>
                    <a:pt x="407131" y="298184"/>
                    <a:pt x="407154" y="265481"/>
                  </a:cubicBezTo>
                  <a:close/>
                </a:path>
              </a:pathLst>
            </a:custGeom>
            <a:solidFill>
              <a:srgbClr val="F1F2F2"/>
            </a:solidFill>
            <a:ln w="23644"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26DD367-A9D4-5A4E-B81D-C3678A49FAC9}"/>
                </a:ext>
              </a:extLst>
            </p:cNvPr>
            <p:cNvSpPr/>
            <p:nvPr/>
          </p:nvSpPr>
          <p:spPr>
            <a:xfrm>
              <a:off x="7235402" y="1831434"/>
              <a:ext cx="176930" cy="506159"/>
            </a:xfrm>
            <a:custGeom>
              <a:avLst/>
              <a:gdLst>
                <a:gd name="connsiteX0" fmla="*/ 99242 w 176930"/>
                <a:gd name="connsiteY0" fmla="*/ 306491 h 506159"/>
                <a:gd name="connsiteX1" fmla="*/ 0 w 176930"/>
                <a:gd name="connsiteY1" fmla="*/ 199669 h 506159"/>
                <a:gd name="connsiteX2" fmla="*/ 37186 w 176930"/>
                <a:gd name="connsiteY2" fmla="*/ 229039 h 506159"/>
                <a:gd name="connsiteX3" fmla="*/ 102322 w 176930"/>
                <a:gd name="connsiteY3" fmla="*/ 293938 h 506159"/>
                <a:gd name="connsiteX4" fmla="*/ 106822 w 176930"/>
                <a:gd name="connsiteY4" fmla="*/ 0 h 506159"/>
                <a:gd name="connsiteX5" fmla="*/ 114401 w 176930"/>
                <a:gd name="connsiteY5" fmla="*/ 165088 h 506159"/>
                <a:gd name="connsiteX6" fmla="*/ 114401 w 176930"/>
                <a:gd name="connsiteY6" fmla="*/ 186168 h 506159"/>
                <a:gd name="connsiteX7" fmla="*/ 176931 w 176930"/>
                <a:gd name="connsiteY7" fmla="*/ 143061 h 506159"/>
                <a:gd name="connsiteX8" fmla="*/ 158219 w 176930"/>
                <a:gd name="connsiteY8" fmla="*/ 164614 h 506159"/>
                <a:gd name="connsiteX9" fmla="*/ 114401 w 176930"/>
                <a:gd name="connsiteY9" fmla="*/ 199669 h 506159"/>
                <a:gd name="connsiteX10" fmla="*/ 114401 w 176930"/>
                <a:gd name="connsiteY10" fmla="*/ 327097 h 506159"/>
                <a:gd name="connsiteX11" fmla="*/ 141876 w 176930"/>
                <a:gd name="connsiteY11" fmla="*/ 310517 h 506159"/>
                <a:gd name="connsiteX12" fmla="*/ 133350 w 176930"/>
                <a:gd name="connsiteY12" fmla="*/ 324018 h 506159"/>
                <a:gd name="connsiteX13" fmla="*/ 114401 w 176930"/>
                <a:gd name="connsiteY13" fmla="*/ 339414 h 506159"/>
                <a:gd name="connsiteX14" fmla="*/ 114401 w 176930"/>
                <a:gd name="connsiteY14" fmla="*/ 506160 h 506159"/>
                <a:gd name="connsiteX15" fmla="*/ 99242 w 176930"/>
                <a:gd name="connsiteY15" fmla="*/ 506160 h 506159"/>
                <a:gd name="connsiteX16" fmla="*/ 102085 w 176930"/>
                <a:gd name="connsiteY16" fmla="*/ 303175 h 506159"/>
                <a:gd name="connsiteX17" fmla="*/ 99242 w 176930"/>
                <a:gd name="connsiteY17" fmla="*/ 306491 h 50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6930" h="506159">
                  <a:moveTo>
                    <a:pt x="99242" y="306491"/>
                  </a:moveTo>
                  <a:lnTo>
                    <a:pt x="0" y="199669"/>
                  </a:lnTo>
                  <a:lnTo>
                    <a:pt x="37186" y="229039"/>
                  </a:lnTo>
                  <a:lnTo>
                    <a:pt x="102322" y="293938"/>
                  </a:lnTo>
                  <a:lnTo>
                    <a:pt x="106822" y="0"/>
                  </a:lnTo>
                  <a:lnTo>
                    <a:pt x="114401" y="165088"/>
                  </a:lnTo>
                  <a:lnTo>
                    <a:pt x="114401" y="186168"/>
                  </a:lnTo>
                  <a:lnTo>
                    <a:pt x="176931" y="143061"/>
                  </a:lnTo>
                  <a:lnTo>
                    <a:pt x="158219" y="164614"/>
                  </a:lnTo>
                  <a:lnTo>
                    <a:pt x="114401" y="199669"/>
                  </a:lnTo>
                  <a:lnTo>
                    <a:pt x="114401" y="327097"/>
                  </a:lnTo>
                  <a:lnTo>
                    <a:pt x="141876" y="310517"/>
                  </a:lnTo>
                  <a:lnTo>
                    <a:pt x="133350" y="324018"/>
                  </a:lnTo>
                  <a:lnTo>
                    <a:pt x="114401" y="339414"/>
                  </a:lnTo>
                  <a:lnTo>
                    <a:pt x="114401" y="506160"/>
                  </a:lnTo>
                  <a:lnTo>
                    <a:pt x="99242" y="506160"/>
                  </a:lnTo>
                  <a:lnTo>
                    <a:pt x="102085" y="303175"/>
                  </a:lnTo>
                  <a:lnTo>
                    <a:pt x="99242" y="306491"/>
                  </a:lnTo>
                  <a:close/>
                </a:path>
              </a:pathLst>
            </a:custGeom>
            <a:solidFill>
              <a:srgbClr val="A7A9AC"/>
            </a:solidFill>
            <a:ln w="23644"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768FF746-D410-821F-0192-F4DFF83B31AA}"/>
              </a:ext>
            </a:extLst>
          </p:cNvPr>
          <p:cNvSpPr>
            <a:spLocks noGrp="1"/>
          </p:cNvSpPr>
          <p:nvPr>
            <p:ph type="title"/>
          </p:nvPr>
        </p:nvSpPr>
        <p:spPr/>
        <p:txBody>
          <a:bodyPr/>
          <a:lstStyle/>
          <a:p>
            <a:r>
              <a:rPr lang="en-US" dirty="0"/>
              <a:t>Synchronization in finance – Past &gt;Present</a:t>
            </a:r>
          </a:p>
        </p:txBody>
      </p:sp>
      <p:sp>
        <p:nvSpPr>
          <p:cNvPr id="3" name="Text Placeholder 2">
            <a:extLst>
              <a:ext uri="{FF2B5EF4-FFF2-40B4-BE49-F238E27FC236}">
                <a16:creationId xmlns:a16="http://schemas.microsoft.com/office/drawing/2014/main" id="{CDBE4BC5-B1AC-236D-D9E9-B70F2016B660}"/>
              </a:ext>
            </a:extLst>
          </p:cNvPr>
          <p:cNvSpPr>
            <a:spLocks noGrp="1"/>
          </p:cNvSpPr>
          <p:nvPr>
            <p:ph type="body" sz="quarter" idx="11"/>
          </p:nvPr>
        </p:nvSpPr>
        <p:spPr/>
        <p:txBody>
          <a:bodyPr>
            <a:normAutofit lnSpcReduction="10000"/>
          </a:bodyPr>
          <a:lstStyle/>
          <a:p>
            <a:r>
              <a:rPr lang="en-US" dirty="0"/>
              <a:t>Higher timing accuracy, Traceability, cloud migration</a:t>
            </a:r>
          </a:p>
        </p:txBody>
      </p:sp>
      <p:sp>
        <p:nvSpPr>
          <p:cNvPr id="74" name="Freeform: Shape 73">
            <a:extLst>
              <a:ext uri="{FF2B5EF4-FFF2-40B4-BE49-F238E27FC236}">
                <a16:creationId xmlns:a16="http://schemas.microsoft.com/office/drawing/2014/main" id="{75AEEC1C-B70A-5C00-B9A5-7F84D22948D2}"/>
              </a:ext>
            </a:extLst>
          </p:cNvPr>
          <p:cNvSpPr/>
          <p:nvPr/>
        </p:nvSpPr>
        <p:spPr>
          <a:xfrm>
            <a:off x="7554222" y="2744891"/>
            <a:ext cx="318781" cy="322222"/>
          </a:xfrm>
          <a:custGeom>
            <a:avLst/>
            <a:gdLst>
              <a:gd name="connsiteX0" fmla="*/ 318782 w 318781"/>
              <a:gd name="connsiteY0" fmla="*/ 171882 h 322222"/>
              <a:gd name="connsiteX1" fmla="*/ 250568 w 318781"/>
              <a:gd name="connsiteY1" fmla="*/ 102321 h 322222"/>
              <a:gd name="connsiteX2" fmla="*/ 258496 w 318781"/>
              <a:gd name="connsiteY2" fmla="*/ 72403 h 322222"/>
              <a:gd name="connsiteX3" fmla="*/ 167544 w 318781"/>
              <a:gd name="connsiteY3" fmla="*/ 0 h 322222"/>
              <a:gd name="connsiteX4" fmla="*/ 76741 w 318781"/>
              <a:gd name="connsiteY4" fmla="*/ 72403 h 322222"/>
              <a:gd name="connsiteX5" fmla="*/ 80930 w 318781"/>
              <a:gd name="connsiteY5" fmla="*/ 94243 h 322222"/>
              <a:gd name="connsiteX6" fmla="*/ 0 w 318781"/>
              <a:gd name="connsiteY6" fmla="*/ 164851 h 322222"/>
              <a:gd name="connsiteX7" fmla="*/ 43980 w 318781"/>
              <a:gd name="connsiteY7" fmla="*/ 226184 h 322222"/>
              <a:gd name="connsiteX8" fmla="*/ 36052 w 318781"/>
              <a:gd name="connsiteY8" fmla="*/ 250867 h 322222"/>
              <a:gd name="connsiteX9" fmla="*/ 165898 w 318781"/>
              <a:gd name="connsiteY9" fmla="*/ 322222 h 322222"/>
              <a:gd name="connsiteX10" fmla="*/ 295744 w 318781"/>
              <a:gd name="connsiteY10" fmla="*/ 250867 h 322222"/>
              <a:gd name="connsiteX11" fmla="*/ 287667 w 318781"/>
              <a:gd name="connsiteY11" fmla="*/ 226034 h 322222"/>
              <a:gd name="connsiteX12" fmla="*/ 318782 w 318781"/>
              <a:gd name="connsiteY12" fmla="*/ 171882 h 32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781" h="322222">
                <a:moveTo>
                  <a:pt x="318782" y="171882"/>
                </a:moveTo>
                <a:cubicBezTo>
                  <a:pt x="318782" y="137924"/>
                  <a:pt x="289611" y="109651"/>
                  <a:pt x="250568" y="102321"/>
                </a:cubicBezTo>
                <a:cubicBezTo>
                  <a:pt x="255743" y="93201"/>
                  <a:pt x="258481" y="82894"/>
                  <a:pt x="258496" y="72403"/>
                </a:cubicBezTo>
                <a:cubicBezTo>
                  <a:pt x="258496" y="32462"/>
                  <a:pt x="217807" y="0"/>
                  <a:pt x="167544" y="0"/>
                </a:cubicBezTo>
                <a:cubicBezTo>
                  <a:pt x="117280" y="0"/>
                  <a:pt x="76741" y="32462"/>
                  <a:pt x="76741" y="72403"/>
                </a:cubicBezTo>
                <a:cubicBezTo>
                  <a:pt x="76681" y="79888"/>
                  <a:pt x="78102" y="87311"/>
                  <a:pt x="80930" y="94243"/>
                </a:cubicBezTo>
                <a:cubicBezTo>
                  <a:pt x="36052" y="97086"/>
                  <a:pt x="0" y="127602"/>
                  <a:pt x="0" y="164851"/>
                </a:cubicBezTo>
                <a:cubicBezTo>
                  <a:pt x="1436" y="192123"/>
                  <a:pt x="18609" y="216069"/>
                  <a:pt x="43980" y="226184"/>
                </a:cubicBezTo>
                <a:cubicBezTo>
                  <a:pt x="38969" y="233453"/>
                  <a:pt x="36216" y="242038"/>
                  <a:pt x="36052" y="250867"/>
                </a:cubicBezTo>
                <a:cubicBezTo>
                  <a:pt x="36052" y="290210"/>
                  <a:pt x="94243" y="322222"/>
                  <a:pt x="165898" y="322222"/>
                </a:cubicBezTo>
                <a:cubicBezTo>
                  <a:pt x="237553" y="322222"/>
                  <a:pt x="295744" y="290210"/>
                  <a:pt x="295744" y="250867"/>
                </a:cubicBezTo>
                <a:cubicBezTo>
                  <a:pt x="295580" y="241972"/>
                  <a:pt x="292768" y="233329"/>
                  <a:pt x="287667" y="226034"/>
                </a:cubicBezTo>
                <a:cubicBezTo>
                  <a:pt x="306366" y="214252"/>
                  <a:pt x="318019" y="193972"/>
                  <a:pt x="318782" y="171882"/>
                </a:cubicBezTo>
                <a:close/>
              </a:path>
            </a:pathLst>
          </a:custGeom>
          <a:solidFill>
            <a:srgbClr val="BCBEC0"/>
          </a:solidFill>
          <a:ln w="14947"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FAE5B514-906C-743E-FEBA-1ED3C0B147E4}"/>
              </a:ext>
            </a:extLst>
          </p:cNvPr>
          <p:cNvSpPr/>
          <p:nvPr/>
        </p:nvSpPr>
        <p:spPr>
          <a:xfrm>
            <a:off x="7666566" y="2835244"/>
            <a:ext cx="138373" cy="325214"/>
          </a:xfrm>
          <a:custGeom>
            <a:avLst/>
            <a:gdLst>
              <a:gd name="connsiteX0" fmla="*/ 60585 w 138373"/>
              <a:gd name="connsiteY0" fmla="*/ 196864 h 325214"/>
              <a:gd name="connsiteX1" fmla="*/ 138373 w 138373"/>
              <a:gd name="connsiteY1" fmla="*/ 128350 h 325214"/>
              <a:gd name="connsiteX2" fmla="*/ 109202 w 138373"/>
              <a:gd name="connsiteY2" fmla="*/ 147199 h 325214"/>
              <a:gd name="connsiteX3" fmla="*/ 58191 w 138373"/>
              <a:gd name="connsiteY3" fmla="*/ 188786 h 325214"/>
              <a:gd name="connsiteX4" fmla="*/ 54751 w 138373"/>
              <a:gd name="connsiteY4" fmla="*/ 0 h 325214"/>
              <a:gd name="connsiteX5" fmla="*/ 48917 w 138373"/>
              <a:gd name="connsiteY5" fmla="*/ 106061 h 325214"/>
              <a:gd name="connsiteX6" fmla="*/ 48917 w 138373"/>
              <a:gd name="connsiteY6" fmla="*/ 119524 h 325214"/>
              <a:gd name="connsiteX7" fmla="*/ 0 w 138373"/>
              <a:gd name="connsiteY7" fmla="*/ 91850 h 325214"/>
              <a:gd name="connsiteX8" fmla="*/ 14510 w 138373"/>
              <a:gd name="connsiteY8" fmla="*/ 105762 h 325214"/>
              <a:gd name="connsiteX9" fmla="*/ 48917 w 138373"/>
              <a:gd name="connsiteY9" fmla="*/ 128201 h 325214"/>
              <a:gd name="connsiteX10" fmla="*/ 48917 w 138373"/>
              <a:gd name="connsiteY10" fmla="*/ 210178 h 325214"/>
              <a:gd name="connsiteX11" fmla="*/ 27375 w 138373"/>
              <a:gd name="connsiteY11" fmla="*/ 199407 h 325214"/>
              <a:gd name="connsiteX12" fmla="*/ 33957 w 138373"/>
              <a:gd name="connsiteY12" fmla="*/ 208233 h 325214"/>
              <a:gd name="connsiteX13" fmla="*/ 48917 w 138373"/>
              <a:gd name="connsiteY13" fmla="*/ 217956 h 325214"/>
              <a:gd name="connsiteX14" fmla="*/ 48917 w 138373"/>
              <a:gd name="connsiteY14" fmla="*/ 325214 h 325214"/>
              <a:gd name="connsiteX15" fmla="*/ 60735 w 138373"/>
              <a:gd name="connsiteY15" fmla="*/ 325214 h 325214"/>
              <a:gd name="connsiteX16" fmla="*/ 58341 w 138373"/>
              <a:gd name="connsiteY16" fmla="*/ 194770 h 325214"/>
              <a:gd name="connsiteX17" fmla="*/ 60585 w 138373"/>
              <a:gd name="connsiteY17" fmla="*/ 196864 h 32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373" h="325214">
                <a:moveTo>
                  <a:pt x="60585" y="196864"/>
                </a:moveTo>
                <a:lnTo>
                  <a:pt x="138373" y="128350"/>
                </a:lnTo>
                <a:lnTo>
                  <a:pt x="109202" y="147199"/>
                </a:lnTo>
                <a:lnTo>
                  <a:pt x="58191" y="188786"/>
                </a:lnTo>
                <a:lnTo>
                  <a:pt x="54751" y="0"/>
                </a:lnTo>
                <a:lnTo>
                  <a:pt x="48917" y="106061"/>
                </a:lnTo>
                <a:lnTo>
                  <a:pt x="48917" y="119524"/>
                </a:lnTo>
                <a:lnTo>
                  <a:pt x="0" y="91850"/>
                </a:lnTo>
                <a:lnTo>
                  <a:pt x="14510" y="105762"/>
                </a:lnTo>
                <a:lnTo>
                  <a:pt x="48917" y="128201"/>
                </a:lnTo>
                <a:lnTo>
                  <a:pt x="48917" y="210178"/>
                </a:lnTo>
                <a:lnTo>
                  <a:pt x="27375" y="199407"/>
                </a:lnTo>
                <a:lnTo>
                  <a:pt x="33957" y="208233"/>
                </a:lnTo>
                <a:lnTo>
                  <a:pt x="48917" y="217956"/>
                </a:lnTo>
                <a:lnTo>
                  <a:pt x="48917" y="325214"/>
                </a:lnTo>
                <a:lnTo>
                  <a:pt x="60735" y="325214"/>
                </a:lnTo>
                <a:lnTo>
                  <a:pt x="58341" y="194770"/>
                </a:lnTo>
                <a:lnTo>
                  <a:pt x="60585" y="196864"/>
                </a:lnTo>
                <a:close/>
              </a:path>
            </a:pathLst>
          </a:custGeom>
          <a:solidFill>
            <a:srgbClr val="A7A9AC"/>
          </a:solidFill>
          <a:ln w="14947"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E4A78DB8-DF4A-7291-19EB-B7AF48F38488}"/>
              </a:ext>
            </a:extLst>
          </p:cNvPr>
          <p:cNvSpPr/>
          <p:nvPr/>
        </p:nvSpPr>
        <p:spPr>
          <a:xfrm>
            <a:off x="6324870" y="2719213"/>
            <a:ext cx="1135557" cy="440198"/>
          </a:xfrm>
          <a:custGeom>
            <a:avLst/>
            <a:gdLst>
              <a:gd name="connsiteX0" fmla="*/ 1135557 w 1135557"/>
              <a:gd name="connsiteY0" fmla="*/ 440198 h 440198"/>
              <a:gd name="connsiteX1" fmla="*/ 1135557 w 1135557"/>
              <a:gd name="connsiteY1" fmla="*/ 47817 h 440198"/>
              <a:gd name="connsiteX2" fmla="*/ 1080956 w 1135557"/>
              <a:gd name="connsiteY2" fmla="*/ 97 h 440198"/>
              <a:gd name="connsiteX3" fmla="*/ 54601 w 1135557"/>
              <a:gd name="connsiteY3" fmla="*/ 97 h 440198"/>
              <a:gd name="connsiteX4" fmla="*/ 0 w 1135557"/>
              <a:gd name="connsiteY4" fmla="*/ 47817 h 440198"/>
              <a:gd name="connsiteX5" fmla="*/ 0 w 1135557"/>
              <a:gd name="connsiteY5" fmla="*/ 440198 h 44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557" h="440198">
                <a:moveTo>
                  <a:pt x="1135557" y="440198"/>
                </a:moveTo>
                <a:lnTo>
                  <a:pt x="1135557" y="47817"/>
                </a:lnTo>
                <a:cubicBezTo>
                  <a:pt x="1133481" y="19649"/>
                  <a:pt x="1109148" y="-1618"/>
                  <a:pt x="1080956" y="97"/>
                </a:cubicBezTo>
                <a:lnTo>
                  <a:pt x="54601" y="97"/>
                </a:lnTo>
                <a:cubicBezTo>
                  <a:pt x="26409" y="-1618"/>
                  <a:pt x="2076" y="19649"/>
                  <a:pt x="0" y="47817"/>
                </a:cubicBezTo>
                <a:lnTo>
                  <a:pt x="0" y="440198"/>
                </a:lnTo>
                <a:close/>
              </a:path>
            </a:pathLst>
          </a:custGeom>
          <a:solidFill>
            <a:schemeClr val="accent6">
              <a:lumMod val="75000"/>
            </a:schemeClr>
          </a:solidFill>
          <a:ln w="14947"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DD5F1105-A011-51C4-5880-96F8F89E3D01}"/>
              </a:ext>
            </a:extLst>
          </p:cNvPr>
          <p:cNvSpPr/>
          <p:nvPr/>
        </p:nvSpPr>
        <p:spPr>
          <a:xfrm>
            <a:off x="6377078" y="2815947"/>
            <a:ext cx="229923" cy="27674"/>
          </a:xfrm>
          <a:custGeom>
            <a:avLst/>
            <a:gdLst>
              <a:gd name="connsiteX0" fmla="*/ 0 w 229923"/>
              <a:gd name="connsiteY0" fmla="*/ 0 h 27674"/>
              <a:gd name="connsiteX1" fmla="*/ 229924 w 229923"/>
              <a:gd name="connsiteY1" fmla="*/ 0 h 27674"/>
              <a:gd name="connsiteX2" fmla="*/ 229924 w 229923"/>
              <a:gd name="connsiteY2" fmla="*/ 27675 h 27674"/>
              <a:gd name="connsiteX3" fmla="*/ 0 w 229923"/>
              <a:gd name="connsiteY3" fmla="*/ 27675 h 27674"/>
            </a:gdLst>
            <a:ahLst/>
            <a:cxnLst>
              <a:cxn ang="0">
                <a:pos x="connsiteX0" y="connsiteY0"/>
              </a:cxn>
              <a:cxn ang="0">
                <a:pos x="connsiteX1" y="connsiteY1"/>
              </a:cxn>
              <a:cxn ang="0">
                <a:pos x="connsiteX2" y="connsiteY2"/>
              </a:cxn>
              <a:cxn ang="0">
                <a:pos x="connsiteX3" y="connsiteY3"/>
              </a:cxn>
            </a:cxnLst>
            <a:rect l="l" t="t" r="r" b="b"/>
            <a:pathLst>
              <a:path w="229923" h="27674">
                <a:moveTo>
                  <a:pt x="0" y="0"/>
                </a:moveTo>
                <a:lnTo>
                  <a:pt x="229924" y="0"/>
                </a:lnTo>
                <a:lnTo>
                  <a:pt x="229924" y="27675"/>
                </a:lnTo>
                <a:lnTo>
                  <a:pt x="0" y="27675"/>
                </a:lnTo>
                <a:close/>
              </a:path>
            </a:pathLst>
          </a:custGeom>
          <a:solidFill>
            <a:srgbClr val="FFFFFF"/>
          </a:solidFill>
          <a:ln w="14947"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7D211C96-DA1A-03E6-7EE6-5D38EF172CBF}"/>
              </a:ext>
            </a:extLst>
          </p:cNvPr>
          <p:cNvSpPr/>
          <p:nvPr/>
        </p:nvSpPr>
        <p:spPr>
          <a:xfrm>
            <a:off x="6377078" y="2865462"/>
            <a:ext cx="229923" cy="27674"/>
          </a:xfrm>
          <a:custGeom>
            <a:avLst/>
            <a:gdLst>
              <a:gd name="connsiteX0" fmla="*/ 0 w 229923"/>
              <a:gd name="connsiteY0" fmla="*/ 0 h 27674"/>
              <a:gd name="connsiteX1" fmla="*/ 229924 w 229923"/>
              <a:gd name="connsiteY1" fmla="*/ 0 h 27674"/>
              <a:gd name="connsiteX2" fmla="*/ 229924 w 229923"/>
              <a:gd name="connsiteY2" fmla="*/ 27675 h 27674"/>
              <a:gd name="connsiteX3" fmla="*/ 0 w 229923"/>
              <a:gd name="connsiteY3" fmla="*/ 27675 h 27674"/>
            </a:gdLst>
            <a:ahLst/>
            <a:cxnLst>
              <a:cxn ang="0">
                <a:pos x="connsiteX0" y="connsiteY0"/>
              </a:cxn>
              <a:cxn ang="0">
                <a:pos x="connsiteX1" y="connsiteY1"/>
              </a:cxn>
              <a:cxn ang="0">
                <a:pos x="connsiteX2" y="connsiteY2"/>
              </a:cxn>
              <a:cxn ang="0">
                <a:pos x="connsiteX3" y="connsiteY3"/>
              </a:cxn>
            </a:cxnLst>
            <a:rect l="l" t="t" r="r" b="b"/>
            <a:pathLst>
              <a:path w="229923" h="27674">
                <a:moveTo>
                  <a:pt x="0" y="0"/>
                </a:moveTo>
                <a:lnTo>
                  <a:pt x="229924" y="0"/>
                </a:lnTo>
                <a:lnTo>
                  <a:pt x="229924" y="27675"/>
                </a:lnTo>
                <a:lnTo>
                  <a:pt x="0" y="27675"/>
                </a:lnTo>
                <a:close/>
              </a:path>
            </a:pathLst>
          </a:custGeom>
          <a:solidFill>
            <a:srgbClr val="FFFFFF"/>
          </a:solidFill>
          <a:ln w="14947"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1D86988-FD0E-6142-F454-6E85DA7B4CAF}"/>
              </a:ext>
            </a:extLst>
          </p:cNvPr>
          <p:cNvSpPr/>
          <p:nvPr/>
        </p:nvSpPr>
        <p:spPr>
          <a:xfrm>
            <a:off x="6377078" y="2918568"/>
            <a:ext cx="229923" cy="27674"/>
          </a:xfrm>
          <a:custGeom>
            <a:avLst/>
            <a:gdLst>
              <a:gd name="connsiteX0" fmla="*/ 0 w 229923"/>
              <a:gd name="connsiteY0" fmla="*/ 0 h 27674"/>
              <a:gd name="connsiteX1" fmla="*/ 229924 w 229923"/>
              <a:gd name="connsiteY1" fmla="*/ 0 h 27674"/>
              <a:gd name="connsiteX2" fmla="*/ 229924 w 229923"/>
              <a:gd name="connsiteY2" fmla="*/ 27675 h 27674"/>
              <a:gd name="connsiteX3" fmla="*/ 0 w 229923"/>
              <a:gd name="connsiteY3" fmla="*/ 27675 h 27674"/>
            </a:gdLst>
            <a:ahLst/>
            <a:cxnLst>
              <a:cxn ang="0">
                <a:pos x="connsiteX0" y="connsiteY0"/>
              </a:cxn>
              <a:cxn ang="0">
                <a:pos x="connsiteX1" y="connsiteY1"/>
              </a:cxn>
              <a:cxn ang="0">
                <a:pos x="connsiteX2" y="connsiteY2"/>
              </a:cxn>
              <a:cxn ang="0">
                <a:pos x="connsiteX3" y="connsiteY3"/>
              </a:cxn>
            </a:cxnLst>
            <a:rect l="l" t="t" r="r" b="b"/>
            <a:pathLst>
              <a:path w="229923" h="27674">
                <a:moveTo>
                  <a:pt x="0" y="0"/>
                </a:moveTo>
                <a:lnTo>
                  <a:pt x="229924" y="0"/>
                </a:lnTo>
                <a:lnTo>
                  <a:pt x="229924" y="27675"/>
                </a:lnTo>
                <a:lnTo>
                  <a:pt x="0" y="27675"/>
                </a:lnTo>
                <a:close/>
              </a:path>
            </a:pathLst>
          </a:custGeom>
          <a:solidFill>
            <a:srgbClr val="FFFFFF"/>
          </a:solidFill>
          <a:ln w="14947"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17589E9B-B0D7-B248-A909-274EFDFC7DA0}"/>
              </a:ext>
            </a:extLst>
          </p:cNvPr>
          <p:cNvSpPr/>
          <p:nvPr/>
        </p:nvSpPr>
        <p:spPr>
          <a:xfrm>
            <a:off x="6645597" y="2815947"/>
            <a:ext cx="229923" cy="27674"/>
          </a:xfrm>
          <a:custGeom>
            <a:avLst/>
            <a:gdLst>
              <a:gd name="connsiteX0" fmla="*/ 0 w 229923"/>
              <a:gd name="connsiteY0" fmla="*/ 0 h 27674"/>
              <a:gd name="connsiteX1" fmla="*/ 229924 w 229923"/>
              <a:gd name="connsiteY1" fmla="*/ 0 h 27674"/>
              <a:gd name="connsiteX2" fmla="*/ 229924 w 229923"/>
              <a:gd name="connsiteY2" fmla="*/ 27675 h 27674"/>
              <a:gd name="connsiteX3" fmla="*/ 0 w 229923"/>
              <a:gd name="connsiteY3" fmla="*/ 27675 h 27674"/>
            </a:gdLst>
            <a:ahLst/>
            <a:cxnLst>
              <a:cxn ang="0">
                <a:pos x="connsiteX0" y="connsiteY0"/>
              </a:cxn>
              <a:cxn ang="0">
                <a:pos x="connsiteX1" y="connsiteY1"/>
              </a:cxn>
              <a:cxn ang="0">
                <a:pos x="connsiteX2" y="connsiteY2"/>
              </a:cxn>
              <a:cxn ang="0">
                <a:pos x="connsiteX3" y="connsiteY3"/>
              </a:cxn>
            </a:cxnLst>
            <a:rect l="l" t="t" r="r" b="b"/>
            <a:pathLst>
              <a:path w="229923" h="27674">
                <a:moveTo>
                  <a:pt x="0" y="0"/>
                </a:moveTo>
                <a:lnTo>
                  <a:pt x="229924" y="0"/>
                </a:lnTo>
                <a:lnTo>
                  <a:pt x="229924" y="27675"/>
                </a:lnTo>
                <a:lnTo>
                  <a:pt x="0" y="27675"/>
                </a:lnTo>
                <a:close/>
              </a:path>
            </a:pathLst>
          </a:custGeom>
          <a:solidFill>
            <a:srgbClr val="FFFFFF"/>
          </a:solidFill>
          <a:ln w="14947"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890F3446-BBFA-267C-381B-7E7E6F5D9CF0}"/>
              </a:ext>
            </a:extLst>
          </p:cNvPr>
          <p:cNvSpPr/>
          <p:nvPr/>
        </p:nvSpPr>
        <p:spPr>
          <a:xfrm>
            <a:off x="6645597" y="2865462"/>
            <a:ext cx="229923" cy="27674"/>
          </a:xfrm>
          <a:custGeom>
            <a:avLst/>
            <a:gdLst>
              <a:gd name="connsiteX0" fmla="*/ 0 w 229923"/>
              <a:gd name="connsiteY0" fmla="*/ 0 h 27674"/>
              <a:gd name="connsiteX1" fmla="*/ 229924 w 229923"/>
              <a:gd name="connsiteY1" fmla="*/ 0 h 27674"/>
              <a:gd name="connsiteX2" fmla="*/ 229924 w 229923"/>
              <a:gd name="connsiteY2" fmla="*/ 27675 h 27674"/>
              <a:gd name="connsiteX3" fmla="*/ 0 w 229923"/>
              <a:gd name="connsiteY3" fmla="*/ 27675 h 27674"/>
            </a:gdLst>
            <a:ahLst/>
            <a:cxnLst>
              <a:cxn ang="0">
                <a:pos x="connsiteX0" y="connsiteY0"/>
              </a:cxn>
              <a:cxn ang="0">
                <a:pos x="connsiteX1" y="connsiteY1"/>
              </a:cxn>
              <a:cxn ang="0">
                <a:pos x="connsiteX2" y="connsiteY2"/>
              </a:cxn>
              <a:cxn ang="0">
                <a:pos x="connsiteX3" y="connsiteY3"/>
              </a:cxn>
            </a:cxnLst>
            <a:rect l="l" t="t" r="r" b="b"/>
            <a:pathLst>
              <a:path w="229923" h="27674">
                <a:moveTo>
                  <a:pt x="0" y="0"/>
                </a:moveTo>
                <a:lnTo>
                  <a:pt x="229924" y="0"/>
                </a:lnTo>
                <a:lnTo>
                  <a:pt x="229924" y="27675"/>
                </a:lnTo>
                <a:lnTo>
                  <a:pt x="0" y="27675"/>
                </a:lnTo>
                <a:close/>
              </a:path>
            </a:pathLst>
          </a:custGeom>
          <a:solidFill>
            <a:srgbClr val="FFFFFF"/>
          </a:solidFill>
          <a:ln w="14947"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77D74B4B-4749-5DB0-2AAE-84D838200220}"/>
              </a:ext>
            </a:extLst>
          </p:cNvPr>
          <p:cNvSpPr/>
          <p:nvPr/>
        </p:nvSpPr>
        <p:spPr>
          <a:xfrm>
            <a:off x="6645597" y="2918568"/>
            <a:ext cx="229923" cy="27674"/>
          </a:xfrm>
          <a:custGeom>
            <a:avLst/>
            <a:gdLst>
              <a:gd name="connsiteX0" fmla="*/ 0 w 229923"/>
              <a:gd name="connsiteY0" fmla="*/ 0 h 27674"/>
              <a:gd name="connsiteX1" fmla="*/ 229924 w 229923"/>
              <a:gd name="connsiteY1" fmla="*/ 0 h 27674"/>
              <a:gd name="connsiteX2" fmla="*/ 229924 w 229923"/>
              <a:gd name="connsiteY2" fmla="*/ 27675 h 27674"/>
              <a:gd name="connsiteX3" fmla="*/ 0 w 229923"/>
              <a:gd name="connsiteY3" fmla="*/ 27675 h 27674"/>
            </a:gdLst>
            <a:ahLst/>
            <a:cxnLst>
              <a:cxn ang="0">
                <a:pos x="connsiteX0" y="connsiteY0"/>
              </a:cxn>
              <a:cxn ang="0">
                <a:pos x="connsiteX1" y="connsiteY1"/>
              </a:cxn>
              <a:cxn ang="0">
                <a:pos x="connsiteX2" y="connsiteY2"/>
              </a:cxn>
              <a:cxn ang="0">
                <a:pos x="connsiteX3" y="connsiteY3"/>
              </a:cxn>
            </a:cxnLst>
            <a:rect l="l" t="t" r="r" b="b"/>
            <a:pathLst>
              <a:path w="229923" h="27674">
                <a:moveTo>
                  <a:pt x="0" y="0"/>
                </a:moveTo>
                <a:lnTo>
                  <a:pt x="229924" y="0"/>
                </a:lnTo>
                <a:lnTo>
                  <a:pt x="229924" y="27675"/>
                </a:lnTo>
                <a:lnTo>
                  <a:pt x="0" y="27675"/>
                </a:lnTo>
                <a:close/>
              </a:path>
            </a:pathLst>
          </a:custGeom>
          <a:solidFill>
            <a:srgbClr val="FFFFFF"/>
          </a:solidFill>
          <a:ln w="14947"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D15F6674-774A-B882-DC38-B7955E3A0B55}"/>
              </a:ext>
            </a:extLst>
          </p:cNvPr>
          <p:cNvSpPr/>
          <p:nvPr/>
        </p:nvSpPr>
        <p:spPr>
          <a:xfrm>
            <a:off x="6914115" y="2815947"/>
            <a:ext cx="229923" cy="27674"/>
          </a:xfrm>
          <a:custGeom>
            <a:avLst/>
            <a:gdLst>
              <a:gd name="connsiteX0" fmla="*/ 0 w 229923"/>
              <a:gd name="connsiteY0" fmla="*/ 0 h 27674"/>
              <a:gd name="connsiteX1" fmla="*/ 229924 w 229923"/>
              <a:gd name="connsiteY1" fmla="*/ 0 h 27674"/>
              <a:gd name="connsiteX2" fmla="*/ 229924 w 229923"/>
              <a:gd name="connsiteY2" fmla="*/ 27675 h 27674"/>
              <a:gd name="connsiteX3" fmla="*/ 0 w 229923"/>
              <a:gd name="connsiteY3" fmla="*/ 27675 h 27674"/>
            </a:gdLst>
            <a:ahLst/>
            <a:cxnLst>
              <a:cxn ang="0">
                <a:pos x="connsiteX0" y="connsiteY0"/>
              </a:cxn>
              <a:cxn ang="0">
                <a:pos x="connsiteX1" y="connsiteY1"/>
              </a:cxn>
              <a:cxn ang="0">
                <a:pos x="connsiteX2" y="connsiteY2"/>
              </a:cxn>
              <a:cxn ang="0">
                <a:pos x="connsiteX3" y="connsiteY3"/>
              </a:cxn>
            </a:cxnLst>
            <a:rect l="l" t="t" r="r" b="b"/>
            <a:pathLst>
              <a:path w="229923" h="27674">
                <a:moveTo>
                  <a:pt x="0" y="0"/>
                </a:moveTo>
                <a:lnTo>
                  <a:pt x="229924" y="0"/>
                </a:lnTo>
                <a:lnTo>
                  <a:pt x="229924" y="27675"/>
                </a:lnTo>
                <a:lnTo>
                  <a:pt x="0" y="27675"/>
                </a:lnTo>
                <a:close/>
              </a:path>
            </a:pathLst>
          </a:custGeom>
          <a:solidFill>
            <a:srgbClr val="FFFFFF"/>
          </a:solidFill>
          <a:ln w="14947"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1B221EFA-613D-567B-BA34-BB38C8B60F38}"/>
              </a:ext>
            </a:extLst>
          </p:cNvPr>
          <p:cNvSpPr/>
          <p:nvPr/>
        </p:nvSpPr>
        <p:spPr>
          <a:xfrm>
            <a:off x="6914115" y="2865462"/>
            <a:ext cx="229923" cy="27674"/>
          </a:xfrm>
          <a:custGeom>
            <a:avLst/>
            <a:gdLst>
              <a:gd name="connsiteX0" fmla="*/ 0 w 229923"/>
              <a:gd name="connsiteY0" fmla="*/ 0 h 27674"/>
              <a:gd name="connsiteX1" fmla="*/ 229924 w 229923"/>
              <a:gd name="connsiteY1" fmla="*/ 0 h 27674"/>
              <a:gd name="connsiteX2" fmla="*/ 229924 w 229923"/>
              <a:gd name="connsiteY2" fmla="*/ 27675 h 27674"/>
              <a:gd name="connsiteX3" fmla="*/ 0 w 229923"/>
              <a:gd name="connsiteY3" fmla="*/ 27675 h 27674"/>
            </a:gdLst>
            <a:ahLst/>
            <a:cxnLst>
              <a:cxn ang="0">
                <a:pos x="connsiteX0" y="connsiteY0"/>
              </a:cxn>
              <a:cxn ang="0">
                <a:pos x="connsiteX1" y="connsiteY1"/>
              </a:cxn>
              <a:cxn ang="0">
                <a:pos x="connsiteX2" y="connsiteY2"/>
              </a:cxn>
              <a:cxn ang="0">
                <a:pos x="connsiteX3" y="connsiteY3"/>
              </a:cxn>
            </a:cxnLst>
            <a:rect l="l" t="t" r="r" b="b"/>
            <a:pathLst>
              <a:path w="229923" h="27674">
                <a:moveTo>
                  <a:pt x="0" y="0"/>
                </a:moveTo>
                <a:lnTo>
                  <a:pt x="229924" y="0"/>
                </a:lnTo>
                <a:lnTo>
                  <a:pt x="229924" y="27675"/>
                </a:lnTo>
                <a:lnTo>
                  <a:pt x="0" y="27675"/>
                </a:lnTo>
                <a:close/>
              </a:path>
            </a:pathLst>
          </a:custGeom>
          <a:solidFill>
            <a:srgbClr val="FFFFFF"/>
          </a:solidFill>
          <a:ln w="14947"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35EA246E-6617-5B4F-D051-8B8E87B7CF02}"/>
              </a:ext>
            </a:extLst>
          </p:cNvPr>
          <p:cNvSpPr/>
          <p:nvPr/>
        </p:nvSpPr>
        <p:spPr>
          <a:xfrm>
            <a:off x="6914115" y="2918568"/>
            <a:ext cx="229923" cy="27674"/>
          </a:xfrm>
          <a:custGeom>
            <a:avLst/>
            <a:gdLst>
              <a:gd name="connsiteX0" fmla="*/ 0 w 229923"/>
              <a:gd name="connsiteY0" fmla="*/ 0 h 27674"/>
              <a:gd name="connsiteX1" fmla="*/ 229924 w 229923"/>
              <a:gd name="connsiteY1" fmla="*/ 0 h 27674"/>
              <a:gd name="connsiteX2" fmla="*/ 229924 w 229923"/>
              <a:gd name="connsiteY2" fmla="*/ 27675 h 27674"/>
              <a:gd name="connsiteX3" fmla="*/ 0 w 229923"/>
              <a:gd name="connsiteY3" fmla="*/ 27675 h 27674"/>
            </a:gdLst>
            <a:ahLst/>
            <a:cxnLst>
              <a:cxn ang="0">
                <a:pos x="connsiteX0" y="connsiteY0"/>
              </a:cxn>
              <a:cxn ang="0">
                <a:pos x="connsiteX1" y="connsiteY1"/>
              </a:cxn>
              <a:cxn ang="0">
                <a:pos x="connsiteX2" y="connsiteY2"/>
              </a:cxn>
              <a:cxn ang="0">
                <a:pos x="connsiteX3" y="connsiteY3"/>
              </a:cxn>
            </a:cxnLst>
            <a:rect l="l" t="t" r="r" b="b"/>
            <a:pathLst>
              <a:path w="229923" h="27674">
                <a:moveTo>
                  <a:pt x="0" y="0"/>
                </a:moveTo>
                <a:lnTo>
                  <a:pt x="229924" y="0"/>
                </a:lnTo>
                <a:lnTo>
                  <a:pt x="229924" y="27675"/>
                </a:lnTo>
                <a:lnTo>
                  <a:pt x="0" y="27675"/>
                </a:lnTo>
                <a:close/>
              </a:path>
            </a:pathLst>
          </a:custGeom>
          <a:solidFill>
            <a:srgbClr val="FFFFFF"/>
          </a:solidFill>
          <a:ln w="14947"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B4EBA455-7ADE-2094-0872-79C0B40992EE}"/>
              </a:ext>
            </a:extLst>
          </p:cNvPr>
          <p:cNvSpPr/>
          <p:nvPr/>
        </p:nvSpPr>
        <p:spPr>
          <a:xfrm>
            <a:off x="7182634" y="2815947"/>
            <a:ext cx="229923" cy="27674"/>
          </a:xfrm>
          <a:custGeom>
            <a:avLst/>
            <a:gdLst>
              <a:gd name="connsiteX0" fmla="*/ 0 w 229923"/>
              <a:gd name="connsiteY0" fmla="*/ 0 h 27674"/>
              <a:gd name="connsiteX1" fmla="*/ 229924 w 229923"/>
              <a:gd name="connsiteY1" fmla="*/ 0 h 27674"/>
              <a:gd name="connsiteX2" fmla="*/ 229924 w 229923"/>
              <a:gd name="connsiteY2" fmla="*/ 27675 h 27674"/>
              <a:gd name="connsiteX3" fmla="*/ 0 w 229923"/>
              <a:gd name="connsiteY3" fmla="*/ 27675 h 27674"/>
            </a:gdLst>
            <a:ahLst/>
            <a:cxnLst>
              <a:cxn ang="0">
                <a:pos x="connsiteX0" y="connsiteY0"/>
              </a:cxn>
              <a:cxn ang="0">
                <a:pos x="connsiteX1" y="connsiteY1"/>
              </a:cxn>
              <a:cxn ang="0">
                <a:pos x="connsiteX2" y="connsiteY2"/>
              </a:cxn>
              <a:cxn ang="0">
                <a:pos x="connsiteX3" y="connsiteY3"/>
              </a:cxn>
            </a:cxnLst>
            <a:rect l="l" t="t" r="r" b="b"/>
            <a:pathLst>
              <a:path w="229923" h="27674">
                <a:moveTo>
                  <a:pt x="0" y="0"/>
                </a:moveTo>
                <a:lnTo>
                  <a:pt x="229924" y="0"/>
                </a:lnTo>
                <a:lnTo>
                  <a:pt x="229924" y="27675"/>
                </a:lnTo>
                <a:lnTo>
                  <a:pt x="0" y="27675"/>
                </a:lnTo>
                <a:close/>
              </a:path>
            </a:pathLst>
          </a:custGeom>
          <a:solidFill>
            <a:srgbClr val="FFFFFF"/>
          </a:solidFill>
          <a:ln w="14947"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9C43878E-ECCC-D45A-D3EC-7890C5CEC794}"/>
              </a:ext>
            </a:extLst>
          </p:cNvPr>
          <p:cNvSpPr/>
          <p:nvPr/>
        </p:nvSpPr>
        <p:spPr>
          <a:xfrm>
            <a:off x="7182634" y="2865462"/>
            <a:ext cx="229923" cy="27674"/>
          </a:xfrm>
          <a:custGeom>
            <a:avLst/>
            <a:gdLst>
              <a:gd name="connsiteX0" fmla="*/ 0 w 229923"/>
              <a:gd name="connsiteY0" fmla="*/ 0 h 27674"/>
              <a:gd name="connsiteX1" fmla="*/ 229924 w 229923"/>
              <a:gd name="connsiteY1" fmla="*/ 0 h 27674"/>
              <a:gd name="connsiteX2" fmla="*/ 229924 w 229923"/>
              <a:gd name="connsiteY2" fmla="*/ 27675 h 27674"/>
              <a:gd name="connsiteX3" fmla="*/ 0 w 229923"/>
              <a:gd name="connsiteY3" fmla="*/ 27675 h 27674"/>
            </a:gdLst>
            <a:ahLst/>
            <a:cxnLst>
              <a:cxn ang="0">
                <a:pos x="connsiteX0" y="connsiteY0"/>
              </a:cxn>
              <a:cxn ang="0">
                <a:pos x="connsiteX1" y="connsiteY1"/>
              </a:cxn>
              <a:cxn ang="0">
                <a:pos x="connsiteX2" y="connsiteY2"/>
              </a:cxn>
              <a:cxn ang="0">
                <a:pos x="connsiteX3" y="connsiteY3"/>
              </a:cxn>
            </a:cxnLst>
            <a:rect l="l" t="t" r="r" b="b"/>
            <a:pathLst>
              <a:path w="229923" h="27674">
                <a:moveTo>
                  <a:pt x="0" y="0"/>
                </a:moveTo>
                <a:lnTo>
                  <a:pt x="229924" y="0"/>
                </a:lnTo>
                <a:lnTo>
                  <a:pt x="229924" y="27675"/>
                </a:lnTo>
                <a:lnTo>
                  <a:pt x="0" y="27675"/>
                </a:lnTo>
                <a:close/>
              </a:path>
            </a:pathLst>
          </a:custGeom>
          <a:solidFill>
            <a:srgbClr val="FFFFFF"/>
          </a:solidFill>
          <a:ln w="14947"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8A79256E-55E9-A468-3765-BA429D1D9B21}"/>
              </a:ext>
            </a:extLst>
          </p:cNvPr>
          <p:cNvSpPr/>
          <p:nvPr/>
        </p:nvSpPr>
        <p:spPr>
          <a:xfrm>
            <a:off x="7182634" y="2918568"/>
            <a:ext cx="229923" cy="27674"/>
          </a:xfrm>
          <a:custGeom>
            <a:avLst/>
            <a:gdLst>
              <a:gd name="connsiteX0" fmla="*/ 0 w 229923"/>
              <a:gd name="connsiteY0" fmla="*/ 0 h 27674"/>
              <a:gd name="connsiteX1" fmla="*/ 229924 w 229923"/>
              <a:gd name="connsiteY1" fmla="*/ 0 h 27674"/>
              <a:gd name="connsiteX2" fmla="*/ 229924 w 229923"/>
              <a:gd name="connsiteY2" fmla="*/ 27675 h 27674"/>
              <a:gd name="connsiteX3" fmla="*/ 0 w 229923"/>
              <a:gd name="connsiteY3" fmla="*/ 27675 h 27674"/>
            </a:gdLst>
            <a:ahLst/>
            <a:cxnLst>
              <a:cxn ang="0">
                <a:pos x="connsiteX0" y="connsiteY0"/>
              </a:cxn>
              <a:cxn ang="0">
                <a:pos x="connsiteX1" y="connsiteY1"/>
              </a:cxn>
              <a:cxn ang="0">
                <a:pos x="connsiteX2" y="connsiteY2"/>
              </a:cxn>
              <a:cxn ang="0">
                <a:pos x="connsiteX3" y="connsiteY3"/>
              </a:cxn>
            </a:cxnLst>
            <a:rect l="l" t="t" r="r" b="b"/>
            <a:pathLst>
              <a:path w="229923" h="27674">
                <a:moveTo>
                  <a:pt x="0" y="0"/>
                </a:moveTo>
                <a:lnTo>
                  <a:pt x="229924" y="0"/>
                </a:lnTo>
                <a:lnTo>
                  <a:pt x="229924" y="27675"/>
                </a:lnTo>
                <a:lnTo>
                  <a:pt x="0" y="27675"/>
                </a:lnTo>
                <a:close/>
              </a:path>
            </a:pathLst>
          </a:custGeom>
          <a:solidFill>
            <a:srgbClr val="FFFFFF"/>
          </a:solidFill>
          <a:ln w="14947"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3C96AD05-AD2F-3273-6577-EBF87DBAC5E0}"/>
              </a:ext>
            </a:extLst>
          </p:cNvPr>
          <p:cNvSpPr/>
          <p:nvPr/>
        </p:nvSpPr>
        <p:spPr>
          <a:xfrm>
            <a:off x="6449780" y="3035399"/>
            <a:ext cx="85417" cy="125059"/>
          </a:xfrm>
          <a:custGeom>
            <a:avLst/>
            <a:gdLst>
              <a:gd name="connsiteX0" fmla="*/ 0 w 85417"/>
              <a:gd name="connsiteY0" fmla="*/ 0 h 125059"/>
              <a:gd name="connsiteX1" fmla="*/ 85417 w 85417"/>
              <a:gd name="connsiteY1" fmla="*/ 0 h 125059"/>
              <a:gd name="connsiteX2" fmla="*/ 85417 w 85417"/>
              <a:gd name="connsiteY2" fmla="*/ 125059 h 125059"/>
              <a:gd name="connsiteX3" fmla="*/ 0 w 85417"/>
              <a:gd name="connsiteY3" fmla="*/ 125059 h 125059"/>
            </a:gdLst>
            <a:ahLst/>
            <a:cxnLst>
              <a:cxn ang="0">
                <a:pos x="connsiteX0" y="connsiteY0"/>
              </a:cxn>
              <a:cxn ang="0">
                <a:pos x="connsiteX1" y="connsiteY1"/>
              </a:cxn>
              <a:cxn ang="0">
                <a:pos x="connsiteX2" y="connsiteY2"/>
              </a:cxn>
              <a:cxn ang="0">
                <a:pos x="connsiteX3" y="connsiteY3"/>
              </a:cxn>
            </a:cxnLst>
            <a:rect l="l" t="t" r="r" b="b"/>
            <a:pathLst>
              <a:path w="85417" h="125059">
                <a:moveTo>
                  <a:pt x="0" y="0"/>
                </a:moveTo>
                <a:lnTo>
                  <a:pt x="85417" y="0"/>
                </a:lnTo>
                <a:lnTo>
                  <a:pt x="85417" y="125059"/>
                </a:lnTo>
                <a:lnTo>
                  <a:pt x="0" y="125059"/>
                </a:lnTo>
                <a:close/>
              </a:path>
            </a:pathLst>
          </a:custGeom>
          <a:solidFill>
            <a:srgbClr val="FFFFFF"/>
          </a:solidFill>
          <a:ln w="14947"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D2FA09A7-ABF4-3612-6069-E6D3CFAF2BEE}"/>
              </a:ext>
            </a:extLst>
          </p:cNvPr>
          <p:cNvSpPr/>
          <p:nvPr/>
        </p:nvSpPr>
        <p:spPr>
          <a:xfrm>
            <a:off x="7342548" y="2626910"/>
            <a:ext cx="336284" cy="413276"/>
          </a:xfrm>
          <a:custGeom>
            <a:avLst/>
            <a:gdLst>
              <a:gd name="connsiteX0" fmla="*/ 336284 w 336284"/>
              <a:gd name="connsiteY0" fmla="*/ 220152 h 413276"/>
              <a:gd name="connsiteX1" fmla="*/ 264180 w 336284"/>
              <a:gd name="connsiteY1" fmla="*/ 130397 h 413276"/>
              <a:gd name="connsiteX2" fmla="*/ 272707 w 336284"/>
              <a:gd name="connsiteY2" fmla="*/ 92251 h 413276"/>
              <a:gd name="connsiteX3" fmla="*/ 172959 w 336284"/>
              <a:gd name="connsiteY3" fmla="*/ 76 h 413276"/>
              <a:gd name="connsiteX4" fmla="*/ 80780 w 336284"/>
              <a:gd name="connsiteY4" fmla="*/ 92251 h 413276"/>
              <a:gd name="connsiteX5" fmla="*/ 85268 w 336284"/>
              <a:gd name="connsiteY5" fmla="*/ 120225 h 413276"/>
              <a:gd name="connsiteX6" fmla="*/ 0 w 336284"/>
              <a:gd name="connsiteY6" fmla="*/ 211027 h 413276"/>
              <a:gd name="connsiteX7" fmla="*/ 46374 w 336284"/>
              <a:gd name="connsiteY7" fmla="*/ 289863 h 413276"/>
              <a:gd name="connsiteX8" fmla="*/ 37997 w 336284"/>
              <a:gd name="connsiteY8" fmla="*/ 321576 h 413276"/>
              <a:gd name="connsiteX9" fmla="*/ 175023 w 336284"/>
              <a:gd name="connsiteY9" fmla="*/ 413276 h 413276"/>
              <a:gd name="connsiteX10" fmla="*/ 311900 w 336284"/>
              <a:gd name="connsiteY10" fmla="*/ 321576 h 413276"/>
              <a:gd name="connsiteX11" fmla="*/ 303374 w 336284"/>
              <a:gd name="connsiteY11" fmla="*/ 289713 h 413276"/>
              <a:gd name="connsiteX12" fmla="*/ 336284 w 336284"/>
              <a:gd name="connsiteY12" fmla="*/ 220152 h 41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284" h="413276">
                <a:moveTo>
                  <a:pt x="336284" y="220152"/>
                </a:moveTo>
                <a:cubicBezTo>
                  <a:pt x="336254" y="177034"/>
                  <a:pt x="306276" y="139721"/>
                  <a:pt x="264180" y="130397"/>
                </a:cubicBezTo>
                <a:cubicBezTo>
                  <a:pt x="269835" y="118476"/>
                  <a:pt x="272737" y="105442"/>
                  <a:pt x="272707" y="92251"/>
                </a:cubicBezTo>
                <a:cubicBezTo>
                  <a:pt x="270613" y="39252"/>
                  <a:pt x="225960" y="-2017"/>
                  <a:pt x="172959" y="76"/>
                </a:cubicBezTo>
                <a:cubicBezTo>
                  <a:pt x="122889" y="2054"/>
                  <a:pt x="82758" y="42187"/>
                  <a:pt x="80780" y="92251"/>
                </a:cubicBezTo>
                <a:cubicBezTo>
                  <a:pt x="80810" y="101753"/>
                  <a:pt x="82325" y="111191"/>
                  <a:pt x="85268" y="120225"/>
                </a:cubicBezTo>
                <a:cubicBezTo>
                  <a:pt x="37495" y="123583"/>
                  <a:pt x="352" y="163138"/>
                  <a:pt x="0" y="211027"/>
                </a:cubicBezTo>
                <a:cubicBezTo>
                  <a:pt x="129" y="243740"/>
                  <a:pt x="17843" y="273856"/>
                  <a:pt x="46374" y="289863"/>
                </a:cubicBezTo>
                <a:cubicBezTo>
                  <a:pt x="40962" y="299562"/>
                  <a:pt x="38080" y="310469"/>
                  <a:pt x="37997" y="321576"/>
                </a:cubicBezTo>
                <a:cubicBezTo>
                  <a:pt x="37997" y="372138"/>
                  <a:pt x="99329" y="413276"/>
                  <a:pt x="175023" y="413276"/>
                </a:cubicBezTo>
                <a:cubicBezTo>
                  <a:pt x="250717" y="413276"/>
                  <a:pt x="311900" y="372138"/>
                  <a:pt x="311900" y="321576"/>
                </a:cubicBezTo>
                <a:cubicBezTo>
                  <a:pt x="311856" y="310397"/>
                  <a:pt x="308924" y="299420"/>
                  <a:pt x="303374" y="289713"/>
                </a:cubicBezTo>
                <a:cubicBezTo>
                  <a:pt x="324107" y="272550"/>
                  <a:pt x="336164" y="247072"/>
                  <a:pt x="336284" y="220152"/>
                </a:cubicBezTo>
                <a:close/>
              </a:path>
            </a:pathLst>
          </a:custGeom>
          <a:solidFill>
            <a:srgbClr val="F1F2F2"/>
          </a:solidFill>
          <a:ln w="14947"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FAA72895-8754-FDD6-397B-EEDBBEED4273}"/>
              </a:ext>
            </a:extLst>
          </p:cNvPr>
          <p:cNvSpPr/>
          <p:nvPr/>
        </p:nvSpPr>
        <p:spPr>
          <a:xfrm>
            <a:off x="7425273" y="2742348"/>
            <a:ext cx="146151" cy="418111"/>
          </a:xfrm>
          <a:custGeom>
            <a:avLst/>
            <a:gdLst>
              <a:gd name="connsiteX0" fmla="*/ 82126 w 146151"/>
              <a:gd name="connsiteY0" fmla="*/ 253111 h 418111"/>
              <a:gd name="connsiteX1" fmla="*/ 0 w 146151"/>
              <a:gd name="connsiteY1" fmla="*/ 165001 h 418111"/>
              <a:gd name="connsiteX2" fmla="*/ 30816 w 146151"/>
              <a:gd name="connsiteY2" fmla="*/ 189235 h 418111"/>
              <a:gd name="connsiteX3" fmla="*/ 84520 w 146151"/>
              <a:gd name="connsiteY3" fmla="*/ 242789 h 418111"/>
              <a:gd name="connsiteX4" fmla="*/ 88260 w 146151"/>
              <a:gd name="connsiteY4" fmla="*/ 0 h 418111"/>
              <a:gd name="connsiteX5" fmla="*/ 94542 w 146151"/>
              <a:gd name="connsiteY5" fmla="*/ 136279 h 418111"/>
              <a:gd name="connsiteX6" fmla="*/ 94542 w 146151"/>
              <a:gd name="connsiteY6" fmla="*/ 153781 h 418111"/>
              <a:gd name="connsiteX7" fmla="*/ 146152 w 146151"/>
              <a:gd name="connsiteY7" fmla="*/ 118029 h 418111"/>
              <a:gd name="connsiteX8" fmla="*/ 130744 w 146151"/>
              <a:gd name="connsiteY8" fmla="*/ 135980 h 418111"/>
              <a:gd name="connsiteX9" fmla="*/ 94542 w 146151"/>
              <a:gd name="connsiteY9" fmla="*/ 164851 h 418111"/>
              <a:gd name="connsiteX10" fmla="*/ 94542 w 146151"/>
              <a:gd name="connsiteY10" fmla="*/ 270314 h 418111"/>
              <a:gd name="connsiteX11" fmla="*/ 117131 w 146151"/>
              <a:gd name="connsiteY11" fmla="*/ 256402 h 418111"/>
              <a:gd name="connsiteX12" fmla="*/ 110250 w 146151"/>
              <a:gd name="connsiteY12" fmla="*/ 267771 h 418111"/>
              <a:gd name="connsiteX13" fmla="*/ 94542 w 146151"/>
              <a:gd name="connsiteY13" fmla="*/ 280187 h 418111"/>
              <a:gd name="connsiteX14" fmla="*/ 94542 w 146151"/>
              <a:gd name="connsiteY14" fmla="*/ 418111 h 418111"/>
              <a:gd name="connsiteX15" fmla="*/ 81977 w 146151"/>
              <a:gd name="connsiteY15" fmla="*/ 418111 h 418111"/>
              <a:gd name="connsiteX16" fmla="*/ 84520 w 146151"/>
              <a:gd name="connsiteY16" fmla="*/ 250418 h 418111"/>
              <a:gd name="connsiteX17" fmla="*/ 82126 w 146151"/>
              <a:gd name="connsiteY17" fmla="*/ 253111 h 41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6151" h="418111">
                <a:moveTo>
                  <a:pt x="82126" y="253111"/>
                </a:moveTo>
                <a:lnTo>
                  <a:pt x="0" y="165001"/>
                </a:lnTo>
                <a:lnTo>
                  <a:pt x="30816" y="189235"/>
                </a:lnTo>
                <a:lnTo>
                  <a:pt x="84520" y="242789"/>
                </a:lnTo>
                <a:lnTo>
                  <a:pt x="88260" y="0"/>
                </a:lnTo>
                <a:lnTo>
                  <a:pt x="94542" y="136279"/>
                </a:lnTo>
                <a:lnTo>
                  <a:pt x="94542" y="153781"/>
                </a:lnTo>
                <a:lnTo>
                  <a:pt x="146152" y="118029"/>
                </a:lnTo>
                <a:lnTo>
                  <a:pt x="130744" y="135980"/>
                </a:lnTo>
                <a:lnTo>
                  <a:pt x="94542" y="164851"/>
                </a:lnTo>
                <a:lnTo>
                  <a:pt x="94542" y="270314"/>
                </a:lnTo>
                <a:lnTo>
                  <a:pt x="117131" y="256402"/>
                </a:lnTo>
                <a:lnTo>
                  <a:pt x="110250" y="267771"/>
                </a:lnTo>
                <a:lnTo>
                  <a:pt x="94542" y="280187"/>
                </a:lnTo>
                <a:lnTo>
                  <a:pt x="94542" y="418111"/>
                </a:lnTo>
                <a:lnTo>
                  <a:pt x="81977" y="418111"/>
                </a:lnTo>
                <a:lnTo>
                  <a:pt x="84520" y="250418"/>
                </a:lnTo>
                <a:lnTo>
                  <a:pt x="82126" y="253111"/>
                </a:lnTo>
                <a:close/>
              </a:path>
            </a:pathLst>
          </a:custGeom>
          <a:solidFill>
            <a:srgbClr val="A7A9AC"/>
          </a:solidFill>
          <a:ln w="14947"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A88EF83A-A134-5847-3B7A-874ACB99E95E}"/>
              </a:ext>
            </a:extLst>
          </p:cNvPr>
          <p:cNvSpPr/>
          <p:nvPr/>
        </p:nvSpPr>
        <p:spPr>
          <a:xfrm>
            <a:off x="6078491" y="2744891"/>
            <a:ext cx="310254" cy="295894"/>
          </a:xfrm>
          <a:custGeom>
            <a:avLst/>
            <a:gdLst>
              <a:gd name="connsiteX0" fmla="*/ 310255 w 310254"/>
              <a:gd name="connsiteY0" fmla="*/ 147947 h 295894"/>
              <a:gd name="connsiteX1" fmla="*/ 155127 w 310254"/>
              <a:gd name="connsiteY1" fmla="*/ 295894 h 295894"/>
              <a:gd name="connsiteX2" fmla="*/ 0 w 310254"/>
              <a:gd name="connsiteY2" fmla="*/ 147947 h 295894"/>
              <a:gd name="connsiteX3" fmla="*/ 155127 w 310254"/>
              <a:gd name="connsiteY3" fmla="*/ 0 h 295894"/>
              <a:gd name="connsiteX4" fmla="*/ 310255 w 310254"/>
              <a:gd name="connsiteY4" fmla="*/ 147947 h 295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254" h="295894">
                <a:moveTo>
                  <a:pt x="310255" y="147947"/>
                </a:moveTo>
                <a:cubicBezTo>
                  <a:pt x="310255" y="229656"/>
                  <a:pt x="240802" y="295894"/>
                  <a:pt x="155127" y="295894"/>
                </a:cubicBezTo>
                <a:cubicBezTo>
                  <a:pt x="69453" y="295894"/>
                  <a:pt x="0" y="229656"/>
                  <a:pt x="0" y="147947"/>
                </a:cubicBezTo>
                <a:cubicBezTo>
                  <a:pt x="0" y="66238"/>
                  <a:pt x="69453" y="0"/>
                  <a:pt x="155127" y="0"/>
                </a:cubicBezTo>
                <a:cubicBezTo>
                  <a:pt x="240802" y="0"/>
                  <a:pt x="310255" y="66238"/>
                  <a:pt x="310255" y="147947"/>
                </a:cubicBezTo>
                <a:close/>
              </a:path>
            </a:pathLst>
          </a:custGeom>
          <a:solidFill>
            <a:srgbClr val="D1D3D4"/>
          </a:solidFill>
          <a:ln w="14947"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495B64E6-9632-BDA2-5198-693939F64571}"/>
              </a:ext>
            </a:extLst>
          </p:cNvPr>
          <p:cNvSpPr/>
          <p:nvPr/>
        </p:nvSpPr>
        <p:spPr>
          <a:xfrm>
            <a:off x="6191583" y="2926346"/>
            <a:ext cx="109352" cy="234112"/>
          </a:xfrm>
          <a:custGeom>
            <a:avLst/>
            <a:gdLst>
              <a:gd name="connsiteX0" fmla="*/ 53704 w 109352"/>
              <a:gd name="connsiteY0" fmla="*/ 56097 h 234112"/>
              <a:gd name="connsiteX1" fmla="*/ 109352 w 109352"/>
              <a:gd name="connsiteY1" fmla="*/ 0 h 234112"/>
              <a:gd name="connsiteX2" fmla="*/ 40689 w 109352"/>
              <a:gd name="connsiteY2" fmla="*/ 29320 h 234112"/>
              <a:gd name="connsiteX3" fmla="*/ 0 w 109352"/>
              <a:gd name="connsiteY3" fmla="*/ 0 h 234112"/>
              <a:gd name="connsiteX4" fmla="*/ 27525 w 109352"/>
              <a:gd name="connsiteY4" fmla="*/ 50712 h 234112"/>
              <a:gd name="connsiteX5" fmla="*/ 27525 w 109352"/>
              <a:gd name="connsiteY5" fmla="*/ 234112 h 234112"/>
              <a:gd name="connsiteX6" fmla="*/ 53704 w 109352"/>
              <a:gd name="connsiteY6" fmla="*/ 234112 h 234112"/>
              <a:gd name="connsiteX7" fmla="*/ 53704 w 109352"/>
              <a:gd name="connsiteY7" fmla="*/ 56097 h 23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352" h="234112">
                <a:moveTo>
                  <a:pt x="53704" y="56097"/>
                </a:moveTo>
                <a:lnTo>
                  <a:pt x="109352" y="0"/>
                </a:lnTo>
                <a:lnTo>
                  <a:pt x="40689" y="29320"/>
                </a:lnTo>
                <a:lnTo>
                  <a:pt x="0" y="0"/>
                </a:lnTo>
                <a:lnTo>
                  <a:pt x="27525" y="50712"/>
                </a:lnTo>
                <a:lnTo>
                  <a:pt x="27525" y="234112"/>
                </a:lnTo>
                <a:lnTo>
                  <a:pt x="53704" y="234112"/>
                </a:lnTo>
                <a:lnTo>
                  <a:pt x="53704" y="56097"/>
                </a:lnTo>
                <a:close/>
              </a:path>
            </a:pathLst>
          </a:custGeom>
          <a:solidFill>
            <a:srgbClr val="D1D3D4"/>
          </a:solidFill>
          <a:ln w="14947"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5FC9E1BD-606C-2F73-935C-C98E9A42B809}"/>
              </a:ext>
            </a:extLst>
          </p:cNvPr>
          <p:cNvSpPr/>
          <p:nvPr/>
        </p:nvSpPr>
        <p:spPr>
          <a:xfrm>
            <a:off x="6028976" y="2907647"/>
            <a:ext cx="188785" cy="180109"/>
          </a:xfrm>
          <a:custGeom>
            <a:avLst/>
            <a:gdLst>
              <a:gd name="connsiteX0" fmla="*/ 188786 w 188785"/>
              <a:gd name="connsiteY0" fmla="*/ 90055 h 180109"/>
              <a:gd name="connsiteX1" fmla="*/ 94393 w 188785"/>
              <a:gd name="connsiteY1" fmla="*/ 180110 h 180109"/>
              <a:gd name="connsiteX2" fmla="*/ 0 w 188785"/>
              <a:gd name="connsiteY2" fmla="*/ 90055 h 180109"/>
              <a:gd name="connsiteX3" fmla="*/ 94393 w 188785"/>
              <a:gd name="connsiteY3" fmla="*/ 0 h 180109"/>
              <a:gd name="connsiteX4" fmla="*/ 188786 w 188785"/>
              <a:gd name="connsiteY4" fmla="*/ 90055 h 180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85" h="180109">
                <a:moveTo>
                  <a:pt x="188786" y="90055"/>
                </a:moveTo>
                <a:cubicBezTo>
                  <a:pt x="188786" y="139791"/>
                  <a:pt x="146525" y="180110"/>
                  <a:pt x="94393" y="180110"/>
                </a:cubicBezTo>
                <a:cubicBezTo>
                  <a:pt x="42261" y="180110"/>
                  <a:pt x="0" y="139791"/>
                  <a:pt x="0" y="90055"/>
                </a:cubicBezTo>
                <a:cubicBezTo>
                  <a:pt x="0" y="40319"/>
                  <a:pt x="42261" y="0"/>
                  <a:pt x="94393" y="0"/>
                </a:cubicBezTo>
                <a:cubicBezTo>
                  <a:pt x="146525" y="0"/>
                  <a:pt x="188786" y="40319"/>
                  <a:pt x="188786" y="90055"/>
                </a:cubicBezTo>
                <a:close/>
              </a:path>
            </a:pathLst>
          </a:custGeom>
          <a:solidFill>
            <a:srgbClr val="A7A9AC"/>
          </a:solidFill>
          <a:ln w="14947"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AD0956DB-0CFD-008A-60E2-F2F59A421A42}"/>
              </a:ext>
            </a:extLst>
          </p:cNvPr>
          <p:cNvSpPr/>
          <p:nvPr/>
        </p:nvSpPr>
        <p:spPr>
          <a:xfrm>
            <a:off x="6097789" y="3018047"/>
            <a:ext cx="66419" cy="142412"/>
          </a:xfrm>
          <a:custGeom>
            <a:avLst/>
            <a:gdLst>
              <a:gd name="connsiteX0" fmla="*/ 32611 w 66419"/>
              <a:gd name="connsiteY0" fmla="*/ 34257 h 142412"/>
              <a:gd name="connsiteX1" fmla="*/ 66419 w 66419"/>
              <a:gd name="connsiteY1" fmla="*/ 0 h 142412"/>
              <a:gd name="connsiteX2" fmla="*/ 24683 w 66419"/>
              <a:gd name="connsiteY2" fmla="*/ 17951 h 142412"/>
              <a:gd name="connsiteX3" fmla="*/ 0 w 66419"/>
              <a:gd name="connsiteY3" fmla="*/ 0 h 142412"/>
              <a:gd name="connsiteX4" fmla="*/ 16754 w 66419"/>
              <a:gd name="connsiteY4" fmla="*/ 30966 h 142412"/>
              <a:gd name="connsiteX5" fmla="*/ 16754 w 66419"/>
              <a:gd name="connsiteY5" fmla="*/ 142412 h 142412"/>
              <a:gd name="connsiteX6" fmla="*/ 32611 w 66419"/>
              <a:gd name="connsiteY6" fmla="*/ 142412 h 142412"/>
              <a:gd name="connsiteX7" fmla="*/ 32611 w 66419"/>
              <a:gd name="connsiteY7" fmla="*/ 34257 h 14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19" h="142412">
                <a:moveTo>
                  <a:pt x="32611" y="34257"/>
                </a:moveTo>
                <a:lnTo>
                  <a:pt x="66419" y="0"/>
                </a:lnTo>
                <a:lnTo>
                  <a:pt x="24683" y="17951"/>
                </a:lnTo>
                <a:lnTo>
                  <a:pt x="0" y="0"/>
                </a:lnTo>
                <a:lnTo>
                  <a:pt x="16754" y="30966"/>
                </a:lnTo>
                <a:lnTo>
                  <a:pt x="16754" y="142412"/>
                </a:lnTo>
                <a:lnTo>
                  <a:pt x="32611" y="142412"/>
                </a:lnTo>
                <a:lnTo>
                  <a:pt x="32611" y="34257"/>
                </a:lnTo>
                <a:close/>
              </a:path>
            </a:pathLst>
          </a:custGeom>
          <a:solidFill>
            <a:srgbClr val="A7A9AC"/>
          </a:solidFill>
          <a:ln w="14947"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9999EB30-50B5-0AB8-FC4F-4BD3BA232FD9}"/>
              </a:ext>
            </a:extLst>
          </p:cNvPr>
          <p:cNvSpPr/>
          <p:nvPr/>
        </p:nvSpPr>
        <p:spPr>
          <a:xfrm>
            <a:off x="7574566" y="2928740"/>
            <a:ext cx="101722" cy="165150"/>
          </a:xfrm>
          <a:custGeom>
            <a:avLst/>
            <a:gdLst>
              <a:gd name="connsiteX0" fmla="*/ 101723 w 101722"/>
              <a:gd name="connsiteY0" fmla="*/ 82575 h 165150"/>
              <a:gd name="connsiteX1" fmla="*/ 50861 w 101722"/>
              <a:gd name="connsiteY1" fmla="*/ 165150 h 165150"/>
              <a:gd name="connsiteX2" fmla="*/ 0 w 101722"/>
              <a:gd name="connsiteY2" fmla="*/ 82575 h 165150"/>
              <a:gd name="connsiteX3" fmla="*/ 50861 w 101722"/>
              <a:gd name="connsiteY3" fmla="*/ 0 h 165150"/>
              <a:gd name="connsiteX4" fmla="*/ 101723 w 101722"/>
              <a:gd name="connsiteY4" fmla="*/ 82575 h 16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22" h="165150">
                <a:moveTo>
                  <a:pt x="101723" y="82575"/>
                </a:moveTo>
                <a:cubicBezTo>
                  <a:pt x="101723" y="128180"/>
                  <a:pt x="78951" y="165150"/>
                  <a:pt x="50861" y="165150"/>
                </a:cubicBezTo>
                <a:cubicBezTo>
                  <a:pt x="22771" y="165150"/>
                  <a:pt x="0" y="128180"/>
                  <a:pt x="0" y="82575"/>
                </a:cubicBezTo>
                <a:cubicBezTo>
                  <a:pt x="0" y="36970"/>
                  <a:pt x="22771" y="0"/>
                  <a:pt x="50861" y="0"/>
                </a:cubicBezTo>
                <a:cubicBezTo>
                  <a:pt x="78951" y="0"/>
                  <a:pt x="101723" y="36970"/>
                  <a:pt x="101723" y="82575"/>
                </a:cubicBezTo>
                <a:close/>
              </a:path>
            </a:pathLst>
          </a:custGeom>
          <a:solidFill>
            <a:srgbClr val="D1D3D4"/>
          </a:solidFill>
          <a:ln w="14947"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31BB72AA-0616-6CE6-DDA1-6C52805DF1AC}"/>
              </a:ext>
            </a:extLst>
          </p:cNvPr>
          <p:cNvSpPr/>
          <p:nvPr/>
        </p:nvSpPr>
        <p:spPr>
          <a:xfrm>
            <a:off x="7611665" y="3029864"/>
            <a:ext cx="35902" cy="130594"/>
          </a:xfrm>
          <a:custGeom>
            <a:avLst/>
            <a:gdLst>
              <a:gd name="connsiteX0" fmla="*/ 17652 w 35902"/>
              <a:gd name="connsiteY0" fmla="*/ 31414 h 130594"/>
              <a:gd name="connsiteX1" fmla="*/ 35902 w 35902"/>
              <a:gd name="connsiteY1" fmla="*/ 0 h 130594"/>
              <a:gd name="connsiteX2" fmla="*/ 13314 w 35902"/>
              <a:gd name="connsiteY2" fmla="*/ 16455 h 130594"/>
              <a:gd name="connsiteX3" fmla="*/ 0 w 35902"/>
              <a:gd name="connsiteY3" fmla="*/ 0 h 130594"/>
              <a:gd name="connsiteX4" fmla="*/ 9125 w 35902"/>
              <a:gd name="connsiteY4" fmla="*/ 28423 h 130594"/>
              <a:gd name="connsiteX5" fmla="*/ 9125 w 35902"/>
              <a:gd name="connsiteY5" fmla="*/ 130594 h 130594"/>
              <a:gd name="connsiteX6" fmla="*/ 17652 w 35902"/>
              <a:gd name="connsiteY6" fmla="*/ 130594 h 130594"/>
              <a:gd name="connsiteX7" fmla="*/ 17652 w 35902"/>
              <a:gd name="connsiteY7" fmla="*/ 31414 h 13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02" h="130594">
                <a:moveTo>
                  <a:pt x="17652" y="31414"/>
                </a:moveTo>
                <a:lnTo>
                  <a:pt x="35902" y="0"/>
                </a:lnTo>
                <a:lnTo>
                  <a:pt x="13314" y="16455"/>
                </a:lnTo>
                <a:lnTo>
                  <a:pt x="0" y="0"/>
                </a:lnTo>
                <a:lnTo>
                  <a:pt x="9125" y="28423"/>
                </a:lnTo>
                <a:lnTo>
                  <a:pt x="9125" y="130594"/>
                </a:lnTo>
                <a:lnTo>
                  <a:pt x="17652" y="130594"/>
                </a:lnTo>
                <a:lnTo>
                  <a:pt x="17652" y="31414"/>
                </a:lnTo>
                <a:close/>
              </a:path>
            </a:pathLst>
          </a:custGeom>
          <a:solidFill>
            <a:srgbClr val="D1D3D4"/>
          </a:solidFill>
          <a:ln w="14947" cap="flat">
            <a:noFill/>
            <a:prstDash val="solid"/>
            <a:miter/>
          </a:ln>
        </p:spPr>
        <p:txBody>
          <a:bodyPr rtlCol="0" anchor="ctr"/>
          <a:lstStyle/>
          <a:p>
            <a:endParaRPr lang="en-US"/>
          </a:p>
        </p:txBody>
      </p:sp>
      <p:sp>
        <p:nvSpPr>
          <p:cNvPr id="88" name="TextBox 87">
            <a:extLst>
              <a:ext uri="{FF2B5EF4-FFF2-40B4-BE49-F238E27FC236}">
                <a16:creationId xmlns:a16="http://schemas.microsoft.com/office/drawing/2014/main" id="{03A64310-EAA7-6511-07F8-6C7F271F8EB5}"/>
              </a:ext>
            </a:extLst>
          </p:cNvPr>
          <p:cNvSpPr txBox="1"/>
          <p:nvPr/>
        </p:nvSpPr>
        <p:spPr>
          <a:xfrm>
            <a:off x="564945" y="1890454"/>
            <a:ext cx="437940" cy="276999"/>
          </a:xfrm>
          <a:prstGeom prst="rect">
            <a:avLst/>
          </a:prstGeom>
          <a:noFill/>
        </p:spPr>
        <p:txBody>
          <a:bodyPr wrap="none" rtlCol="0">
            <a:spAutoFit/>
          </a:bodyPr>
          <a:lstStyle/>
          <a:p>
            <a:r>
              <a:rPr lang="en-US" sz="1200" dirty="0"/>
              <a:t>PTP</a:t>
            </a:r>
          </a:p>
        </p:txBody>
      </p:sp>
      <p:sp>
        <p:nvSpPr>
          <p:cNvPr id="91" name="TextBox 90">
            <a:extLst>
              <a:ext uri="{FF2B5EF4-FFF2-40B4-BE49-F238E27FC236}">
                <a16:creationId xmlns:a16="http://schemas.microsoft.com/office/drawing/2014/main" id="{C5912A67-5FC9-EDCC-3D9F-E522E9D6DD0E}"/>
              </a:ext>
            </a:extLst>
          </p:cNvPr>
          <p:cNvSpPr txBox="1"/>
          <p:nvPr/>
        </p:nvSpPr>
        <p:spPr>
          <a:xfrm>
            <a:off x="208712" y="3494018"/>
            <a:ext cx="2510227" cy="738664"/>
          </a:xfrm>
          <a:prstGeom prst="rect">
            <a:avLst/>
          </a:prstGeom>
          <a:noFill/>
        </p:spPr>
        <p:txBody>
          <a:bodyPr wrap="square" rtlCol="0">
            <a:spAutoFit/>
          </a:bodyPr>
          <a:lstStyle/>
          <a:p>
            <a:r>
              <a:rPr lang="en-US" sz="1400" dirty="0"/>
              <a:t>Complementing NTP/PPS with </a:t>
            </a:r>
            <a:r>
              <a:rPr lang="en-US" sz="1400" b="1" dirty="0"/>
              <a:t>PTP and GNSS-delivered </a:t>
            </a:r>
            <a:r>
              <a:rPr lang="en-US" sz="1400" dirty="0"/>
              <a:t>timing</a:t>
            </a:r>
          </a:p>
        </p:txBody>
      </p:sp>
      <p:sp>
        <p:nvSpPr>
          <p:cNvPr id="92" name="Freeform 64">
            <a:extLst>
              <a:ext uri="{FF2B5EF4-FFF2-40B4-BE49-F238E27FC236}">
                <a16:creationId xmlns:a16="http://schemas.microsoft.com/office/drawing/2014/main" id="{03E67245-E20B-F442-E453-B2DB148EDA8F}"/>
              </a:ext>
            </a:extLst>
          </p:cNvPr>
          <p:cNvSpPr>
            <a:spLocks/>
          </p:cNvSpPr>
          <p:nvPr/>
        </p:nvSpPr>
        <p:spPr bwMode="auto">
          <a:xfrm>
            <a:off x="2770024" y="2541034"/>
            <a:ext cx="2713697" cy="786084"/>
          </a:xfrm>
          <a:custGeom>
            <a:avLst/>
            <a:gdLst>
              <a:gd name="T0" fmla="*/ 146345 w 611"/>
              <a:gd name="T1" fmla="*/ 42022 h 434"/>
              <a:gd name="T2" fmla="*/ 290408 w 611"/>
              <a:gd name="T3" fmla="*/ 39611 h 434"/>
              <a:gd name="T4" fmla="*/ 360289 w 611"/>
              <a:gd name="T5" fmla="*/ 94557 h 434"/>
              <a:gd name="T6" fmla="*/ 366130 w 611"/>
              <a:gd name="T7" fmla="*/ 147325 h 434"/>
              <a:gd name="T8" fmla="*/ 289182 w 611"/>
              <a:gd name="T9" fmla="*/ 216879 h 434"/>
              <a:gd name="T10" fmla="*/ 133408 w 611"/>
              <a:gd name="T11" fmla="*/ 204805 h 434"/>
              <a:gd name="T12" fmla="*/ 42913 w 611"/>
              <a:gd name="T13" fmla="*/ 164893 h 434"/>
              <a:gd name="T14" fmla="*/ 54609 w 611"/>
              <a:gd name="T15" fmla="*/ 92594 h 434"/>
              <a:gd name="T16" fmla="*/ 138135 w 611"/>
              <a:gd name="T17" fmla="*/ 38963 h 434"/>
              <a:gd name="T18" fmla="*/ 146345 w 611"/>
              <a:gd name="T19" fmla="*/ 42022 h 4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1"/>
              <a:gd name="T31" fmla="*/ 0 h 434"/>
              <a:gd name="T32" fmla="*/ 611 w 611"/>
              <a:gd name="T33" fmla="*/ 434 h 4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1" h="434">
                <a:moveTo>
                  <a:pt x="224" y="72"/>
                </a:moveTo>
                <a:cubicBezTo>
                  <a:pt x="241" y="30"/>
                  <a:pt x="386" y="0"/>
                  <a:pt x="444" y="68"/>
                </a:cubicBezTo>
                <a:cubicBezTo>
                  <a:pt x="473" y="48"/>
                  <a:pt x="577" y="67"/>
                  <a:pt x="550" y="163"/>
                </a:cubicBezTo>
                <a:cubicBezTo>
                  <a:pt x="578" y="172"/>
                  <a:pt x="611" y="219"/>
                  <a:pt x="560" y="254"/>
                </a:cubicBezTo>
                <a:cubicBezTo>
                  <a:pt x="564" y="281"/>
                  <a:pt x="573" y="393"/>
                  <a:pt x="442" y="374"/>
                </a:cubicBezTo>
                <a:cubicBezTo>
                  <a:pt x="416" y="408"/>
                  <a:pt x="253" y="434"/>
                  <a:pt x="204" y="352"/>
                </a:cubicBezTo>
                <a:cubicBezTo>
                  <a:pt x="176" y="379"/>
                  <a:pt x="65" y="373"/>
                  <a:pt x="65" y="285"/>
                </a:cubicBezTo>
                <a:cubicBezTo>
                  <a:pt x="28" y="276"/>
                  <a:pt x="0" y="178"/>
                  <a:pt x="83" y="160"/>
                </a:cubicBezTo>
                <a:cubicBezTo>
                  <a:pt x="73" y="113"/>
                  <a:pt x="123" y="36"/>
                  <a:pt x="212" y="67"/>
                </a:cubicBezTo>
                <a:lnTo>
                  <a:pt x="224" y="72"/>
                </a:lnTo>
                <a:close/>
              </a:path>
            </a:pathLst>
          </a:custGeom>
          <a:solidFill>
            <a:srgbClr val="FFFFFF"/>
          </a:solidFill>
          <a:ln w="28575">
            <a:solidFill>
              <a:schemeClr val="accent2">
                <a:lumMod val="75000"/>
              </a:schemeClr>
            </a:solidFill>
            <a:miter lim="800000"/>
            <a:headEnd/>
            <a:tailEnd/>
          </a:ln>
          <a:effectLst/>
          <a:scene3d>
            <a:camera prst="orthographicFront">
              <a:rot lat="0" lon="6000" rev="0"/>
            </a:camera>
            <a:lightRig rig="threePt" dir="t"/>
          </a:scene3d>
        </p:spPr>
        <p:txBody>
          <a:bodyPr/>
          <a:lstStyle/>
          <a:p>
            <a:pPr algn="ctr">
              <a:spcBef>
                <a:spcPct val="20000"/>
              </a:spcBef>
              <a:buClr>
                <a:srgbClr val="00CC00"/>
              </a:buClr>
              <a:buFont typeface="Webdings" pitchFamily="18" charset="2"/>
              <a:buNone/>
              <a:defRPr/>
            </a:pPr>
            <a:endParaRPr lang="en-US" sz="1200">
              <a:cs typeface="+mn-cs"/>
            </a:endParaRPr>
          </a:p>
        </p:txBody>
      </p:sp>
      <p:cxnSp>
        <p:nvCxnSpPr>
          <p:cNvPr id="95" name="Straight Connector 94">
            <a:extLst>
              <a:ext uri="{FF2B5EF4-FFF2-40B4-BE49-F238E27FC236}">
                <a16:creationId xmlns:a16="http://schemas.microsoft.com/office/drawing/2014/main" id="{EC9F58EB-598F-3605-F8B4-6A937DFB1928}"/>
              </a:ext>
            </a:extLst>
          </p:cNvPr>
          <p:cNvCxnSpPr>
            <a:cxnSpLocks/>
          </p:cNvCxnSpPr>
          <p:nvPr/>
        </p:nvCxnSpPr>
        <p:spPr>
          <a:xfrm>
            <a:off x="2098303" y="2942194"/>
            <a:ext cx="410016"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1E32DED6-B292-8A23-733F-3F7758D6BD18}"/>
              </a:ext>
            </a:extLst>
          </p:cNvPr>
          <p:cNvSpPr txBox="1"/>
          <p:nvPr/>
        </p:nvSpPr>
        <p:spPr>
          <a:xfrm>
            <a:off x="3061910" y="2797882"/>
            <a:ext cx="2133405" cy="307777"/>
          </a:xfrm>
          <a:prstGeom prst="rect">
            <a:avLst/>
          </a:prstGeom>
          <a:noFill/>
        </p:spPr>
        <p:txBody>
          <a:bodyPr wrap="none" rtlCol="0">
            <a:spAutoFit/>
          </a:bodyPr>
          <a:lstStyle/>
          <a:p>
            <a:r>
              <a:rPr lang="en-US" sz="1400"/>
              <a:t>Communication network</a:t>
            </a:r>
          </a:p>
        </p:txBody>
      </p:sp>
      <p:sp>
        <p:nvSpPr>
          <p:cNvPr id="104" name="TextBox 103">
            <a:extLst>
              <a:ext uri="{FF2B5EF4-FFF2-40B4-BE49-F238E27FC236}">
                <a16:creationId xmlns:a16="http://schemas.microsoft.com/office/drawing/2014/main" id="{8920EBC9-9466-1F57-ECEE-6B833C5C9C5F}"/>
              </a:ext>
            </a:extLst>
          </p:cNvPr>
          <p:cNvSpPr txBox="1">
            <a:spLocks/>
          </p:cNvSpPr>
          <p:nvPr/>
        </p:nvSpPr>
        <p:spPr>
          <a:xfrm>
            <a:off x="353944" y="4375187"/>
            <a:ext cx="2198915" cy="338554"/>
          </a:xfrm>
          <a:prstGeom prst="rect">
            <a:avLst/>
          </a:prstGeom>
          <a:solidFill>
            <a:schemeClr val="accent4">
              <a:lumMod val="60000"/>
              <a:lumOff val="40000"/>
            </a:schemeClr>
          </a:solidFill>
          <a:ln>
            <a:solidFill>
              <a:schemeClr val="accent4">
                <a:lumMod val="75000"/>
              </a:schemeClr>
            </a:solidFill>
          </a:ln>
        </p:spPr>
        <p:txBody>
          <a:bodyPr wrap="square" rtlCol="0">
            <a:noAutofit/>
          </a:bodyPr>
          <a:lstStyle>
            <a:defPPr>
              <a:defRPr lang="en-US"/>
            </a:defPPr>
            <a:lvl1pPr algn="ctr">
              <a:defRPr sz="1600"/>
            </a:lvl1pPr>
          </a:lstStyle>
          <a:p>
            <a:r>
              <a:rPr lang="en-US" dirty="0"/>
              <a:t>Financial venues</a:t>
            </a:r>
          </a:p>
        </p:txBody>
      </p:sp>
      <p:sp>
        <p:nvSpPr>
          <p:cNvPr id="105" name="TextBox 104">
            <a:extLst>
              <a:ext uri="{FF2B5EF4-FFF2-40B4-BE49-F238E27FC236}">
                <a16:creationId xmlns:a16="http://schemas.microsoft.com/office/drawing/2014/main" id="{50023DB0-739C-E04C-F4F8-251CFB485850}"/>
              </a:ext>
            </a:extLst>
          </p:cNvPr>
          <p:cNvSpPr txBox="1">
            <a:spLocks/>
          </p:cNvSpPr>
          <p:nvPr/>
        </p:nvSpPr>
        <p:spPr>
          <a:xfrm>
            <a:off x="3032368" y="4375187"/>
            <a:ext cx="2556014" cy="338554"/>
          </a:xfrm>
          <a:prstGeom prst="rect">
            <a:avLst/>
          </a:prstGeom>
          <a:solidFill>
            <a:schemeClr val="accent2">
              <a:lumMod val="75000"/>
            </a:schemeClr>
          </a:solidFill>
          <a:ln>
            <a:solidFill>
              <a:schemeClr val="accent2">
                <a:lumMod val="75000"/>
              </a:schemeClr>
            </a:solidFill>
          </a:ln>
        </p:spPr>
        <p:txBody>
          <a:bodyPr wrap="square" rtlCol="0">
            <a:noAutofit/>
          </a:bodyPr>
          <a:lstStyle>
            <a:defPPr>
              <a:defRPr lang="en-US"/>
            </a:defPPr>
            <a:lvl1pPr algn="ctr">
              <a:defRPr sz="1600">
                <a:solidFill>
                  <a:schemeClr val="bg1"/>
                </a:solidFill>
              </a:defRPr>
            </a:lvl1pPr>
          </a:lstStyle>
          <a:p>
            <a:r>
              <a:rPr lang="en-US"/>
              <a:t>Communication network</a:t>
            </a:r>
          </a:p>
        </p:txBody>
      </p:sp>
      <p:sp>
        <p:nvSpPr>
          <p:cNvPr id="106" name="TextBox 105">
            <a:extLst>
              <a:ext uri="{FF2B5EF4-FFF2-40B4-BE49-F238E27FC236}">
                <a16:creationId xmlns:a16="http://schemas.microsoft.com/office/drawing/2014/main" id="{AD71ED67-F00F-9BD1-7C82-CE649FB4FEDD}"/>
              </a:ext>
            </a:extLst>
          </p:cNvPr>
          <p:cNvSpPr txBox="1">
            <a:spLocks/>
          </p:cNvSpPr>
          <p:nvPr/>
        </p:nvSpPr>
        <p:spPr>
          <a:xfrm>
            <a:off x="6051405" y="4375187"/>
            <a:ext cx="1774372" cy="338554"/>
          </a:xfrm>
          <a:prstGeom prst="rect">
            <a:avLst/>
          </a:prstGeom>
          <a:solidFill>
            <a:schemeClr val="accent6">
              <a:lumMod val="75000"/>
            </a:schemeClr>
          </a:solidFill>
          <a:ln>
            <a:solidFill>
              <a:schemeClr val="accent4">
                <a:lumMod val="50000"/>
              </a:schemeClr>
            </a:solidFill>
          </a:ln>
        </p:spPr>
        <p:txBody>
          <a:bodyPr wrap="square" rtlCol="0">
            <a:noAutofit/>
          </a:bodyPr>
          <a:lstStyle/>
          <a:p>
            <a:pPr algn="ctr"/>
            <a:r>
              <a:rPr lang="en-US" sz="1600" dirty="0">
                <a:solidFill>
                  <a:schemeClr val="bg1"/>
                </a:solidFill>
              </a:rPr>
              <a:t>Data centers</a:t>
            </a:r>
          </a:p>
        </p:txBody>
      </p:sp>
      <p:grpSp>
        <p:nvGrpSpPr>
          <p:cNvPr id="4" name="Gruppieren 1">
            <a:extLst>
              <a:ext uri="{FF2B5EF4-FFF2-40B4-BE49-F238E27FC236}">
                <a16:creationId xmlns:a16="http://schemas.microsoft.com/office/drawing/2014/main" id="{B7335BF2-57CF-9D4A-251D-4F7074670D4E}"/>
              </a:ext>
            </a:extLst>
          </p:cNvPr>
          <p:cNvGrpSpPr>
            <a:grpSpLocks noChangeAspect="1"/>
          </p:cNvGrpSpPr>
          <p:nvPr/>
        </p:nvGrpSpPr>
        <p:grpSpPr>
          <a:xfrm>
            <a:off x="1186297" y="2209836"/>
            <a:ext cx="360000" cy="360000"/>
            <a:chOff x="4167000" y="2166750"/>
            <a:chExt cx="810000" cy="810000"/>
          </a:xfrm>
        </p:grpSpPr>
        <p:sp>
          <p:nvSpPr>
            <p:cNvPr id="5" name="Freeform: Shape 4">
              <a:extLst>
                <a:ext uri="{FF2B5EF4-FFF2-40B4-BE49-F238E27FC236}">
                  <a16:creationId xmlns:a16="http://schemas.microsoft.com/office/drawing/2014/main" id="{2249A1BE-ED23-D89A-904C-9AE1C44C49D9}"/>
                </a:ext>
              </a:extLst>
            </p:cNvPr>
            <p:cNvSpPr/>
            <p:nvPr/>
          </p:nvSpPr>
          <p:spPr>
            <a:xfrm>
              <a:off x="4167000" y="2166750"/>
              <a:ext cx="810000" cy="810000"/>
            </a:xfrm>
            <a:custGeom>
              <a:avLst/>
              <a:gdLst>
                <a:gd name="connsiteX0" fmla="*/ 95770 w 1072618"/>
                <a:gd name="connsiteY0" fmla="*/ 1072619 h 1072618"/>
                <a:gd name="connsiteX1" fmla="*/ 0 w 1072618"/>
                <a:gd name="connsiteY1" fmla="*/ 976849 h 1072618"/>
                <a:gd name="connsiteX2" fmla="*/ 0 w 1072618"/>
                <a:gd name="connsiteY2" fmla="*/ 95770 h 1072618"/>
                <a:gd name="connsiteX3" fmla="*/ 95770 w 1072618"/>
                <a:gd name="connsiteY3" fmla="*/ 0 h 1072618"/>
                <a:gd name="connsiteX4" fmla="*/ 976849 w 1072618"/>
                <a:gd name="connsiteY4" fmla="*/ 0 h 1072618"/>
                <a:gd name="connsiteX5" fmla="*/ 1072619 w 1072618"/>
                <a:gd name="connsiteY5" fmla="*/ 95770 h 1072618"/>
                <a:gd name="connsiteX6" fmla="*/ 1072619 w 1072618"/>
                <a:gd name="connsiteY6" fmla="*/ 976849 h 1072618"/>
                <a:gd name="connsiteX7" fmla="*/ 976849 w 1072618"/>
                <a:gd name="connsiteY7" fmla="*/ 1072619 h 1072618"/>
                <a:gd name="connsiteX8" fmla="*/ 95770 w 1072618"/>
                <a:gd name="connsiteY8" fmla="*/ 1072619 h 107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618" h="1072618">
                  <a:moveTo>
                    <a:pt x="95770" y="1072619"/>
                  </a:moveTo>
                  <a:cubicBezTo>
                    <a:pt x="43416" y="1072619"/>
                    <a:pt x="0" y="1029203"/>
                    <a:pt x="0" y="976849"/>
                  </a:cubicBezTo>
                  <a:lnTo>
                    <a:pt x="0" y="95770"/>
                  </a:lnTo>
                  <a:cubicBezTo>
                    <a:pt x="0" y="43416"/>
                    <a:pt x="43416" y="0"/>
                    <a:pt x="95770" y="0"/>
                  </a:cubicBezTo>
                  <a:lnTo>
                    <a:pt x="976849" y="0"/>
                  </a:lnTo>
                  <a:cubicBezTo>
                    <a:pt x="1029203" y="0"/>
                    <a:pt x="1072619" y="43416"/>
                    <a:pt x="1072619" y="95770"/>
                  </a:cubicBezTo>
                  <a:lnTo>
                    <a:pt x="1072619" y="976849"/>
                  </a:lnTo>
                  <a:cubicBezTo>
                    <a:pt x="1072619" y="1029203"/>
                    <a:pt x="1029203" y="1072619"/>
                    <a:pt x="976849" y="1072619"/>
                  </a:cubicBezTo>
                  <a:lnTo>
                    <a:pt x="95770" y="1072619"/>
                  </a:lnTo>
                  <a:close/>
                </a:path>
              </a:pathLst>
            </a:custGeom>
            <a:gradFill flip="none" rotWithShape="1">
              <a:gsLst>
                <a:gs pos="91200">
                  <a:srgbClr val="002856"/>
                </a:gs>
                <a:gs pos="0">
                  <a:srgbClr val="005CA9"/>
                </a:gs>
              </a:gsLst>
              <a:path path="circle">
                <a:fillToRect l="100000" t="100000"/>
              </a:path>
              <a:tileRect r="-100000" b="-100000"/>
            </a:gradFill>
            <a:ln w="9525" cap="flat" cmpd="sng" algn="ctr">
              <a:solidFill>
                <a:srgbClr val="FFFFFF"/>
              </a:solid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defTabSz="914400">
                <a:spcBef>
                  <a:spcPts val="0"/>
                </a:spcBef>
                <a:spcAft>
                  <a:spcPts val="0"/>
                </a:spcAft>
                <a:buClr>
                  <a:srgbClr val="182677"/>
                </a:buClr>
                <a:buFont typeface="Arial" pitchFamily="34" charset="0"/>
              </a:pPr>
              <a:endParaRPr lang="en-US" sz="1200" kern="0">
                <a:solidFill>
                  <a:prstClr val="black"/>
                </a:solidFill>
              </a:endParaRPr>
            </a:p>
          </p:txBody>
        </p:sp>
        <p:grpSp>
          <p:nvGrpSpPr>
            <p:cNvPr id="6" name="Group 5">
              <a:extLst>
                <a:ext uri="{FF2B5EF4-FFF2-40B4-BE49-F238E27FC236}">
                  <a16:creationId xmlns:a16="http://schemas.microsoft.com/office/drawing/2014/main" id="{C453A7F7-F269-619B-DFE2-438E21320AEF}"/>
                </a:ext>
              </a:extLst>
            </p:cNvPr>
            <p:cNvGrpSpPr/>
            <p:nvPr/>
          </p:nvGrpSpPr>
          <p:grpSpPr>
            <a:xfrm>
              <a:off x="4222192" y="2244208"/>
              <a:ext cx="699617" cy="655084"/>
              <a:chOff x="5539530" y="2123697"/>
              <a:chExt cx="699617" cy="655084"/>
            </a:xfrm>
          </p:grpSpPr>
          <p:sp>
            <p:nvSpPr>
              <p:cNvPr id="7" name="Freeform: Shape 6">
                <a:extLst>
                  <a:ext uri="{FF2B5EF4-FFF2-40B4-BE49-F238E27FC236}">
                    <a16:creationId xmlns:a16="http://schemas.microsoft.com/office/drawing/2014/main" id="{E14A1738-90CD-9094-A144-B3DA86538748}"/>
                  </a:ext>
                </a:extLst>
              </p:cNvPr>
              <p:cNvSpPr/>
              <p:nvPr/>
            </p:nvSpPr>
            <p:spPr>
              <a:xfrm>
                <a:off x="5844897" y="2262081"/>
                <a:ext cx="178416" cy="237091"/>
              </a:xfrm>
              <a:custGeom>
                <a:avLst/>
                <a:gdLst>
                  <a:gd name="connsiteX0" fmla="*/ 19156 w 178416"/>
                  <a:gd name="connsiteY0" fmla="*/ 0 h 237091"/>
                  <a:gd name="connsiteX1" fmla="*/ 106 w 178416"/>
                  <a:gd name="connsiteY1" fmla="*/ 19050 h 237091"/>
                  <a:gd name="connsiteX2" fmla="*/ 106 w 178416"/>
                  <a:gd name="connsiteY2" fmla="*/ 218313 h 237091"/>
                  <a:gd name="connsiteX3" fmla="*/ 106 w 178416"/>
                  <a:gd name="connsiteY3" fmla="*/ 222028 h 237091"/>
                  <a:gd name="connsiteX4" fmla="*/ 106 w 178416"/>
                  <a:gd name="connsiteY4" fmla="*/ 223742 h 237091"/>
                  <a:gd name="connsiteX5" fmla="*/ 677 w 178416"/>
                  <a:gd name="connsiteY5" fmla="*/ 225647 h 237091"/>
                  <a:gd name="connsiteX6" fmla="*/ 1630 w 178416"/>
                  <a:gd name="connsiteY6" fmla="*/ 227457 h 237091"/>
                  <a:gd name="connsiteX7" fmla="*/ 2392 w 178416"/>
                  <a:gd name="connsiteY7" fmla="*/ 228886 h 237091"/>
                  <a:gd name="connsiteX8" fmla="*/ 7726 w 178416"/>
                  <a:gd name="connsiteY8" fmla="*/ 234125 h 237091"/>
                  <a:gd name="connsiteX9" fmla="*/ 9154 w 178416"/>
                  <a:gd name="connsiteY9" fmla="*/ 234887 h 237091"/>
                  <a:gd name="connsiteX10" fmla="*/ 10964 w 178416"/>
                  <a:gd name="connsiteY10" fmla="*/ 235934 h 237091"/>
                  <a:gd name="connsiteX11" fmla="*/ 12869 w 178416"/>
                  <a:gd name="connsiteY11" fmla="*/ 236506 h 237091"/>
                  <a:gd name="connsiteX12" fmla="*/ 14489 w 178416"/>
                  <a:gd name="connsiteY12" fmla="*/ 236982 h 237091"/>
                  <a:gd name="connsiteX13" fmla="*/ 18298 w 178416"/>
                  <a:gd name="connsiteY13" fmla="*/ 236982 h 237091"/>
                  <a:gd name="connsiteX14" fmla="*/ 22013 w 178416"/>
                  <a:gd name="connsiteY14" fmla="*/ 236982 h 237091"/>
                  <a:gd name="connsiteX15" fmla="*/ 23632 w 178416"/>
                  <a:gd name="connsiteY15" fmla="*/ 236506 h 237091"/>
                  <a:gd name="connsiteX16" fmla="*/ 25538 w 178416"/>
                  <a:gd name="connsiteY16" fmla="*/ 235934 h 237091"/>
                  <a:gd name="connsiteX17" fmla="*/ 27442 w 178416"/>
                  <a:gd name="connsiteY17" fmla="*/ 234887 h 237091"/>
                  <a:gd name="connsiteX18" fmla="*/ 28776 w 178416"/>
                  <a:gd name="connsiteY18" fmla="*/ 234125 h 237091"/>
                  <a:gd name="connsiteX19" fmla="*/ 31729 w 178416"/>
                  <a:gd name="connsiteY19" fmla="*/ 231743 h 237091"/>
                  <a:gd name="connsiteX20" fmla="*/ 173461 w 178416"/>
                  <a:gd name="connsiteY20" fmla="*/ 90869 h 237091"/>
                  <a:gd name="connsiteX21" fmla="*/ 172183 w 178416"/>
                  <a:gd name="connsiteY21" fmla="*/ 63958 h 237091"/>
                  <a:gd name="connsiteX22" fmla="*/ 146600 w 178416"/>
                  <a:gd name="connsiteY22" fmla="*/ 63913 h 237091"/>
                  <a:gd name="connsiteX23" fmla="*/ 38206 w 178416"/>
                  <a:gd name="connsiteY23" fmla="*/ 172307 h 237091"/>
                  <a:gd name="connsiteX24" fmla="*/ 38206 w 178416"/>
                  <a:gd name="connsiteY24" fmla="*/ 19050 h 237091"/>
                  <a:gd name="connsiteX25" fmla="*/ 19156 w 178416"/>
                  <a:gd name="connsiteY25" fmla="*/ 0 h 23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8416" h="237091">
                    <a:moveTo>
                      <a:pt x="19156" y="0"/>
                    </a:moveTo>
                    <a:cubicBezTo>
                      <a:pt x="8634" y="0"/>
                      <a:pt x="106" y="8529"/>
                      <a:pt x="106" y="19050"/>
                    </a:cubicBezTo>
                    <a:lnTo>
                      <a:pt x="106" y="218313"/>
                    </a:lnTo>
                    <a:cubicBezTo>
                      <a:pt x="-35" y="219547"/>
                      <a:pt x="-35" y="220793"/>
                      <a:pt x="106" y="222028"/>
                    </a:cubicBezTo>
                    <a:cubicBezTo>
                      <a:pt x="63" y="222598"/>
                      <a:pt x="63" y="223172"/>
                      <a:pt x="106" y="223742"/>
                    </a:cubicBezTo>
                    <a:cubicBezTo>
                      <a:pt x="106" y="224314"/>
                      <a:pt x="106" y="224980"/>
                      <a:pt x="677" y="225647"/>
                    </a:cubicBezTo>
                    <a:lnTo>
                      <a:pt x="1630" y="227457"/>
                    </a:lnTo>
                    <a:lnTo>
                      <a:pt x="2392" y="228886"/>
                    </a:lnTo>
                    <a:cubicBezTo>
                      <a:pt x="3806" y="230967"/>
                      <a:pt x="5619" y="232748"/>
                      <a:pt x="7726" y="234125"/>
                    </a:cubicBezTo>
                    <a:cubicBezTo>
                      <a:pt x="8148" y="234469"/>
                      <a:pt x="8633" y="234727"/>
                      <a:pt x="9154" y="234887"/>
                    </a:cubicBezTo>
                    <a:cubicBezTo>
                      <a:pt x="9724" y="235291"/>
                      <a:pt x="10330" y="235642"/>
                      <a:pt x="10964" y="235934"/>
                    </a:cubicBezTo>
                    <a:lnTo>
                      <a:pt x="12869" y="236506"/>
                    </a:lnTo>
                    <a:lnTo>
                      <a:pt x="14489" y="236982"/>
                    </a:lnTo>
                    <a:cubicBezTo>
                      <a:pt x="15754" y="237128"/>
                      <a:pt x="17033" y="237128"/>
                      <a:pt x="18298" y="236982"/>
                    </a:cubicBezTo>
                    <a:cubicBezTo>
                      <a:pt x="19533" y="237123"/>
                      <a:pt x="20779" y="237123"/>
                      <a:pt x="22013" y="236982"/>
                    </a:cubicBezTo>
                    <a:lnTo>
                      <a:pt x="23632" y="236506"/>
                    </a:lnTo>
                    <a:lnTo>
                      <a:pt x="25538" y="235934"/>
                    </a:lnTo>
                    <a:lnTo>
                      <a:pt x="27442" y="234887"/>
                    </a:lnTo>
                    <a:cubicBezTo>
                      <a:pt x="27935" y="234728"/>
                      <a:pt x="28389" y="234468"/>
                      <a:pt x="28776" y="234125"/>
                    </a:cubicBezTo>
                    <a:cubicBezTo>
                      <a:pt x="29880" y="233492"/>
                      <a:pt x="30877" y="232688"/>
                      <a:pt x="31729" y="231743"/>
                    </a:cubicBezTo>
                    <a:lnTo>
                      <a:pt x="173461" y="90869"/>
                    </a:lnTo>
                    <a:cubicBezTo>
                      <a:pt x="180539" y="83085"/>
                      <a:pt x="179967" y="71037"/>
                      <a:pt x="172183" y="63958"/>
                    </a:cubicBezTo>
                    <a:cubicBezTo>
                      <a:pt x="164936" y="57367"/>
                      <a:pt x="153871" y="57348"/>
                      <a:pt x="146600" y="63913"/>
                    </a:cubicBezTo>
                    <a:lnTo>
                      <a:pt x="38206" y="172307"/>
                    </a:lnTo>
                    <a:lnTo>
                      <a:pt x="38206" y="19050"/>
                    </a:lnTo>
                    <a:cubicBezTo>
                      <a:pt x="38206" y="8529"/>
                      <a:pt x="29677" y="0"/>
                      <a:pt x="19156" y="0"/>
                    </a:cubicBezTo>
                    <a:close/>
                  </a:path>
                </a:pathLst>
              </a:custGeom>
              <a:solidFill>
                <a:srgbClr val="FFFFFF"/>
              </a:solidFill>
              <a:ln w="9525" cap="flat">
                <a:noFill/>
                <a:prstDash val="solid"/>
                <a:miter/>
              </a:ln>
            </p:spPr>
            <p:txBody>
              <a:bodyPr rtlCol="0" anchor="ctr"/>
              <a:lstStyle/>
              <a:p>
                <a:endParaRPr lang="en-US" sz="1200"/>
              </a:p>
            </p:txBody>
          </p:sp>
          <p:sp>
            <p:nvSpPr>
              <p:cNvPr id="8" name="Freeform: Shape 7">
                <a:extLst>
                  <a:ext uri="{FF2B5EF4-FFF2-40B4-BE49-F238E27FC236}">
                    <a16:creationId xmlns:a16="http://schemas.microsoft.com/office/drawing/2014/main" id="{2E876DDB-7AF8-3454-C772-F3DD0B14856B}"/>
                  </a:ext>
                </a:extLst>
              </p:cNvPr>
              <p:cNvSpPr/>
              <p:nvPr/>
            </p:nvSpPr>
            <p:spPr>
              <a:xfrm>
                <a:off x="5539530" y="2123697"/>
                <a:ext cx="699617" cy="655084"/>
              </a:xfrm>
              <a:custGeom>
                <a:avLst/>
                <a:gdLst>
                  <a:gd name="connsiteX0" fmla="*/ 613892 w 699617"/>
                  <a:gd name="connsiteY0" fmla="*/ 401465 h 655084"/>
                  <a:gd name="connsiteX1" fmla="*/ 699617 w 699617"/>
                  <a:gd name="connsiteY1" fmla="*/ 253637 h 655084"/>
                  <a:gd name="connsiteX2" fmla="*/ 646563 w 699617"/>
                  <a:gd name="connsiteY2" fmla="*/ 253637 h 655084"/>
                  <a:gd name="connsiteX3" fmla="*/ 253637 w 699617"/>
                  <a:gd name="connsiteY3" fmla="*/ 8522 h 655084"/>
                  <a:gd name="connsiteX4" fmla="*/ 8522 w 699617"/>
                  <a:gd name="connsiteY4" fmla="*/ 401448 h 655084"/>
                  <a:gd name="connsiteX5" fmla="*/ 401448 w 699617"/>
                  <a:gd name="connsiteY5" fmla="*/ 646563 h 655084"/>
                  <a:gd name="connsiteX6" fmla="*/ 552932 w 699617"/>
                  <a:gd name="connsiteY6" fmla="*/ 565104 h 655084"/>
                  <a:gd name="connsiteX7" fmla="*/ 507022 w 699617"/>
                  <a:gd name="connsiteY7" fmla="*/ 516812 h 655084"/>
                  <a:gd name="connsiteX8" fmla="*/ 138333 w 699617"/>
                  <a:gd name="connsiteY8" fmla="*/ 507019 h 655084"/>
                  <a:gd name="connsiteX9" fmla="*/ 148126 w 699617"/>
                  <a:gd name="connsiteY9" fmla="*/ 138330 h 655084"/>
                  <a:gd name="connsiteX10" fmla="*/ 516815 w 699617"/>
                  <a:gd name="connsiteY10" fmla="*/ 148123 h 655084"/>
                  <a:gd name="connsiteX11" fmla="*/ 577697 w 699617"/>
                  <a:gd name="connsiteY11" fmla="*/ 253732 h 655084"/>
                  <a:gd name="connsiteX12" fmla="*/ 528548 w 699617"/>
                  <a:gd name="connsiteY12" fmla="*/ 253732 h 65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9617" h="655084">
                    <a:moveTo>
                      <a:pt x="613892" y="401465"/>
                    </a:moveTo>
                    <a:lnTo>
                      <a:pt x="699617" y="253637"/>
                    </a:lnTo>
                    <a:lnTo>
                      <a:pt x="646563" y="253637"/>
                    </a:lnTo>
                    <a:cubicBezTo>
                      <a:pt x="605747" y="77446"/>
                      <a:pt x="429827" y="-32295"/>
                      <a:pt x="253637" y="8522"/>
                    </a:cubicBezTo>
                    <a:cubicBezTo>
                      <a:pt x="77446" y="49339"/>
                      <a:pt x="-32295" y="225258"/>
                      <a:pt x="8522" y="401448"/>
                    </a:cubicBezTo>
                    <a:cubicBezTo>
                      <a:pt x="49339" y="577638"/>
                      <a:pt x="225258" y="687380"/>
                      <a:pt x="401448" y="646563"/>
                    </a:cubicBezTo>
                    <a:cubicBezTo>
                      <a:pt x="458299" y="633393"/>
                      <a:pt x="510597" y="605270"/>
                      <a:pt x="552932" y="565104"/>
                    </a:cubicBezTo>
                    <a:lnTo>
                      <a:pt x="507022" y="516812"/>
                    </a:lnTo>
                    <a:cubicBezTo>
                      <a:pt x="402507" y="615918"/>
                      <a:pt x="237439" y="611534"/>
                      <a:pt x="138333" y="507019"/>
                    </a:cubicBezTo>
                    <a:cubicBezTo>
                      <a:pt x="39227" y="402504"/>
                      <a:pt x="43611" y="237436"/>
                      <a:pt x="148126" y="138330"/>
                    </a:cubicBezTo>
                    <a:cubicBezTo>
                      <a:pt x="252641" y="39223"/>
                      <a:pt x="417710" y="43608"/>
                      <a:pt x="516815" y="148123"/>
                    </a:cubicBezTo>
                    <a:cubicBezTo>
                      <a:pt x="545168" y="178022"/>
                      <a:pt x="566031" y="214214"/>
                      <a:pt x="577697" y="253732"/>
                    </a:cubicBezTo>
                    <a:lnTo>
                      <a:pt x="528548" y="253732"/>
                    </a:lnTo>
                    <a:close/>
                  </a:path>
                </a:pathLst>
              </a:custGeom>
              <a:solidFill>
                <a:srgbClr val="FFFFFF"/>
              </a:solidFill>
              <a:ln w="9525" cap="flat">
                <a:noFill/>
                <a:prstDash val="solid"/>
                <a:miter/>
              </a:ln>
            </p:spPr>
            <p:txBody>
              <a:bodyPr rtlCol="0" anchor="ctr"/>
              <a:lstStyle/>
              <a:p>
                <a:endParaRPr lang="en-US" sz="1200"/>
              </a:p>
            </p:txBody>
          </p:sp>
        </p:grpSp>
      </p:grpSp>
      <p:grpSp>
        <p:nvGrpSpPr>
          <p:cNvPr id="9" name="Group 8">
            <a:extLst>
              <a:ext uri="{FF2B5EF4-FFF2-40B4-BE49-F238E27FC236}">
                <a16:creationId xmlns:a16="http://schemas.microsoft.com/office/drawing/2014/main" id="{89D58D72-56B9-CEA0-D598-0C97DD380B17}"/>
              </a:ext>
            </a:extLst>
          </p:cNvPr>
          <p:cNvGrpSpPr>
            <a:grpSpLocks noChangeAspect="1"/>
          </p:cNvGrpSpPr>
          <p:nvPr/>
        </p:nvGrpSpPr>
        <p:grpSpPr>
          <a:xfrm rot="21309208">
            <a:off x="1550261" y="1510449"/>
            <a:ext cx="529370" cy="464411"/>
            <a:chOff x="2732348" y="1348291"/>
            <a:chExt cx="993565" cy="871646"/>
          </a:xfrm>
          <a:solidFill>
            <a:schemeClr val="accent2">
              <a:lumMod val="75000"/>
            </a:schemeClr>
          </a:solidFill>
        </p:grpSpPr>
        <p:sp>
          <p:nvSpPr>
            <p:cNvPr id="10" name="Freeform: Shape 9">
              <a:extLst>
                <a:ext uri="{FF2B5EF4-FFF2-40B4-BE49-F238E27FC236}">
                  <a16:creationId xmlns:a16="http://schemas.microsoft.com/office/drawing/2014/main" id="{350A4534-1A3A-A163-1A3E-DDE1189372AE}"/>
                </a:ext>
              </a:extLst>
            </p:cNvPr>
            <p:cNvSpPr/>
            <p:nvPr/>
          </p:nvSpPr>
          <p:spPr>
            <a:xfrm>
              <a:off x="2732348" y="1348291"/>
              <a:ext cx="437662" cy="383415"/>
            </a:xfrm>
            <a:custGeom>
              <a:avLst/>
              <a:gdLst>
                <a:gd name="connsiteX0" fmla="*/ 256508 w 303561"/>
                <a:gd name="connsiteY0" fmla="*/ 273177 h 273176"/>
                <a:gd name="connsiteX1" fmla="*/ 150400 w 303561"/>
                <a:gd name="connsiteY1" fmla="*/ 262223 h 273176"/>
                <a:gd name="connsiteX2" fmla="*/ 0 w 303561"/>
                <a:gd name="connsiteY2" fmla="*/ 136970 h 273176"/>
                <a:gd name="connsiteX3" fmla="*/ 123158 w 303561"/>
                <a:gd name="connsiteY3" fmla="*/ 0 h 273176"/>
                <a:gd name="connsiteX4" fmla="*/ 257556 w 303561"/>
                <a:gd name="connsiteY4" fmla="*/ 108871 h 273176"/>
                <a:gd name="connsiteX5" fmla="*/ 303562 w 303561"/>
                <a:gd name="connsiteY5" fmla="*/ 216980 h 273176"/>
                <a:gd name="connsiteX6" fmla="*/ 160115 w 303561"/>
                <a:gd name="connsiteY6" fmla="*/ 239078 h 273176"/>
                <a:gd name="connsiteX7" fmla="*/ 245840 w 303561"/>
                <a:gd name="connsiteY7" fmla="*/ 247936 h 273176"/>
                <a:gd name="connsiteX8" fmla="*/ 275654 w 303561"/>
                <a:gd name="connsiteY8" fmla="*/ 213170 h 273176"/>
                <a:gd name="connsiteX9" fmla="*/ 237554 w 303561"/>
                <a:gd name="connsiteY9" fmla="*/ 124111 h 273176"/>
                <a:gd name="connsiteX10" fmla="*/ 125825 w 303561"/>
                <a:gd name="connsiteY10" fmla="*/ 33052 h 273176"/>
                <a:gd name="connsiteX11" fmla="*/ 34576 w 303561"/>
                <a:gd name="connsiteY11" fmla="*/ 134779 h 27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3561" h="273176">
                  <a:moveTo>
                    <a:pt x="256508" y="273177"/>
                  </a:moveTo>
                  <a:lnTo>
                    <a:pt x="150400" y="262223"/>
                  </a:lnTo>
                  <a:lnTo>
                    <a:pt x="0" y="136970"/>
                  </a:lnTo>
                  <a:lnTo>
                    <a:pt x="123158" y="0"/>
                  </a:lnTo>
                  <a:lnTo>
                    <a:pt x="257556" y="108871"/>
                  </a:lnTo>
                  <a:lnTo>
                    <a:pt x="303562" y="216980"/>
                  </a:lnTo>
                  <a:close/>
                  <a:moveTo>
                    <a:pt x="160115" y="239078"/>
                  </a:moveTo>
                  <a:lnTo>
                    <a:pt x="245840" y="247936"/>
                  </a:lnTo>
                  <a:lnTo>
                    <a:pt x="275654" y="213170"/>
                  </a:lnTo>
                  <a:lnTo>
                    <a:pt x="237554" y="124111"/>
                  </a:lnTo>
                  <a:lnTo>
                    <a:pt x="125825" y="33052"/>
                  </a:lnTo>
                  <a:lnTo>
                    <a:pt x="34576" y="134779"/>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2A033F3-33C1-1D89-6993-63C2195C8820}"/>
                </a:ext>
              </a:extLst>
            </p:cNvPr>
            <p:cNvSpPr/>
            <p:nvPr/>
          </p:nvSpPr>
          <p:spPr>
            <a:xfrm>
              <a:off x="3286603" y="1821279"/>
              <a:ext cx="439310" cy="380475"/>
            </a:xfrm>
            <a:custGeom>
              <a:avLst/>
              <a:gdLst>
                <a:gd name="connsiteX0" fmla="*/ 184213 w 304704"/>
                <a:gd name="connsiteY0" fmla="*/ 271082 h 271081"/>
                <a:gd name="connsiteX1" fmla="*/ 47911 w 304704"/>
                <a:gd name="connsiteY1" fmla="*/ 164592 h 271081"/>
                <a:gd name="connsiteX2" fmla="*/ 0 w 304704"/>
                <a:gd name="connsiteY2" fmla="*/ 57150 h 271081"/>
                <a:gd name="connsiteX3" fmla="*/ 46196 w 304704"/>
                <a:gd name="connsiteY3" fmla="*/ 0 h 271081"/>
                <a:gd name="connsiteX4" fmla="*/ 152305 w 304704"/>
                <a:gd name="connsiteY4" fmla="*/ 9525 h 271081"/>
                <a:gd name="connsiteX5" fmla="*/ 304705 w 304704"/>
                <a:gd name="connsiteY5" fmla="*/ 131731 h 271081"/>
                <a:gd name="connsiteX6" fmla="*/ 67437 w 304704"/>
                <a:gd name="connsiteY6" fmla="*/ 149352 h 271081"/>
                <a:gd name="connsiteX7" fmla="*/ 180975 w 304704"/>
                <a:gd name="connsiteY7" fmla="*/ 238125 h 271081"/>
                <a:gd name="connsiteX8" fmla="*/ 270415 w 304704"/>
                <a:gd name="connsiteY8" fmla="*/ 134779 h 271081"/>
                <a:gd name="connsiteX9" fmla="*/ 142970 w 304704"/>
                <a:gd name="connsiteY9" fmla="*/ 32671 h 271081"/>
                <a:gd name="connsiteX10" fmla="*/ 57245 w 304704"/>
                <a:gd name="connsiteY10" fmla="*/ 25432 h 271081"/>
                <a:gd name="connsiteX11" fmla="*/ 28670 w 304704"/>
                <a:gd name="connsiteY11" fmla="*/ 60960 h 27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704" h="271081">
                  <a:moveTo>
                    <a:pt x="184213" y="271082"/>
                  </a:moveTo>
                  <a:lnTo>
                    <a:pt x="47911" y="164592"/>
                  </a:lnTo>
                  <a:lnTo>
                    <a:pt x="0" y="57150"/>
                  </a:lnTo>
                  <a:lnTo>
                    <a:pt x="46196" y="0"/>
                  </a:lnTo>
                  <a:lnTo>
                    <a:pt x="152305" y="9525"/>
                  </a:lnTo>
                  <a:lnTo>
                    <a:pt x="304705" y="131731"/>
                  </a:lnTo>
                  <a:close/>
                  <a:moveTo>
                    <a:pt x="67437" y="149352"/>
                  </a:moveTo>
                  <a:lnTo>
                    <a:pt x="180975" y="238125"/>
                  </a:lnTo>
                  <a:lnTo>
                    <a:pt x="270415" y="134779"/>
                  </a:lnTo>
                  <a:lnTo>
                    <a:pt x="142970" y="32671"/>
                  </a:lnTo>
                  <a:lnTo>
                    <a:pt x="57245" y="25432"/>
                  </a:lnTo>
                  <a:lnTo>
                    <a:pt x="28670" y="6096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5A70278-6F4D-E611-CCA5-1B9B56A23CBE}"/>
                </a:ext>
              </a:extLst>
            </p:cNvPr>
            <p:cNvSpPr/>
            <p:nvPr/>
          </p:nvSpPr>
          <p:spPr>
            <a:xfrm>
              <a:off x="3090767" y="1619136"/>
              <a:ext cx="291508" cy="292131"/>
            </a:xfrm>
            <a:custGeom>
              <a:avLst/>
              <a:gdLst>
                <a:gd name="connsiteX0" fmla="*/ 88968 w 202189"/>
                <a:gd name="connsiteY0" fmla="*/ 199267 h 208138"/>
                <a:gd name="connsiteX1" fmla="*/ 64679 w 202189"/>
                <a:gd name="connsiteY1" fmla="*/ 205268 h 208138"/>
                <a:gd name="connsiteX2" fmla="*/ 3719 w 202189"/>
                <a:gd name="connsiteY2" fmla="*/ 149642 h 208138"/>
                <a:gd name="connsiteX3" fmla="*/ 6481 w 202189"/>
                <a:gd name="connsiteY3" fmla="*/ 124020 h 208138"/>
                <a:gd name="connsiteX4" fmla="*/ 112304 w 202189"/>
                <a:gd name="connsiteY4" fmla="*/ 7910 h 208138"/>
                <a:gd name="connsiteX5" fmla="*/ 137641 w 202189"/>
                <a:gd name="connsiteY5" fmla="*/ 2767 h 208138"/>
                <a:gd name="connsiteX6" fmla="*/ 198601 w 202189"/>
                <a:gd name="connsiteY6" fmla="*/ 58297 h 208138"/>
                <a:gd name="connsiteX7" fmla="*/ 194886 w 202189"/>
                <a:gd name="connsiteY7" fmla="*/ 83062 h 20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189" h="208138">
                  <a:moveTo>
                    <a:pt x="88968" y="199267"/>
                  </a:moveTo>
                  <a:cubicBezTo>
                    <a:pt x="81253" y="207745"/>
                    <a:pt x="70870" y="210983"/>
                    <a:pt x="64679" y="205268"/>
                  </a:cubicBezTo>
                  <a:lnTo>
                    <a:pt x="3719" y="149642"/>
                  </a:lnTo>
                  <a:cubicBezTo>
                    <a:pt x="-2153" y="141680"/>
                    <a:pt x="-953" y="130547"/>
                    <a:pt x="6481" y="124020"/>
                  </a:cubicBezTo>
                  <a:lnTo>
                    <a:pt x="112304" y="7910"/>
                  </a:lnTo>
                  <a:cubicBezTo>
                    <a:pt x="118115" y="-150"/>
                    <a:pt x="129146" y="-2389"/>
                    <a:pt x="137641" y="2767"/>
                  </a:cubicBezTo>
                  <a:lnTo>
                    <a:pt x="198601" y="58297"/>
                  </a:lnTo>
                  <a:cubicBezTo>
                    <a:pt x="204792" y="63917"/>
                    <a:pt x="202601" y="74585"/>
                    <a:pt x="194886" y="83062"/>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4E2A0ED0-D8F7-01B0-040C-EC6668C0E931}"/>
                </a:ext>
              </a:extLst>
            </p:cNvPr>
            <p:cNvSpPr/>
            <p:nvPr/>
          </p:nvSpPr>
          <p:spPr>
            <a:xfrm>
              <a:off x="2966904" y="1879700"/>
              <a:ext cx="215191" cy="160455"/>
            </a:xfrm>
            <a:custGeom>
              <a:avLst/>
              <a:gdLst>
                <a:gd name="connsiteX0" fmla="*/ 116586 w 149256"/>
                <a:gd name="connsiteY0" fmla="*/ 114300 h 114321"/>
                <a:gd name="connsiteX1" fmla="*/ 0 w 149256"/>
                <a:gd name="connsiteY1" fmla="*/ 0 h 114321"/>
                <a:gd name="connsiteX2" fmla="*/ 25432 w 149256"/>
                <a:gd name="connsiteY2" fmla="*/ 0 h 114321"/>
                <a:gd name="connsiteX3" fmla="*/ 62008 w 149256"/>
                <a:gd name="connsiteY3" fmla="*/ 71247 h 114321"/>
                <a:gd name="connsiteX4" fmla="*/ 142304 w 149256"/>
                <a:gd name="connsiteY4" fmla="*/ 85820 h 114321"/>
                <a:gd name="connsiteX5" fmla="*/ 149257 w 149256"/>
                <a:gd name="connsiteY5" fmla="*/ 110300 h 114321"/>
                <a:gd name="connsiteX6" fmla="*/ 116586 w 149256"/>
                <a:gd name="connsiteY6" fmla="*/ 114300 h 11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256" h="114321">
                  <a:moveTo>
                    <a:pt x="116586" y="114300"/>
                  </a:moveTo>
                  <a:cubicBezTo>
                    <a:pt x="53080" y="114312"/>
                    <a:pt x="1245" y="63495"/>
                    <a:pt x="0" y="0"/>
                  </a:cubicBezTo>
                  <a:lnTo>
                    <a:pt x="25432" y="0"/>
                  </a:lnTo>
                  <a:cubicBezTo>
                    <a:pt x="25878" y="28145"/>
                    <a:pt x="39397" y="54480"/>
                    <a:pt x="62008" y="71247"/>
                  </a:cubicBezTo>
                  <a:cubicBezTo>
                    <a:pt x="85007" y="88427"/>
                    <a:pt x="114734" y="93822"/>
                    <a:pt x="142304" y="85820"/>
                  </a:cubicBezTo>
                  <a:lnTo>
                    <a:pt x="149257" y="110300"/>
                  </a:lnTo>
                  <a:cubicBezTo>
                    <a:pt x="138610" y="113165"/>
                    <a:pt x="127610" y="114511"/>
                    <a:pt x="116586" y="114300"/>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8DDB639B-B6B0-7010-8F95-8F9B630F3896}"/>
                </a:ext>
              </a:extLst>
            </p:cNvPr>
            <p:cNvSpPr/>
            <p:nvPr/>
          </p:nvSpPr>
          <p:spPr>
            <a:xfrm>
              <a:off x="2872561" y="1894272"/>
              <a:ext cx="320798" cy="238123"/>
            </a:xfrm>
            <a:custGeom>
              <a:avLst/>
              <a:gdLst>
                <a:gd name="connsiteX0" fmla="*/ 183737 w 222504"/>
                <a:gd name="connsiteY0" fmla="*/ 169640 h 169658"/>
                <a:gd name="connsiteX1" fmla="*/ 0 w 222504"/>
                <a:gd name="connsiteY1" fmla="*/ 2381 h 169658"/>
                <a:gd name="connsiteX2" fmla="*/ 25432 w 222504"/>
                <a:gd name="connsiteY2" fmla="*/ 0 h 169658"/>
                <a:gd name="connsiteX3" fmla="*/ 88582 w 222504"/>
                <a:gd name="connsiteY3" fmla="*/ 112586 h 169658"/>
                <a:gd name="connsiteX4" fmla="*/ 217361 w 222504"/>
                <a:gd name="connsiteY4" fmla="*/ 141161 h 169658"/>
                <a:gd name="connsiteX5" fmla="*/ 222504 w 222504"/>
                <a:gd name="connsiteY5" fmla="*/ 166116 h 169658"/>
                <a:gd name="connsiteX6" fmla="*/ 183737 w 222504"/>
                <a:gd name="connsiteY6" fmla="*/ 169640 h 16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504" h="169658">
                  <a:moveTo>
                    <a:pt x="183737" y="169640"/>
                  </a:moveTo>
                  <a:cubicBezTo>
                    <a:pt x="88485" y="169709"/>
                    <a:pt x="8856" y="97221"/>
                    <a:pt x="0" y="2381"/>
                  </a:cubicBezTo>
                  <a:lnTo>
                    <a:pt x="25432" y="0"/>
                  </a:lnTo>
                  <a:cubicBezTo>
                    <a:pt x="29470" y="44815"/>
                    <a:pt x="52446" y="85775"/>
                    <a:pt x="88582" y="112586"/>
                  </a:cubicBezTo>
                  <a:cubicBezTo>
                    <a:pt x="125414" y="140160"/>
                    <a:pt x="172322" y="150569"/>
                    <a:pt x="217361" y="141161"/>
                  </a:cubicBezTo>
                  <a:lnTo>
                    <a:pt x="222504" y="166116"/>
                  </a:lnTo>
                  <a:cubicBezTo>
                    <a:pt x="209741" y="168643"/>
                    <a:pt x="196747" y="169824"/>
                    <a:pt x="183737" y="169640"/>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204FE5B6-5CEB-0880-B168-C1AFBAE072DA}"/>
                </a:ext>
              </a:extLst>
            </p:cNvPr>
            <p:cNvSpPr/>
            <p:nvPr/>
          </p:nvSpPr>
          <p:spPr>
            <a:xfrm>
              <a:off x="2785082" y="1909245"/>
              <a:ext cx="420634" cy="310692"/>
            </a:xfrm>
            <a:custGeom>
              <a:avLst/>
              <a:gdLst>
                <a:gd name="connsiteX0" fmla="*/ 241649 w 291750"/>
                <a:gd name="connsiteY0" fmla="*/ 221361 h 221362"/>
                <a:gd name="connsiteX1" fmla="*/ 0 w 291750"/>
                <a:gd name="connsiteY1" fmla="*/ 2286 h 221362"/>
                <a:gd name="connsiteX2" fmla="*/ 25432 w 291750"/>
                <a:gd name="connsiteY2" fmla="*/ 0 h 221362"/>
                <a:gd name="connsiteX3" fmla="*/ 111157 w 291750"/>
                <a:gd name="connsiteY3" fmla="*/ 153257 h 221362"/>
                <a:gd name="connsiteX4" fmla="*/ 286512 w 291750"/>
                <a:gd name="connsiteY4" fmla="*/ 191357 h 221362"/>
                <a:gd name="connsiteX5" fmla="*/ 291751 w 291750"/>
                <a:gd name="connsiteY5" fmla="*/ 216313 h 221362"/>
                <a:gd name="connsiteX6" fmla="*/ 241649 w 291750"/>
                <a:gd name="connsiteY6" fmla="*/ 221361 h 22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50" h="221362">
                  <a:moveTo>
                    <a:pt x="241649" y="221361"/>
                  </a:moveTo>
                  <a:cubicBezTo>
                    <a:pt x="116565" y="221818"/>
                    <a:pt x="11774" y="126816"/>
                    <a:pt x="0" y="2286"/>
                  </a:cubicBezTo>
                  <a:lnTo>
                    <a:pt x="25432" y="0"/>
                  </a:lnTo>
                  <a:cubicBezTo>
                    <a:pt x="30935" y="60945"/>
                    <a:pt x="62106" y="116671"/>
                    <a:pt x="111157" y="153257"/>
                  </a:cubicBezTo>
                  <a:cubicBezTo>
                    <a:pt x="161488" y="190412"/>
                    <a:pt x="225301" y="204277"/>
                    <a:pt x="286512" y="191357"/>
                  </a:cubicBezTo>
                  <a:lnTo>
                    <a:pt x="291751" y="216313"/>
                  </a:lnTo>
                  <a:cubicBezTo>
                    <a:pt x="275269" y="219714"/>
                    <a:pt x="258479" y="221406"/>
                    <a:pt x="241649" y="221361"/>
                  </a:cubicBezTo>
                  <a:close/>
                </a:path>
              </a:pathLst>
            </a:custGeom>
            <a:grpFill/>
            <a:ln w="9525" cap="flat">
              <a:noFill/>
              <a:prstDash val="solid"/>
              <a:miter/>
            </a:ln>
          </p:spPr>
          <p:txBody>
            <a:bodyPr rtlCol="0" anchor="ctr"/>
            <a:lstStyle/>
            <a:p>
              <a:endParaRPr lang="en-US"/>
            </a:p>
          </p:txBody>
        </p:sp>
      </p:grpSp>
      <p:sp>
        <p:nvSpPr>
          <p:cNvPr id="47" name="Freeform: Shape 46">
            <a:extLst>
              <a:ext uri="{FF2B5EF4-FFF2-40B4-BE49-F238E27FC236}">
                <a16:creationId xmlns:a16="http://schemas.microsoft.com/office/drawing/2014/main" id="{53F79932-2CC2-2D91-E49B-4899D90F586D}"/>
              </a:ext>
            </a:extLst>
          </p:cNvPr>
          <p:cNvSpPr/>
          <p:nvPr/>
        </p:nvSpPr>
        <p:spPr>
          <a:xfrm>
            <a:off x="6771945" y="2073012"/>
            <a:ext cx="116636" cy="227520"/>
          </a:xfrm>
          <a:custGeom>
            <a:avLst/>
            <a:gdLst>
              <a:gd name="connsiteX0" fmla="*/ 68470 w 116636"/>
              <a:gd name="connsiteY0" fmla="*/ 199502 h 227520"/>
              <a:gd name="connsiteX1" fmla="*/ 68470 w 116636"/>
              <a:gd name="connsiteY1" fmla="*/ 211818 h 227520"/>
              <a:gd name="connsiteX2" fmla="*/ 60009 w 116636"/>
              <a:gd name="connsiteY2" fmla="*/ 227043 h 227520"/>
              <a:gd name="connsiteX3" fmla="*/ 44784 w 116636"/>
              <a:gd name="connsiteY3" fmla="*/ 218585 h 227520"/>
              <a:gd name="connsiteX4" fmla="*/ 44784 w 116636"/>
              <a:gd name="connsiteY4" fmla="*/ 211818 h 227520"/>
              <a:gd name="connsiteX5" fmla="*/ 44784 w 116636"/>
              <a:gd name="connsiteY5" fmla="*/ 200449 h 227520"/>
              <a:gd name="connsiteX6" fmla="*/ 10914 w 116636"/>
              <a:gd name="connsiteY6" fmla="*/ 194054 h 227520"/>
              <a:gd name="connsiteX7" fmla="*/ 19 w 116636"/>
              <a:gd name="connsiteY7" fmla="*/ 179369 h 227520"/>
              <a:gd name="connsiteX8" fmla="*/ 13721 w 116636"/>
              <a:gd name="connsiteY8" fmla="*/ 164213 h 227520"/>
              <a:gd name="connsiteX9" fmla="*/ 13756 w 116636"/>
              <a:gd name="connsiteY9" fmla="*/ 164210 h 227520"/>
              <a:gd name="connsiteX10" fmla="*/ 32231 w 116636"/>
              <a:gd name="connsiteY10" fmla="*/ 169421 h 227520"/>
              <a:gd name="connsiteX11" fmla="*/ 51890 w 116636"/>
              <a:gd name="connsiteY11" fmla="*/ 171790 h 227520"/>
              <a:gd name="connsiteX12" fmla="*/ 85287 w 116636"/>
              <a:gd name="connsiteY12" fmla="*/ 148104 h 227520"/>
              <a:gd name="connsiteX13" fmla="*/ 61601 w 116636"/>
              <a:gd name="connsiteY13" fmla="*/ 128208 h 227520"/>
              <a:gd name="connsiteX14" fmla="*/ 20625 w 116636"/>
              <a:gd name="connsiteY14" fmla="*/ 115892 h 227520"/>
              <a:gd name="connsiteX15" fmla="*/ 256 w 116636"/>
              <a:gd name="connsiteY15" fmla="*/ 79179 h 227520"/>
              <a:gd name="connsiteX16" fmla="*/ 43837 w 116636"/>
              <a:gd name="connsiteY16" fmla="*/ 27071 h 227520"/>
              <a:gd name="connsiteX17" fmla="*/ 43837 w 116636"/>
              <a:gd name="connsiteY17" fmla="*/ 15702 h 227520"/>
              <a:gd name="connsiteX18" fmla="*/ 52297 w 116636"/>
              <a:gd name="connsiteY18" fmla="*/ 477 h 227520"/>
              <a:gd name="connsiteX19" fmla="*/ 67522 w 116636"/>
              <a:gd name="connsiteY19" fmla="*/ 8935 h 227520"/>
              <a:gd name="connsiteX20" fmla="*/ 67522 w 116636"/>
              <a:gd name="connsiteY20" fmla="*/ 15702 h 227520"/>
              <a:gd name="connsiteX21" fmla="*/ 67522 w 116636"/>
              <a:gd name="connsiteY21" fmla="*/ 27308 h 227520"/>
              <a:gd name="connsiteX22" fmla="*/ 95235 w 116636"/>
              <a:gd name="connsiteY22" fmla="*/ 32282 h 227520"/>
              <a:gd name="connsiteX23" fmla="*/ 106367 w 116636"/>
              <a:gd name="connsiteY23" fmla="*/ 46730 h 227520"/>
              <a:gd name="connsiteX24" fmla="*/ 92648 w 116636"/>
              <a:gd name="connsiteY24" fmla="*/ 61875 h 227520"/>
              <a:gd name="connsiteX25" fmla="*/ 91682 w 116636"/>
              <a:gd name="connsiteY25" fmla="*/ 61889 h 227520"/>
              <a:gd name="connsiteX26" fmla="*/ 76049 w 116636"/>
              <a:gd name="connsiteY26" fmla="*/ 57862 h 227520"/>
              <a:gd name="connsiteX27" fmla="*/ 59943 w 116636"/>
              <a:gd name="connsiteY27" fmla="*/ 56204 h 227520"/>
              <a:gd name="connsiteX28" fmla="*/ 31521 w 116636"/>
              <a:gd name="connsiteY28" fmla="*/ 76337 h 227520"/>
              <a:gd name="connsiteX29" fmla="*/ 55206 w 116636"/>
              <a:gd name="connsiteY29" fmla="*/ 96233 h 227520"/>
              <a:gd name="connsiteX30" fmla="*/ 97840 w 116636"/>
              <a:gd name="connsiteY30" fmla="*/ 109023 h 227520"/>
              <a:gd name="connsiteX31" fmla="*/ 116552 w 116636"/>
              <a:gd name="connsiteY31" fmla="*/ 145973 h 227520"/>
              <a:gd name="connsiteX32" fmla="*/ 68470 w 116636"/>
              <a:gd name="connsiteY32" fmla="*/ 199502 h 22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6636" h="227520">
                <a:moveTo>
                  <a:pt x="68470" y="199502"/>
                </a:moveTo>
                <a:lnTo>
                  <a:pt x="68470" y="211818"/>
                </a:lnTo>
                <a:cubicBezTo>
                  <a:pt x="70339" y="218358"/>
                  <a:pt x="66551" y="225175"/>
                  <a:pt x="60009" y="227043"/>
                </a:cubicBezTo>
                <a:cubicBezTo>
                  <a:pt x="53470" y="228912"/>
                  <a:pt x="46653" y="225125"/>
                  <a:pt x="44784" y="218585"/>
                </a:cubicBezTo>
                <a:cubicBezTo>
                  <a:pt x="44152" y="216373"/>
                  <a:pt x="44152" y="214031"/>
                  <a:pt x="44784" y="211818"/>
                </a:cubicBezTo>
                <a:lnTo>
                  <a:pt x="44784" y="200449"/>
                </a:lnTo>
                <a:cubicBezTo>
                  <a:pt x="33216" y="200222"/>
                  <a:pt x="21769" y="198060"/>
                  <a:pt x="10914" y="194054"/>
                </a:cubicBezTo>
                <a:cubicBezTo>
                  <a:pt x="4405" y="192148"/>
                  <a:pt x="-43" y="186150"/>
                  <a:pt x="19" y="179369"/>
                </a:cubicBezTo>
                <a:cubicBezTo>
                  <a:pt x="-384" y="171399"/>
                  <a:pt x="5753" y="164613"/>
                  <a:pt x="13721" y="164213"/>
                </a:cubicBezTo>
                <a:cubicBezTo>
                  <a:pt x="13733" y="164213"/>
                  <a:pt x="13744" y="164210"/>
                  <a:pt x="13756" y="164210"/>
                </a:cubicBezTo>
                <a:cubicBezTo>
                  <a:pt x="20047" y="165437"/>
                  <a:pt x="26227" y="167181"/>
                  <a:pt x="32231" y="169421"/>
                </a:cubicBezTo>
                <a:cubicBezTo>
                  <a:pt x="38640" y="171124"/>
                  <a:pt x="45258" y="171923"/>
                  <a:pt x="51890" y="171790"/>
                </a:cubicBezTo>
                <a:cubicBezTo>
                  <a:pt x="75576" y="171790"/>
                  <a:pt x="85287" y="163026"/>
                  <a:pt x="85287" y="148104"/>
                </a:cubicBezTo>
                <a:cubicBezTo>
                  <a:pt x="85287" y="133182"/>
                  <a:pt x="80550" y="133182"/>
                  <a:pt x="61601" y="128208"/>
                </a:cubicBezTo>
                <a:cubicBezTo>
                  <a:pt x="47584" y="125406"/>
                  <a:pt x="33865" y="121283"/>
                  <a:pt x="20625" y="115892"/>
                </a:cubicBezTo>
                <a:cubicBezTo>
                  <a:pt x="7238" y="108694"/>
                  <a:pt x="-723" y="94348"/>
                  <a:pt x="256" y="79179"/>
                </a:cubicBezTo>
                <a:cubicBezTo>
                  <a:pt x="-727" y="53206"/>
                  <a:pt x="18098" y="30697"/>
                  <a:pt x="43837" y="27071"/>
                </a:cubicBezTo>
                <a:lnTo>
                  <a:pt x="43837" y="15702"/>
                </a:lnTo>
                <a:cubicBezTo>
                  <a:pt x="41968" y="9163"/>
                  <a:pt x="45756" y="2346"/>
                  <a:pt x="52297" y="477"/>
                </a:cubicBezTo>
                <a:cubicBezTo>
                  <a:pt x="58837" y="-1392"/>
                  <a:pt x="65654" y="2396"/>
                  <a:pt x="67522" y="8935"/>
                </a:cubicBezTo>
                <a:cubicBezTo>
                  <a:pt x="68155" y="11147"/>
                  <a:pt x="68155" y="13490"/>
                  <a:pt x="67522" y="15702"/>
                </a:cubicBezTo>
                <a:lnTo>
                  <a:pt x="67522" y="27308"/>
                </a:lnTo>
                <a:cubicBezTo>
                  <a:pt x="76980" y="27336"/>
                  <a:pt x="86357" y="29018"/>
                  <a:pt x="95235" y="32282"/>
                </a:cubicBezTo>
                <a:cubicBezTo>
                  <a:pt x="101753" y="34077"/>
                  <a:pt x="106293" y="39970"/>
                  <a:pt x="106367" y="46730"/>
                </a:cubicBezTo>
                <a:cubicBezTo>
                  <a:pt x="106760" y="54700"/>
                  <a:pt x="100618" y="61479"/>
                  <a:pt x="92648" y="61875"/>
                </a:cubicBezTo>
                <a:cubicBezTo>
                  <a:pt x="92326" y="61889"/>
                  <a:pt x="92004" y="61894"/>
                  <a:pt x="91682" y="61889"/>
                </a:cubicBezTo>
                <a:cubicBezTo>
                  <a:pt x="86367" y="60994"/>
                  <a:pt x="81137" y="59646"/>
                  <a:pt x="76049" y="57862"/>
                </a:cubicBezTo>
                <a:cubicBezTo>
                  <a:pt x="70765" y="56676"/>
                  <a:pt x="65358" y="56119"/>
                  <a:pt x="59943" y="56204"/>
                </a:cubicBezTo>
                <a:cubicBezTo>
                  <a:pt x="41705" y="56204"/>
                  <a:pt x="31521" y="63784"/>
                  <a:pt x="31521" y="76337"/>
                </a:cubicBezTo>
                <a:cubicBezTo>
                  <a:pt x="31521" y="88890"/>
                  <a:pt x="38389" y="92206"/>
                  <a:pt x="55206" y="96233"/>
                </a:cubicBezTo>
                <a:cubicBezTo>
                  <a:pt x="69953" y="98455"/>
                  <a:pt x="84306" y="102761"/>
                  <a:pt x="97840" y="109023"/>
                </a:cubicBezTo>
                <a:cubicBezTo>
                  <a:pt x="110339" y="117015"/>
                  <a:pt x="117508" y="131167"/>
                  <a:pt x="116552" y="145973"/>
                </a:cubicBezTo>
                <a:cubicBezTo>
                  <a:pt x="117641" y="173884"/>
                  <a:pt x="96338" y="197602"/>
                  <a:pt x="68470" y="199502"/>
                </a:cubicBezTo>
                <a:close/>
              </a:path>
            </a:pathLst>
          </a:custGeom>
          <a:solidFill>
            <a:srgbClr val="FFFFFF"/>
          </a:solidFill>
          <a:ln w="23644" cap="flat">
            <a:noFill/>
            <a:prstDash val="solid"/>
            <a:miter/>
          </a:ln>
        </p:spPr>
        <p:txBody>
          <a:bodyPr rtlCol="0" anchor="ctr"/>
          <a:lstStyle/>
          <a:p>
            <a:endParaRPr lang="en-US"/>
          </a:p>
        </p:txBody>
      </p:sp>
      <p:grpSp>
        <p:nvGrpSpPr>
          <p:cNvPr id="115" name="Group 114">
            <a:extLst>
              <a:ext uri="{FF2B5EF4-FFF2-40B4-BE49-F238E27FC236}">
                <a16:creationId xmlns:a16="http://schemas.microsoft.com/office/drawing/2014/main" id="{43E4D2F9-922F-3060-62C9-B4417B6E3193}"/>
              </a:ext>
            </a:extLst>
          </p:cNvPr>
          <p:cNvGrpSpPr/>
          <p:nvPr/>
        </p:nvGrpSpPr>
        <p:grpSpPr>
          <a:xfrm>
            <a:off x="6261662" y="2391447"/>
            <a:ext cx="369257" cy="361441"/>
            <a:chOff x="6631188" y="3327118"/>
            <a:chExt cx="369257" cy="361441"/>
          </a:xfrm>
        </p:grpSpPr>
        <p:sp>
          <p:nvSpPr>
            <p:cNvPr id="116" name="Freeform: Shape 115">
              <a:extLst>
                <a:ext uri="{FF2B5EF4-FFF2-40B4-BE49-F238E27FC236}">
                  <a16:creationId xmlns:a16="http://schemas.microsoft.com/office/drawing/2014/main" id="{09A18276-476D-EC3E-670F-625C3A0F1852}"/>
                </a:ext>
              </a:extLst>
            </p:cNvPr>
            <p:cNvSpPr/>
            <p:nvPr/>
          </p:nvSpPr>
          <p:spPr>
            <a:xfrm>
              <a:off x="6952127" y="3337066"/>
              <a:ext cx="48318" cy="346756"/>
            </a:xfrm>
            <a:custGeom>
              <a:avLst/>
              <a:gdLst>
                <a:gd name="connsiteX0" fmla="*/ 0 w 48318"/>
                <a:gd name="connsiteY0" fmla="*/ 0 h 346756"/>
                <a:gd name="connsiteX1" fmla="*/ 48319 w 48318"/>
                <a:gd name="connsiteY1" fmla="*/ 0 h 346756"/>
                <a:gd name="connsiteX2" fmla="*/ 48319 w 48318"/>
                <a:gd name="connsiteY2" fmla="*/ 346756 h 346756"/>
                <a:gd name="connsiteX3" fmla="*/ 0 w 48318"/>
                <a:gd name="connsiteY3" fmla="*/ 346756 h 346756"/>
              </a:gdLst>
              <a:ahLst/>
              <a:cxnLst>
                <a:cxn ang="0">
                  <a:pos x="connsiteX0" y="connsiteY0"/>
                </a:cxn>
                <a:cxn ang="0">
                  <a:pos x="connsiteX1" y="connsiteY1"/>
                </a:cxn>
                <a:cxn ang="0">
                  <a:pos x="connsiteX2" y="connsiteY2"/>
                </a:cxn>
                <a:cxn ang="0">
                  <a:pos x="connsiteX3" y="connsiteY3"/>
                </a:cxn>
              </a:cxnLst>
              <a:rect l="l" t="t" r="r" b="b"/>
              <a:pathLst>
                <a:path w="48318" h="346756">
                  <a:moveTo>
                    <a:pt x="0" y="0"/>
                  </a:moveTo>
                  <a:lnTo>
                    <a:pt x="48319" y="0"/>
                  </a:lnTo>
                  <a:lnTo>
                    <a:pt x="48319" y="346756"/>
                  </a:lnTo>
                  <a:lnTo>
                    <a:pt x="0" y="346756"/>
                  </a:lnTo>
                  <a:close/>
                </a:path>
              </a:pathLst>
            </a:custGeom>
            <a:solidFill>
              <a:srgbClr val="FFFFFF"/>
            </a:solidFill>
            <a:ln w="23644"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CC504F56-0FEA-6A55-587E-1F12783950CE}"/>
                </a:ext>
              </a:extLst>
            </p:cNvPr>
            <p:cNvSpPr/>
            <p:nvPr/>
          </p:nvSpPr>
          <p:spPr>
            <a:xfrm>
              <a:off x="6800776" y="3337066"/>
              <a:ext cx="48318" cy="346756"/>
            </a:xfrm>
            <a:custGeom>
              <a:avLst/>
              <a:gdLst>
                <a:gd name="connsiteX0" fmla="*/ 0 w 48318"/>
                <a:gd name="connsiteY0" fmla="*/ 0 h 346756"/>
                <a:gd name="connsiteX1" fmla="*/ 48319 w 48318"/>
                <a:gd name="connsiteY1" fmla="*/ 0 h 346756"/>
                <a:gd name="connsiteX2" fmla="*/ 48319 w 48318"/>
                <a:gd name="connsiteY2" fmla="*/ 346756 h 346756"/>
                <a:gd name="connsiteX3" fmla="*/ 0 w 48318"/>
                <a:gd name="connsiteY3" fmla="*/ 346756 h 346756"/>
              </a:gdLst>
              <a:ahLst/>
              <a:cxnLst>
                <a:cxn ang="0">
                  <a:pos x="connsiteX0" y="connsiteY0"/>
                </a:cxn>
                <a:cxn ang="0">
                  <a:pos x="connsiteX1" y="connsiteY1"/>
                </a:cxn>
                <a:cxn ang="0">
                  <a:pos x="connsiteX2" y="connsiteY2"/>
                </a:cxn>
                <a:cxn ang="0">
                  <a:pos x="connsiteX3" y="connsiteY3"/>
                </a:cxn>
              </a:cxnLst>
              <a:rect l="l" t="t" r="r" b="b"/>
              <a:pathLst>
                <a:path w="48318" h="346756">
                  <a:moveTo>
                    <a:pt x="0" y="0"/>
                  </a:moveTo>
                  <a:lnTo>
                    <a:pt x="48319" y="0"/>
                  </a:lnTo>
                  <a:lnTo>
                    <a:pt x="48319" y="346756"/>
                  </a:lnTo>
                  <a:lnTo>
                    <a:pt x="0" y="346756"/>
                  </a:lnTo>
                  <a:close/>
                </a:path>
              </a:pathLst>
            </a:custGeom>
            <a:solidFill>
              <a:srgbClr val="FFFFFF"/>
            </a:solidFill>
            <a:ln w="23644"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BB41969B-7449-C16E-ADCF-D650A7635E3B}"/>
                </a:ext>
              </a:extLst>
            </p:cNvPr>
            <p:cNvSpPr/>
            <p:nvPr/>
          </p:nvSpPr>
          <p:spPr>
            <a:xfrm>
              <a:off x="6649663" y="3337066"/>
              <a:ext cx="48318" cy="346756"/>
            </a:xfrm>
            <a:custGeom>
              <a:avLst/>
              <a:gdLst>
                <a:gd name="connsiteX0" fmla="*/ 0 w 48318"/>
                <a:gd name="connsiteY0" fmla="*/ 0 h 346756"/>
                <a:gd name="connsiteX1" fmla="*/ 48319 w 48318"/>
                <a:gd name="connsiteY1" fmla="*/ 0 h 346756"/>
                <a:gd name="connsiteX2" fmla="*/ 48319 w 48318"/>
                <a:gd name="connsiteY2" fmla="*/ 346756 h 346756"/>
                <a:gd name="connsiteX3" fmla="*/ 0 w 48318"/>
                <a:gd name="connsiteY3" fmla="*/ 346756 h 346756"/>
              </a:gdLst>
              <a:ahLst/>
              <a:cxnLst>
                <a:cxn ang="0">
                  <a:pos x="connsiteX0" y="connsiteY0"/>
                </a:cxn>
                <a:cxn ang="0">
                  <a:pos x="connsiteX1" y="connsiteY1"/>
                </a:cxn>
                <a:cxn ang="0">
                  <a:pos x="connsiteX2" y="connsiteY2"/>
                </a:cxn>
                <a:cxn ang="0">
                  <a:pos x="connsiteX3" y="connsiteY3"/>
                </a:cxn>
              </a:cxnLst>
              <a:rect l="l" t="t" r="r" b="b"/>
              <a:pathLst>
                <a:path w="48318" h="346756">
                  <a:moveTo>
                    <a:pt x="0" y="0"/>
                  </a:moveTo>
                  <a:lnTo>
                    <a:pt x="48319" y="0"/>
                  </a:lnTo>
                  <a:lnTo>
                    <a:pt x="48319" y="346756"/>
                  </a:lnTo>
                  <a:lnTo>
                    <a:pt x="0" y="346756"/>
                  </a:lnTo>
                  <a:close/>
                </a:path>
              </a:pathLst>
            </a:custGeom>
            <a:solidFill>
              <a:srgbClr val="FFFFFF"/>
            </a:solidFill>
            <a:ln w="23644"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3D334957-6231-6E1F-5257-6E9BD03D8863}"/>
                </a:ext>
              </a:extLst>
            </p:cNvPr>
            <p:cNvSpPr/>
            <p:nvPr/>
          </p:nvSpPr>
          <p:spPr>
            <a:xfrm>
              <a:off x="6631188" y="3327118"/>
              <a:ext cx="361441" cy="361441"/>
            </a:xfrm>
            <a:custGeom>
              <a:avLst/>
              <a:gdLst>
                <a:gd name="connsiteX0" fmla="*/ 361441 w 361441"/>
                <a:gd name="connsiteY0" fmla="*/ 180721 h 361441"/>
                <a:gd name="connsiteX1" fmla="*/ 180721 w 361441"/>
                <a:gd name="connsiteY1" fmla="*/ 361441 h 361441"/>
                <a:gd name="connsiteX2" fmla="*/ 0 w 361441"/>
                <a:gd name="connsiteY2" fmla="*/ 180721 h 361441"/>
                <a:gd name="connsiteX3" fmla="*/ 180721 w 361441"/>
                <a:gd name="connsiteY3" fmla="*/ 0 h 361441"/>
                <a:gd name="connsiteX4" fmla="*/ 361441 w 361441"/>
                <a:gd name="connsiteY4" fmla="*/ 180721 h 361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441" h="361441">
                  <a:moveTo>
                    <a:pt x="361441" y="180721"/>
                  </a:moveTo>
                  <a:cubicBezTo>
                    <a:pt x="361441" y="280530"/>
                    <a:pt x="280530" y="361441"/>
                    <a:pt x="180721" y="361441"/>
                  </a:cubicBezTo>
                  <a:cubicBezTo>
                    <a:pt x="80911" y="361441"/>
                    <a:pt x="0" y="280530"/>
                    <a:pt x="0" y="180721"/>
                  </a:cubicBezTo>
                  <a:cubicBezTo>
                    <a:pt x="0" y="80911"/>
                    <a:pt x="80911" y="0"/>
                    <a:pt x="180721" y="0"/>
                  </a:cubicBezTo>
                  <a:cubicBezTo>
                    <a:pt x="280530" y="0"/>
                    <a:pt x="361441" y="80911"/>
                    <a:pt x="361441" y="180721"/>
                  </a:cubicBezTo>
                  <a:close/>
                </a:path>
              </a:pathLst>
            </a:custGeom>
            <a:solidFill>
              <a:schemeClr val="accent4">
                <a:lumMod val="75000"/>
              </a:schemeClr>
            </a:solidFill>
            <a:ln w="18224" cap="flat">
              <a:solidFill>
                <a:srgbClr val="FFFFFF"/>
              </a:solid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46D0D981-1592-7B48-46CD-81F41AEF11D0}"/>
                </a:ext>
              </a:extLst>
            </p:cNvPr>
            <p:cNvSpPr/>
            <p:nvPr/>
          </p:nvSpPr>
          <p:spPr>
            <a:xfrm>
              <a:off x="6754097" y="3394078"/>
              <a:ext cx="116636" cy="227520"/>
            </a:xfrm>
            <a:custGeom>
              <a:avLst/>
              <a:gdLst>
                <a:gd name="connsiteX0" fmla="*/ 68470 w 116636"/>
                <a:gd name="connsiteY0" fmla="*/ 199502 h 227520"/>
                <a:gd name="connsiteX1" fmla="*/ 68470 w 116636"/>
                <a:gd name="connsiteY1" fmla="*/ 211818 h 227520"/>
                <a:gd name="connsiteX2" fmla="*/ 60009 w 116636"/>
                <a:gd name="connsiteY2" fmla="*/ 227043 h 227520"/>
                <a:gd name="connsiteX3" fmla="*/ 44784 w 116636"/>
                <a:gd name="connsiteY3" fmla="*/ 218585 h 227520"/>
                <a:gd name="connsiteX4" fmla="*/ 44784 w 116636"/>
                <a:gd name="connsiteY4" fmla="*/ 211818 h 227520"/>
                <a:gd name="connsiteX5" fmla="*/ 44784 w 116636"/>
                <a:gd name="connsiteY5" fmla="*/ 200449 h 227520"/>
                <a:gd name="connsiteX6" fmla="*/ 10914 w 116636"/>
                <a:gd name="connsiteY6" fmla="*/ 194054 h 227520"/>
                <a:gd name="connsiteX7" fmla="*/ 19 w 116636"/>
                <a:gd name="connsiteY7" fmla="*/ 179369 h 227520"/>
                <a:gd name="connsiteX8" fmla="*/ 13721 w 116636"/>
                <a:gd name="connsiteY8" fmla="*/ 164213 h 227520"/>
                <a:gd name="connsiteX9" fmla="*/ 13756 w 116636"/>
                <a:gd name="connsiteY9" fmla="*/ 164210 h 227520"/>
                <a:gd name="connsiteX10" fmla="*/ 32231 w 116636"/>
                <a:gd name="connsiteY10" fmla="*/ 169421 h 227520"/>
                <a:gd name="connsiteX11" fmla="*/ 51890 w 116636"/>
                <a:gd name="connsiteY11" fmla="*/ 171790 h 227520"/>
                <a:gd name="connsiteX12" fmla="*/ 85287 w 116636"/>
                <a:gd name="connsiteY12" fmla="*/ 148104 h 227520"/>
                <a:gd name="connsiteX13" fmla="*/ 61601 w 116636"/>
                <a:gd name="connsiteY13" fmla="*/ 128208 h 227520"/>
                <a:gd name="connsiteX14" fmla="*/ 20625 w 116636"/>
                <a:gd name="connsiteY14" fmla="*/ 115892 h 227520"/>
                <a:gd name="connsiteX15" fmla="*/ 256 w 116636"/>
                <a:gd name="connsiteY15" fmla="*/ 79179 h 227520"/>
                <a:gd name="connsiteX16" fmla="*/ 43837 w 116636"/>
                <a:gd name="connsiteY16" fmla="*/ 27071 h 227520"/>
                <a:gd name="connsiteX17" fmla="*/ 43837 w 116636"/>
                <a:gd name="connsiteY17" fmla="*/ 15702 h 227520"/>
                <a:gd name="connsiteX18" fmla="*/ 52297 w 116636"/>
                <a:gd name="connsiteY18" fmla="*/ 477 h 227520"/>
                <a:gd name="connsiteX19" fmla="*/ 67522 w 116636"/>
                <a:gd name="connsiteY19" fmla="*/ 8935 h 227520"/>
                <a:gd name="connsiteX20" fmla="*/ 67522 w 116636"/>
                <a:gd name="connsiteY20" fmla="*/ 15702 h 227520"/>
                <a:gd name="connsiteX21" fmla="*/ 67522 w 116636"/>
                <a:gd name="connsiteY21" fmla="*/ 27308 h 227520"/>
                <a:gd name="connsiteX22" fmla="*/ 95235 w 116636"/>
                <a:gd name="connsiteY22" fmla="*/ 32282 h 227520"/>
                <a:gd name="connsiteX23" fmla="*/ 106367 w 116636"/>
                <a:gd name="connsiteY23" fmla="*/ 46730 h 227520"/>
                <a:gd name="connsiteX24" fmla="*/ 92648 w 116636"/>
                <a:gd name="connsiteY24" fmla="*/ 61875 h 227520"/>
                <a:gd name="connsiteX25" fmla="*/ 91682 w 116636"/>
                <a:gd name="connsiteY25" fmla="*/ 61889 h 227520"/>
                <a:gd name="connsiteX26" fmla="*/ 76049 w 116636"/>
                <a:gd name="connsiteY26" fmla="*/ 57862 h 227520"/>
                <a:gd name="connsiteX27" fmla="*/ 59943 w 116636"/>
                <a:gd name="connsiteY27" fmla="*/ 56204 h 227520"/>
                <a:gd name="connsiteX28" fmla="*/ 31521 w 116636"/>
                <a:gd name="connsiteY28" fmla="*/ 76337 h 227520"/>
                <a:gd name="connsiteX29" fmla="*/ 55206 w 116636"/>
                <a:gd name="connsiteY29" fmla="*/ 96233 h 227520"/>
                <a:gd name="connsiteX30" fmla="*/ 97840 w 116636"/>
                <a:gd name="connsiteY30" fmla="*/ 109023 h 227520"/>
                <a:gd name="connsiteX31" fmla="*/ 116552 w 116636"/>
                <a:gd name="connsiteY31" fmla="*/ 145973 h 227520"/>
                <a:gd name="connsiteX32" fmla="*/ 68470 w 116636"/>
                <a:gd name="connsiteY32" fmla="*/ 199502 h 22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6636" h="227520">
                  <a:moveTo>
                    <a:pt x="68470" y="199502"/>
                  </a:moveTo>
                  <a:lnTo>
                    <a:pt x="68470" y="211818"/>
                  </a:lnTo>
                  <a:cubicBezTo>
                    <a:pt x="70339" y="218358"/>
                    <a:pt x="66551" y="225175"/>
                    <a:pt x="60009" y="227043"/>
                  </a:cubicBezTo>
                  <a:cubicBezTo>
                    <a:pt x="53470" y="228912"/>
                    <a:pt x="46653" y="225125"/>
                    <a:pt x="44784" y="218585"/>
                  </a:cubicBezTo>
                  <a:cubicBezTo>
                    <a:pt x="44152" y="216373"/>
                    <a:pt x="44152" y="214031"/>
                    <a:pt x="44784" y="211818"/>
                  </a:cubicBezTo>
                  <a:lnTo>
                    <a:pt x="44784" y="200449"/>
                  </a:lnTo>
                  <a:cubicBezTo>
                    <a:pt x="33216" y="200222"/>
                    <a:pt x="21769" y="198060"/>
                    <a:pt x="10914" y="194054"/>
                  </a:cubicBezTo>
                  <a:cubicBezTo>
                    <a:pt x="4405" y="192148"/>
                    <a:pt x="-43" y="186150"/>
                    <a:pt x="19" y="179369"/>
                  </a:cubicBezTo>
                  <a:cubicBezTo>
                    <a:pt x="-384" y="171399"/>
                    <a:pt x="5753" y="164613"/>
                    <a:pt x="13721" y="164213"/>
                  </a:cubicBezTo>
                  <a:cubicBezTo>
                    <a:pt x="13733" y="164213"/>
                    <a:pt x="13744" y="164210"/>
                    <a:pt x="13756" y="164210"/>
                  </a:cubicBezTo>
                  <a:cubicBezTo>
                    <a:pt x="20047" y="165437"/>
                    <a:pt x="26227" y="167181"/>
                    <a:pt x="32231" y="169421"/>
                  </a:cubicBezTo>
                  <a:cubicBezTo>
                    <a:pt x="38640" y="171124"/>
                    <a:pt x="45258" y="171923"/>
                    <a:pt x="51890" y="171790"/>
                  </a:cubicBezTo>
                  <a:cubicBezTo>
                    <a:pt x="75576" y="171790"/>
                    <a:pt x="85287" y="163026"/>
                    <a:pt x="85287" y="148104"/>
                  </a:cubicBezTo>
                  <a:cubicBezTo>
                    <a:pt x="85287" y="133182"/>
                    <a:pt x="80550" y="133182"/>
                    <a:pt x="61601" y="128208"/>
                  </a:cubicBezTo>
                  <a:cubicBezTo>
                    <a:pt x="47584" y="125406"/>
                    <a:pt x="33865" y="121283"/>
                    <a:pt x="20625" y="115892"/>
                  </a:cubicBezTo>
                  <a:cubicBezTo>
                    <a:pt x="7238" y="108694"/>
                    <a:pt x="-723" y="94348"/>
                    <a:pt x="256" y="79179"/>
                  </a:cubicBezTo>
                  <a:cubicBezTo>
                    <a:pt x="-727" y="53206"/>
                    <a:pt x="18098" y="30697"/>
                    <a:pt x="43837" y="27071"/>
                  </a:cubicBezTo>
                  <a:lnTo>
                    <a:pt x="43837" y="15702"/>
                  </a:lnTo>
                  <a:cubicBezTo>
                    <a:pt x="41968" y="9163"/>
                    <a:pt x="45756" y="2346"/>
                    <a:pt x="52297" y="477"/>
                  </a:cubicBezTo>
                  <a:cubicBezTo>
                    <a:pt x="58837" y="-1392"/>
                    <a:pt x="65654" y="2396"/>
                    <a:pt x="67522" y="8935"/>
                  </a:cubicBezTo>
                  <a:cubicBezTo>
                    <a:pt x="68155" y="11147"/>
                    <a:pt x="68155" y="13490"/>
                    <a:pt x="67522" y="15702"/>
                  </a:cubicBezTo>
                  <a:lnTo>
                    <a:pt x="67522" y="27308"/>
                  </a:lnTo>
                  <a:cubicBezTo>
                    <a:pt x="76980" y="27336"/>
                    <a:pt x="86357" y="29018"/>
                    <a:pt x="95235" y="32282"/>
                  </a:cubicBezTo>
                  <a:cubicBezTo>
                    <a:pt x="101753" y="34077"/>
                    <a:pt x="106293" y="39970"/>
                    <a:pt x="106367" y="46730"/>
                  </a:cubicBezTo>
                  <a:cubicBezTo>
                    <a:pt x="106760" y="54700"/>
                    <a:pt x="100618" y="61479"/>
                    <a:pt x="92648" y="61875"/>
                  </a:cubicBezTo>
                  <a:cubicBezTo>
                    <a:pt x="92326" y="61889"/>
                    <a:pt x="92004" y="61894"/>
                    <a:pt x="91682" y="61889"/>
                  </a:cubicBezTo>
                  <a:cubicBezTo>
                    <a:pt x="86367" y="60994"/>
                    <a:pt x="81137" y="59646"/>
                    <a:pt x="76049" y="57862"/>
                  </a:cubicBezTo>
                  <a:cubicBezTo>
                    <a:pt x="70765" y="56676"/>
                    <a:pt x="65358" y="56119"/>
                    <a:pt x="59943" y="56204"/>
                  </a:cubicBezTo>
                  <a:cubicBezTo>
                    <a:pt x="41705" y="56204"/>
                    <a:pt x="31521" y="63784"/>
                    <a:pt x="31521" y="76337"/>
                  </a:cubicBezTo>
                  <a:cubicBezTo>
                    <a:pt x="31521" y="88890"/>
                    <a:pt x="38389" y="92206"/>
                    <a:pt x="55206" y="96233"/>
                  </a:cubicBezTo>
                  <a:cubicBezTo>
                    <a:pt x="69953" y="98455"/>
                    <a:pt x="84306" y="102761"/>
                    <a:pt x="97840" y="109023"/>
                  </a:cubicBezTo>
                  <a:cubicBezTo>
                    <a:pt x="110339" y="117015"/>
                    <a:pt x="117508" y="131167"/>
                    <a:pt x="116552" y="145973"/>
                  </a:cubicBezTo>
                  <a:cubicBezTo>
                    <a:pt x="117641" y="173884"/>
                    <a:pt x="96338" y="197602"/>
                    <a:pt x="68470" y="199502"/>
                  </a:cubicBezTo>
                  <a:close/>
                </a:path>
              </a:pathLst>
            </a:custGeom>
            <a:solidFill>
              <a:srgbClr val="FFFFFF"/>
            </a:solidFill>
            <a:ln w="23644" cap="flat">
              <a:noFill/>
              <a:prstDash val="solid"/>
              <a:miter/>
            </a:ln>
          </p:spPr>
          <p:txBody>
            <a:bodyPr rtlCol="0" anchor="ctr"/>
            <a:lstStyle/>
            <a:p>
              <a:endParaRPr lang="en-US"/>
            </a:p>
          </p:txBody>
        </p:sp>
      </p:grpSp>
      <p:grpSp>
        <p:nvGrpSpPr>
          <p:cNvPr id="121" name="Group 120">
            <a:extLst>
              <a:ext uri="{FF2B5EF4-FFF2-40B4-BE49-F238E27FC236}">
                <a16:creationId xmlns:a16="http://schemas.microsoft.com/office/drawing/2014/main" id="{3133EA41-44E8-ECF5-EB5D-3B24E928F0B2}"/>
              </a:ext>
            </a:extLst>
          </p:cNvPr>
          <p:cNvGrpSpPr/>
          <p:nvPr/>
        </p:nvGrpSpPr>
        <p:grpSpPr>
          <a:xfrm>
            <a:off x="6665608" y="2378220"/>
            <a:ext cx="369257" cy="361441"/>
            <a:chOff x="6631188" y="3327118"/>
            <a:chExt cx="369257" cy="361441"/>
          </a:xfrm>
        </p:grpSpPr>
        <p:sp>
          <p:nvSpPr>
            <p:cNvPr id="122" name="Freeform: Shape 121">
              <a:extLst>
                <a:ext uri="{FF2B5EF4-FFF2-40B4-BE49-F238E27FC236}">
                  <a16:creationId xmlns:a16="http://schemas.microsoft.com/office/drawing/2014/main" id="{80B49F8C-590E-858D-6079-8F79C2A4887E}"/>
                </a:ext>
              </a:extLst>
            </p:cNvPr>
            <p:cNvSpPr/>
            <p:nvPr/>
          </p:nvSpPr>
          <p:spPr>
            <a:xfrm>
              <a:off x="6952127" y="3337066"/>
              <a:ext cx="48318" cy="346756"/>
            </a:xfrm>
            <a:custGeom>
              <a:avLst/>
              <a:gdLst>
                <a:gd name="connsiteX0" fmla="*/ 0 w 48318"/>
                <a:gd name="connsiteY0" fmla="*/ 0 h 346756"/>
                <a:gd name="connsiteX1" fmla="*/ 48319 w 48318"/>
                <a:gd name="connsiteY1" fmla="*/ 0 h 346756"/>
                <a:gd name="connsiteX2" fmla="*/ 48319 w 48318"/>
                <a:gd name="connsiteY2" fmla="*/ 346756 h 346756"/>
                <a:gd name="connsiteX3" fmla="*/ 0 w 48318"/>
                <a:gd name="connsiteY3" fmla="*/ 346756 h 346756"/>
              </a:gdLst>
              <a:ahLst/>
              <a:cxnLst>
                <a:cxn ang="0">
                  <a:pos x="connsiteX0" y="connsiteY0"/>
                </a:cxn>
                <a:cxn ang="0">
                  <a:pos x="connsiteX1" y="connsiteY1"/>
                </a:cxn>
                <a:cxn ang="0">
                  <a:pos x="connsiteX2" y="connsiteY2"/>
                </a:cxn>
                <a:cxn ang="0">
                  <a:pos x="connsiteX3" y="connsiteY3"/>
                </a:cxn>
              </a:cxnLst>
              <a:rect l="l" t="t" r="r" b="b"/>
              <a:pathLst>
                <a:path w="48318" h="346756">
                  <a:moveTo>
                    <a:pt x="0" y="0"/>
                  </a:moveTo>
                  <a:lnTo>
                    <a:pt x="48319" y="0"/>
                  </a:lnTo>
                  <a:lnTo>
                    <a:pt x="48319" y="346756"/>
                  </a:lnTo>
                  <a:lnTo>
                    <a:pt x="0" y="346756"/>
                  </a:lnTo>
                  <a:close/>
                </a:path>
              </a:pathLst>
            </a:custGeom>
            <a:solidFill>
              <a:srgbClr val="FFFFFF"/>
            </a:solidFill>
            <a:ln w="23644"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A45C89ED-CE83-3596-EE32-C69591A4724E}"/>
                </a:ext>
              </a:extLst>
            </p:cNvPr>
            <p:cNvSpPr/>
            <p:nvPr/>
          </p:nvSpPr>
          <p:spPr>
            <a:xfrm>
              <a:off x="6800776" y="3337066"/>
              <a:ext cx="48318" cy="346756"/>
            </a:xfrm>
            <a:custGeom>
              <a:avLst/>
              <a:gdLst>
                <a:gd name="connsiteX0" fmla="*/ 0 w 48318"/>
                <a:gd name="connsiteY0" fmla="*/ 0 h 346756"/>
                <a:gd name="connsiteX1" fmla="*/ 48319 w 48318"/>
                <a:gd name="connsiteY1" fmla="*/ 0 h 346756"/>
                <a:gd name="connsiteX2" fmla="*/ 48319 w 48318"/>
                <a:gd name="connsiteY2" fmla="*/ 346756 h 346756"/>
                <a:gd name="connsiteX3" fmla="*/ 0 w 48318"/>
                <a:gd name="connsiteY3" fmla="*/ 346756 h 346756"/>
              </a:gdLst>
              <a:ahLst/>
              <a:cxnLst>
                <a:cxn ang="0">
                  <a:pos x="connsiteX0" y="connsiteY0"/>
                </a:cxn>
                <a:cxn ang="0">
                  <a:pos x="connsiteX1" y="connsiteY1"/>
                </a:cxn>
                <a:cxn ang="0">
                  <a:pos x="connsiteX2" y="connsiteY2"/>
                </a:cxn>
                <a:cxn ang="0">
                  <a:pos x="connsiteX3" y="connsiteY3"/>
                </a:cxn>
              </a:cxnLst>
              <a:rect l="l" t="t" r="r" b="b"/>
              <a:pathLst>
                <a:path w="48318" h="346756">
                  <a:moveTo>
                    <a:pt x="0" y="0"/>
                  </a:moveTo>
                  <a:lnTo>
                    <a:pt x="48319" y="0"/>
                  </a:lnTo>
                  <a:lnTo>
                    <a:pt x="48319" y="346756"/>
                  </a:lnTo>
                  <a:lnTo>
                    <a:pt x="0" y="346756"/>
                  </a:lnTo>
                  <a:close/>
                </a:path>
              </a:pathLst>
            </a:custGeom>
            <a:solidFill>
              <a:srgbClr val="FFFFFF"/>
            </a:solidFill>
            <a:ln w="23644"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F8DAE57E-6954-83E1-D49F-8422F58DA8A8}"/>
                </a:ext>
              </a:extLst>
            </p:cNvPr>
            <p:cNvSpPr/>
            <p:nvPr/>
          </p:nvSpPr>
          <p:spPr>
            <a:xfrm>
              <a:off x="6649663" y="3337066"/>
              <a:ext cx="48318" cy="346756"/>
            </a:xfrm>
            <a:custGeom>
              <a:avLst/>
              <a:gdLst>
                <a:gd name="connsiteX0" fmla="*/ 0 w 48318"/>
                <a:gd name="connsiteY0" fmla="*/ 0 h 346756"/>
                <a:gd name="connsiteX1" fmla="*/ 48319 w 48318"/>
                <a:gd name="connsiteY1" fmla="*/ 0 h 346756"/>
                <a:gd name="connsiteX2" fmla="*/ 48319 w 48318"/>
                <a:gd name="connsiteY2" fmla="*/ 346756 h 346756"/>
                <a:gd name="connsiteX3" fmla="*/ 0 w 48318"/>
                <a:gd name="connsiteY3" fmla="*/ 346756 h 346756"/>
              </a:gdLst>
              <a:ahLst/>
              <a:cxnLst>
                <a:cxn ang="0">
                  <a:pos x="connsiteX0" y="connsiteY0"/>
                </a:cxn>
                <a:cxn ang="0">
                  <a:pos x="connsiteX1" y="connsiteY1"/>
                </a:cxn>
                <a:cxn ang="0">
                  <a:pos x="connsiteX2" y="connsiteY2"/>
                </a:cxn>
                <a:cxn ang="0">
                  <a:pos x="connsiteX3" y="connsiteY3"/>
                </a:cxn>
              </a:cxnLst>
              <a:rect l="l" t="t" r="r" b="b"/>
              <a:pathLst>
                <a:path w="48318" h="346756">
                  <a:moveTo>
                    <a:pt x="0" y="0"/>
                  </a:moveTo>
                  <a:lnTo>
                    <a:pt x="48319" y="0"/>
                  </a:lnTo>
                  <a:lnTo>
                    <a:pt x="48319" y="346756"/>
                  </a:lnTo>
                  <a:lnTo>
                    <a:pt x="0" y="346756"/>
                  </a:lnTo>
                  <a:close/>
                </a:path>
              </a:pathLst>
            </a:custGeom>
            <a:solidFill>
              <a:srgbClr val="FFFFFF"/>
            </a:solidFill>
            <a:ln w="23644"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2F8FA5CD-37F2-73C6-8693-E677B559F834}"/>
                </a:ext>
              </a:extLst>
            </p:cNvPr>
            <p:cNvSpPr/>
            <p:nvPr/>
          </p:nvSpPr>
          <p:spPr>
            <a:xfrm>
              <a:off x="6631188" y="3327118"/>
              <a:ext cx="361441" cy="361441"/>
            </a:xfrm>
            <a:custGeom>
              <a:avLst/>
              <a:gdLst>
                <a:gd name="connsiteX0" fmla="*/ 361441 w 361441"/>
                <a:gd name="connsiteY0" fmla="*/ 180721 h 361441"/>
                <a:gd name="connsiteX1" fmla="*/ 180721 w 361441"/>
                <a:gd name="connsiteY1" fmla="*/ 361441 h 361441"/>
                <a:gd name="connsiteX2" fmla="*/ 0 w 361441"/>
                <a:gd name="connsiteY2" fmla="*/ 180721 h 361441"/>
                <a:gd name="connsiteX3" fmla="*/ 180721 w 361441"/>
                <a:gd name="connsiteY3" fmla="*/ 0 h 361441"/>
                <a:gd name="connsiteX4" fmla="*/ 361441 w 361441"/>
                <a:gd name="connsiteY4" fmla="*/ 180721 h 361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441" h="361441">
                  <a:moveTo>
                    <a:pt x="361441" y="180721"/>
                  </a:moveTo>
                  <a:cubicBezTo>
                    <a:pt x="361441" y="280530"/>
                    <a:pt x="280530" y="361441"/>
                    <a:pt x="180721" y="361441"/>
                  </a:cubicBezTo>
                  <a:cubicBezTo>
                    <a:pt x="80911" y="361441"/>
                    <a:pt x="0" y="280530"/>
                    <a:pt x="0" y="180721"/>
                  </a:cubicBezTo>
                  <a:cubicBezTo>
                    <a:pt x="0" y="80911"/>
                    <a:pt x="80911" y="0"/>
                    <a:pt x="180721" y="0"/>
                  </a:cubicBezTo>
                  <a:cubicBezTo>
                    <a:pt x="280530" y="0"/>
                    <a:pt x="361441" y="80911"/>
                    <a:pt x="361441" y="180721"/>
                  </a:cubicBezTo>
                  <a:close/>
                </a:path>
              </a:pathLst>
            </a:custGeom>
            <a:solidFill>
              <a:schemeClr val="accent4">
                <a:lumMod val="75000"/>
              </a:schemeClr>
            </a:solidFill>
            <a:ln w="18224" cap="flat">
              <a:solidFill>
                <a:srgbClr val="FFFFFF"/>
              </a:solid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A56381D9-7ABF-3753-6982-EDB9F41816C2}"/>
                </a:ext>
              </a:extLst>
            </p:cNvPr>
            <p:cNvSpPr/>
            <p:nvPr/>
          </p:nvSpPr>
          <p:spPr>
            <a:xfrm>
              <a:off x="6754097" y="3394078"/>
              <a:ext cx="116636" cy="227520"/>
            </a:xfrm>
            <a:custGeom>
              <a:avLst/>
              <a:gdLst>
                <a:gd name="connsiteX0" fmla="*/ 68470 w 116636"/>
                <a:gd name="connsiteY0" fmla="*/ 199502 h 227520"/>
                <a:gd name="connsiteX1" fmla="*/ 68470 w 116636"/>
                <a:gd name="connsiteY1" fmla="*/ 211818 h 227520"/>
                <a:gd name="connsiteX2" fmla="*/ 60009 w 116636"/>
                <a:gd name="connsiteY2" fmla="*/ 227043 h 227520"/>
                <a:gd name="connsiteX3" fmla="*/ 44784 w 116636"/>
                <a:gd name="connsiteY3" fmla="*/ 218585 h 227520"/>
                <a:gd name="connsiteX4" fmla="*/ 44784 w 116636"/>
                <a:gd name="connsiteY4" fmla="*/ 211818 h 227520"/>
                <a:gd name="connsiteX5" fmla="*/ 44784 w 116636"/>
                <a:gd name="connsiteY5" fmla="*/ 200449 h 227520"/>
                <a:gd name="connsiteX6" fmla="*/ 10914 w 116636"/>
                <a:gd name="connsiteY6" fmla="*/ 194054 h 227520"/>
                <a:gd name="connsiteX7" fmla="*/ 19 w 116636"/>
                <a:gd name="connsiteY7" fmla="*/ 179369 h 227520"/>
                <a:gd name="connsiteX8" fmla="*/ 13721 w 116636"/>
                <a:gd name="connsiteY8" fmla="*/ 164213 h 227520"/>
                <a:gd name="connsiteX9" fmla="*/ 13756 w 116636"/>
                <a:gd name="connsiteY9" fmla="*/ 164210 h 227520"/>
                <a:gd name="connsiteX10" fmla="*/ 32231 w 116636"/>
                <a:gd name="connsiteY10" fmla="*/ 169421 h 227520"/>
                <a:gd name="connsiteX11" fmla="*/ 51890 w 116636"/>
                <a:gd name="connsiteY11" fmla="*/ 171790 h 227520"/>
                <a:gd name="connsiteX12" fmla="*/ 85287 w 116636"/>
                <a:gd name="connsiteY12" fmla="*/ 148104 h 227520"/>
                <a:gd name="connsiteX13" fmla="*/ 61601 w 116636"/>
                <a:gd name="connsiteY13" fmla="*/ 128208 h 227520"/>
                <a:gd name="connsiteX14" fmla="*/ 20625 w 116636"/>
                <a:gd name="connsiteY14" fmla="*/ 115892 h 227520"/>
                <a:gd name="connsiteX15" fmla="*/ 256 w 116636"/>
                <a:gd name="connsiteY15" fmla="*/ 79179 h 227520"/>
                <a:gd name="connsiteX16" fmla="*/ 43837 w 116636"/>
                <a:gd name="connsiteY16" fmla="*/ 27071 h 227520"/>
                <a:gd name="connsiteX17" fmla="*/ 43837 w 116636"/>
                <a:gd name="connsiteY17" fmla="*/ 15702 h 227520"/>
                <a:gd name="connsiteX18" fmla="*/ 52297 w 116636"/>
                <a:gd name="connsiteY18" fmla="*/ 477 h 227520"/>
                <a:gd name="connsiteX19" fmla="*/ 67522 w 116636"/>
                <a:gd name="connsiteY19" fmla="*/ 8935 h 227520"/>
                <a:gd name="connsiteX20" fmla="*/ 67522 w 116636"/>
                <a:gd name="connsiteY20" fmla="*/ 15702 h 227520"/>
                <a:gd name="connsiteX21" fmla="*/ 67522 w 116636"/>
                <a:gd name="connsiteY21" fmla="*/ 27308 h 227520"/>
                <a:gd name="connsiteX22" fmla="*/ 95235 w 116636"/>
                <a:gd name="connsiteY22" fmla="*/ 32282 h 227520"/>
                <a:gd name="connsiteX23" fmla="*/ 106367 w 116636"/>
                <a:gd name="connsiteY23" fmla="*/ 46730 h 227520"/>
                <a:gd name="connsiteX24" fmla="*/ 92648 w 116636"/>
                <a:gd name="connsiteY24" fmla="*/ 61875 h 227520"/>
                <a:gd name="connsiteX25" fmla="*/ 91682 w 116636"/>
                <a:gd name="connsiteY25" fmla="*/ 61889 h 227520"/>
                <a:gd name="connsiteX26" fmla="*/ 76049 w 116636"/>
                <a:gd name="connsiteY26" fmla="*/ 57862 h 227520"/>
                <a:gd name="connsiteX27" fmla="*/ 59943 w 116636"/>
                <a:gd name="connsiteY27" fmla="*/ 56204 h 227520"/>
                <a:gd name="connsiteX28" fmla="*/ 31521 w 116636"/>
                <a:gd name="connsiteY28" fmla="*/ 76337 h 227520"/>
                <a:gd name="connsiteX29" fmla="*/ 55206 w 116636"/>
                <a:gd name="connsiteY29" fmla="*/ 96233 h 227520"/>
                <a:gd name="connsiteX30" fmla="*/ 97840 w 116636"/>
                <a:gd name="connsiteY30" fmla="*/ 109023 h 227520"/>
                <a:gd name="connsiteX31" fmla="*/ 116552 w 116636"/>
                <a:gd name="connsiteY31" fmla="*/ 145973 h 227520"/>
                <a:gd name="connsiteX32" fmla="*/ 68470 w 116636"/>
                <a:gd name="connsiteY32" fmla="*/ 199502 h 22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6636" h="227520">
                  <a:moveTo>
                    <a:pt x="68470" y="199502"/>
                  </a:moveTo>
                  <a:lnTo>
                    <a:pt x="68470" y="211818"/>
                  </a:lnTo>
                  <a:cubicBezTo>
                    <a:pt x="70339" y="218358"/>
                    <a:pt x="66551" y="225175"/>
                    <a:pt x="60009" y="227043"/>
                  </a:cubicBezTo>
                  <a:cubicBezTo>
                    <a:pt x="53470" y="228912"/>
                    <a:pt x="46653" y="225125"/>
                    <a:pt x="44784" y="218585"/>
                  </a:cubicBezTo>
                  <a:cubicBezTo>
                    <a:pt x="44152" y="216373"/>
                    <a:pt x="44152" y="214031"/>
                    <a:pt x="44784" y="211818"/>
                  </a:cubicBezTo>
                  <a:lnTo>
                    <a:pt x="44784" y="200449"/>
                  </a:lnTo>
                  <a:cubicBezTo>
                    <a:pt x="33216" y="200222"/>
                    <a:pt x="21769" y="198060"/>
                    <a:pt x="10914" y="194054"/>
                  </a:cubicBezTo>
                  <a:cubicBezTo>
                    <a:pt x="4405" y="192148"/>
                    <a:pt x="-43" y="186150"/>
                    <a:pt x="19" y="179369"/>
                  </a:cubicBezTo>
                  <a:cubicBezTo>
                    <a:pt x="-384" y="171399"/>
                    <a:pt x="5753" y="164613"/>
                    <a:pt x="13721" y="164213"/>
                  </a:cubicBezTo>
                  <a:cubicBezTo>
                    <a:pt x="13733" y="164213"/>
                    <a:pt x="13744" y="164210"/>
                    <a:pt x="13756" y="164210"/>
                  </a:cubicBezTo>
                  <a:cubicBezTo>
                    <a:pt x="20047" y="165437"/>
                    <a:pt x="26227" y="167181"/>
                    <a:pt x="32231" y="169421"/>
                  </a:cubicBezTo>
                  <a:cubicBezTo>
                    <a:pt x="38640" y="171124"/>
                    <a:pt x="45258" y="171923"/>
                    <a:pt x="51890" y="171790"/>
                  </a:cubicBezTo>
                  <a:cubicBezTo>
                    <a:pt x="75576" y="171790"/>
                    <a:pt x="85287" y="163026"/>
                    <a:pt x="85287" y="148104"/>
                  </a:cubicBezTo>
                  <a:cubicBezTo>
                    <a:pt x="85287" y="133182"/>
                    <a:pt x="80550" y="133182"/>
                    <a:pt x="61601" y="128208"/>
                  </a:cubicBezTo>
                  <a:cubicBezTo>
                    <a:pt x="47584" y="125406"/>
                    <a:pt x="33865" y="121283"/>
                    <a:pt x="20625" y="115892"/>
                  </a:cubicBezTo>
                  <a:cubicBezTo>
                    <a:pt x="7238" y="108694"/>
                    <a:pt x="-723" y="94348"/>
                    <a:pt x="256" y="79179"/>
                  </a:cubicBezTo>
                  <a:cubicBezTo>
                    <a:pt x="-727" y="53206"/>
                    <a:pt x="18098" y="30697"/>
                    <a:pt x="43837" y="27071"/>
                  </a:cubicBezTo>
                  <a:lnTo>
                    <a:pt x="43837" y="15702"/>
                  </a:lnTo>
                  <a:cubicBezTo>
                    <a:pt x="41968" y="9163"/>
                    <a:pt x="45756" y="2346"/>
                    <a:pt x="52297" y="477"/>
                  </a:cubicBezTo>
                  <a:cubicBezTo>
                    <a:pt x="58837" y="-1392"/>
                    <a:pt x="65654" y="2396"/>
                    <a:pt x="67522" y="8935"/>
                  </a:cubicBezTo>
                  <a:cubicBezTo>
                    <a:pt x="68155" y="11147"/>
                    <a:pt x="68155" y="13490"/>
                    <a:pt x="67522" y="15702"/>
                  </a:cubicBezTo>
                  <a:lnTo>
                    <a:pt x="67522" y="27308"/>
                  </a:lnTo>
                  <a:cubicBezTo>
                    <a:pt x="76980" y="27336"/>
                    <a:pt x="86357" y="29018"/>
                    <a:pt x="95235" y="32282"/>
                  </a:cubicBezTo>
                  <a:cubicBezTo>
                    <a:pt x="101753" y="34077"/>
                    <a:pt x="106293" y="39970"/>
                    <a:pt x="106367" y="46730"/>
                  </a:cubicBezTo>
                  <a:cubicBezTo>
                    <a:pt x="106760" y="54700"/>
                    <a:pt x="100618" y="61479"/>
                    <a:pt x="92648" y="61875"/>
                  </a:cubicBezTo>
                  <a:cubicBezTo>
                    <a:pt x="92326" y="61889"/>
                    <a:pt x="92004" y="61894"/>
                    <a:pt x="91682" y="61889"/>
                  </a:cubicBezTo>
                  <a:cubicBezTo>
                    <a:pt x="86367" y="60994"/>
                    <a:pt x="81137" y="59646"/>
                    <a:pt x="76049" y="57862"/>
                  </a:cubicBezTo>
                  <a:cubicBezTo>
                    <a:pt x="70765" y="56676"/>
                    <a:pt x="65358" y="56119"/>
                    <a:pt x="59943" y="56204"/>
                  </a:cubicBezTo>
                  <a:cubicBezTo>
                    <a:pt x="41705" y="56204"/>
                    <a:pt x="31521" y="63784"/>
                    <a:pt x="31521" y="76337"/>
                  </a:cubicBezTo>
                  <a:cubicBezTo>
                    <a:pt x="31521" y="88890"/>
                    <a:pt x="38389" y="92206"/>
                    <a:pt x="55206" y="96233"/>
                  </a:cubicBezTo>
                  <a:cubicBezTo>
                    <a:pt x="69953" y="98455"/>
                    <a:pt x="84306" y="102761"/>
                    <a:pt x="97840" y="109023"/>
                  </a:cubicBezTo>
                  <a:cubicBezTo>
                    <a:pt x="110339" y="117015"/>
                    <a:pt x="117508" y="131167"/>
                    <a:pt x="116552" y="145973"/>
                  </a:cubicBezTo>
                  <a:cubicBezTo>
                    <a:pt x="117641" y="173884"/>
                    <a:pt x="96338" y="197602"/>
                    <a:pt x="68470" y="199502"/>
                  </a:cubicBezTo>
                  <a:close/>
                </a:path>
              </a:pathLst>
            </a:custGeom>
            <a:solidFill>
              <a:srgbClr val="FFFFFF"/>
            </a:solidFill>
            <a:ln w="23644" cap="flat">
              <a:noFill/>
              <a:prstDash val="solid"/>
              <a:miter/>
            </a:ln>
          </p:spPr>
          <p:txBody>
            <a:bodyPr rtlCol="0" anchor="ctr"/>
            <a:lstStyle/>
            <a:p>
              <a:endParaRPr lang="en-US"/>
            </a:p>
          </p:txBody>
        </p:sp>
      </p:grpSp>
      <p:grpSp>
        <p:nvGrpSpPr>
          <p:cNvPr id="127" name="Gruppieren 1">
            <a:extLst>
              <a:ext uri="{FF2B5EF4-FFF2-40B4-BE49-F238E27FC236}">
                <a16:creationId xmlns:a16="http://schemas.microsoft.com/office/drawing/2014/main" id="{C82F3B3D-2DDB-D991-0784-8D4AAFE9680F}"/>
              </a:ext>
            </a:extLst>
          </p:cNvPr>
          <p:cNvGrpSpPr>
            <a:grpSpLocks noChangeAspect="1"/>
          </p:cNvGrpSpPr>
          <p:nvPr/>
        </p:nvGrpSpPr>
        <p:grpSpPr>
          <a:xfrm>
            <a:off x="7075365" y="2363898"/>
            <a:ext cx="360000" cy="360000"/>
            <a:chOff x="4167000" y="2166750"/>
            <a:chExt cx="810000" cy="810000"/>
          </a:xfrm>
        </p:grpSpPr>
        <p:sp>
          <p:nvSpPr>
            <p:cNvPr id="128" name="Freeform: Shape 127">
              <a:extLst>
                <a:ext uri="{FF2B5EF4-FFF2-40B4-BE49-F238E27FC236}">
                  <a16:creationId xmlns:a16="http://schemas.microsoft.com/office/drawing/2014/main" id="{5E2654F4-E2CE-0348-121C-E6420A5DA79A}"/>
                </a:ext>
              </a:extLst>
            </p:cNvPr>
            <p:cNvSpPr/>
            <p:nvPr/>
          </p:nvSpPr>
          <p:spPr>
            <a:xfrm>
              <a:off x="4167000" y="2166750"/>
              <a:ext cx="810000" cy="810000"/>
            </a:xfrm>
            <a:custGeom>
              <a:avLst/>
              <a:gdLst>
                <a:gd name="connsiteX0" fmla="*/ 95770 w 1072618"/>
                <a:gd name="connsiteY0" fmla="*/ 1072619 h 1072618"/>
                <a:gd name="connsiteX1" fmla="*/ 0 w 1072618"/>
                <a:gd name="connsiteY1" fmla="*/ 976849 h 1072618"/>
                <a:gd name="connsiteX2" fmla="*/ 0 w 1072618"/>
                <a:gd name="connsiteY2" fmla="*/ 95770 h 1072618"/>
                <a:gd name="connsiteX3" fmla="*/ 95770 w 1072618"/>
                <a:gd name="connsiteY3" fmla="*/ 0 h 1072618"/>
                <a:gd name="connsiteX4" fmla="*/ 976849 w 1072618"/>
                <a:gd name="connsiteY4" fmla="*/ 0 h 1072618"/>
                <a:gd name="connsiteX5" fmla="*/ 1072619 w 1072618"/>
                <a:gd name="connsiteY5" fmla="*/ 95770 h 1072618"/>
                <a:gd name="connsiteX6" fmla="*/ 1072619 w 1072618"/>
                <a:gd name="connsiteY6" fmla="*/ 976849 h 1072618"/>
                <a:gd name="connsiteX7" fmla="*/ 976849 w 1072618"/>
                <a:gd name="connsiteY7" fmla="*/ 1072619 h 1072618"/>
                <a:gd name="connsiteX8" fmla="*/ 95770 w 1072618"/>
                <a:gd name="connsiteY8" fmla="*/ 1072619 h 107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618" h="1072618">
                  <a:moveTo>
                    <a:pt x="95770" y="1072619"/>
                  </a:moveTo>
                  <a:cubicBezTo>
                    <a:pt x="43416" y="1072619"/>
                    <a:pt x="0" y="1029203"/>
                    <a:pt x="0" y="976849"/>
                  </a:cubicBezTo>
                  <a:lnTo>
                    <a:pt x="0" y="95770"/>
                  </a:lnTo>
                  <a:cubicBezTo>
                    <a:pt x="0" y="43416"/>
                    <a:pt x="43416" y="0"/>
                    <a:pt x="95770" y="0"/>
                  </a:cubicBezTo>
                  <a:lnTo>
                    <a:pt x="976849" y="0"/>
                  </a:lnTo>
                  <a:cubicBezTo>
                    <a:pt x="1029203" y="0"/>
                    <a:pt x="1072619" y="43416"/>
                    <a:pt x="1072619" y="95770"/>
                  </a:cubicBezTo>
                  <a:lnTo>
                    <a:pt x="1072619" y="976849"/>
                  </a:lnTo>
                  <a:cubicBezTo>
                    <a:pt x="1072619" y="1029203"/>
                    <a:pt x="1029203" y="1072619"/>
                    <a:pt x="976849" y="1072619"/>
                  </a:cubicBezTo>
                  <a:lnTo>
                    <a:pt x="95770" y="1072619"/>
                  </a:lnTo>
                  <a:close/>
                </a:path>
              </a:pathLst>
            </a:custGeom>
            <a:gradFill flip="none" rotWithShape="1">
              <a:gsLst>
                <a:gs pos="91200">
                  <a:srgbClr val="002856"/>
                </a:gs>
                <a:gs pos="0">
                  <a:srgbClr val="005CA9"/>
                </a:gs>
              </a:gsLst>
              <a:path path="circle">
                <a:fillToRect l="100000" t="100000"/>
              </a:path>
              <a:tileRect r="-100000" b="-100000"/>
            </a:gradFill>
            <a:ln w="9525" cap="flat" cmpd="sng" algn="ctr">
              <a:solidFill>
                <a:srgbClr val="FFFFFF"/>
              </a:solid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defTabSz="914400">
                <a:spcBef>
                  <a:spcPts val="0"/>
                </a:spcBef>
                <a:spcAft>
                  <a:spcPts val="0"/>
                </a:spcAft>
                <a:buClr>
                  <a:srgbClr val="182677"/>
                </a:buClr>
                <a:buFont typeface="Arial" pitchFamily="34" charset="0"/>
              </a:pPr>
              <a:endParaRPr lang="en-US" sz="1200" kern="0">
                <a:solidFill>
                  <a:prstClr val="black"/>
                </a:solidFill>
              </a:endParaRPr>
            </a:p>
          </p:txBody>
        </p:sp>
        <p:grpSp>
          <p:nvGrpSpPr>
            <p:cNvPr id="129" name="Group 128">
              <a:extLst>
                <a:ext uri="{FF2B5EF4-FFF2-40B4-BE49-F238E27FC236}">
                  <a16:creationId xmlns:a16="http://schemas.microsoft.com/office/drawing/2014/main" id="{BCD983AC-E91F-E7F6-BBAE-BED53E90F15C}"/>
                </a:ext>
              </a:extLst>
            </p:cNvPr>
            <p:cNvGrpSpPr/>
            <p:nvPr/>
          </p:nvGrpSpPr>
          <p:grpSpPr>
            <a:xfrm>
              <a:off x="4222192" y="2244208"/>
              <a:ext cx="699617" cy="655084"/>
              <a:chOff x="5539530" y="2123697"/>
              <a:chExt cx="699617" cy="655084"/>
            </a:xfrm>
          </p:grpSpPr>
          <p:sp>
            <p:nvSpPr>
              <p:cNvPr id="130" name="Freeform: Shape 129">
                <a:extLst>
                  <a:ext uri="{FF2B5EF4-FFF2-40B4-BE49-F238E27FC236}">
                    <a16:creationId xmlns:a16="http://schemas.microsoft.com/office/drawing/2014/main" id="{35E5A494-BCAD-A1FE-510F-671251E1D41B}"/>
                  </a:ext>
                </a:extLst>
              </p:cNvPr>
              <p:cNvSpPr/>
              <p:nvPr/>
            </p:nvSpPr>
            <p:spPr>
              <a:xfrm>
                <a:off x="5844897" y="2262081"/>
                <a:ext cx="178416" cy="237091"/>
              </a:xfrm>
              <a:custGeom>
                <a:avLst/>
                <a:gdLst>
                  <a:gd name="connsiteX0" fmla="*/ 19156 w 178416"/>
                  <a:gd name="connsiteY0" fmla="*/ 0 h 237091"/>
                  <a:gd name="connsiteX1" fmla="*/ 106 w 178416"/>
                  <a:gd name="connsiteY1" fmla="*/ 19050 h 237091"/>
                  <a:gd name="connsiteX2" fmla="*/ 106 w 178416"/>
                  <a:gd name="connsiteY2" fmla="*/ 218313 h 237091"/>
                  <a:gd name="connsiteX3" fmla="*/ 106 w 178416"/>
                  <a:gd name="connsiteY3" fmla="*/ 222028 h 237091"/>
                  <a:gd name="connsiteX4" fmla="*/ 106 w 178416"/>
                  <a:gd name="connsiteY4" fmla="*/ 223742 h 237091"/>
                  <a:gd name="connsiteX5" fmla="*/ 677 w 178416"/>
                  <a:gd name="connsiteY5" fmla="*/ 225647 h 237091"/>
                  <a:gd name="connsiteX6" fmla="*/ 1630 w 178416"/>
                  <a:gd name="connsiteY6" fmla="*/ 227457 h 237091"/>
                  <a:gd name="connsiteX7" fmla="*/ 2392 w 178416"/>
                  <a:gd name="connsiteY7" fmla="*/ 228886 h 237091"/>
                  <a:gd name="connsiteX8" fmla="*/ 7726 w 178416"/>
                  <a:gd name="connsiteY8" fmla="*/ 234125 h 237091"/>
                  <a:gd name="connsiteX9" fmla="*/ 9154 w 178416"/>
                  <a:gd name="connsiteY9" fmla="*/ 234887 h 237091"/>
                  <a:gd name="connsiteX10" fmla="*/ 10964 w 178416"/>
                  <a:gd name="connsiteY10" fmla="*/ 235934 h 237091"/>
                  <a:gd name="connsiteX11" fmla="*/ 12869 w 178416"/>
                  <a:gd name="connsiteY11" fmla="*/ 236506 h 237091"/>
                  <a:gd name="connsiteX12" fmla="*/ 14489 w 178416"/>
                  <a:gd name="connsiteY12" fmla="*/ 236982 h 237091"/>
                  <a:gd name="connsiteX13" fmla="*/ 18298 w 178416"/>
                  <a:gd name="connsiteY13" fmla="*/ 236982 h 237091"/>
                  <a:gd name="connsiteX14" fmla="*/ 22013 w 178416"/>
                  <a:gd name="connsiteY14" fmla="*/ 236982 h 237091"/>
                  <a:gd name="connsiteX15" fmla="*/ 23632 w 178416"/>
                  <a:gd name="connsiteY15" fmla="*/ 236506 h 237091"/>
                  <a:gd name="connsiteX16" fmla="*/ 25538 w 178416"/>
                  <a:gd name="connsiteY16" fmla="*/ 235934 h 237091"/>
                  <a:gd name="connsiteX17" fmla="*/ 27442 w 178416"/>
                  <a:gd name="connsiteY17" fmla="*/ 234887 h 237091"/>
                  <a:gd name="connsiteX18" fmla="*/ 28776 w 178416"/>
                  <a:gd name="connsiteY18" fmla="*/ 234125 h 237091"/>
                  <a:gd name="connsiteX19" fmla="*/ 31729 w 178416"/>
                  <a:gd name="connsiteY19" fmla="*/ 231743 h 237091"/>
                  <a:gd name="connsiteX20" fmla="*/ 173461 w 178416"/>
                  <a:gd name="connsiteY20" fmla="*/ 90869 h 237091"/>
                  <a:gd name="connsiteX21" fmla="*/ 172183 w 178416"/>
                  <a:gd name="connsiteY21" fmla="*/ 63958 h 237091"/>
                  <a:gd name="connsiteX22" fmla="*/ 146600 w 178416"/>
                  <a:gd name="connsiteY22" fmla="*/ 63913 h 237091"/>
                  <a:gd name="connsiteX23" fmla="*/ 38206 w 178416"/>
                  <a:gd name="connsiteY23" fmla="*/ 172307 h 237091"/>
                  <a:gd name="connsiteX24" fmla="*/ 38206 w 178416"/>
                  <a:gd name="connsiteY24" fmla="*/ 19050 h 237091"/>
                  <a:gd name="connsiteX25" fmla="*/ 19156 w 178416"/>
                  <a:gd name="connsiteY25" fmla="*/ 0 h 23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8416" h="237091">
                    <a:moveTo>
                      <a:pt x="19156" y="0"/>
                    </a:moveTo>
                    <a:cubicBezTo>
                      <a:pt x="8634" y="0"/>
                      <a:pt x="106" y="8529"/>
                      <a:pt x="106" y="19050"/>
                    </a:cubicBezTo>
                    <a:lnTo>
                      <a:pt x="106" y="218313"/>
                    </a:lnTo>
                    <a:cubicBezTo>
                      <a:pt x="-35" y="219547"/>
                      <a:pt x="-35" y="220793"/>
                      <a:pt x="106" y="222028"/>
                    </a:cubicBezTo>
                    <a:cubicBezTo>
                      <a:pt x="63" y="222598"/>
                      <a:pt x="63" y="223172"/>
                      <a:pt x="106" y="223742"/>
                    </a:cubicBezTo>
                    <a:cubicBezTo>
                      <a:pt x="106" y="224314"/>
                      <a:pt x="106" y="224980"/>
                      <a:pt x="677" y="225647"/>
                    </a:cubicBezTo>
                    <a:lnTo>
                      <a:pt x="1630" y="227457"/>
                    </a:lnTo>
                    <a:lnTo>
                      <a:pt x="2392" y="228886"/>
                    </a:lnTo>
                    <a:cubicBezTo>
                      <a:pt x="3806" y="230967"/>
                      <a:pt x="5619" y="232748"/>
                      <a:pt x="7726" y="234125"/>
                    </a:cubicBezTo>
                    <a:cubicBezTo>
                      <a:pt x="8148" y="234469"/>
                      <a:pt x="8633" y="234727"/>
                      <a:pt x="9154" y="234887"/>
                    </a:cubicBezTo>
                    <a:cubicBezTo>
                      <a:pt x="9724" y="235291"/>
                      <a:pt x="10330" y="235642"/>
                      <a:pt x="10964" y="235934"/>
                    </a:cubicBezTo>
                    <a:lnTo>
                      <a:pt x="12869" y="236506"/>
                    </a:lnTo>
                    <a:lnTo>
                      <a:pt x="14489" y="236982"/>
                    </a:lnTo>
                    <a:cubicBezTo>
                      <a:pt x="15754" y="237128"/>
                      <a:pt x="17033" y="237128"/>
                      <a:pt x="18298" y="236982"/>
                    </a:cubicBezTo>
                    <a:cubicBezTo>
                      <a:pt x="19533" y="237123"/>
                      <a:pt x="20779" y="237123"/>
                      <a:pt x="22013" y="236982"/>
                    </a:cubicBezTo>
                    <a:lnTo>
                      <a:pt x="23632" y="236506"/>
                    </a:lnTo>
                    <a:lnTo>
                      <a:pt x="25538" y="235934"/>
                    </a:lnTo>
                    <a:lnTo>
                      <a:pt x="27442" y="234887"/>
                    </a:lnTo>
                    <a:cubicBezTo>
                      <a:pt x="27935" y="234728"/>
                      <a:pt x="28389" y="234468"/>
                      <a:pt x="28776" y="234125"/>
                    </a:cubicBezTo>
                    <a:cubicBezTo>
                      <a:pt x="29880" y="233492"/>
                      <a:pt x="30877" y="232688"/>
                      <a:pt x="31729" y="231743"/>
                    </a:cubicBezTo>
                    <a:lnTo>
                      <a:pt x="173461" y="90869"/>
                    </a:lnTo>
                    <a:cubicBezTo>
                      <a:pt x="180539" y="83085"/>
                      <a:pt x="179967" y="71037"/>
                      <a:pt x="172183" y="63958"/>
                    </a:cubicBezTo>
                    <a:cubicBezTo>
                      <a:pt x="164936" y="57367"/>
                      <a:pt x="153871" y="57348"/>
                      <a:pt x="146600" y="63913"/>
                    </a:cubicBezTo>
                    <a:lnTo>
                      <a:pt x="38206" y="172307"/>
                    </a:lnTo>
                    <a:lnTo>
                      <a:pt x="38206" y="19050"/>
                    </a:lnTo>
                    <a:cubicBezTo>
                      <a:pt x="38206" y="8529"/>
                      <a:pt x="29677" y="0"/>
                      <a:pt x="19156" y="0"/>
                    </a:cubicBezTo>
                    <a:close/>
                  </a:path>
                </a:pathLst>
              </a:custGeom>
              <a:solidFill>
                <a:srgbClr val="FFFFFF"/>
              </a:solidFill>
              <a:ln w="9525" cap="flat">
                <a:noFill/>
                <a:prstDash val="solid"/>
                <a:miter/>
              </a:ln>
            </p:spPr>
            <p:txBody>
              <a:bodyPr rtlCol="0" anchor="ctr"/>
              <a:lstStyle/>
              <a:p>
                <a:endParaRPr lang="en-US" sz="1200"/>
              </a:p>
            </p:txBody>
          </p:sp>
          <p:sp>
            <p:nvSpPr>
              <p:cNvPr id="131" name="Freeform: Shape 130">
                <a:extLst>
                  <a:ext uri="{FF2B5EF4-FFF2-40B4-BE49-F238E27FC236}">
                    <a16:creationId xmlns:a16="http://schemas.microsoft.com/office/drawing/2014/main" id="{8CCB554E-61E1-D74D-DF6F-7BA0BF554BC4}"/>
                  </a:ext>
                </a:extLst>
              </p:cNvPr>
              <p:cNvSpPr/>
              <p:nvPr/>
            </p:nvSpPr>
            <p:spPr>
              <a:xfrm>
                <a:off x="5539530" y="2123697"/>
                <a:ext cx="699617" cy="655084"/>
              </a:xfrm>
              <a:custGeom>
                <a:avLst/>
                <a:gdLst>
                  <a:gd name="connsiteX0" fmla="*/ 613892 w 699617"/>
                  <a:gd name="connsiteY0" fmla="*/ 401465 h 655084"/>
                  <a:gd name="connsiteX1" fmla="*/ 699617 w 699617"/>
                  <a:gd name="connsiteY1" fmla="*/ 253637 h 655084"/>
                  <a:gd name="connsiteX2" fmla="*/ 646563 w 699617"/>
                  <a:gd name="connsiteY2" fmla="*/ 253637 h 655084"/>
                  <a:gd name="connsiteX3" fmla="*/ 253637 w 699617"/>
                  <a:gd name="connsiteY3" fmla="*/ 8522 h 655084"/>
                  <a:gd name="connsiteX4" fmla="*/ 8522 w 699617"/>
                  <a:gd name="connsiteY4" fmla="*/ 401448 h 655084"/>
                  <a:gd name="connsiteX5" fmla="*/ 401448 w 699617"/>
                  <a:gd name="connsiteY5" fmla="*/ 646563 h 655084"/>
                  <a:gd name="connsiteX6" fmla="*/ 552932 w 699617"/>
                  <a:gd name="connsiteY6" fmla="*/ 565104 h 655084"/>
                  <a:gd name="connsiteX7" fmla="*/ 507022 w 699617"/>
                  <a:gd name="connsiteY7" fmla="*/ 516812 h 655084"/>
                  <a:gd name="connsiteX8" fmla="*/ 138333 w 699617"/>
                  <a:gd name="connsiteY8" fmla="*/ 507019 h 655084"/>
                  <a:gd name="connsiteX9" fmla="*/ 148126 w 699617"/>
                  <a:gd name="connsiteY9" fmla="*/ 138330 h 655084"/>
                  <a:gd name="connsiteX10" fmla="*/ 516815 w 699617"/>
                  <a:gd name="connsiteY10" fmla="*/ 148123 h 655084"/>
                  <a:gd name="connsiteX11" fmla="*/ 577697 w 699617"/>
                  <a:gd name="connsiteY11" fmla="*/ 253732 h 655084"/>
                  <a:gd name="connsiteX12" fmla="*/ 528548 w 699617"/>
                  <a:gd name="connsiteY12" fmla="*/ 253732 h 65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9617" h="655084">
                    <a:moveTo>
                      <a:pt x="613892" y="401465"/>
                    </a:moveTo>
                    <a:lnTo>
                      <a:pt x="699617" y="253637"/>
                    </a:lnTo>
                    <a:lnTo>
                      <a:pt x="646563" y="253637"/>
                    </a:lnTo>
                    <a:cubicBezTo>
                      <a:pt x="605747" y="77446"/>
                      <a:pt x="429827" y="-32295"/>
                      <a:pt x="253637" y="8522"/>
                    </a:cubicBezTo>
                    <a:cubicBezTo>
                      <a:pt x="77446" y="49339"/>
                      <a:pt x="-32295" y="225258"/>
                      <a:pt x="8522" y="401448"/>
                    </a:cubicBezTo>
                    <a:cubicBezTo>
                      <a:pt x="49339" y="577638"/>
                      <a:pt x="225258" y="687380"/>
                      <a:pt x="401448" y="646563"/>
                    </a:cubicBezTo>
                    <a:cubicBezTo>
                      <a:pt x="458299" y="633393"/>
                      <a:pt x="510597" y="605270"/>
                      <a:pt x="552932" y="565104"/>
                    </a:cubicBezTo>
                    <a:lnTo>
                      <a:pt x="507022" y="516812"/>
                    </a:lnTo>
                    <a:cubicBezTo>
                      <a:pt x="402507" y="615918"/>
                      <a:pt x="237439" y="611534"/>
                      <a:pt x="138333" y="507019"/>
                    </a:cubicBezTo>
                    <a:cubicBezTo>
                      <a:pt x="39227" y="402504"/>
                      <a:pt x="43611" y="237436"/>
                      <a:pt x="148126" y="138330"/>
                    </a:cubicBezTo>
                    <a:cubicBezTo>
                      <a:pt x="252641" y="39223"/>
                      <a:pt x="417710" y="43608"/>
                      <a:pt x="516815" y="148123"/>
                    </a:cubicBezTo>
                    <a:cubicBezTo>
                      <a:pt x="545168" y="178022"/>
                      <a:pt x="566031" y="214214"/>
                      <a:pt x="577697" y="253732"/>
                    </a:cubicBezTo>
                    <a:lnTo>
                      <a:pt x="528548" y="253732"/>
                    </a:lnTo>
                    <a:close/>
                  </a:path>
                </a:pathLst>
              </a:custGeom>
              <a:solidFill>
                <a:srgbClr val="FFFFFF"/>
              </a:solidFill>
              <a:ln w="9525" cap="flat">
                <a:noFill/>
                <a:prstDash val="solid"/>
                <a:miter/>
              </a:ln>
            </p:spPr>
            <p:txBody>
              <a:bodyPr rtlCol="0" anchor="ctr"/>
              <a:lstStyle/>
              <a:p>
                <a:endParaRPr lang="en-US" sz="1200"/>
              </a:p>
            </p:txBody>
          </p:sp>
        </p:grpSp>
      </p:grpSp>
      <p:grpSp>
        <p:nvGrpSpPr>
          <p:cNvPr id="132" name="Group 131">
            <a:extLst>
              <a:ext uri="{FF2B5EF4-FFF2-40B4-BE49-F238E27FC236}">
                <a16:creationId xmlns:a16="http://schemas.microsoft.com/office/drawing/2014/main" id="{77C5631C-CD55-E78F-CE15-DA75FFA4C0E5}"/>
              </a:ext>
            </a:extLst>
          </p:cNvPr>
          <p:cNvGrpSpPr>
            <a:grpSpLocks noChangeAspect="1"/>
          </p:cNvGrpSpPr>
          <p:nvPr/>
        </p:nvGrpSpPr>
        <p:grpSpPr>
          <a:xfrm rot="21309208">
            <a:off x="7393819" y="1728322"/>
            <a:ext cx="529370" cy="464411"/>
            <a:chOff x="2732348" y="1348291"/>
            <a:chExt cx="993565" cy="871646"/>
          </a:xfrm>
          <a:solidFill>
            <a:schemeClr val="accent2">
              <a:lumMod val="75000"/>
            </a:schemeClr>
          </a:solidFill>
        </p:grpSpPr>
        <p:sp>
          <p:nvSpPr>
            <p:cNvPr id="133" name="Freeform: Shape 132">
              <a:extLst>
                <a:ext uri="{FF2B5EF4-FFF2-40B4-BE49-F238E27FC236}">
                  <a16:creationId xmlns:a16="http://schemas.microsoft.com/office/drawing/2014/main" id="{A33E017A-51FF-1D84-E4E4-E074CC7BB8D4}"/>
                </a:ext>
              </a:extLst>
            </p:cNvPr>
            <p:cNvSpPr/>
            <p:nvPr/>
          </p:nvSpPr>
          <p:spPr>
            <a:xfrm>
              <a:off x="2732348" y="1348291"/>
              <a:ext cx="437662" cy="383415"/>
            </a:xfrm>
            <a:custGeom>
              <a:avLst/>
              <a:gdLst>
                <a:gd name="connsiteX0" fmla="*/ 256508 w 303561"/>
                <a:gd name="connsiteY0" fmla="*/ 273177 h 273176"/>
                <a:gd name="connsiteX1" fmla="*/ 150400 w 303561"/>
                <a:gd name="connsiteY1" fmla="*/ 262223 h 273176"/>
                <a:gd name="connsiteX2" fmla="*/ 0 w 303561"/>
                <a:gd name="connsiteY2" fmla="*/ 136970 h 273176"/>
                <a:gd name="connsiteX3" fmla="*/ 123158 w 303561"/>
                <a:gd name="connsiteY3" fmla="*/ 0 h 273176"/>
                <a:gd name="connsiteX4" fmla="*/ 257556 w 303561"/>
                <a:gd name="connsiteY4" fmla="*/ 108871 h 273176"/>
                <a:gd name="connsiteX5" fmla="*/ 303562 w 303561"/>
                <a:gd name="connsiteY5" fmla="*/ 216980 h 273176"/>
                <a:gd name="connsiteX6" fmla="*/ 160115 w 303561"/>
                <a:gd name="connsiteY6" fmla="*/ 239078 h 273176"/>
                <a:gd name="connsiteX7" fmla="*/ 245840 w 303561"/>
                <a:gd name="connsiteY7" fmla="*/ 247936 h 273176"/>
                <a:gd name="connsiteX8" fmla="*/ 275654 w 303561"/>
                <a:gd name="connsiteY8" fmla="*/ 213170 h 273176"/>
                <a:gd name="connsiteX9" fmla="*/ 237554 w 303561"/>
                <a:gd name="connsiteY9" fmla="*/ 124111 h 273176"/>
                <a:gd name="connsiteX10" fmla="*/ 125825 w 303561"/>
                <a:gd name="connsiteY10" fmla="*/ 33052 h 273176"/>
                <a:gd name="connsiteX11" fmla="*/ 34576 w 303561"/>
                <a:gd name="connsiteY11" fmla="*/ 134779 h 27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3561" h="273176">
                  <a:moveTo>
                    <a:pt x="256508" y="273177"/>
                  </a:moveTo>
                  <a:lnTo>
                    <a:pt x="150400" y="262223"/>
                  </a:lnTo>
                  <a:lnTo>
                    <a:pt x="0" y="136970"/>
                  </a:lnTo>
                  <a:lnTo>
                    <a:pt x="123158" y="0"/>
                  </a:lnTo>
                  <a:lnTo>
                    <a:pt x="257556" y="108871"/>
                  </a:lnTo>
                  <a:lnTo>
                    <a:pt x="303562" y="216980"/>
                  </a:lnTo>
                  <a:close/>
                  <a:moveTo>
                    <a:pt x="160115" y="239078"/>
                  </a:moveTo>
                  <a:lnTo>
                    <a:pt x="245840" y="247936"/>
                  </a:lnTo>
                  <a:lnTo>
                    <a:pt x="275654" y="213170"/>
                  </a:lnTo>
                  <a:lnTo>
                    <a:pt x="237554" y="124111"/>
                  </a:lnTo>
                  <a:lnTo>
                    <a:pt x="125825" y="33052"/>
                  </a:lnTo>
                  <a:lnTo>
                    <a:pt x="34576" y="134779"/>
                  </a:ln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47486E8-D592-6F83-CF9C-7766CEB9C4FF}"/>
                </a:ext>
              </a:extLst>
            </p:cNvPr>
            <p:cNvSpPr/>
            <p:nvPr/>
          </p:nvSpPr>
          <p:spPr>
            <a:xfrm>
              <a:off x="3286603" y="1821279"/>
              <a:ext cx="439310" cy="380475"/>
            </a:xfrm>
            <a:custGeom>
              <a:avLst/>
              <a:gdLst>
                <a:gd name="connsiteX0" fmla="*/ 184213 w 304704"/>
                <a:gd name="connsiteY0" fmla="*/ 271082 h 271081"/>
                <a:gd name="connsiteX1" fmla="*/ 47911 w 304704"/>
                <a:gd name="connsiteY1" fmla="*/ 164592 h 271081"/>
                <a:gd name="connsiteX2" fmla="*/ 0 w 304704"/>
                <a:gd name="connsiteY2" fmla="*/ 57150 h 271081"/>
                <a:gd name="connsiteX3" fmla="*/ 46196 w 304704"/>
                <a:gd name="connsiteY3" fmla="*/ 0 h 271081"/>
                <a:gd name="connsiteX4" fmla="*/ 152305 w 304704"/>
                <a:gd name="connsiteY4" fmla="*/ 9525 h 271081"/>
                <a:gd name="connsiteX5" fmla="*/ 304705 w 304704"/>
                <a:gd name="connsiteY5" fmla="*/ 131731 h 271081"/>
                <a:gd name="connsiteX6" fmla="*/ 67437 w 304704"/>
                <a:gd name="connsiteY6" fmla="*/ 149352 h 271081"/>
                <a:gd name="connsiteX7" fmla="*/ 180975 w 304704"/>
                <a:gd name="connsiteY7" fmla="*/ 238125 h 271081"/>
                <a:gd name="connsiteX8" fmla="*/ 270415 w 304704"/>
                <a:gd name="connsiteY8" fmla="*/ 134779 h 271081"/>
                <a:gd name="connsiteX9" fmla="*/ 142970 w 304704"/>
                <a:gd name="connsiteY9" fmla="*/ 32671 h 271081"/>
                <a:gd name="connsiteX10" fmla="*/ 57245 w 304704"/>
                <a:gd name="connsiteY10" fmla="*/ 25432 h 271081"/>
                <a:gd name="connsiteX11" fmla="*/ 28670 w 304704"/>
                <a:gd name="connsiteY11" fmla="*/ 60960 h 27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704" h="271081">
                  <a:moveTo>
                    <a:pt x="184213" y="271082"/>
                  </a:moveTo>
                  <a:lnTo>
                    <a:pt x="47911" y="164592"/>
                  </a:lnTo>
                  <a:lnTo>
                    <a:pt x="0" y="57150"/>
                  </a:lnTo>
                  <a:lnTo>
                    <a:pt x="46196" y="0"/>
                  </a:lnTo>
                  <a:lnTo>
                    <a:pt x="152305" y="9525"/>
                  </a:lnTo>
                  <a:lnTo>
                    <a:pt x="304705" y="131731"/>
                  </a:lnTo>
                  <a:close/>
                  <a:moveTo>
                    <a:pt x="67437" y="149352"/>
                  </a:moveTo>
                  <a:lnTo>
                    <a:pt x="180975" y="238125"/>
                  </a:lnTo>
                  <a:lnTo>
                    <a:pt x="270415" y="134779"/>
                  </a:lnTo>
                  <a:lnTo>
                    <a:pt x="142970" y="32671"/>
                  </a:lnTo>
                  <a:lnTo>
                    <a:pt x="57245" y="25432"/>
                  </a:lnTo>
                  <a:lnTo>
                    <a:pt x="28670" y="60960"/>
                  </a:ln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8A9FB2BC-4E71-5041-B24D-D6254B545EEB}"/>
                </a:ext>
              </a:extLst>
            </p:cNvPr>
            <p:cNvSpPr/>
            <p:nvPr/>
          </p:nvSpPr>
          <p:spPr>
            <a:xfrm>
              <a:off x="3090767" y="1619136"/>
              <a:ext cx="291508" cy="292131"/>
            </a:xfrm>
            <a:custGeom>
              <a:avLst/>
              <a:gdLst>
                <a:gd name="connsiteX0" fmla="*/ 88968 w 202189"/>
                <a:gd name="connsiteY0" fmla="*/ 199267 h 208138"/>
                <a:gd name="connsiteX1" fmla="*/ 64679 w 202189"/>
                <a:gd name="connsiteY1" fmla="*/ 205268 h 208138"/>
                <a:gd name="connsiteX2" fmla="*/ 3719 w 202189"/>
                <a:gd name="connsiteY2" fmla="*/ 149642 h 208138"/>
                <a:gd name="connsiteX3" fmla="*/ 6481 w 202189"/>
                <a:gd name="connsiteY3" fmla="*/ 124020 h 208138"/>
                <a:gd name="connsiteX4" fmla="*/ 112304 w 202189"/>
                <a:gd name="connsiteY4" fmla="*/ 7910 h 208138"/>
                <a:gd name="connsiteX5" fmla="*/ 137641 w 202189"/>
                <a:gd name="connsiteY5" fmla="*/ 2767 h 208138"/>
                <a:gd name="connsiteX6" fmla="*/ 198601 w 202189"/>
                <a:gd name="connsiteY6" fmla="*/ 58297 h 208138"/>
                <a:gd name="connsiteX7" fmla="*/ 194886 w 202189"/>
                <a:gd name="connsiteY7" fmla="*/ 83062 h 20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189" h="208138">
                  <a:moveTo>
                    <a:pt x="88968" y="199267"/>
                  </a:moveTo>
                  <a:cubicBezTo>
                    <a:pt x="81253" y="207745"/>
                    <a:pt x="70870" y="210983"/>
                    <a:pt x="64679" y="205268"/>
                  </a:cubicBezTo>
                  <a:lnTo>
                    <a:pt x="3719" y="149642"/>
                  </a:lnTo>
                  <a:cubicBezTo>
                    <a:pt x="-2153" y="141680"/>
                    <a:pt x="-953" y="130547"/>
                    <a:pt x="6481" y="124020"/>
                  </a:cubicBezTo>
                  <a:lnTo>
                    <a:pt x="112304" y="7910"/>
                  </a:lnTo>
                  <a:cubicBezTo>
                    <a:pt x="118115" y="-150"/>
                    <a:pt x="129146" y="-2389"/>
                    <a:pt x="137641" y="2767"/>
                  </a:cubicBezTo>
                  <a:lnTo>
                    <a:pt x="198601" y="58297"/>
                  </a:lnTo>
                  <a:cubicBezTo>
                    <a:pt x="204792" y="63917"/>
                    <a:pt x="202601" y="74585"/>
                    <a:pt x="194886" y="83062"/>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DB0DB4F5-4BBB-F789-9894-5FD3295B0D31}"/>
                </a:ext>
              </a:extLst>
            </p:cNvPr>
            <p:cNvSpPr/>
            <p:nvPr/>
          </p:nvSpPr>
          <p:spPr>
            <a:xfrm>
              <a:off x="2966904" y="1879700"/>
              <a:ext cx="215191" cy="160455"/>
            </a:xfrm>
            <a:custGeom>
              <a:avLst/>
              <a:gdLst>
                <a:gd name="connsiteX0" fmla="*/ 116586 w 149256"/>
                <a:gd name="connsiteY0" fmla="*/ 114300 h 114321"/>
                <a:gd name="connsiteX1" fmla="*/ 0 w 149256"/>
                <a:gd name="connsiteY1" fmla="*/ 0 h 114321"/>
                <a:gd name="connsiteX2" fmla="*/ 25432 w 149256"/>
                <a:gd name="connsiteY2" fmla="*/ 0 h 114321"/>
                <a:gd name="connsiteX3" fmla="*/ 62008 w 149256"/>
                <a:gd name="connsiteY3" fmla="*/ 71247 h 114321"/>
                <a:gd name="connsiteX4" fmla="*/ 142304 w 149256"/>
                <a:gd name="connsiteY4" fmla="*/ 85820 h 114321"/>
                <a:gd name="connsiteX5" fmla="*/ 149257 w 149256"/>
                <a:gd name="connsiteY5" fmla="*/ 110300 h 114321"/>
                <a:gd name="connsiteX6" fmla="*/ 116586 w 149256"/>
                <a:gd name="connsiteY6" fmla="*/ 114300 h 11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256" h="114321">
                  <a:moveTo>
                    <a:pt x="116586" y="114300"/>
                  </a:moveTo>
                  <a:cubicBezTo>
                    <a:pt x="53080" y="114312"/>
                    <a:pt x="1245" y="63495"/>
                    <a:pt x="0" y="0"/>
                  </a:cubicBezTo>
                  <a:lnTo>
                    <a:pt x="25432" y="0"/>
                  </a:lnTo>
                  <a:cubicBezTo>
                    <a:pt x="25878" y="28145"/>
                    <a:pt x="39397" y="54480"/>
                    <a:pt x="62008" y="71247"/>
                  </a:cubicBezTo>
                  <a:cubicBezTo>
                    <a:pt x="85007" y="88427"/>
                    <a:pt x="114734" y="93822"/>
                    <a:pt x="142304" y="85820"/>
                  </a:cubicBezTo>
                  <a:lnTo>
                    <a:pt x="149257" y="110300"/>
                  </a:lnTo>
                  <a:cubicBezTo>
                    <a:pt x="138610" y="113165"/>
                    <a:pt x="127610" y="114511"/>
                    <a:pt x="116586" y="114300"/>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33F4D678-3DD8-3367-1B73-039BC08AA2F1}"/>
                </a:ext>
              </a:extLst>
            </p:cNvPr>
            <p:cNvSpPr/>
            <p:nvPr/>
          </p:nvSpPr>
          <p:spPr>
            <a:xfrm>
              <a:off x="2872561" y="1894272"/>
              <a:ext cx="320798" cy="238123"/>
            </a:xfrm>
            <a:custGeom>
              <a:avLst/>
              <a:gdLst>
                <a:gd name="connsiteX0" fmla="*/ 183737 w 222504"/>
                <a:gd name="connsiteY0" fmla="*/ 169640 h 169658"/>
                <a:gd name="connsiteX1" fmla="*/ 0 w 222504"/>
                <a:gd name="connsiteY1" fmla="*/ 2381 h 169658"/>
                <a:gd name="connsiteX2" fmla="*/ 25432 w 222504"/>
                <a:gd name="connsiteY2" fmla="*/ 0 h 169658"/>
                <a:gd name="connsiteX3" fmla="*/ 88582 w 222504"/>
                <a:gd name="connsiteY3" fmla="*/ 112586 h 169658"/>
                <a:gd name="connsiteX4" fmla="*/ 217361 w 222504"/>
                <a:gd name="connsiteY4" fmla="*/ 141161 h 169658"/>
                <a:gd name="connsiteX5" fmla="*/ 222504 w 222504"/>
                <a:gd name="connsiteY5" fmla="*/ 166116 h 169658"/>
                <a:gd name="connsiteX6" fmla="*/ 183737 w 222504"/>
                <a:gd name="connsiteY6" fmla="*/ 169640 h 16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504" h="169658">
                  <a:moveTo>
                    <a:pt x="183737" y="169640"/>
                  </a:moveTo>
                  <a:cubicBezTo>
                    <a:pt x="88485" y="169709"/>
                    <a:pt x="8856" y="97221"/>
                    <a:pt x="0" y="2381"/>
                  </a:cubicBezTo>
                  <a:lnTo>
                    <a:pt x="25432" y="0"/>
                  </a:lnTo>
                  <a:cubicBezTo>
                    <a:pt x="29470" y="44815"/>
                    <a:pt x="52446" y="85775"/>
                    <a:pt x="88582" y="112586"/>
                  </a:cubicBezTo>
                  <a:cubicBezTo>
                    <a:pt x="125414" y="140160"/>
                    <a:pt x="172322" y="150569"/>
                    <a:pt x="217361" y="141161"/>
                  </a:cubicBezTo>
                  <a:lnTo>
                    <a:pt x="222504" y="166116"/>
                  </a:lnTo>
                  <a:cubicBezTo>
                    <a:pt x="209741" y="168643"/>
                    <a:pt x="196747" y="169824"/>
                    <a:pt x="183737" y="169640"/>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2FB6FCB3-5471-CFA2-2DB7-EFA84A6DB389}"/>
                </a:ext>
              </a:extLst>
            </p:cNvPr>
            <p:cNvSpPr/>
            <p:nvPr/>
          </p:nvSpPr>
          <p:spPr>
            <a:xfrm>
              <a:off x="2785082" y="1909245"/>
              <a:ext cx="420634" cy="310692"/>
            </a:xfrm>
            <a:custGeom>
              <a:avLst/>
              <a:gdLst>
                <a:gd name="connsiteX0" fmla="*/ 241649 w 291750"/>
                <a:gd name="connsiteY0" fmla="*/ 221361 h 221362"/>
                <a:gd name="connsiteX1" fmla="*/ 0 w 291750"/>
                <a:gd name="connsiteY1" fmla="*/ 2286 h 221362"/>
                <a:gd name="connsiteX2" fmla="*/ 25432 w 291750"/>
                <a:gd name="connsiteY2" fmla="*/ 0 h 221362"/>
                <a:gd name="connsiteX3" fmla="*/ 111157 w 291750"/>
                <a:gd name="connsiteY3" fmla="*/ 153257 h 221362"/>
                <a:gd name="connsiteX4" fmla="*/ 286512 w 291750"/>
                <a:gd name="connsiteY4" fmla="*/ 191357 h 221362"/>
                <a:gd name="connsiteX5" fmla="*/ 291751 w 291750"/>
                <a:gd name="connsiteY5" fmla="*/ 216313 h 221362"/>
                <a:gd name="connsiteX6" fmla="*/ 241649 w 291750"/>
                <a:gd name="connsiteY6" fmla="*/ 221361 h 22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50" h="221362">
                  <a:moveTo>
                    <a:pt x="241649" y="221361"/>
                  </a:moveTo>
                  <a:cubicBezTo>
                    <a:pt x="116565" y="221818"/>
                    <a:pt x="11774" y="126816"/>
                    <a:pt x="0" y="2286"/>
                  </a:cubicBezTo>
                  <a:lnTo>
                    <a:pt x="25432" y="0"/>
                  </a:lnTo>
                  <a:cubicBezTo>
                    <a:pt x="30935" y="60945"/>
                    <a:pt x="62106" y="116671"/>
                    <a:pt x="111157" y="153257"/>
                  </a:cubicBezTo>
                  <a:cubicBezTo>
                    <a:pt x="161488" y="190412"/>
                    <a:pt x="225301" y="204277"/>
                    <a:pt x="286512" y="191357"/>
                  </a:cubicBezTo>
                  <a:lnTo>
                    <a:pt x="291751" y="216313"/>
                  </a:lnTo>
                  <a:cubicBezTo>
                    <a:pt x="275269" y="219714"/>
                    <a:pt x="258479" y="221406"/>
                    <a:pt x="241649" y="221361"/>
                  </a:cubicBezTo>
                  <a:close/>
                </a:path>
              </a:pathLst>
            </a:custGeom>
            <a:grpFill/>
            <a:ln w="9525" cap="flat">
              <a:noFill/>
              <a:prstDash val="solid"/>
              <a:miter/>
            </a:ln>
          </p:spPr>
          <p:txBody>
            <a:bodyPr rtlCol="0" anchor="ctr"/>
            <a:lstStyle/>
            <a:p>
              <a:endParaRPr lang="en-US"/>
            </a:p>
          </p:txBody>
        </p:sp>
      </p:grpSp>
      <p:cxnSp>
        <p:nvCxnSpPr>
          <p:cNvPr id="139" name="Straight Connector 138">
            <a:extLst>
              <a:ext uri="{FF2B5EF4-FFF2-40B4-BE49-F238E27FC236}">
                <a16:creationId xmlns:a16="http://schemas.microsoft.com/office/drawing/2014/main" id="{CC55C036-03F2-DFDB-E964-07E43AE3DE22}"/>
              </a:ext>
            </a:extLst>
          </p:cNvPr>
          <p:cNvCxnSpPr>
            <a:cxnSpLocks/>
          </p:cNvCxnSpPr>
          <p:nvPr/>
        </p:nvCxnSpPr>
        <p:spPr>
          <a:xfrm>
            <a:off x="5483721" y="2924883"/>
            <a:ext cx="410016"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1CF65DE-6B80-7EBF-D31D-A7CB5765F459}"/>
              </a:ext>
            </a:extLst>
          </p:cNvPr>
          <p:cNvSpPr txBox="1"/>
          <p:nvPr/>
        </p:nvSpPr>
        <p:spPr>
          <a:xfrm>
            <a:off x="5888924" y="3461445"/>
            <a:ext cx="2510227" cy="738664"/>
          </a:xfrm>
          <a:prstGeom prst="rect">
            <a:avLst/>
          </a:prstGeom>
          <a:noFill/>
        </p:spPr>
        <p:txBody>
          <a:bodyPr wrap="square" rtlCol="0">
            <a:spAutoFit/>
          </a:bodyPr>
          <a:lstStyle/>
          <a:p>
            <a:r>
              <a:rPr lang="en-US" sz="1400" dirty="0"/>
              <a:t>Hosted finance applications need precise timing; </a:t>
            </a:r>
            <a:r>
              <a:rPr lang="en-US" sz="1400" b="1" dirty="0"/>
              <a:t>PTP and GNSS-delivered </a:t>
            </a:r>
            <a:r>
              <a:rPr lang="en-US" sz="1400" dirty="0"/>
              <a:t>timing</a:t>
            </a:r>
          </a:p>
        </p:txBody>
      </p:sp>
      <p:sp>
        <p:nvSpPr>
          <p:cNvPr id="13" name="TextBox 12">
            <a:extLst>
              <a:ext uri="{FF2B5EF4-FFF2-40B4-BE49-F238E27FC236}">
                <a16:creationId xmlns:a16="http://schemas.microsoft.com/office/drawing/2014/main" id="{E5FF5317-61A5-B796-7C48-169D1261D302}"/>
              </a:ext>
            </a:extLst>
          </p:cNvPr>
          <p:cNvSpPr txBox="1"/>
          <p:nvPr/>
        </p:nvSpPr>
        <p:spPr>
          <a:xfrm>
            <a:off x="1748732" y="1406070"/>
            <a:ext cx="569387" cy="276999"/>
          </a:xfrm>
          <a:prstGeom prst="rect">
            <a:avLst/>
          </a:prstGeom>
          <a:noFill/>
        </p:spPr>
        <p:txBody>
          <a:bodyPr wrap="none" rtlCol="0">
            <a:spAutoFit/>
          </a:bodyPr>
          <a:lstStyle/>
          <a:p>
            <a:r>
              <a:rPr lang="en-US" sz="1200" dirty="0"/>
              <a:t>GNSS</a:t>
            </a:r>
          </a:p>
        </p:txBody>
      </p:sp>
      <p:sp>
        <p:nvSpPr>
          <p:cNvPr id="14" name="Text Placeholder 2">
            <a:extLst>
              <a:ext uri="{FF2B5EF4-FFF2-40B4-BE49-F238E27FC236}">
                <a16:creationId xmlns:a16="http://schemas.microsoft.com/office/drawing/2014/main" id="{69F2C685-86D6-4C5F-6C5F-9C35FEA736DD}"/>
              </a:ext>
            </a:extLst>
          </p:cNvPr>
          <p:cNvSpPr txBox="1">
            <a:spLocks/>
          </p:cNvSpPr>
          <p:nvPr/>
        </p:nvSpPr>
        <p:spPr>
          <a:xfrm>
            <a:off x="215900" y="855344"/>
            <a:ext cx="8699500" cy="304799"/>
          </a:xfrm>
          <a:prstGeom prst="rect">
            <a:avLst/>
          </a:prstGeom>
        </p:spPr>
        <p:txBody>
          <a:bodyPr vert="horz" lIns="0" tIns="0" rIns="0" bIns="0" rtlCol="0" anchor="b" anchorCtr="0">
            <a:normAutofit lnSpcReduction="10000"/>
          </a:bodyPr>
          <a:lstStyle>
            <a:lvl1pPr marL="0" indent="0" algn="l" defTabSz="685800" rtl="0" eaLnBrk="1" latinLnBrk="0" hangingPunct="1">
              <a:lnSpc>
                <a:spcPct val="100000"/>
              </a:lnSpc>
              <a:spcBef>
                <a:spcPts val="200"/>
              </a:spcBef>
              <a:spcAft>
                <a:spcPts val="100"/>
              </a:spcAft>
              <a:buFontTx/>
              <a:buNone/>
              <a:defRPr sz="2000" kern="1200" baseline="0">
                <a:solidFill>
                  <a:schemeClr val="tx1"/>
                </a:solidFill>
                <a:latin typeface="+mn-lt"/>
                <a:ea typeface="+mn-ea"/>
                <a:cs typeface="Segoe UI" panose="020B0502040204020203" pitchFamily="34" charset="0"/>
              </a:defRPr>
            </a:lvl1pPr>
            <a:lvl2pPr marL="172641" indent="-172641" algn="l" defTabSz="685800" rtl="0" eaLnBrk="1" latinLnBrk="0" hangingPunct="1">
              <a:lnSpc>
                <a:spcPct val="100000"/>
              </a:lnSpc>
              <a:spcBef>
                <a:spcPts val="150"/>
              </a:spcBef>
              <a:spcAft>
                <a:spcPts val="100"/>
              </a:spcAft>
              <a:buClr>
                <a:schemeClr val="tx1">
                  <a:lumMod val="85000"/>
                  <a:lumOff val="15000"/>
                </a:schemeClr>
              </a:buClr>
              <a:buFont typeface="Arial" panose="020B0604020202020204" pitchFamily="34" charset="0"/>
              <a:buChar char="•"/>
              <a:defRPr sz="1600" kern="1200">
                <a:solidFill>
                  <a:schemeClr val="tx1"/>
                </a:solidFill>
                <a:latin typeface="+mn-lt"/>
                <a:ea typeface="+mn-ea"/>
                <a:cs typeface="Segoe UI Light" panose="020B0502040204020203" pitchFamily="34" charset="0"/>
              </a:defRPr>
            </a:lvl2pPr>
            <a:lvl3pPr marL="345281" indent="-172641" algn="l" defTabSz="685800" rtl="0" eaLnBrk="1" latinLnBrk="0" hangingPunct="1">
              <a:lnSpc>
                <a:spcPct val="100000"/>
              </a:lnSpc>
              <a:spcBef>
                <a:spcPts val="150"/>
              </a:spcBef>
              <a:spcAft>
                <a:spcPts val="100"/>
              </a:spcAft>
              <a:buClr>
                <a:schemeClr val="bg2"/>
              </a:buClr>
              <a:buFont typeface="Arial" panose="020B0604020202020204" pitchFamily="34" charset="0"/>
              <a:buChar char="•"/>
              <a:tabLst>
                <a:tab pos="600075" algn="l"/>
              </a:tabLst>
              <a:defRPr sz="1400" kern="1200">
                <a:solidFill>
                  <a:schemeClr val="tx1"/>
                </a:solidFill>
                <a:latin typeface="+mn-lt"/>
                <a:ea typeface="+mn-ea"/>
                <a:cs typeface="Segoe UI Light" panose="020B0502040204020203" pitchFamily="34" charset="0"/>
              </a:defRPr>
            </a:lvl3pPr>
            <a:lvl4pPr marL="513160" indent="-167879" algn="l" defTabSz="685800" rtl="0" eaLnBrk="1" latinLnBrk="0" hangingPunct="1">
              <a:lnSpc>
                <a:spcPct val="100000"/>
              </a:lnSpc>
              <a:spcBef>
                <a:spcPts val="150"/>
              </a:spcBef>
              <a:spcAft>
                <a:spcPts val="100"/>
              </a:spcAft>
              <a:buClr>
                <a:schemeClr val="bg2">
                  <a:lumMod val="60000"/>
                  <a:lumOff val="40000"/>
                </a:schemeClr>
              </a:buClr>
              <a:buFont typeface="Arial" panose="020B0604020202020204" pitchFamily="34" charset="0"/>
              <a:buChar char="•"/>
              <a:defRPr sz="1200" kern="1200">
                <a:solidFill>
                  <a:schemeClr val="tx1"/>
                </a:solidFill>
                <a:latin typeface="+mn-lt"/>
                <a:ea typeface="+mn-ea"/>
                <a:cs typeface="Segoe UI Light" panose="020B0502040204020203" pitchFamily="34" charset="0"/>
              </a:defRPr>
            </a:lvl4pPr>
            <a:lvl5pPr marL="0" indent="0" algn="l" defTabSz="685800" rtl="0" eaLnBrk="1" latinLnBrk="0" hangingPunct="1">
              <a:lnSpc>
                <a:spcPct val="100000"/>
              </a:lnSpc>
              <a:spcBef>
                <a:spcPts val="300"/>
              </a:spcBef>
              <a:spcAft>
                <a:spcPts val="450"/>
              </a:spcAft>
              <a:buFontTx/>
              <a:buNone/>
              <a:defRPr sz="1800" kern="1200">
                <a:solidFill>
                  <a:schemeClr val="tx1"/>
                </a:solidFill>
                <a:latin typeface="+mn-lt"/>
                <a:ea typeface="+mn-ea"/>
                <a:cs typeface="Segoe UI" panose="020B0502040204020203" pitchFamily="34" charset="0"/>
              </a:defRPr>
            </a:lvl5pPr>
            <a:lvl6pPr marL="631825" indent="-115888" algn="l" defTabSz="685800" rtl="0" eaLnBrk="1" latinLnBrk="0" hangingPunct="1">
              <a:lnSpc>
                <a:spcPct val="90000"/>
              </a:lnSpc>
              <a:spcBef>
                <a:spcPts val="375"/>
              </a:spcBef>
              <a:buClr>
                <a:schemeClr val="accent2"/>
              </a:buClr>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Time related regulation</a:t>
            </a:r>
          </a:p>
        </p:txBody>
      </p:sp>
      <p:sp>
        <p:nvSpPr>
          <p:cNvPr id="16" name="TextBox 15">
            <a:extLst>
              <a:ext uri="{FF2B5EF4-FFF2-40B4-BE49-F238E27FC236}">
                <a16:creationId xmlns:a16="http://schemas.microsoft.com/office/drawing/2014/main" id="{40B1B977-AC4E-F369-04A3-A4E3562761E0}"/>
              </a:ext>
            </a:extLst>
          </p:cNvPr>
          <p:cNvSpPr txBox="1"/>
          <p:nvPr/>
        </p:nvSpPr>
        <p:spPr>
          <a:xfrm>
            <a:off x="2927706" y="3489508"/>
            <a:ext cx="2556015" cy="523220"/>
          </a:xfrm>
          <a:prstGeom prst="rect">
            <a:avLst/>
          </a:prstGeom>
          <a:noFill/>
        </p:spPr>
        <p:txBody>
          <a:bodyPr wrap="square">
            <a:spAutoFit/>
          </a:bodyPr>
          <a:lstStyle/>
          <a:p>
            <a:r>
              <a:rPr lang="en-US" sz="1400" dirty="0"/>
              <a:t>Metro &amp; regional DC DR COLO interconnects</a:t>
            </a:r>
          </a:p>
        </p:txBody>
      </p:sp>
    </p:spTree>
    <p:extLst>
      <p:ext uri="{BB962C8B-B14F-4D97-AF65-F5344CB8AC3E}">
        <p14:creationId xmlns:p14="http://schemas.microsoft.com/office/powerpoint/2010/main" val="33470745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D7DD7963-43BA-577F-22A2-4E5A29E4FC16}"/>
              </a:ext>
            </a:extLst>
          </p:cNvPr>
          <p:cNvGrpSpPr/>
          <p:nvPr/>
        </p:nvGrpSpPr>
        <p:grpSpPr>
          <a:xfrm>
            <a:off x="421158" y="2394800"/>
            <a:ext cx="1696121" cy="862153"/>
            <a:chOff x="6121708" y="1502678"/>
            <a:chExt cx="1696121" cy="862153"/>
          </a:xfrm>
        </p:grpSpPr>
        <p:sp>
          <p:nvSpPr>
            <p:cNvPr id="51" name="Freeform: Shape 50">
              <a:extLst>
                <a:ext uri="{FF2B5EF4-FFF2-40B4-BE49-F238E27FC236}">
                  <a16:creationId xmlns:a16="http://schemas.microsoft.com/office/drawing/2014/main" id="{443411AC-B64E-57BC-CB53-BFDC10D42E33}"/>
                </a:ext>
              </a:extLst>
            </p:cNvPr>
            <p:cNvSpPr/>
            <p:nvPr/>
          </p:nvSpPr>
          <p:spPr>
            <a:xfrm>
              <a:off x="6121708" y="1646923"/>
              <a:ext cx="388206" cy="401233"/>
            </a:xfrm>
            <a:custGeom>
              <a:avLst/>
              <a:gdLst>
                <a:gd name="connsiteX0" fmla="*/ 388206 w 388206"/>
                <a:gd name="connsiteY0" fmla="*/ 213880 h 401233"/>
                <a:gd name="connsiteX1" fmla="*/ 305070 w 388206"/>
                <a:gd name="connsiteY1" fmla="*/ 127665 h 401233"/>
                <a:gd name="connsiteX2" fmla="*/ 315018 w 388206"/>
                <a:gd name="connsiteY2" fmla="*/ 90242 h 401233"/>
                <a:gd name="connsiteX3" fmla="*/ 204169 w 388206"/>
                <a:gd name="connsiteY3" fmla="*/ 0 h 401233"/>
                <a:gd name="connsiteX4" fmla="*/ 93321 w 388206"/>
                <a:gd name="connsiteY4" fmla="*/ 90242 h 401233"/>
                <a:gd name="connsiteX5" fmla="*/ 98532 w 388206"/>
                <a:gd name="connsiteY5" fmla="*/ 117480 h 401233"/>
                <a:gd name="connsiteX6" fmla="*/ 0 w 388206"/>
                <a:gd name="connsiteY6" fmla="*/ 205354 h 401233"/>
                <a:gd name="connsiteX7" fmla="*/ 54477 w 388206"/>
                <a:gd name="connsiteY7" fmla="*/ 281621 h 401233"/>
                <a:gd name="connsiteX8" fmla="*/ 44766 w 388206"/>
                <a:gd name="connsiteY8" fmla="*/ 312412 h 401233"/>
                <a:gd name="connsiteX9" fmla="*/ 202985 w 388206"/>
                <a:gd name="connsiteY9" fmla="*/ 401233 h 401233"/>
                <a:gd name="connsiteX10" fmla="*/ 361205 w 388206"/>
                <a:gd name="connsiteY10" fmla="*/ 312412 h 401233"/>
                <a:gd name="connsiteX11" fmla="*/ 351493 w 388206"/>
                <a:gd name="connsiteY11" fmla="*/ 281621 h 401233"/>
                <a:gd name="connsiteX12" fmla="*/ 388206 w 388206"/>
                <a:gd name="connsiteY12" fmla="*/ 213880 h 40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8206" h="401233">
                  <a:moveTo>
                    <a:pt x="388206" y="213880"/>
                  </a:moveTo>
                  <a:cubicBezTo>
                    <a:pt x="384478" y="169048"/>
                    <a:pt x="349736" y="133020"/>
                    <a:pt x="305070" y="127665"/>
                  </a:cubicBezTo>
                  <a:cubicBezTo>
                    <a:pt x="311560" y="116258"/>
                    <a:pt x="314987" y="103366"/>
                    <a:pt x="315018" y="90242"/>
                  </a:cubicBezTo>
                  <a:cubicBezTo>
                    <a:pt x="315018" y="40502"/>
                    <a:pt x="265278" y="0"/>
                    <a:pt x="204169" y="0"/>
                  </a:cubicBezTo>
                  <a:cubicBezTo>
                    <a:pt x="143061" y="0"/>
                    <a:pt x="93321" y="40502"/>
                    <a:pt x="93321" y="90242"/>
                  </a:cubicBezTo>
                  <a:cubicBezTo>
                    <a:pt x="93378" y="99564"/>
                    <a:pt x="95145" y="108795"/>
                    <a:pt x="98532" y="117480"/>
                  </a:cubicBezTo>
                  <a:cubicBezTo>
                    <a:pt x="43345" y="121033"/>
                    <a:pt x="0" y="158930"/>
                    <a:pt x="0" y="205354"/>
                  </a:cubicBezTo>
                  <a:cubicBezTo>
                    <a:pt x="1666" y="239248"/>
                    <a:pt x="22956" y="269054"/>
                    <a:pt x="54477" y="281621"/>
                  </a:cubicBezTo>
                  <a:cubicBezTo>
                    <a:pt x="48332" y="290731"/>
                    <a:pt x="44959" y="301425"/>
                    <a:pt x="44766" y="312412"/>
                  </a:cubicBezTo>
                  <a:cubicBezTo>
                    <a:pt x="44766" y="361441"/>
                    <a:pt x="115822" y="401233"/>
                    <a:pt x="202985" y="401233"/>
                  </a:cubicBezTo>
                  <a:cubicBezTo>
                    <a:pt x="290148" y="401233"/>
                    <a:pt x="361205" y="361441"/>
                    <a:pt x="361205" y="312412"/>
                  </a:cubicBezTo>
                  <a:cubicBezTo>
                    <a:pt x="361152" y="301403"/>
                    <a:pt x="357768" y="290669"/>
                    <a:pt x="351493" y="281621"/>
                  </a:cubicBezTo>
                  <a:cubicBezTo>
                    <a:pt x="374026" y="266361"/>
                    <a:pt x="387723" y="241090"/>
                    <a:pt x="388206" y="213880"/>
                  </a:cubicBezTo>
                  <a:close/>
                </a:path>
              </a:pathLst>
            </a:custGeom>
            <a:solidFill>
              <a:srgbClr val="D1D3D4"/>
            </a:solidFill>
            <a:ln w="23644"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534BF299-4CB1-A3DC-07EE-2EDFE086AC62}"/>
                </a:ext>
              </a:extLst>
            </p:cNvPr>
            <p:cNvSpPr/>
            <p:nvPr/>
          </p:nvSpPr>
          <p:spPr>
            <a:xfrm>
              <a:off x="6258136" y="1759193"/>
              <a:ext cx="168877" cy="405022"/>
            </a:xfrm>
            <a:custGeom>
              <a:avLst/>
              <a:gdLst>
                <a:gd name="connsiteX0" fmla="*/ 74136 w 168877"/>
                <a:gd name="connsiteY0" fmla="*/ 245145 h 405022"/>
                <a:gd name="connsiteX1" fmla="*/ 168878 w 168877"/>
                <a:gd name="connsiteY1" fmla="*/ 159877 h 405022"/>
                <a:gd name="connsiteX2" fmla="*/ 133350 w 168877"/>
                <a:gd name="connsiteY2" fmla="*/ 183326 h 405022"/>
                <a:gd name="connsiteX3" fmla="*/ 71057 w 168877"/>
                <a:gd name="connsiteY3" fmla="*/ 235197 h 405022"/>
                <a:gd name="connsiteX4" fmla="*/ 67030 w 168877"/>
                <a:gd name="connsiteY4" fmla="*/ 0 h 405022"/>
                <a:gd name="connsiteX5" fmla="*/ 59688 w 168877"/>
                <a:gd name="connsiteY5" fmla="*/ 132165 h 405022"/>
                <a:gd name="connsiteX6" fmla="*/ 59688 w 168877"/>
                <a:gd name="connsiteY6" fmla="*/ 148982 h 405022"/>
                <a:gd name="connsiteX7" fmla="*/ 0 w 168877"/>
                <a:gd name="connsiteY7" fmla="*/ 114401 h 405022"/>
                <a:gd name="connsiteX8" fmla="*/ 17764 w 168877"/>
                <a:gd name="connsiteY8" fmla="*/ 131692 h 405022"/>
                <a:gd name="connsiteX9" fmla="*/ 59688 w 168877"/>
                <a:gd name="connsiteY9" fmla="*/ 159641 h 405022"/>
                <a:gd name="connsiteX10" fmla="*/ 59688 w 168877"/>
                <a:gd name="connsiteY10" fmla="*/ 261725 h 405022"/>
                <a:gd name="connsiteX11" fmla="*/ 33633 w 168877"/>
                <a:gd name="connsiteY11" fmla="*/ 248461 h 405022"/>
                <a:gd name="connsiteX12" fmla="*/ 41450 w 168877"/>
                <a:gd name="connsiteY12" fmla="*/ 259357 h 405022"/>
                <a:gd name="connsiteX13" fmla="*/ 59688 w 168877"/>
                <a:gd name="connsiteY13" fmla="*/ 271436 h 405022"/>
                <a:gd name="connsiteX14" fmla="*/ 59688 w 168877"/>
                <a:gd name="connsiteY14" fmla="*/ 405023 h 405022"/>
                <a:gd name="connsiteX15" fmla="*/ 74136 w 168877"/>
                <a:gd name="connsiteY15" fmla="*/ 405023 h 405022"/>
                <a:gd name="connsiteX16" fmla="*/ 71293 w 168877"/>
                <a:gd name="connsiteY16" fmla="*/ 242540 h 405022"/>
                <a:gd name="connsiteX17" fmla="*/ 74136 w 168877"/>
                <a:gd name="connsiteY17" fmla="*/ 245145 h 40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877" h="405022">
                  <a:moveTo>
                    <a:pt x="74136" y="245145"/>
                  </a:moveTo>
                  <a:lnTo>
                    <a:pt x="168878" y="159877"/>
                  </a:lnTo>
                  <a:lnTo>
                    <a:pt x="133350" y="183326"/>
                  </a:lnTo>
                  <a:lnTo>
                    <a:pt x="71057" y="235197"/>
                  </a:lnTo>
                  <a:lnTo>
                    <a:pt x="67030" y="0"/>
                  </a:lnTo>
                  <a:lnTo>
                    <a:pt x="59688" y="132165"/>
                  </a:lnTo>
                  <a:lnTo>
                    <a:pt x="59688" y="148982"/>
                  </a:lnTo>
                  <a:lnTo>
                    <a:pt x="0" y="114401"/>
                  </a:lnTo>
                  <a:lnTo>
                    <a:pt x="17764" y="131692"/>
                  </a:lnTo>
                  <a:lnTo>
                    <a:pt x="59688" y="159641"/>
                  </a:lnTo>
                  <a:lnTo>
                    <a:pt x="59688" y="261725"/>
                  </a:lnTo>
                  <a:lnTo>
                    <a:pt x="33633" y="248461"/>
                  </a:lnTo>
                  <a:lnTo>
                    <a:pt x="41450" y="259357"/>
                  </a:lnTo>
                  <a:lnTo>
                    <a:pt x="59688" y="271436"/>
                  </a:lnTo>
                  <a:lnTo>
                    <a:pt x="59688" y="405023"/>
                  </a:lnTo>
                  <a:lnTo>
                    <a:pt x="74136" y="405023"/>
                  </a:lnTo>
                  <a:lnTo>
                    <a:pt x="71293" y="242540"/>
                  </a:lnTo>
                  <a:lnTo>
                    <a:pt x="74136" y="245145"/>
                  </a:lnTo>
                  <a:close/>
                </a:path>
              </a:pathLst>
            </a:custGeom>
            <a:solidFill>
              <a:srgbClr val="A7A9AC"/>
            </a:solidFill>
            <a:ln w="2364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413215EE-4CDC-B27A-8DE5-49767FEC37E0}"/>
                </a:ext>
              </a:extLst>
            </p:cNvPr>
            <p:cNvSpPr/>
            <p:nvPr/>
          </p:nvSpPr>
          <p:spPr>
            <a:xfrm>
              <a:off x="6315692" y="1924518"/>
              <a:ext cx="328755" cy="313596"/>
            </a:xfrm>
            <a:custGeom>
              <a:avLst/>
              <a:gdLst>
                <a:gd name="connsiteX0" fmla="*/ 328755 w 328755"/>
                <a:gd name="connsiteY0" fmla="*/ 156798 h 313596"/>
                <a:gd name="connsiteX1" fmla="*/ 164378 w 328755"/>
                <a:gd name="connsiteY1" fmla="*/ 313597 h 313596"/>
                <a:gd name="connsiteX2" fmla="*/ 0 w 328755"/>
                <a:gd name="connsiteY2" fmla="*/ 156798 h 313596"/>
                <a:gd name="connsiteX3" fmla="*/ 164378 w 328755"/>
                <a:gd name="connsiteY3" fmla="*/ 0 h 313596"/>
                <a:gd name="connsiteX4" fmla="*/ 328755 w 328755"/>
                <a:gd name="connsiteY4" fmla="*/ 156798 h 31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755" h="313596">
                  <a:moveTo>
                    <a:pt x="328755" y="156798"/>
                  </a:moveTo>
                  <a:cubicBezTo>
                    <a:pt x="328755" y="243396"/>
                    <a:pt x="255161" y="313597"/>
                    <a:pt x="164378" y="313597"/>
                  </a:cubicBezTo>
                  <a:cubicBezTo>
                    <a:pt x="73594" y="313597"/>
                    <a:pt x="0" y="243396"/>
                    <a:pt x="0" y="156798"/>
                  </a:cubicBezTo>
                  <a:cubicBezTo>
                    <a:pt x="0" y="70201"/>
                    <a:pt x="73594" y="0"/>
                    <a:pt x="164378" y="0"/>
                  </a:cubicBezTo>
                  <a:cubicBezTo>
                    <a:pt x="255161" y="0"/>
                    <a:pt x="328755" y="70201"/>
                    <a:pt x="328755" y="156798"/>
                  </a:cubicBezTo>
                  <a:close/>
                </a:path>
              </a:pathLst>
            </a:custGeom>
            <a:solidFill>
              <a:srgbClr val="E6E7E8"/>
            </a:solidFill>
            <a:ln w="2364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ADA194D-557A-1466-F3D9-FF45EBFEC173}"/>
                </a:ext>
              </a:extLst>
            </p:cNvPr>
            <p:cNvSpPr/>
            <p:nvPr/>
          </p:nvSpPr>
          <p:spPr>
            <a:xfrm>
              <a:off x="6424883" y="2116607"/>
              <a:ext cx="115822" cy="248224"/>
            </a:xfrm>
            <a:custGeom>
              <a:avLst/>
              <a:gdLst>
                <a:gd name="connsiteX0" fmla="*/ 57082 w 115822"/>
                <a:gd name="connsiteY0" fmla="*/ 59688 h 248224"/>
                <a:gd name="connsiteX1" fmla="*/ 115822 w 115822"/>
                <a:gd name="connsiteY1" fmla="*/ 0 h 248224"/>
                <a:gd name="connsiteX2" fmla="*/ 43108 w 115822"/>
                <a:gd name="connsiteY2" fmla="*/ 31265 h 248224"/>
                <a:gd name="connsiteX3" fmla="*/ 0 w 115822"/>
                <a:gd name="connsiteY3" fmla="*/ 0 h 248224"/>
                <a:gd name="connsiteX4" fmla="*/ 29370 w 115822"/>
                <a:gd name="connsiteY4" fmla="*/ 54003 h 248224"/>
                <a:gd name="connsiteX5" fmla="*/ 29370 w 115822"/>
                <a:gd name="connsiteY5" fmla="*/ 248224 h 248224"/>
                <a:gd name="connsiteX6" fmla="*/ 57082 w 115822"/>
                <a:gd name="connsiteY6" fmla="*/ 248224 h 248224"/>
                <a:gd name="connsiteX7" fmla="*/ 57082 w 115822"/>
                <a:gd name="connsiteY7" fmla="*/ 59688 h 24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822" h="248224">
                  <a:moveTo>
                    <a:pt x="57082" y="59688"/>
                  </a:moveTo>
                  <a:lnTo>
                    <a:pt x="115822" y="0"/>
                  </a:lnTo>
                  <a:lnTo>
                    <a:pt x="43108" y="31265"/>
                  </a:lnTo>
                  <a:lnTo>
                    <a:pt x="0" y="0"/>
                  </a:lnTo>
                  <a:lnTo>
                    <a:pt x="29370" y="54003"/>
                  </a:lnTo>
                  <a:lnTo>
                    <a:pt x="29370" y="248224"/>
                  </a:lnTo>
                  <a:lnTo>
                    <a:pt x="57082" y="248224"/>
                  </a:lnTo>
                  <a:lnTo>
                    <a:pt x="57082" y="59688"/>
                  </a:lnTo>
                  <a:close/>
                </a:path>
              </a:pathLst>
            </a:custGeom>
            <a:solidFill>
              <a:srgbClr val="E6E7E8"/>
            </a:solidFill>
            <a:ln w="2364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E2557005-0F86-EE01-ABCA-9AA2B89C0CCA}"/>
                </a:ext>
              </a:extLst>
            </p:cNvPr>
            <p:cNvSpPr/>
            <p:nvPr/>
          </p:nvSpPr>
          <p:spPr>
            <a:xfrm>
              <a:off x="6158183" y="2032761"/>
              <a:ext cx="241118" cy="230223"/>
            </a:xfrm>
            <a:custGeom>
              <a:avLst/>
              <a:gdLst>
                <a:gd name="connsiteX0" fmla="*/ 241119 w 241118"/>
                <a:gd name="connsiteY0" fmla="*/ 115112 h 230223"/>
                <a:gd name="connsiteX1" fmla="*/ 120559 w 241118"/>
                <a:gd name="connsiteY1" fmla="*/ 230223 h 230223"/>
                <a:gd name="connsiteX2" fmla="*/ 0 w 241118"/>
                <a:gd name="connsiteY2" fmla="*/ 115112 h 230223"/>
                <a:gd name="connsiteX3" fmla="*/ 120559 w 241118"/>
                <a:gd name="connsiteY3" fmla="*/ 0 h 230223"/>
                <a:gd name="connsiteX4" fmla="*/ 241119 w 241118"/>
                <a:gd name="connsiteY4" fmla="*/ 115112 h 230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118" h="230223">
                  <a:moveTo>
                    <a:pt x="241119" y="115112"/>
                  </a:moveTo>
                  <a:cubicBezTo>
                    <a:pt x="241119" y="178686"/>
                    <a:pt x="187143" y="230223"/>
                    <a:pt x="120559" y="230223"/>
                  </a:cubicBezTo>
                  <a:cubicBezTo>
                    <a:pt x="53976" y="230223"/>
                    <a:pt x="0" y="178686"/>
                    <a:pt x="0" y="115112"/>
                  </a:cubicBezTo>
                  <a:cubicBezTo>
                    <a:pt x="0" y="51537"/>
                    <a:pt x="53976" y="0"/>
                    <a:pt x="120559" y="0"/>
                  </a:cubicBezTo>
                  <a:cubicBezTo>
                    <a:pt x="187143" y="0"/>
                    <a:pt x="241119" y="51537"/>
                    <a:pt x="241119" y="115112"/>
                  </a:cubicBezTo>
                  <a:close/>
                </a:path>
              </a:pathLst>
            </a:custGeom>
            <a:solidFill>
              <a:srgbClr val="A7A9AC"/>
            </a:solidFill>
            <a:ln w="23644"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17B4B59-B0D2-5588-5292-2B68073FDCE0}"/>
                </a:ext>
              </a:extLst>
            </p:cNvPr>
            <p:cNvSpPr/>
            <p:nvPr/>
          </p:nvSpPr>
          <p:spPr>
            <a:xfrm>
              <a:off x="6246057" y="2173926"/>
              <a:ext cx="85031" cy="181904"/>
            </a:xfrm>
            <a:custGeom>
              <a:avLst/>
              <a:gdLst>
                <a:gd name="connsiteX0" fmla="*/ 41923 w 85031"/>
                <a:gd name="connsiteY0" fmla="*/ 43581 h 181904"/>
                <a:gd name="connsiteX1" fmla="*/ 85031 w 85031"/>
                <a:gd name="connsiteY1" fmla="*/ 0 h 181904"/>
                <a:gd name="connsiteX2" fmla="*/ 31739 w 85031"/>
                <a:gd name="connsiteY2" fmla="*/ 22975 h 181904"/>
                <a:gd name="connsiteX3" fmla="*/ 0 w 85031"/>
                <a:gd name="connsiteY3" fmla="*/ 0 h 181904"/>
                <a:gd name="connsiteX4" fmla="*/ 21554 w 85031"/>
                <a:gd name="connsiteY4" fmla="*/ 39555 h 181904"/>
                <a:gd name="connsiteX5" fmla="*/ 21554 w 85031"/>
                <a:gd name="connsiteY5" fmla="*/ 181905 h 181904"/>
                <a:gd name="connsiteX6" fmla="*/ 41923 w 85031"/>
                <a:gd name="connsiteY6" fmla="*/ 181905 h 181904"/>
                <a:gd name="connsiteX7" fmla="*/ 41923 w 85031"/>
                <a:gd name="connsiteY7" fmla="*/ 43581 h 18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031" h="181904">
                  <a:moveTo>
                    <a:pt x="41923" y="43581"/>
                  </a:moveTo>
                  <a:lnTo>
                    <a:pt x="85031" y="0"/>
                  </a:lnTo>
                  <a:lnTo>
                    <a:pt x="31739" y="22975"/>
                  </a:lnTo>
                  <a:lnTo>
                    <a:pt x="0" y="0"/>
                  </a:lnTo>
                  <a:lnTo>
                    <a:pt x="21554" y="39555"/>
                  </a:lnTo>
                  <a:lnTo>
                    <a:pt x="21554" y="181905"/>
                  </a:lnTo>
                  <a:lnTo>
                    <a:pt x="41923" y="181905"/>
                  </a:lnTo>
                  <a:lnTo>
                    <a:pt x="41923" y="43581"/>
                  </a:lnTo>
                  <a:close/>
                </a:path>
              </a:pathLst>
            </a:custGeom>
            <a:solidFill>
              <a:srgbClr val="A7A9AC"/>
            </a:solidFill>
            <a:ln w="23644"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F2CEFE58-E39A-729B-A459-67946F60FA24}"/>
                </a:ext>
              </a:extLst>
            </p:cNvPr>
            <p:cNvSpPr/>
            <p:nvPr/>
          </p:nvSpPr>
          <p:spPr>
            <a:xfrm>
              <a:off x="7395753" y="1617316"/>
              <a:ext cx="422076" cy="402654"/>
            </a:xfrm>
            <a:custGeom>
              <a:avLst/>
              <a:gdLst>
                <a:gd name="connsiteX0" fmla="*/ 422076 w 422076"/>
                <a:gd name="connsiteY0" fmla="*/ 201327 h 402654"/>
                <a:gd name="connsiteX1" fmla="*/ 211038 w 422076"/>
                <a:gd name="connsiteY1" fmla="*/ 402654 h 402654"/>
                <a:gd name="connsiteX2" fmla="*/ 0 w 422076"/>
                <a:gd name="connsiteY2" fmla="*/ 201327 h 402654"/>
                <a:gd name="connsiteX3" fmla="*/ 211038 w 422076"/>
                <a:gd name="connsiteY3" fmla="*/ 0 h 402654"/>
                <a:gd name="connsiteX4" fmla="*/ 422076 w 422076"/>
                <a:gd name="connsiteY4" fmla="*/ 201327 h 402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76" h="402654">
                  <a:moveTo>
                    <a:pt x="422076" y="201327"/>
                  </a:moveTo>
                  <a:cubicBezTo>
                    <a:pt x="422076" y="312517"/>
                    <a:pt x="327591" y="402654"/>
                    <a:pt x="211038" y="402654"/>
                  </a:cubicBezTo>
                  <a:cubicBezTo>
                    <a:pt x="94485" y="402654"/>
                    <a:pt x="0" y="312517"/>
                    <a:pt x="0" y="201327"/>
                  </a:cubicBezTo>
                  <a:cubicBezTo>
                    <a:pt x="0" y="90137"/>
                    <a:pt x="94485" y="0"/>
                    <a:pt x="211038" y="0"/>
                  </a:cubicBezTo>
                  <a:cubicBezTo>
                    <a:pt x="327591" y="0"/>
                    <a:pt x="422076" y="90137"/>
                    <a:pt x="422076" y="201327"/>
                  </a:cubicBezTo>
                  <a:close/>
                </a:path>
              </a:pathLst>
            </a:custGeom>
            <a:solidFill>
              <a:srgbClr val="D1D3D4"/>
            </a:solidFill>
            <a:ln w="2364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49EC8DE8-FD2D-876A-4469-472D7BE73296}"/>
                </a:ext>
              </a:extLst>
            </p:cNvPr>
            <p:cNvSpPr/>
            <p:nvPr/>
          </p:nvSpPr>
          <p:spPr>
            <a:xfrm>
              <a:off x="7549709" y="1864120"/>
              <a:ext cx="148745" cy="318333"/>
            </a:xfrm>
            <a:custGeom>
              <a:avLst/>
              <a:gdLst>
                <a:gd name="connsiteX0" fmla="*/ 73188 w 148745"/>
                <a:gd name="connsiteY0" fmla="*/ 76267 h 318333"/>
                <a:gd name="connsiteX1" fmla="*/ 148745 w 148745"/>
                <a:gd name="connsiteY1" fmla="*/ 0 h 318333"/>
                <a:gd name="connsiteX2" fmla="*/ 55187 w 148745"/>
                <a:gd name="connsiteY2" fmla="*/ 40029 h 318333"/>
                <a:gd name="connsiteX3" fmla="*/ 0 w 148745"/>
                <a:gd name="connsiteY3" fmla="*/ 0 h 318333"/>
                <a:gd name="connsiteX4" fmla="*/ 37423 w 148745"/>
                <a:gd name="connsiteY4" fmla="*/ 69162 h 318333"/>
                <a:gd name="connsiteX5" fmla="*/ 37423 w 148745"/>
                <a:gd name="connsiteY5" fmla="*/ 318334 h 318333"/>
                <a:gd name="connsiteX6" fmla="*/ 73188 w 148745"/>
                <a:gd name="connsiteY6" fmla="*/ 318334 h 318333"/>
                <a:gd name="connsiteX7" fmla="*/ 73188 w 148745"/>
                <a:gd name="connsiteY7" fmla="*/ 76267 h 31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745" h="318333">
                  <a:moveTo>
                    <a:pt x="73188" y="76267"/>
                  </a:moveTo>
                  <a:lnTo>
                    <a:pt x="148745" y="0"/>
                  </a:lnTo>
                  <a:lnTo>
                    <a:pt x="55187" y="40029"/>
                  </a:lnTo>
                  <a:lnTo>
                    <a:pt x="0" y="0"/>
                  </a:lnTo>
                  <a:lnTo>
                    <a:pt x="37423" y="69162"/>
                  </a:lnTo>
                  <a:lnTo>
                    <a:pt x="37423" y="318334"/>
                  </a:lnTo>
                  <a:lnTo>
                    <a:pt x="73188" y="318334"/>
                  </a:lnTo>
                  <a:lnTo>
                    <a:pt x="73188" y="76267"/>
                  </a:lnTo>
                  <a:close/>
                </a:path>
              </a:pathLst>
            </a:custGeom>
            <a:solidFill>
              <a:srgbClr val="D1D3D4"/>
            </a:solidFill>
            <a:ln w="23644"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4866C521-E5C4-74B6-395F-5CBC9429DFB6}"/>
                </a:ext>
              </a:extLst>
            </p:cNvPr>
            <p:cNvSpPr/>
            <p:nvPr/>
          </p:nvSpPr>
          <p:spPr>
            <a:xfrm>
              <a:off x="7449282" y="2014286"/>
              <a:ext cx="256751" cy="244908"/>
            </a:xfrm>
            <a:custGeom>
              <a:avLst/>
              <a:gdLst>
                <a:gd name="connsiteX0" fmla="*/ 256751 w 256751"/>
                <a:gd name="connsiteY0" fmla="*/ 122454 h 244908"/>
                <a:gd name="connsiteX1" fmla="*/ 128376 w 256751"/>
                <a:gd name="connsiteY1" fmla="*/ 244908 h 244908"/>
                <a:gd name="connsiteX2" fmla="*/ 0 w 256751"/>
                <a:gd name="connsiteY2" fmla="*/ 122454 h 244908"/>
                <a:gd name="connsiteX3" fmla="*/ 128376 w 256751"/>
                <a:gd name="connsiteY3" fmla="*/ 0 h 244908"/>
                <a:gd name="connsiteX4" fmla="*/ 256751 w 256751"/>
                <a:gd name="connsiteY4" fmla="*/ 122454 h 244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751" h="244908">
                  <a:moveTo>
                    <a:pt x="256751" y="122454"/>
                  </a:moveTo>
                  <a:cubicBezTo>
                    <a:pt x="256751" y="190084"/>
                    <a:pt x="199276" y="244908"/>
                    <a:pt x="128376" y="244908"/>
                  </a:cubicBezTo>
                  <a:cubicBezTo>
                    <a:pt x="57476" y="244908"/>
                    <a:pt x="0" y="190084"/>
                    <a:pt x="0" y="122454"/>
                  </a:cubicBezTo>
                  <a:cubicBezTo>
                    <a:pt x="0" y="54825"/>
                    <a:pt x="57476" y="0"/>
                    <a:pt x="128376" y="0"/>
                  </a:cubicBezTo>
                  <a:cubicBezTo>
                    <a:pt x="199276" y="0"/>
                    <a:pt x="256751" y="54825"/>
                    <a:pt x="256751" y="122454"/>
                  </a:cubicBezTo>
                  <a:close/>
                </a:path>
              </a:pathLst>
            </a:custGeom>
            <a:solidFill>
              <a:srgbClr val="A7A9AC"/>
            </a:solidFill>
            <a:ln w="23644"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F6870B76-7E74-D54F-1781-8DB3D2952A0D}"/>
                </a:ext>
              </a:extLst>
            </p:cNvPr>
            <p:cNvSpPr/>
            <p:nvPr/>
          </p:nvSpPr>
          <p:spPr>
            <a:xfrm>
              <a:off x="7542840" y="2164452"/>
              <a:ext cx="90478" cy="193747"/>
            </a:xfrm>
            <a:custGeom>
              <a:avLst/>
              <a:gdLst>
                <a:gd name="connsiteX0" fmla="*/ 44529 w 90478"/>
                <a:gd name="connsiteY0" fmla="*/ 46424 h 193747"/>
                <a:gd name="connsiteX1" fmla="*/ 90479 w 90478"/>
                <a:gd name="connsiteY1" fmla="*/ 0 h 193747"/>
                <a:gd name="connsiteX2" fmla="*/ 33634 w 90478"/>
                <a:gd name="connsiteY2" fmla="*/ 24396 h 193747"/>
                <a:gd name="connsiteX3" fmla="*/ 0 w 90478"/>
                <a:gd name="connsiteY3" fmla="*/ 0 h 193747"/>
                <a:gd name="connsiteX4" fmla="*/ 22738 w 90478"/>
                <a:gd name="connsiteY4" fmla="*/ 41923 h 193747"/>
                <a:gd name="connsiteX5" fmla="*/ 22738 w 90478"/>
                <a:gd name="connsiteY5" fmla="*/ 193748 h 193747"/>
                <a:gd name="connsiteX6" fmla="*/ 44529 w 90478"/>
                <a:gd name="connsiteY6" fmla="*/ 193748 h 193747"/>
                <a:gd name="connsiteX7" fmla="*/ 44529 w 90478"/>
                <a:gd name="connsiteY7" fmla="*/ 46424 h 19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78" h="193747">
                  <a:moveTo>
                    <a:pt x="44529" y="46424"/>
                  </a:moveTo>
                  <a:lnTo>
                    <a:pt x="90479" y="0"/>
                  </a:lnTo>
                  <a:lnTo>
                    <a:pt x="33634" y="24396"/>
                  </a:lnTo>
                  <a:lnTo>
                    <a:pt x="0" y="0"/>
                  </a:lnTo>
                  <a:lnTo>
                    <a:pt x="22738" y="41923"/>
                  </a:lnTo>
                  <a:lnTo>
                    <a:pt x="22738" y="193748"/>
                  </a:lnTo>
                  <a:lnTo>
                    <a:pt x="44529" y="193748"/>
                  </a:lnTo>
                  <a:lnTo>
                    <a:pt x="44529" y="46424"/>
                  </a:lnTo>
                  <a:close/>
                </a:path>
              </a:pathLst>
            </a:custGeom>
            <a:solidFill>
              <a:srgbClr val="A7A9AC"/>
            </a:solidFill>
            <a:ln w="23644"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8EFAA922-993F-F6EF-3611-D9F2B1FE9669}"/>
                </a:ext>
              </a:extLst>
            </p:cNvPr>
            <p:cNvSpPr/>
            <p:nvPr/>
          </p:nvSpPr>
          <p:spPr>
            <a:xfrm>
              <a:off x="6410908" y="1502678"/>
              <a:ext cx="889628" cy="794886"/>
            </a:xfrm>
            <a:custGeom>
              <a:avLst/>
              <a:gdLst>
                <a:gd name="connsiteX0" fmla="*/ 775465 w 889628"/>
                <a:gd name="connsiteY0" fmla="*/ 640694 h 794886"/>
                <a:gd name="connsiteX1" fmla="*/ 736384 w 889628"/>
                <a:gd name="connsiteY1" fmla="*/ 640694 h 794886"/>
                <a:gd name="connsiteX2" fmla="*/ 736384 w 889628"/>
                <a:gd name="connsiteY2" fmla="*/ 293938 h 794886"/>
                <a:gd name="connsiteX3" fmla="*/ 804598 w 889628"/>
                <a:gd name="connsiteY3" fmla="*/ 293938 h 794886"/>
                <a:gd name="connsiteX4" fmla="*/ 804598 w 889628"/>
                <a:gd name="connsiteY4" fmla="*/ 224065 h 794886"/>
                <a:gd name="connsiteX5" fmla="*/ 889629 w 889628"/>
                <a:gd name="connsiteY5" fmla="*/ 224065 h 794886"/>
                <a:gd name="connsiteX6" fmla="*/ 444814 w 889628"/>
                <a:gd name="connsiteY6" fmla="*/ 0 h 794886"/>
                <a:gd name="connsiteX7" fmla="*/ 0 w 889628"/>
                <a:gd name="connsiteY7" fmla="*/ 224065 h 794886"/>
                <a:gd name="connsiteX8" fmla="*/ 85031 w 889628"/>
                <a:gd name="connsiteY8" fmla="*/ 224065 h 794886"/>
                <a:gd name="connsiteX9" fmla="*/ 85031 w 889628"/>
                <a:gd name="connsiteY9" fmla="*/ 293938 h 794886"/>
                <a:gd name="connsiteX10" fmla="*/ 179300 w 889628"/>
                <a:gd name="connsiteY10" fmla="*/ 293938 h 794886"/>
                <a:gd name="connsiteX11" fmla="*/ 179300 w 889628"/>
                <a:gd name="connsiteY11" fmla="*/ 640694 h 794886"/>
                <a:gd name="connsiteX12" fmla="*/ 114164 w 889628"/>
                <a:gd name="connsiteY12" fmla="*/ 640694 h 794886"/>
                <a:gd name="connsiteX13" fmla="*/ 114164 w 889628"/>
                <a:gd name="connsiteY13" fmla="*/ 686644 h 794886"/>
                <a:gd name="connsiteX14" fmla="*/ 61819 w 889628"/>
                <a:gd name="connsiteY14" fmla="*/ 686644 h 794886"/>
                <a:gd name="connsiteX15" fmla="*/ 61819 w 889628"/>
                <a:gd name="connsiteY15" fmla="*/ 794887 h 794886"/>
                <a:gd name="connsiteX16" fmla="*/ 827810 w 889628"/>
                <a:gd name="connsiteY16" fmla="*/ 794887 h 794886"/>
                <a:gd name="connsiteX17" fmla="*/ 827810 w 889628"/>
                <a:gd name="connsiteY17" fmla="*/ 686644 h 794886"/>
                <a:gd name="connsiteX18" fmla="*/ 775465 w 889628"/>
                <a:gd name="connsiteY18" fmla="*/ 686644 h 794886"/>
                <a:gd name="connsiteX19" fmla="*/ 775465 w 889628"/>
                <a:gd name="connsiteY19" fmla="*/ 640694 h 79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9628" h="794886">
                  <a:moveTo>
                    <a:pt x="775465" y="640694"/>
                  </a:moveTo>
                  <a:lnTo>
                    <a:pt x="736384" y="640694"/>
                  </a:lnTo>
                  <a:lnTo>
                    <a:pt x="736384" y="293938"/>
                  </a:lnTo>
                  <a:lnTo>
                    <a:pt x="804598" y="293938"/>
                  </a:lnTo>
                  <a:lnTo>
                    <a:pt x="804598" y="224065"/>
                  </a:lnTo>
                  <a:lnTo>
                    <a:pt x="889629" y="224065"/>
                  </a:lnTo>
                  <a:lnTo>
                    <a:pt x="444814" y="0"/>
                  </a:lnTo>
                  <a:lnTo>
                    <a:pt x="0" y="224065"/>
                  </a:lnTo>
                  <a:lnTo>
                    <a:pt x="85031" y="224065"/>
                  </a:lnTo>
                  <a:lnTo>
                    <a:pt x="85031" y="293938"/>
                  </a:lnTo>
                  <a:lnTo>
                    <a:pt x="179300" y="293938"/>
                  </a:lnTo>
                  <a:lnTo>
                    <a:pt x="179300" y="640694"/>
                  </a:lnTo>
                  <a:lnTo>
                    <a:pt x="114164" y="640694"/>
                  </a:lnTo>
                  <a:lnTo>
                    <a:pt x="114164" y="686644"/>
                  </a:lnTo>
                  <a:lnTo>
                    <a:pt x="61819" y="686644"/>
                  </a:lnTo>
                  <a:lnTo>
                    <a:pt x="61819" y="794887"/>
                  </a:lnTo>
                  <a:lnTo>
                    <a:pt x="827810" y="794887"/>
                  </a:lnTo>
                  <a:lnTo>
                    <a:pt x="827810" y="686644"/>
                  </a:lnTo>
                  <a:lnTo>
                    <a:pt x="775465" y="686644"/>
                  </a:lnTo>
                  <a:lnTo>
                    <a:pt x="775465" y="640694"/>
                  </a:lnTo>
                  <a:close/>
                </a:path>
              </a:pathLst>
            </a:custGeom>
            <a:solidFill>
              <a:schemeClr val="accent4">
                <a:lumMod val="75000"/>
              </a:schemeClr>
            </a:solidFill>
            <a:ln w="23644"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6C422264-3C8B-7B72-8E92-A170B667F0A8}"/>
                </a:ext>
              </a:extLst>
            </p:cNvPr>
            <p:cNvSpPr/>
            <p:nvPr/>
          </p:nvSpPr>
          <p:spPr>
            <a:xfrm>
              <a:off x="6995941" y="1796616"/>
              <a:ext cx="48318" cy="346756"/>
            </a:xfrm>
            <a:custGeom>
              <a:avLst/>
              <a:gdLst>
                <a:gd name="connsiteX0" fmla="*/ 0 w 48318"/>
                <a:gd name="connsiteY0" fmla="*/ 0 h 346756"/>
                <a:gd name="connsiteX1" fmla="*/ 48319 w 48318"/>
                <a:gd name="connsiteY1" fmla="*/ 0 h 346756"/>
                <a:gd name="connsiteX2" fmla="*/ 48319 w 48318"/>
                <a:gd name="connsiteY2" fmla="*/ 346756 h 346756"/>
                <a:gd name="connsiteX3" fmla="*/ 0 w 48318"/>
                <a:gd name="connsiteY3" fmla="*/ 346756 h 346756"/>
              </a:gdLst>
              <a:ahLst/>
              <a:cxnLst>
                <a:cxn ang="0">
                  <a:pos x="connsiteX0" y="connsiteY0"/>
                </a:cxn>
                <a:cxn ang="0">
                  <a:pos x="connsiteX1" y="connsiteY1"/>
                </a:cxn>
                <a:cxn ang="0">
                  <a:pos x="connsiteX2" y="connsiteY2"/>
                </a:cxn>
                <a:cxn ang="0">
                  <a:pos x="connsiteX3" y="connsiteY3"/>
                </a:cxn>
              </a:cxnLst>
              <a:rect l="l" t="t" r="r" b="b"/>
              <a:pathLst>
                <a:path w="48318" h="346756">
                  <a:moveTo>
                    <a:pt x="0" y="0"/>
                  </a:moveTo>
                  <a:lnTo>
                    <a:pt x="48319" y="0"/>
                  </a:lnTo>
                  <a:lnTo>
                    <a:pt x="48319" y="346756"/>
                  </a:lnTo>
                  <a:lnTo>
                    <a:pt x="0" y="346756"/>
                  </a:lnTo>
                  <a:close/>
                </a:path>
              </a:pathLst>
            </a:custGeom>
            <a:solidFill>
              <a:srgbClr val="FFFFFF"/>
            </a:solidFill>
            <a:ln w="23644"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0437C9AB-923B-6B88-710F-8D14E88E4B17}"/>
                </a:ext>
              </a:extLst>
            </p:cNvPr>
            <p:cNvSpPr/>
            <p:nvPr/>
          </p:nvSpPr>
          <p:spPr>
            <a:xfrm>
              <a:off x="6844590" y="1796616"/>
              <a:ext cx="48318" cy="346756"/>
            </a:xfrm>
            <a:custGeom>
              <a:avLst/>
              <a:gdLst>
                <a:gd name="connsiteX0" fmla="*/ 0 w 48318"/>
                <a:gd name="connsiteY0" fmla="*/ 0 h 346756"/>
                <a:gd name="connsiteX1" fmla="*/ 48319 w 48318"/>
                <a:gd name="connsiteY1" fmla="*/ 0 h 346756"/>
                <a:gd name="connsiteX2" fmla="*/ 48319 w 48318"/>
                <a:gd name="connsiteY2" fmla="*/ 346756 h 346756"/>
                <a:gd name="connsiteX3" fmla="*/ 0 w 48318"/>
                <a:gd name="connsiteY3" fmla="*/ 346756 h 346756"/>
              </a:gdLst>
              <a:ahLst/>
              <a:cxnLst>
                <a:cxn ang="0">
                  <a:pos x="connsiteX0" y="connsiteY0"/>
                </a:cxn>
                <a:cxn ang="0">
                  <a:pos x="connsiteX1" y="connsiteY1"/>
                </a:cxn>
                <a:cxn ang="0">
                  <a:pos x="connsiteX2" y="connsiteY2"/>
                </a:cxn>
                <a:cxn ang="0">
                  <a:pos x="connsiteX3" y="connsiteY3"/>
                </a:cxn>
              </a:cxnLst>
              <a:rect l="l" t="t" r="r" b="b"/>
              <a:pathLst>
                <a:path w="48318" h="346756">
                  <a:moveTo>
                    <a:pt x="0" y="0"/>
                  </a:moveTo>
                  <a:lnTo>
                    <a:pt x="48319" y="0"/>
                  </a:lnTo>
                  <a:lnTo>
                    <a:pt x="48319" y="346756"/>
                  </a:lnTo>
                  <a:lnTo>
                    <a:pt x="0" y="346756"/>
                  </a:lnTo>
                  <a:close/>
                </a:path>
              </a:pathLst>
            </a:custGeom>
            <a:solidFill>
              <a:srgbClr val="FFFFFF"/>
            </a:solidFill>
            <a:ln w="23644"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F37EB996-EFBB-498C-399E-0DD8EE5998B4}"/>
                </a:ext>
              </a:extLst>
            </p:cNvPr>
            <p:cNvSpPr/>
            <p:nvPr/>
          </p:nvSpPr>
          <p:spPr>
            <a:xfrm>
              <a:off x="6693477" y="1796616"/>
              <a:ext cx="48318" cy="346756"/>
            </a:xfrm>
            <a:custGeom>
              <a:avLst/>
              <a:gdLst>
                <a:gd name="connsiteX0" fmla="*/ 0 w 48318"/>
                <a:gd name="connsiteY0" fmla="*/ 0 h 346756"/>
                <a:gd name="connsiteX1" fmla="*/ 48319 w 48318"/>
                <a:gd name="connsiteY1" fmla="*/ 0 h 346756"/>
                <a:gd name="connsiteX2" fmla="*/ 48319 w 48318"/>
                <a:gd name="connsiteY2" fmla="*/ 346756 h 346756"/>
                <a:gd name="connsiteX3" fmla="*/ 0 w 48318"/>
                <a:gd name="connsiteY3" fmla="*/ 346756 h 346756"/>
              </a:gdLst>
              <a:ahLst/>
              <a:cxnLst>
                <a:cxn ang="0">
                  <a:pos x="connsiteX0" y="connsiteY0"/>
                </a:cxn>
                <a:cxn ang="0">
                  <a:pos x="connsiteX1" y="connsiteY1"/>
                </a:cxn>
                <a:cxn ang="0">
                  <a:pos x="connsiteX2" y="connsiteY2"/>
                </a:cxn>
                <a:cxn ang="0">
                  <a:pos x="connsiteX3" y="connsiteY3"/>
                </a:cxn>
              </a:cxnLst>
              <a:rect l="l" t="t" r="r" b="b"/>
              <a:pathLst>
                <a:path w="48318" h="346756">
                  <a:moveTo>
                    <a:pt x="0" y="0"/>
                  </a:moveTo>
                  <a:lnTo>
                    <a:pt x="48319" y="0"/>
                  </a:lnTo>
                  <a:lnTo>
                    <a:pt x="48319" y="346756"/>
                  </a:lnTo>
                  <a:lnTo>
                    <a:pt x="0" y="346756"/>
                  </a:lnTo>
                  <a:close/>
                </a:path>
              </a:pathLst>
            </a:custGeom>
            <a:solidFill>
              <a:srgbClr val="FFFFFF"/>
            </a:solidFill>
            <a:ln w="23644"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9859453E-76A5-8AF9-C94E-D65160E57642}"/>
                </a:ext>
              </a:extLst>
            </p:cNvPr>
            <p:cNvSpPr/>
            <p:nvPr/>
          </p:nvSpPr>
          <p:spPr>
            <a:xfrm>
              <a:off x="6572917" y="1545786"/>
              <a:ext cx="565610" cy="142586"/>
            </a:xfrm>
            <a:custGeom>
              <a:avLst/>
              <a:gdLst>
                <a:gd name="connsiteX0" fmla="*/ 282805 w 565610"/>
                <a:gd name="connsiteY0" fmla="*/ 0 h 142586"/>
                <a:gd name="connsiteX1" fmla="*/ 565611 w 565610"/>
                <a:gd name="connsiteY1" fmla="*/ 142587 h 142586"/>
                <a:gd name="connsiteX2" fmla="*/ 0 w 565610"/>
                <a:gd name="connsiteY2" fmla="*/ 142587 h 142586"/>
                <a:gd name="connsiteX3" fmla="*/ 282805 w 565610"/>
                <a:gd name="connsiteY3" fmla="*/ 0 h 142586"/>
              </a:gdLst>
              <a:ahLst/>
              <a:cxnLst>
                <a:cxn ang="0">
                  <a:pos x="connsiteX0" y="connsiteY0"/>
                </a:cxn>
                <a:cxn ang="0">
                  <a:pos x="connsiteX1" y="connsiteY1"/>
                </a:cxn>
                <a:cxn ang="0">
                  <a:pos x="connsiteX2" y="connsiteY2"/>
                </a:cxn>
                <a:cxn ang="0">
                  <a:pos x="connsiteX3" y="connsiteY3"/>
                </a:cxn>
              </a:cxnLst>
              <a:rect l="l" t="t" r="r" b="b"/>
              <a:pathLst>
                <a:path w="565610" h="142586">
                  <a:moveTo>
                    <a:pt x="282805" y="0"/>
                  </a:moveTo>
                  <a:lnTo>
                    <a:pt x="565611" y="142587"/>
                  </a:lnTo>
                  <a:lnTo>
                    <a:pt x="0" y="142587"/>
                  </a:lnTo>
                  <a:lnTo>
                    <a:pt x="282805" y="0"/>
                  </a:lnTo>
                  <a:close/>
                </a:path>
              </a:pathLst>
            </a:custGeom>
            <a:solidFill>
              <a:srgbClr val="FFFFFF"/>
            </a:solidFill>
            <a:ln w="23644"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97A5722E-2A26-7F56-4F92-5F1350DFC599}"/>
                </a:ext>
              </a:extLst>
            </p:cNvPr>
            <p:cNvSpPr/>
            <p:nvPr/>
          </p:nvSpPr>
          <p:spPr>
            <a:xfrm>
              <a:off x="6534547" y="1726743"/>
              <a:ext cx="642588" cy="31264"/>
            </a:xfrm>
            <a:custGeom>
              <a:avLst/>
              <a:gdLst>
                <a:gd name="connsiteX0" fmla="*/ 0 w 642588"/>
                <a:gd name="connsiteY0" fmla="*/ 0 h 31264"/>
                <a:gd name="connsiteX1" fmla="*/ 642589 w 642588"/>
                <a:gd name="connsiteY1" fmla="*/ 0 h 31264"/>
                <a:gd name="connsiteX2" fmla="*/ 642589 w 642588"/>
                <a:gd name="connsiteY2" fmla="*/ 31265 h 31264"/>
                <a:gd name="connsiteX3" fmla="*/ 0 w 642588"/>
                <a:gd name="connsiteY3" fmla="*/ 31265 h 31264"/>
              </a:gdLst>
              <a:ahLst/>
              <a:cxnLst>
                <a:cxn ang="0">
                  <a:pos x="connsiteX0" y="connsiteY0"/>
                </a:cxn>
                <a:cxn ang="0">
                  <a:pos x="connsiteX1" y="connsiteY1"/>
                </a:cxn>
                <a:cxn ang="0">
                  <a:pos x="connsiteX2" y="connsiteY2"/>
                </a:cxn>
                <a:cxn ang="0">
                  <a:pos x="connsiteX3" y="connsiteY3"/>
                </a:cxn>
              </a:cxnLst>
              <a:rect l="l" t="t" r="r" b="b"/>
              <a:pathLst>
                <a:path w="642588" h="31264">
                  <a:moveTo>
                    <a:pt x="0" y="0"/>
                  </a:moveTo>
                  <a:lnTo>
                    <a:pt x="642589" y="0"/>
                  </a:lnTo>
                  <a:lnTo>
                    <a:pt x="642589" y="31265"/>
                  </a:lnTo>
                  <a:lnTo>
                    <a:pt x="0" y="31265"/>
                  </a:lnTo>
                  <a:close/>
                </a:path>
              </a:pathLst>
            </a:custGeom>
            <a:solidFill>
              <a:srgbClr val="FFFFFF"/>
            </a:solidFill>
            <a:ln w="23644"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31863CE-9233-7E2B-3A4D-48CB94CF3C99}"/>
                </a:ext>
              </a:extLst>
            </p:cNvPr>
            <p:cNvSpPr/>
            <p:nvPr/>
          </p:nvSpPr>
          <p:spPr>
            <a:xfrm>
              <a:off x="6511335" y="2227693"/>
              <a:ext cx="689012" cy="31264"/>
            </a:xfrm>
            <a:custGeom>
              <a:avLst/>
              <a:gdLst>
                <a:gd name="connsiteX0" fmla="*/ 0 w 689012"/>
                <a:gd name="connsiteY0" fmla="*/ 0 h 31264"/>
                <a:gd name="connsiteX1" fmla="*/ 689012 w 689012"/>
                <a:gd name="connsiteY1" fmla="*/ 0 h 31264"/>
                <a:gd name="connsiteX2" fmla="*/ 689012 w 689012"/>
                <a:gd name="connsiteY2" fmla="*/ 31265 h 31264"/>
                <a:gd name="connsiteX3" fmla="*/ 0 w 689012"/>
                <a:gd name="connsiteY3" fmla="*/ 31265 h 31264"/>
              </a:gdLst>
              <a:ahLst/>
              <a:cxnLst>
                <a:cxn ang="0">
                  <a:pos x="connsiteX0" y="connsiteY0"/>
                </a:cxn>
                <a:cxn ang="0">
                  <a:pos x="connsiteX1" y="connsiteY1"/>
                </a:cxn>
                <a:cxn ang="0">
                  <a:pos x="connsiteX2" y="connsiteY2"/>
                </a:cxn>
                <a:cxn ang="0">
                  <a:pos x="connsiteX3" y="connsiteY3"/>
                </a:cxn>
              </a:cxnLst>
              <a:rect l="l" t="t" r="r" b="b"/>
              <a:pathLst>
                <a:path w="689012" h="31264">
                  <a:moveTo>
                    <a:pt x="0" y="0"/>
                  </a:moveTo>
                  <a:lnTo>
                    <a:pt x="689012" y="0"/>
                  </a:lnTo>
                  <a:lnTo>
                    <a:pt x="689012" y="31265"/>
                  </a:lnTo>
                  <a:lnTo>
                    <a:pt x="0" y="31265"/>
                  </a:lnTo>
                  <a:close/>
                </a:path>
              </a:pathLst>
            </a:custGeom>
            <a:solidFill>
              <a:srgbClr val="FFFFFF"/>
            </a:solidFill>
            <a:ln w="23644"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AE50CF33-09EE-B88E-E5BE-11F5BE7B628A}"/>
                </a:ext>
              </a:extLst>
            </p:cNvPr>
            <p:cNvSpPr/>
            <p:nvPr/>
          </p:nvSpPr>
          <p:spPr>
            <a:xfrm>
              <a:off x="6675002" y="1786668"/>
              <a:ext cx="361441" cy="361441"/>
            </a:xfrm>
            <a:custGeom>
              <a:avLst/>
              <a:gdLst>
                <a:gd name="connsiteX0" fmla="*/ 361441 w 361441"/>
                <a:gd name="connsiteY0" fmla="*/ 180721 h 361441"/>
                <a:gd name="connsiteX1" fmla="*/ 180721 w 361441"/>
                <a:gd name="connsiteY1" fmla="*/ 361441 h 361441"/>
                <a:gd name="connsiteX2" fmla="*/ 0 w 361441"/>
                <a:gd name="connsiteY2" fmla="*/ 180721 h 361441"/>
                <a:gd name="connsiteX3" fmla="*/ 180721 w 361441"/>
                <a:gd name="connsiteY3" fmla="*/ 0 h 361441"/>
                <a:gd name="connsiteX4" fmla="*/ 361441 w 361441"/>
                <a:gd name="connsiteY4" fmla="*/ 180721 h 361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441" h="361441">
                  <a:moveTo>
                    <a:pt x="361441" y="180721"/>
                  </a:moveTo>
                  <a:cubicBezTo>
                    <a:pt x="361441" y="280530"/>
                    <a:pt x="280530" y="361441"/>
                    <a:pt x="180721" y="361441"/>
                  </a:cubicBezTo>
                  <a:cubicBezTo>
                    <a:pt x="80911" y="361441"/>
                    <a:pt x="0" y="280530"/>
                    <a:pt x="0" y="180721"/>
                  </a:cubicBezTo>
                  <a:cubicBezTo>
                    <a:pt x="0" y="80911"/>
                    <a:pt x="80911" y="0"/>
                    <a:pt x="180721" y="0"/>
                  </a:cubicBezTo>
                  <a:cubicBezTo>
                    <a:pt x="280530" y="0"/>
                    <a:pt x="361441" y="80911"/>
                    <a:pt x="361441" y="180721"/>
                  </a:cubicBezTo>
                  <a:close/>
                </a:path>
              </a:pathLst>
            </a:custGeom>
            <a:solidFill>
              <a:schemeClr val="accent4">
                <a:lumMod val="75000"/>
              </a:schemeClr>
            </a:solidFill>
            <a:ln w="18224" cap="flat">
              <a:solidFill>
                <a:srgbClr val="FFFFFF"/>
              </a:solid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687D5746-5E61-0630-C1DE-7E7A9191C5DD}"/>
                </a:ext>
              </a:extLst>
            </p:cNvPr>
            <p:cNvSpPr/>
            <p:nvPr/>
          </p:nvSpPr>
          <p:spPr>
            <a:xfrm>
              <a:off x="6797911" y="1853628"/>
              <a:ext cx="116636" cy="227520"/>
            </a:xfrm>
            <a:custGeom>
              <a:avLst/>
              <a:gdLst>
                <a:gd name="connsiteX0" fmla="*/ 68470 w 116636"/>
                <a:gd name="connsiteY0" fmla="*/ 199502 h 227520"/>
                <a:gd name="connsiteX1" fmla="*/ 68470 w 116636"/>
                <a:gd name="connsiteY1" fmla="*/ 211818 h 227520"/>
                <a:gd name="connsiteX2" fmla="*/ 60009 w 116636"/>
                <a:gd name="connsiteY2" fmla="*/ 227043 h 227520"/>
                <a:gd name="connsiteX3" fmla="*/ 44784 w 116636"/>
                <a:gd name="connsiteY3" fmla="*/ 218585 h 227520"/>
                <a:gd name="connsiteX4" fmla="*/ 44784 w 116636"/>
                <a:gd name="connsiteY4" fmla="*/ 211818 h 227520"/>
                <a:gd name="connsiteX5" fmla="*/ 44784 w 116636"/>
                <a:gd name="connsiteY5" fmla="*/ 200449 h 227520"/>
                <a:gd name="connsiteX6" fmla="*/ 10914 w 116636"/>
                <a:gd name="connsiteY6" fmla="*/ 194054 h 227520"/>
                <a:gd name="connsiteX7" fmla="*/ 19 w 116636"/>
                <a:gd name="connsiteY7" fmla="*/ 179369 h 227520"/>
                <a:gd name="connsiteX8" fmla="*/ 13721 w 116636"/>
                <a:gd name="connsiteY8" fmla="*/ 164213 h 227520"/>
                <a:gd name="connsiteX9" fmla="*/ 13756 w 116636"/>
                <a:gd name="connsiteY9" fmla="*/ 164210 h 227520"/>
                <a:gd name="connsiteX10" fmla="*/ 32231 w 116636"/>
                <a:gd name="connsiteY10" fmla="*/ 169421 h 227520"/>
                <a:gd name="connsiteX11" fmla="*/ 51890 w 116636"/>
                <a:gd name="connsiteY11" fmla="*/ 171790 h 227520"/>
                <a:gd name="connsiteX12" fmla="*/ 85287 w 116636"/>
                <a:gd name="connsiteY12" fmla="*/ 148104 h 227520"/>
                <a:gd name="connsiteX13" fmla="*/ 61601 w 116636"/>
                <a:gd name="connsiteY13" fmla="*/ 128208 h 227520"/>
                <a:gd name="connsiteX14" fmla="*/ 20625 w 116636"/>
                <a:gd name="connsiteY14" fmla="*/ 115892 h 227520"/>
                <a:gd name="connsiteX15" fmla="*/ 256 w 116636"/>
                <a:gd name="connsiteY15" fmla="*/ 79179 h 227520"/>
                <a:gd name="connsiteX16" fmla="*/ 43837 w 116636"/>
                <a:gd name="connsiteY16" fmla="*/ 27071 h 227520"/>
                <a:gd name="connsiteX17" fmla="*/ 43837 w 116636"/>
                <a:gd name="connsiteY17" fmla="*/ 15702 h 227520"/>
                <a:gd name="connsiteX18" fmla="*/ 52297 w 116636"/>
                <a:gd name="connsiteY18" fmla="*/ 477 h 227520"/>
                <a:gd name="connsiteX19" fmla="*/ 67522 w 116636"/>
                <a:gd name="connsiteY19" fmla="*/ 8935 h 227520"/>
                <a:gd name="connsiteX20" fmla="*/ 67522 w 116636"/>
                <a:gd name="connsiteY20" fmla="*/ 15702 h 227520"/>
                <a:gd name="connsiteX21" fmla="*/ 67522 w 116636"/>
                <a:gd name="connsiteY21" fmla="*/ 27308 h 227520"/>
                <a:gd name="connsiteX22" fmla="*/ 95235 w 116636"/>
                <a:gd name="connsiteY22" fmla="*/ 32282 h 227520"/>
                <a:gd name="connsiteX23" fmla="*/ 106367 w 116636"/>
                <a:gd name="connsiteY23" fmla="*/ 46730 h 227520"/>
                <a:gd name="connsiteX24" fmla="*/ 92648 w 116636"/>
                <a:gd name="connsiteY24" fmla="*/ 61875 h 227520"/>
                <a:gd name="connsiteX25" fmla="*/ 91682 w 116636"/>
                <a:gd name="connsiteY25" fmla="*/ 61889 h 227520"/>
                <a:gd name="connsiteX26" fmla="*/ 76049 w 116636"/>
                <a:gd name="connsiteY26" fmla="*/ 57862 h 227520"/>
                <a:gd name="connsiteX27" fmla="*/ 59943 w 116636"/>
                <a:gd name="connsiteY27" fmla="*/ 56204 h 227520"/>
                <a:gd name="connsiteX28" fmla="*/ 31521 w 116636"/>
                <a:gd name="connsiteY28" fmla="*/ 76337 h 227520"/>
                <a:gd name="connsiteX29" fmla="*/ 55206 w 116636"/>
                <a:gd name="connsiteY29" fmla="*/ 96233 h 227520"/>
                <a:gd name="connsiteX30" fmla="*/ 97840 w 116636"/>
                <a:gd name="connsiteY30" fmla="*/ 109023 h 227520"/>
                <a:gd name="connsiteX31" fmla="*/ 116552 w 116636"/>
                <a:gd name="connsiteY31" fmla="*/ 145973 h 227520"/>
                <a:gd name="connsiteX32" fmla="*/ 68470 w 116636"/>
                <a:gd name="connsiteY32" fmla="*/ 199502 h 22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6636" h="227520">
                  <a:moveTo>
                    <a:pt x="68470" y="199502"/>
                  </a:moveTo>
                  <a:lnTo>
                    <a:pt x="68470" y="211818"/>
                  </a:lnTo>
                  <a:cubicBezTo>
                    <a:pt x="70339" y="218358"/>
                    <a:pt x="66551" y="225175"/>
                    <a:pt x="60009" y="227043"/>
                  </a:cubicBezTo>
                  <a:cubicBezTo>
                    <a:pt x="53470" y="228912"/>
                    <a:pt x="46653" y="225125"/>
                    <a:pt x="44784" y="218585"/>
                  </a:cubicBezTo>
                  <a:cubicBezTo>
                    <a:pt x="44152" y="216373"/>
                    <a:pt x="44152" y="214031"/>
                    <a:pt x="44784" y="211818"/>
                  </a:cubicBezTo>
                  <a:lnTo>
                    <a:pt x="44784" y="200449"/>
                  </a:lnTo>
                  <a:cubicBezTo>
                    <a:pt x="33216" y="200222"/>
                    <a:pt x="21769" y="198060"/>
                    <a:pt x="10914" y="194054"/>
                  </a:cubicBezTo>
                  <a:cubicBezTo>
                    <a:pt x="4405" y="192148"/>
                    <a:pt x="-43" y="186150"/>
                    <a:pt x="19" y="179369"/>
                  </a:cubicBezTo>
                  <a:cubicBezTo>
                    <a:pt x="-384" y="171399"/>
                    <a:pt x="5753" y="164613"/>
                    <a:pt x="13721" y="164213"/>
                  </a:cubicBezTo>
                  <a:cubicBezTo>
                    <a:pt x="13733" y="164213"/>
                    <a:pt x="13744" y="164210"/>
                    <a:pt x="13756" y="164210"/>
                  </a:cubicBezTo>
                  <a:cubicBezTo>
                    <a:pt x="20047" y="165437"/>
                    <a:pt x="26227" y="167181"/>
                    <a:pt x="32231" y="169421"/>
                  </a:cubicBezTo>
                  <a:cubicBezTo>
                    <a:pt x="38640" y="171124"/>
                    <a:pt x="45258" y="171923"/>
                    <a:pt x="51890" y="171790"/>
                  </a:cubicBezTo>
                  <a:cubicBezTo>
                    <a:pt x="75576" y="171790"/>
                    <a:pt x="85287" y="163026"/>
                    <a:pt x="85287" y="148104"/>
                  </a:cubicBezTo>
                  <a:cubicBezTo>
                    <a:pt x="85287" y="133182"/>
                    <a:pt x="80550" y="133182"/>
                    <a:pt x="61601" y="128208"/>
                  </a:cubicBezTo>
                  <a:cubicBezTo>
                    <a:pt x="47584" y="125406"/>
                    <a:pt x="33865" y="121283"/>
                    <a:pt x="20625" y="115892"/>
                  </a:cubicBezTo>
                  <a:cubicBezTo>
                    <a:pt x="7238" y="108694"/>
                    <a:pt x="-723" y="94348"/>
                    <a:pt x="256" y="79179"/>
                  </a:cubicBezTo>
                  <a:cubicBezTo>
                    <a:pt x="-727" y="53206"/>
                    <a:pt x="18098" y="30697"/>
                    <a:pt x="43837" y="27071"/>
                  </a:cubicBezTo>
                  <a:lnTo>
                    <a:pt x="43837" y="15702"/>
                  </a:lnTo>
                  <a:cubicBezTo>
                    <a:pt x="41968" y="9163"/>
                    <a:pt x="45756" y="2346"/>
                    <a:pt x="52297" y="477"/>
                  </a:cubicBezTo>
                  <a:cubicBezTo>
                    <a:pt x="58837" y="-1392"/>
                    <a:pt x="65654" y="2396"/>
                    <a:pt x="67522" y="8935"/>
                  </a:cubicBezTo>
                  <a:cubicBezTo>
                    <a:pt x="68155" y="11147"/>
                    <a:pt x="68155" y="13490"/>
                    <a:pt x="67522" y="15702"/>
                  </a:cubicBezTo>
                  <a:lnTo>
                    <a:pt x="67522" y="27308"/>
                  </a:lnTo>
                  <a:cubicBezTo>
                    <a:pt x="76980" y="27336"/>
                    <a:pt x="86357" y="29018"/>
                    <a:pt x="95235" y="32282"/>
                  </a:cubicBezTo>
                  <a:cubicBezTo>
                    <a:pt x="101753" y="34077"/>
                    <a:pt x="106293" y="39970"/>
                    <a:pt x="106367" y="46730"/>
                  </a:cubicBezTo>
                  <a:cubicBezTo>
                    <a:pt x="106760" y="54700"/>
                    <a:pt x="100618" y="61479"/>
                    <a:pt x="92648" y="61875"/>
                  </a:cubicBezTo>
                  <a:cubicBezTo>
                    <a:pt x="92326" y="61889"/>
                    <a:pt x="92004" y="61894"/>
                    <a:pt x="91682" y="61889"/>
                  </a:cubicBezTo>
                  <a:cubicBezTo>
                    <a:pt x="86367" y="60994"/>
                    <a:pt x="81137" y="59646"/>
                    <a:pt x="76049" y="57862"/>
                  </a:cubicBezTo>
                  <a:cubicBezTo>
                    <a:pt x="70765" y="56676"/>
                    <a:pt x="65358" y="56119"/>
                    <a:pt x="59943" y="56204"/>
                  </a:cubicBezTo>
                  <a:cubicBezTo>
                    <a:pt x="41705" y="56204"/>
                    <a:pt x="31521" y="63784"/>
                    <a:pt x="31521" y="76337"/>
                  </a:cubicBezTo>
                  <a:cubicBezTo>
                    <a:pt x="31521" y="88890"/>
                    <a:pt x="38389" y="92206"/>
                    <a:pt x="55206" y="96233"/>
                  </a:cubicBezTo>
                  <a:cubicBezTo>
                    <a:pt x="69953" y="98455"/>
                    <a:pt x="84306" y="102761"/>
                    <a:pt x="97840" y="109023"/>
                  </a:cubicBezTo>
                  <a:cubicBezTo>
                    <a:pt x="110339" y="117015"/>
                    <a:pt x="117508" y="131167"/>
                    <a:pt x="116552" y="145973"/>
                  </a:cubicBezTo>
                  <a:cubicBezTo>
                    <a:pt x="117641" y="173884"/>
                    <a:pt x="96338" y="197602"/>
                    <a:pt x="68470" y="199502"/>
                  </a:cubicBezTo>
                  <a:close/>
                </a:path>
              </a:pathLst>
            </a:custGeom>
            <a:solidFill>
              <a:srgbClr val="FFFFFF"/>
            </a:solidFill>
            <a:ln w="23644"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B61152CE-7B89-D869-F686-7D4EAA2BAFE0}"/>
                </a:ext>
              </a:extLst>
            </p:cNvPr>
            <p:cNvSpPr/>
            <p:nvPr/>
          </p:nvSpPr>
          <p:spPr>
            <a:xfrm>
              <a:off x="7135212" y="1692907"/>
              <a:ext cx="407154" cy="500442"/>
            </a:xfrm>
            <a:custGeom>
              <a:avLst/>
              <a:gdLst>
                <a:gd name="connsiteX0" fmla="*/ 407154 w 407154"/>
                <a:gd name="connsiteY0" fmla="*/ 265481 h 500442"/>
                <a:gd name="connsiteX1" fmla="*/ 319992 w 407154"/>
                <a:gd name="connsiteY1" fmla="*/ 157239 h 500442"/>
                <a:gd name="connsiteX2" fmla="*/ 330176 w 407154"/>
                <a:gd name="connsiteY2" fmla="*/ 111052 h 500442"/>
                <a:gd name="connsiteX3" fmla="*/ 208753 w 407154"/>
                <a:gd name="connsiteY3" fmla="*/ 121 h 500442"/>
                <a:gd name="connsiteX4" fmla="*/ 97821 w 407154"/>
                <a:gd name="connsiteY4" fmla="*/ 111052 h 500442"/>
                <a:gd name="connsiteX5" fmla="*/ 103269 w 407154"/>
                <a:gd name="connsiteY5" fmla="*/ 144922 h 500442"/>
                <a:gd name="connsiteX6" fmla="*/ 0 w 407154"/>
                <a:gd name="connsiteY6" fmla="*/ 254823 h 500442"/>
                <a:gd name="connsiteX7" fmla="*/ 56135 w 407154"/>
                <a:gd name="connsiteY7" fmla="*/ 349565 h 500442"/>
                <a:gd name="connsiteX8" fmla="*/ 45950 w 407154"/>
                <a:gd name="connsiteY8" fmla="*/ 389594 h 500442"/>
                <a:gd name="connsiteX9" fmla="*/ 211749 w 407154"/>
                <a:gd name="connsiteY9" fmla="*/ 500442 h 500442"/>
                <a:gd name="connsiteX10" fmla="*/ 377548 w 407154"/>
                <a:gd name="connsiteY10" fmla="*/ 389594 h 500442"/>
                <a:gd name="connsiteX11" fmla="*/ 367363 w 407154"/>
                <a:gd name="connsiteY11" fmla="*/ 350039 h 500442"/>
                <a:gd name="connsiteX12" fmla="*/ 407154 w 407154"/>
                <a:gd name="connsiteY12" fmla="*/ 265481 h 5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154" h="500442">
                  <a:moveTo>
                    <a:pt x="407154" y="265481"/>
                  </a:moveTo>
                  <a:cubicBezTo>
                    <a:pt x="406955" y="213468"/>
                    <a:pt x="370766" y="168527"/>
                    <a:pt x="319992" y="157239"/>
                  </a:cubicBezTo>
                  <a:cubicBezTo>
                    <a:pt x="326621" y="142738"/>
                    <a:pt x="330093" y="126995"/>
                    <a:pt x="330176" y="111052"/>
                  </a:cubicBezTo>
                  <a:cubicBezTo>
                    <a:pt x="327280" y="46888"/>
                    <a:pt x="272914" y="-2776"/>
                    <a:pt x="208753" y="121"/>
                  </a:cubicBezTo>
                  <a:cubicBezTo>
                    <a:pt x="148648" y="2835"/>
                    <a:pt x="100536" y="50947"/>
                    <a:pt x="97821" y="111052"/>
                  </a:cubicBezTo>
                  <a:cubicBezTo>
                    <a:pt x="97821" y="122561"/>
                    <a:pt x="99659" y="133994"/>
                    <a:pt x="103269" y="144922"/>
                  </a:cubicBezTo>
                  <a:cubicBezTo>
                    <a:pt x="45443" y="148998"/>
                    <a:pt x="474" y="196855"/>
                    <a:pt x="0" y="254823"/>
                  </a:cubicBezTo>
                  <a:cubicBezTo>
                    <a:pt x="398" y="294177"/>
                    <a:pt x="21810" y="330314"/>
                    <a:pt x="56135" y="349565"/>
                  </a:cubicBezTo>
                  <a:cubicBezTo>
                    <a:pt x="49211" y="361754"/>
                    <a:pt x="45694" y="375579"/>
                    <a:pt x="45950" y="389594"/>
                  </a:cubicBezTo>
                  <a:cubicBezTo>
                    <a:pt x="45950" y="450939"/>
                    <a:pt x="120323" y="500442"/>
                    <a:pt x="211749" y="500442"/>
                  </a:cubicBezTo>
                  <a:cubicBezTo>
                    <a:pt x="303175" y="500442"/>
                    <a:pt x="377548" y="450939"/>
                    <a:pt x="377548" y="389594"/>
                  </a:cubicBezTo>
                  <a:cubicBezTo>
                    <a:pt x="377640" y="375750"/>
                    <a:pt x="374130" y="362119"/>
                    <a:pt x="367363" y="350039"/>
                  </a:cubicBezTo>
                  <a:cubicBezTo>
                    <a:pt x="392548" y="329177"/>
                    <a:pt x="407131" y="298184"/>
                    <a:pt x="407154" y="265481"/>
                  </a:cubicBezTo>
                  <a:close/>
                </a:path>
              </a:pathLst>
            </a:custGeom>
            <a:solidFill>
              <a:srgbClr val="F1F2F2"/>
            </a:solidFill>
            <a:ln w="23644"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26DD367-A9D4-5A4E-B81D-C3678A49FAC9}"/>
                </a:ext>
              </a:extLst>
            </p:cNvPr>
            <p:cNvSpPr/>
            <p:nvPr/>
          </p:nvSpPr>
          <p:spPr>
            <a:xfrm>
              <a:off x="7235402" y="1831434"/>
              <a:ext cx="176930" cy="506159"/>
            </a:xfrm>
            <a:custGeom>
              <a:avLst/>
              <a:gdLst>
                <a:gd name="connsiteX0" fmla="*/ 99242 w 176930"/>
                <a:gd name="connsiteY0" fmla="*/ 306491 h 506159"/>
                <a:gd name="connsiteX1" fmla="*/ 0 w 176930"/>
                <a:gd name="connsiteY1" fmla="*/ 199669 h 506159"/>
                <a:gd name="connsiteX2" fmla="*/ 37186 w 176930"/>
                <a:gd name="connsiteY2" fmla="*/ 229039 h 506159"/>
                <a:gd name="connsiteX3" fmla="*/ 102322 w 176930"/>
                <a:gd name="connsiteY3" fmla="*/ 293938 h 506159"/>
                <a:gd name="connsiteX4" fmla="*/ 106822 w 176930"/>
                <a:gd name="connsiteY4" fmla="*/ 0 h 506159"/>
                <a:gd name="connsiteX5" fmla="*/ 114401 w 176930"/>
                <a:gd name="connsiteY5" fmla="*/ 165088 h 506159"/>
                <a:gd name="connsiteX6" fmla="*/ 114401 w 176930"/>
                <a:gd name="connsiteY6" fmla="*/ 186168 h 506159"/>
                <a:gd name="connsiteX7" fmla="*/ 176931 w 176930"/>
                <a:gd name="connsiteY7" fmla="*/ 143061 h 506159"/>
                <a:gd name="connsiteX8" fmla="*/ 158219 w 176930"/>
                <a:gd name="connsiteY8" fmla="*/ 164614 h 506159"/>
                <a:gd name="connsiteX9" fmla="*/ 114401 w 176930"/>
                <a:gd name="connsiteY9" fmla="*/ 199669 h 506159"/>
                <a:gd name="connsiteX10" fmla="*/ 114401 w 176930"/>
                <a:gd name="connsiteY10" fmla="*/ 327097 h 506159"/>
                <a:gd name="connsiteX11" fmla="*/ 141876 w 176930"/>
                <a:gd name="connsiteY11" fmla="*/ 310517 h 506159"/>
                <a:gd name="connsiteX12" fmla="*/ 133350 w 176930"/>
                <a:gd name="connsiteY12" fmla="*/ 324018 h 506159"/>
                <a:gd name="connsiteX13" fmla="*/ 114401 w 176930"/>
                <a:gd name="connsiteY13" fmla="*/ 339414 h 506159"/>
                <a:gd name="connsiteX14" fmla="*/ 114401 w 176930"/>
                <a:gd name="connsiteY14" fmla="*/ 506160 h 506159"/>
                <a:gd name="connsiteX15" fmla="*/ 99242 w 176930"/>
                <a:gd name="connsiteY15" fmla="*/ 506160 h 506159"/>
                <a:gd name="connsiteX16" fmla="*/ 102085 w 176930"/>
                <a:gd name="connsiteY16" fmla="*/ 303175 h 506159"/>
                <a:gd name="connsiteX17" fmla="*/ 99242 w 176930"/>
                <a:gd name="connsiteY17" fmla="*/ 306491 h 50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6930" h="506159">
                  <a:moveTo>
                    <a:pt x="99242" y="306491"/>
                  </a:moveTo>
                  <a:lnTo>
                    <a:pt x="0" y="199669"/>
                  </a:lnTo>
                  <a:lnTo>
                    <a:pt x="37186" y="229039"/>
                  </a:lnTo>
                  <a:lnTo>
                    <a:pt x="102322" y="293938"/>
                  </a:lnTo>
                  <a:lnTo>
                    <a:pt x="106822" y="0"/>
                  </a:lnTo>
                  <a:lnTo>
                    <a:pt x="114401" y="165088"/>
                  </a:lnTo>
                  <a:lnTo>
                    <a:pt x="114401" y="186168"/>
                  </a:lnTo>
                  <a:lnTo>
                    <a:pt x="176931" y="143061"/>
                  </a:lnTo>
                  <a:lnTo>
                    <a:pt x="158219" y="164614"/>
                  </a:lnTo>
                  <a:lnTo>
                    <a:pt x="114401" y="199669"/>
                  </a:lnTo>
                  <a:lnTo>
                    <a:pt x="114401" y="327097"/>
                  </a:lnTo>
                  <a:lnTo>
                    <a:pt x="141876" y="310517"/>
                  </a:lnTo>
                  <a:lnTo>
                    <a:pt x="133350" y="324018"/>
                  </a:lnTo>
                  <a:lnTo>
                    <a:pt x="114401" y="339414"/>
                  </a:lnTo>
                  <a:lnTo>
                    <a:pt x="114401" y="506160"/>
                  </a:lnTo>
                  <a:lnTo>
                    <a:pt x="99242" y="506160"/>
                  </a:lnTo>
                  <a:lnTo>
                    <a:pt x="102085" y="303175"/>
                  </a:lnTo>
                  <a:lnTo>
                    <a:pt x="99242" y="306491"/>
                  </a:lnTo>
                  <a:close/>
                </a:path>
              </a:pathLst>
            </a:custGeom>
            <a:solidFill>
              <a:srgbClr val="A7A9AC"/>
            </a:solidFill>
            <a:ln w="23644"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768FF746-D410-821F-0192-F4DFF83B31AA}"/>
              </a:ext>
            </a:extLst>
          </p:cNvPr>
          <p:cNvSpPr>
            <a:spLocks noGrp="1"/>
          </p:cNvSpPr>
          <p:nvPr>
            <p:ph type="title"/>
          </p:nvPr>
        </p:nvSpPr>
        <p:spPr/>
        <p:txBody>
          <a:bodyPr/>
          <a:lstStyle/>
          <a:p>
            <a:r>
              <a:rPr lang="en-US" dirty="0"/>
              <a:t>Synchronization in finance – Present &gt; Future</a:t>
            </a:r>
          </a:p>
        </p:txBody>
      </p:sp>
      <p:sp>
        <p:nvSpPr>
          <p:cNvPr id="3" name="Text Placeholder 2">
            <a:extLst>
              <a:ext uri="{FF2B5EF4-FFF2-40B4-BE49-F238E27FC236}">
                <a16:creationId xmlns:a16="http://schemas.microsoft.com/office/drawing/2014/main" id="{CDBE4BC5-B1AC-236D-D9E9-B70F2016B660}"/>
              </a:ext>
            </a:extLst>
          </p:cNvPr>
          <p:cNvSpPr>
            <a:spLocks noGrp="1"/>
          </p:cNvSpPr>
          <p:nvPr>
            <p:ph type="body" sz="quarter" idx="11"/>
          </p:nvPr>
        </p:nvSpPr>
        <p:spPr>
          <a:xfrm>
            <a:off x="198469" y="850190"/>
            <a:ext cx="8699500" cy="304799"/>
          </a:xfrm>
        </p:spPr>
        <p:txBody>
          <a:bodyPr>
            <a:noAutofit/>
          </a:bodyPr>
          <a:lstStyle/>
          <a:p>
            <a:r>
              <a:rPr lang="en-US" sz="1400" dirty="0"/>
              <a:t>Optical network delivered timing providing resilience</a:t>
            </a:r>
          </a:p>
          <a:p>
            <a:r>
              <a:rPr lang="en-US" sz="1400" dirty="0"/>
              <a:t>Progression to both </a:t>
            </a:r>
            <a:r>
              <a:rPr lang="en-US" sz="1400" b="1" dirty="0"/>
              <a:t>Internal</a:t>
            </a:r>
            <a:r>
              <a:rPr lang="en-US" sz="1400" dirty="0"/>
              <a:t> &amp; </a:t>
            </a:r>
            <a:r>
              <a:rPr lang="en-US" sz="1400" b="1" dirty="0"/>
              <a:t>External</a:t>
            </a:r>
            <a:r>
              <a:rPr lang="en-US" sz="1400" dirty="0"/>
              <a:t> Time as a Service (TaaS)  </a:t>
            </a:r>
          </a:p>
        </p:txBody>
      </p:sp>
      <p:sp>
        <p:nvSpPr>
          <p:cNvPr id="74" name="Freeform: Shape 73">
            <a:extLst>
              <a:ext uri="{FF2B5EF4-FFF2-40B4-BE49-F238E27FC236}">
                <a16:creationId xmlns:a16="http://schemas.microsoft.com/office/drawing/2014/main" id="{75AEEC1C-B70A-5C00-B9A5-7F84D22948D2}"/>
              </a:ext>
            </a:extLst>
          </p:cNvPr>
          <p:cNvSpPr/>
          <p:nvPr/>
        </p:nvSpPr>
        <p:spPr>
          <a:xfrm>
            <a:off x="7554222" y="2744891"/>
            <a:ext cx="318781" cy="322222"/>
          </a:xfrm>
          <a:custGeom>
            <a:avLst/>
            <a:gdLst>
              <a:gd name="connsiteX0" fmla="*/ 318782 w 318781"/>
              <a:gd name="connsiteY0" fmla="*/ 171882 h 322222"/>
              <a:gd name="connsiteX1" fmla="*/ 250568 w 318781"/>
              <a:gd name="connsiteY1" fmla="*/ 102321 h 322222"/>
              <a:gd name="connsiteX2" fmla="*/ 258496 w 318781"/>
              <a:gd name="connsiteY2" fmla="*/ 72403 h 322222"/>
              <a:gd name="connsiteX3" fmla="*/ 167544 w 318781"/>
              <a:gd name="connsiteY3" fmla="*/ 0 h 322222"/>
              <a:gd name="connsiteX4" fmla="*/ 76741 w 318781"/>
              <a:gd name="connsiteY4" fmla="*/ 72403 h 322222"/>
              <a:gd name="connsiteX5" fmla="*/ 80930 w 318781"/>
              <a:gd name="connsiteY5" fmla="*/ 94243 h 322222"/>
              <a:gd name="connsiteX6" fmla="*/ 0 w 318781"/>
              <a:gd name="connsiteY6" fmla="*/ 164851 h 322222"/>
              <a:gd name="connsiteX7" fmla="*/ 43980 w 318781"/>
              <a:gd name="connsiteY7" fmla="*/ 226184 h 322222"/>
              <a:gd name="connsiteX8" fmla="*/ 36052 w 318781"/>
              <a:gd name="connsiteY8" fmla="*/ 250867 h 322222"/>
              <a:gd name="connsiteX9" fmla="*/ 165898 w 318781"/>
              <a:gd name="connsiteY9" fmla="*/ 322222 h 322222"/>
              <a:gd name="connsiteX10" fmla="*/ 295744 w 318781"/>
              <a:gd name="connsiteY10" fmla="*/ 250867 h 322222"/>
              <a:gd name="connsiteX11" fmla="*/ 287667 w 318781"/>
              <a:gd name="connsiteY11" fmla="*/ 226034 h 322222"/>
              <a:gd name="connsiteX12" fmla="*/ 318782 w 318781"/>
              <a:gd name="connsiteY12" fmla="*/ 171882 h 32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781" h="322222">
                <a:moveTo>
                  <a:pt x="318782" y="171882"/>
                </a:moveTo>
                <a:cubicBezTo>
                  <a:pt x="318782" y="137924"/>
                  <a:pt x="289611" y="109651"/>
                  <a:pt x="250568" y="102321"/>
                </a:cubicBezTo>
                <a:cubicBezTo>
                  <a:pt x="255743" y="93201"/>
                  <a:pt x="258481" y="82894"/>
                  <a:pt x="258496" y="72403"/>
                </a:cubicBezTo>
                <a:cubicBezTo>
                  <a:pt x="258496" y="32462"/>
                  <a:pt x="217807" y="0"/>
                  <a:pt x="167544" y="0"/>
                </a:cubicBezTo>
                <a:cubicBezTo>
                  <a:pt x="117280" y="0"/>
                  <a:pt x="76741" y="32462"/>
                  <a:pt x="76741" y="72403"/>
                </a:cubicBezTo>
                <a:cubicBezTo>
                  <a:pt x="76681" y="79888"/>
                  <a:pt x="78102" y="87311"/>
                  <a:pt x="80930" y="94243"/>
                </a:cubicBezTo>
                <a:cubicBezTo>
                  <a:pt x="36052" y="97086"/>
                  <a:pt x="0" y="127602"/>
                  <a:pt x="0" y="164851"/>
                </a:cubicBezTo>
                <a:cubicBezTo>
                  <a:pt x="1436" y="192123"/>
                  <a:pt x="18609" y="216069"/>
                  <a:pt x="43980" y="226184"/>
                </a:cubicBezTo>
                <a:cubicBezTo>
                  <a:pt x="38969" y="233453"/>
                  <a:pt x="36216" y="242038"/>
                  <a:pt x="36052" y="250867"/>
                </a:cubicBezTo>
                <a:cubicBezTo>
                  <a:pt x="36052" y="290210"/>
                  <a:pt x="94243" y="322222"/>
                  <a:pt x="165898" y="322222"/>
                </a:cubicBezTo>
                <a:cubicBezTo>
                  <a:pt x="237553" y="322222"/>
                  <a:pt x="295744" y="290210"/>
                  <a:pt x="295744" y="250867"/>
                </a:cubicBezTo>
                <a:cubicBezTo>
                  <a:pt x="295580" y="241972"/>
                  <a:pt x="292768" y="233329"/>
                  <a:pt x="287667" y="226034"/>
                </a:cubicBezTo>
                <a:cubicBezTo>
                  <a:pt x="306366" y="214252"/>
                  <a:pt x="318019" y="193972"/>
                  <a:pt x="318782" y="171882"/>
                </a:cubicBezTo>
                <a:close/>
              </a:path>
            </a:pathLst>
          </a:custGeom>
          <a:solidFill>
            <a:srgbClr val="BCBEC0"/>
          </a:solidFill>
          <a:ln w="14947"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FAE5B514-906C-743E-FEBA-1ED3C0B147E4}"/>
              </a:ext>
            </a:extLst>
          </p:cNvPr>
          <p:cNvSpPr/>
          <p:nvPr/>
        </p:nvSpPr>
        <p:spPr>
          <a:xfrm>
            <a:off x="7666566" y="2835244"/>
            <a:ext cx="138373" cy="325214"/>
          </a:xfrm>
          <a:custGeom>
            <a:avLst/>
            <a:gdLst>
              <a:gd name="connsiteX0" fmla="*/ 60585 w 138373"/>
              <a:gd name="connsiteY0" fmla="*/ 196864 h 325214"/>
              <a:gd name="connsiteX1" fmla="*/ 138373 w 138373"/>
              <a:gd name="connsiteY1" fmla="*/ 128350 h 325214"/>
              <a:gd name="connsiteX2" fmla="*/ 109202 w 138373"/>
              <a:gd name="connsiteY2" fmla="*/ 147199 h 325214"/>
              <a:gd name="connsiteX3" fmla="*/ 58191 w 138373"/>
              <a:gd name="connsiteY3" fmla="*/ 188786 h 325214"/>
              <a:gd name="connsiteX4" fmla="*/ 54751 w 138373"/>
              <a:gd name="connsiteY4" fmla="*/ 0 h 325214"/>
              <a:gd name="connsiteX5" fmla="*/ 48917 w 138373"/>
              <a:gd name="connsiteY5" fmla="*/ 106061 h 325214"/>
              <a:gd name="connsiteX6" fmla="*/ 48917 w 138373"/>
              <a:gd name="connsiteY6" fmla="*/ 119524 h 325214"/>
              <a:gd name="connsiteX7" fmla="*/ 0 w 138373"/>
              <a:gd name="connsiteY7" fmla="*/ 91850 h 325214"/>
              <a:gd name="connsiteX8" fmla="*/ 14510 w 138373"/>
              <a:gd name="connsiteY8" fmla="*/ 105762 h 325214"/>
              <a:gd name="connsiteX9" fmla="*/ 48917 w 138373"/>
              <a:gd name="connsiteY9" fmla="*/ 128201 h 325214"/>
              <a:gd name="connsiteX10" fmla="*/ 48917 w 138373"/>
              <a:gd name="connsiteY10" fmla="*/ 210178 h 325214"/>
              <a:gd name="connsiteX11" fmla="*/ 27375 w 138373"/>
              <a:gd name="connsiteY11" fmla="*/ 199407 h 325214"/>
              <a:gd name="connsiteX12" fmla="*/ 33957 w 138373"/>
              <a:gd name="connsiteY12" fmla="*/ 208233 h 325214"/>
              <a:gd name="connsiteX13" fmla="*/ 48917 w 138373"/>
              <a:gd name="connsiteY13" fmla="*/ 217956 h 325214"/>
              <a:gd name="connsiteX14" fmla="*/ 48917 w 138373"/>
              <a:gd name="connsiteY14" fmla="*/ 325214 h 325214"/>
              <a:gd name="connsiteX15" fmla="*/ 60735 w 138373"/>
              <a:gd name="connsiteY15" fmla="*/ 325214 h 325214"/>
              <a:gd name="connsiteX16" fmla="*/ 58341 w 138373"/>
              <a:gd name="connsiteY16" fmla="*/ 194770 h 325214"/>
              <a:gd name="connsiteX17" fmla="*/ 60585 w 138373"/>
              <a:gd name="connsiteY17" fmla="*/ 196864 h 32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373" h="325214">
                <a:moveTo>
                  <a:pt x="60585" y="196864"/>
                </a:moveTo>
                <a:lnTo>
                  <a:pt x="138373" y="128350"/>
                </a:lnTo>
                <a:lnTo>
                  <a:pt x="109202" y="147199"/>
                </a:lnTo>
                <a:lnTo>
                  <a:pt x="58191" y="188786"/>
                </a:lnTo>
                <a:lnTo>
                  <a:pt x="54751" y="0"/>
                </a:lnTo>
                <a:lnTo>
                  <a:pt x="48917" y="106061"/>
                </a:lnTo>
                <a:lnTo>
                  <a:pt x="48917" y="119524"/>
                </a:lnTo>
                <a:lnTo>
                  <a:pt x="0" y="91850"/>
                </a:lnTo>
                <a:lnTo>
                  <a:pt x="14510" y="105762"/>
                </a:lnTo>
                <a:lnTo>
                  <a:pt x="48917" y="128201"/>
                </a:lnTo>
                <a:lnTo>
                  <a:pt x="48917" y="210178"/>
                </a:lnTo>
                <a:lnTo>
                  <a:pt x="27375" y="199407"/>
                </a:lnTo>
                <a:lnTo>
                  <a:pt x="33957" y="208233"/>
                </a:lnTo>
                <a:lnTo>
                  <a:pt x="48917" y="217956"/>
                </a:lnTo>
                <a:lnTo>
                  <a:pt x="48917" y="325214"/>
                </a:lnTo>
                <a:lnTo>
                  <a:pt x="60735" y="325214"/>
                </a:lnTo>
                <a:lnTo>
                  <a:pt x="58341" y="194770"/>
                </a:lnTo>
                <a:lnTo>
                  <a:pt x="60585" y="196864"/>
                </a:lnTo>
                <a:close/>
              </a:path>
            </a:pathLst>
          </a:custGeom>
          <a:solidFill>
            <a:srgbClr val="A7A9AC"/>
          </a:solidFill>
          <a:ln w="14947"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E4A78DB8-DF4A-7291-19EB-B7AF48F38488}"/>
              </a:ext>
            </a:extLst>
          </p:cNvPr>
          <p:cNvSpPr/>
          <p:nvPr/>
        </p:nvSpPr>
        <p:spPr>
          <a:xfrm>
            <a:off x="6324870" y="2719213"/>
            <a:ext cx="1135557" cy="440198"/>
          </a:xfrm>
          <a:custGeom>
            <a:avLst/>
            <a:gdLst>
              <a:gd name="connsiteX0" fmla="*/ 1135557 w 1135557"/>
              <a:gd name="connsiteY0" fmla="*/ 440198 h 440198"/>
              <a:gd name="connsiteX1" fmla="*/ 1135557 w 1135557"/>
              <a:gd name="connsiteY1" fmla="*/ 47817 h 440198"/>
              <a:gd name="connsiteX2" fmla="*/ 1080956 w 1135557"/>
              <a:gd name="connsiteY2" fmla="*/ 97 h 440198"/>
              <a:gd name="connsiteX3" fmla="*/ 54601 w 1135557"/>
              <a:gd name="connsiteY3" fmla="*/ 97 h 440198"/>
              <a:gd name="connsiteX4" fmla="*/ 0 w 1135557"/>
              <a:gd name="connsiteY4" fmla="*/ 47817 h 440198"/>
              <a:gd name="connsiteX5" fmla="*/ 0 w 1135557"/>
              <a:gd name="connsiteY5" fmla="*/ 440198 h 44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557" h="440198">
                <a:moveTo>
                  <a:pt x="1135557" y="440198"/>
                </a:moveTo>
                <a:lnTo>
                  <a:pt x="1135557" y="47817"/>
                </a:lnTo>
                <a:cubicBezTo>
                  <a:pt x="1133481" y="19649"/>
                  <a:pt x="1109148" y="-1618"/>
                  <a:pt x="1080956" y="97"/>
                </a:cubicBezTo>
                <a:lnTo>
                  <a:pt x="54601" y="97"/>
                </a:lnTo>
                <a:cubicBezTo>
                  <a:pt x="26409" y="-1618"/>
                  <a:pt x="2076" y="19649"/>
                  <a:pt x="0" y="47817"/>
                </a:cubicBezTo>
                <a:lnTo>
                  <a:pt x="0" y="440198"/>
                </a:lnTo>
                <a:close/>
              </a:path>
            </a:pathLst>
          </a:custGeom>
          <a:solidFill>
            <a:schemeClr val="accent6">
              <a:lumMod val="75000"/>
            </a:schemeClr>
          </a:solidFill>
          <a:ln w="14947"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DD5F1105-A011-51C4-5880-96F8F89E3D01}"/>
              </a:ext>
            </a:extLst>
          </p:cNvPr>
          <p:cNvSpPr/>
          <p:nvPr/>
        </p:nvSpPr>
        <p:spPr>
          <a:xfrm>
            <a:off x="6377078" y="2815947"/>
            <a:ext cx="229923" cy="27674"/>
          </a:xfrm>
          <a:custGeom>
            <a:avLst/>
            <a:gdLst>
              <a:gd name="connsiteX0" fmla="*/ 0 w 229923"/>
              <a:gd name="connsiteY0" fmla="*/ 0 h 27674"/>
              <a:gd name="connsiteX1" fmla="*/ 229924 w 229923"/>
              <a:gd name="connsiteY1" fmla="*/ 0 h 27674"/>
              <a:gd name="connsiteX2" fmla="*/ 229924 w 229923"/>
              <a:gd name="connsiteY2" fmla="*/ 27675 h 27674"/>
              <a:gd name="connsiteX3" fmla="*/ 0 w 229923"/>
              <a:gd name="connsiteY3" fmla="*/ 27675 h 27674"/>
            </a:gdLst>
            <a:ahLst/>
            <a:cxnLst>
              <a:cxn ang="0">
                <a:pos x="connsiteX0" y="connsiteY0"/>
              </a:cxn>
              <a:cxn ang="0">
                <a:pos x="connsiteX1" y="connsiteY1"/>
              </a:cxn>
              <a:cxn ang="0">
                <a:pos x="connsiteX2" y="connsiteY2"/>
              </a:cxn>
              <a:cxn ang="0">
                <a:pos x="connsiteX3" y="connsiteY3"/>
              </a:cxn>
            </a:cxnLst>
            <a:rect l="l" t="t" r="r" b="b"/>
            <a:pathLst>
              <a:path w="229923" h="27674">
                <a:moveTo>
                  <a:pt x="0" y="0"/>
                </a:moveTo>
                <a:lnTo>
                  <a:pt x="229924" y="0"/>
                </a:lnTo>
                <a:lnTo>
                  <a:pt x="229924" y="27675"/>
                </a:lnTo>
                <a:lnTo>
                  <a:pt x="0" y="27675"/>
                </a:lnTo>
                <a:close/>
              </a:path>
            </a:pathLst>
          </a:custGeom>
          <a:solidFill>
            <a:srgbClr val="FFFFFF"/>
          </a:solidFill>
          <a:ln w="14947"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7D211C96-DA1A-03E6-7EE6-5D38EF172CBF}"/>
              </a:ext>
            </a:extLst>
          </p:cNvPr>
          <p:cNvSpPr/>
          <p:nvPr/>
        </p:nvSpPr>
        <p:spPr>
          <a:xfrm>
            <a:off x="6377078" y="2865462"/>
            <a:ext cx="229923" cy="27674"/>
          </a:xfrm>
          <a:custGeom>
            <a:avLst/>
            <a:gdLst>
              <a:gd name="connsiteX0" fmla="*/ 0 w 229923"/>
              <a:gd name="connsiteY0" fmla="*/ 0 h 27674"/>
              <a:gd name="connsiteX1" fmla="*/ 229924 w 229923"/>
              <a:gd name="connsiteY1" fmla="*/ 0 h 27674"/>
              <a:gd name="connsiteX2" fmla="*/ 229924 w 229923"/>
              <a:gd name="connsiteY2" fmla="*/ 27675 h 27674"/>
              <a:gd name="connsiteX3" fmla="*/ 0 w 229923"/>
              <a:gd name="connsiteY3" fmla="*/ 27675 h 27674"/>
            </a:gdLst>
            <a:ahLst/>
            <a:cxnLst>
              <a:cxn ang="0">
                <a:pos x="connsiteX0" y="connsiteY0"/>
              </a:cxn>
              <a:cxn ang="0">
                <a:pos x="connsiteX1" y="connsiteY1"/>
              </a:cxn>
              <a:cxn ang="0">
                <a:pos x="connsiteX2" y="connsiteY2"/>
              </a:cxn>
              <a:cxn ang="0">
                <a:pos x="connsiteX3" y="connsiteY3"/>
              </a:cxn>
            </a:cxnLst>
            <a:rect l="l" t="t" r="r" b="b"/>
            <a:pathLst>
              <a:path w="229923" h="27674">
                <a:moveTo>
                  <a:pt x="0" y="0"/>
                </a:moveTo>
                <a:lnTo>
                  <a:pt x="229924" y="0"/>
                </a:lnTo>
                <a:lnTo>
                  <a:pt x="229924" y="27675"/>
                </a:lnTo>
                <a:lnTo>
                  <a:pt x="0" y="27675"/>
                </a:lnTo>
                <a:close/>
              </a:path>
            </a:pathLst>
          </a:custGeom>
          <a:solidFill>
            <a:srgbClr val="FFFFFF"/>
          </a:solidFill>
          <a:ln w="14947"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1D86988-FD0E-6142-F454-6E85DA7B4CAF}"/>
              </a:ext>
            </a:extLst>
          </p:cNvPr>
          <p:cNvSpPr/>
          <p:nvPr/>
        </p:nvSpPr>
        <p:spPr>
          <a:xfrm>
            <a:off x="6377078" y="2918568"/>
            <a:ext cx="229923" cy="27674"/>
          </a:xfrm>
          <a:custGeom>
            <a:avLst/>
            <a:gdLst>
              <a:gd name="connsiteX0" fmla="*/ 0 w 229923"/>
              <a:gd name="connsiteY0" fmla="*/ 0 h 27674"/>
              <a:gd name="connsiteX1" fmla="*/ 229924 w 229923"/>
              <a:gd name="connsiteY1" fmla="*/ 0 h 27674"/>
              <a:gd name="connsiteX2" fmla="*/ 229924 w 229923"/>
              <a:gd name="connsiteY2" fmla="*/ 27675 h 27674"/>
              <a:gd name="connsiteX3" fmla="*/ 0 w 229923"/>
              <a:gd name="connsiteY3" fmla="*/ 27675 h 27674"/>
            </a:gdLst>
            <a:ahLst/>
            <a:cxnLst>
              <a:cxn ang="0">
                <a:pos x="connsiteX0" y="connsiteY0"/>
              </a:cxn>
              <a:cxn ang="0">
                <a:pos x="connsiteX1" y="connsiteY1"/>
              </a:cxn>
              <a:cxn ang="0">
                <a:pos x="connsiteX2" y="connsiteY2"/>
              </a:cxn>
              <a:cxn ang="0">
                <a:pos x="connsiteX3" y="connsiteY3"/>
              </a:cxn>
            </a:cxnLst>
            <a:rect l="l" t="t" r="r" b="b"/>
            <a:pathLst>
              <a:path w="229923" h="27674">
                <a:moveTo>
                  <a:pt x="0" y="0"/>
                </a:moveTo>
                <a:lnTo>
                  <a:pt x="229924" y="0"/>
                </a:lnTo>
                <a:lnTo>
                  <a:pt x="229924" y="27675"/>
                </a:lnTo>
                <a:lnTo>
                  <a:pt x="0" y="27675"/>
                </a:lnTo>
                <a:close/>
              </a:path>
            </a:pathLst>
          </a:custGeom>
          <a:solidFill>
            <a:srgbClr val="FFFFFF"/>
          </a:solidFill>
          <a:ln w="14947"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17589E9B-B0D7-B248-A909-274EFDFC7DA0}"/>
              </a:ext>
            </a:extLst>
          </p:cNvPr>
          <p:cNvSpPr/>
          <p:nvPr/>
        </p:nvSpPr>
        <p:spPr>
          <a:xfrm>
            <a:off x="6645597" y="2815947"/>
            <a:ext cx="229923" cy="27674"/>
          </a:xfrm>
          <a:custGeom>
            <a:avLst/>
            <a:gdLst>
              <a:gd name="connsiteX0" fmla="*/ 0 w 229923"/>
              <a:gd name="connsiteY0" fmla="*/ 0 h 27674"/>
              <a:gd name="connsiteX1" fmla="*/ 229924 w 229923"/>
              <a:gd name="connsiteY1" fmla="*/ 0 h 27674"/>
              <a:gd name="connsiteX2" fmla="*/ 229924 w 229923"/>
              <a:gd name="connsiteY2" fmla="*/ 27675 h 27674"/>
              <a:gd name="connsiteX3" fmla="*/ 0 w 229923"/>
              <a:gd name="connsiteY3" fmla="*/ 27675 h 27674"/>
            </a:gdLst>
            <a:ahLst/>
            <a:cxnLst>
              <a:cxn ang="0">
                <a:pos x="connsiteX0" y="connsiteY0"/>
              </a:cxn>
              <a:cxn ang="0">
                <a:pos x="connsiteX1" y="connsiteY1"/>
              </a:cxn>
              <a:cxn ang="0">
                <a:pos x="connsiteX2" y="connsiteY2"/>
              </a:cxn>
              <a:cxn ang="0">
                <a:pos x="connsiteX3" y="connsiteY3"/>
              </a:cxn>
            </a:cxnLst>
            <a:rect l="l" t="t" r="r" b="b"/>
            <a:pathLst>
              <a:path w="229923" h="27674">
                <a:moveTo>
                  <a:pt x="0" y="0"/>
                </a:moveTo>
                <a:lnTo>
                  <a:pt x="229924" y="0"/>
                </a:lnTo>
                <a:lnTo>
                  <a:pt x="229924" y="27675"/>
                </a:lnTo>
                <a:lnTo>
                  <a:pt x="0" y="27675"/>
                </a:lnTo>
                <a:close/>
              </a:path>
            </a:pathLst>
          </a:custGeom>
          <a:solidFill>
            <a:srgbClr val="FFFFFF"/>
          </a:solidFill>
          <a:ln w="14947"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890F3446-BBFA-267C-381B-7E7E6F5D9CF0}"/>
              </a:ext>
            </a:extLst>
          </p:cNvPr>
          <p:cNvSpPr/>
          <p:nvPr/>
        </p:nvSpPr>
        <p:spPr>
          <a:xfrm>
            <a:off x="6645597" y="2865462"/>
            <a:ext cx="229923" cy="27674"/>
          </a:xfrm>
          <a:custGeom>
            <a:avLst/>
            <a:gdLst>
              <a:gd name="connsiteX0" fmla="*/ 0 w 229923"/>
              <a:gd name="connsiteY0" fmla="*/ 0 h 27674"/>
              <a:gd name="connsiteX1" fmla="*/ 229924 w 229923"/>
              <a:gd name="connsiteY1" fmla="*/ 0 h 27674"/>
              <a:gd name="connsiteX2" fmla="*/ 229924 w 229923"/>
              <a:gd name="connsiteY2" fmla="*/ 27675 h 27674"/>
              <a:gd name="connsiteX3" fmla="*/ 0 w 229923"/>
              <a:gd name="connsiteY3" fmla="*/ 27675 h 27674"/>
            </a:gdLst>
            <a:ahLst/>
            <a:cxnLst>
              <a:cxn ang="0">
                <a:pos x="connsiteX0" y="connsiteY0"/>
              </a:cxn>
              <a:cxn ang="0">
                <a:pos x="connsiteX1" y="connsiteY1"/>
              </a:cxn>
              <a:cxn ang="0">
                <a:pos x="connsiteX2" y="connsiteY2"/>
              </a:cxn>
              <a:cxn ang="0">
                <a:pos x="connsiteX3" y="connsiteY3"/>
              </a:cxn>
            </a:cxnLst>
            <a:rect l="l" t="t" r="r" b="b"/>
            <a:pathLst>
              <a:path w="229923" h="27674">
                <a:moveTo>
                  <a:pt x="0" y="0"/>
                </a:moveTo>
                <a:lnTo>
                  <a:pt x="229924" y="0"/>
                </a:lnTo>
                <a:lnTo>
                  <a:pt x="229924" y="27675"/>
                </a:lnTo>
                <a:lnTo>
                  <a:pt x="0" y="27675"/>
                </a:lnTo>
                <a:close/>
              </a:path>
            </a:pathLst>
          </a:custGeom>
          <a:solidFill>
            <a:srgbClr val="FFFFFF"/>
          </a:solidFill>
          <a:ln w="14947"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77D74B4B-4749-5DB0-2AAE-84D838200220}"/>
              </a:ext>
            </a:extLst>
          </p:cNvPr>
          <p:cNvSpPr/>
          <p:nvPr/>
        </p:nvSpPr>
        <p:spPr>
          <a:xfrm>
            <a:off x="6645597" y="2918568"/>
            <a:ext cx="229923" cy="27674"/>
          </a:xfrm>
          <a:custGeom>
            <a:avLst/>
            <a:gdLst>
              <a:gd name="connsiteX0" fmla="*/ 0 w 229923"/>
              <a:gd name="connsiteY0" fmla="*/ 0 h 27674"/>
              <a:gd name="connsiteX1" fmla="*/ 229924 w 229923"/>
              <a:gd name="connsiteY1" fmla="*/ 0 h 27674"/>
              <a:gd name="connsiteX2" fmla="*/ 229924 w 229923"/>
              <a:gd name="connsiteY2" fmla="*/ 27675 h 27674"/>
              <a:gd name="connsiteX3" fmla="*/ 0 w 229923"/>
              <a:gd name="connsiteY3" fmla="*/ 27675 h 27674"/>
            </a:gdLst>
            <a:ahLst/>
            <a:cxnLst>
              <a:cxn ang="0">
                <a:pos x="connsiteX0" y="connsiteY0"/>
              </a:cxn>
              <a:cxn ang="0">
                <a:pos x="connsiteX1" y="connsiteY1"/>
              </a:cxn>
              <a:cxn ang="0">
                <a:pos x="connsiteX2" y="connsiteY2"/>
              </a:cxn>
              <a:cxn ang="0">
                <a:pos x="connsiteX3" y="connsiteY3"/>
              </a:cxn>
            </a:cxnLst>
            <a:rect l="l" t="t" r="r" b="b"/>
            <a:pathLst>
              <a:path w="229923" h="27674">
                <a:moveTo>
                  <a:pt x="0" y="0"/>
                </a:moveTo>
                <a:lnTo>
                  <a:pt x="229924" y="0"/>
                </a:lnTo>
                <a:lnTo>
                  <a:pt x="229924" y="27675"/>
                </a:lnTo>
                <a:lnTo>
                  <a:pt x="0" y="27675"/>
                </a:lnTo>
                <a:close/>
              </a:path>
            </a:pathLst>
          </a:custGeom>
          <a:solidFill>
            <a:srgbClr val="FFFFFF"/>
          </a:solidFill>
          <a:ln w="14947"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D15F6674-774A-B882-DC38-B7955E3A0B55}"/>
              </a:ext>
            </a:extLst>
          </p:cNvPr>
          <p:cNvSpPr/>
          <p:nvPr/>
        </p:nvSpPr>
        <p:spPr>
          <a:xfrm>
            <a:off x="6914115" y="2815947"/>
            <a:ext cx="229923" cy="27674"/>
          </a:xfrm>
          <a:custGeom>
            <a:avLst/>
            <a:gdLst>
              <a:gd name="connsiteX0" fmla="*/ 0 w 229923"/>
              <a:gd name="connsiteY0" fmla="*/ 0 h 27674"/>
              <a:gd name="connsiteX1" fmla="*/ 229924 w 229923"/>
              <a:gd name="connsiteY1" fmla="*/ 0 h 27674"/>
              <a:gd name="connsiteX2" fmla="*/ 229924 w 229923"/>
              <a:gd name="connsiteY2" fmla="*/ 27675 h 27674"/>
              <a:gd name="connsiteX3" fmla="*/ 0 w 229923"/>
              <a:gd name="connsiteY3" fmla="*/ 27675 h 27674"/>
            </a:gdLst>
            <a:ahLst/>
            <a:cxnLst>
              <a:cxn ang="0">
                <a:pos x="connsiteX0" y="connsiteY0"/>
              </a:cxn>
              <a:cxn ang="0">
                <a:pos x="connsiteX1" y="connsiteY1"/>
              </a:cxn>
              <a:cxn ang="0">
                <a:pos x="connsiteX2" y="connsiteY2"/>
              </a:cxn>
              <a:cxn ang="0">
                <a:pos x="connsiteX3" y="connsiteY3"/>
              </a:cxn>
            </a:cxnLst>
            <a:rect l="l" t="t" r="r" b="b"/>
            <a:pathLst>
              <a:path w="229923" h="27674">
                <a:moveTo>
                  <a:pt x="0" y="0"/>
                </a:moveTo>
                <a:lnTo>
                  <a:pt x="229924" y="0"/>
                </a:lnTo>
                <a:lnTo>
                  <a:pt x="229924" y="27675"/>
                </a:lnTo>
                <a:lnTo>
                  <a:pt x="0" y="27675"/>
                </a:lnTo>
                <a:close/>
              </a:path>
            </a:pathLst>
          </a:custGeom>
          <a:solidFill>
            <a:srgbClr val="FFFFFF"/>
          </a:solidFill>
          <a:ln w="14947"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1B221EFA-613D-567B-BA34-BB38C8B60F38}"/>
              </a:ext>
            </a:extLst>
          </p:cNvPr>
          <p:cNvSpPr/>
          <p:nvPr/>
        </p:nvSpPr>
        <p:spPr>
          <a:xfrm>
            <a:off x="6914115" y="2865462"/>
            <a:ext cx="229923" cy="27674"/>
          </a:xfrm>
          <a:custGeom>
            <a:avLst/>
            <a:gdLst>
              <a:gd name="connsiteX0" fmla="*/ 0 w 229923"/>
              <a:gd name="connsiteY0" fmla="*/ 0 h 27674"/>
              <a:gd name="connsiteX1" fmla="*/ 229924 w 229923"/>
              <a:gd name="connsiteY1" fmla="*/ 0 h 27674"/>
              <a:gd name="connsiteX2" fmla="*/ 229924 w 229923"/>
              <a:gd name="connsiteY2" fmla="*/ 27675 h 27674"/>
              <a:gd name="connsiteX3" fmla="*/ 0 w 229923"/>
              <a:gd name="connsiteY3" fmla="*/ 27675 h 27674"/>
            </a:gdLst>
            <a:ahLst/>
            <a:cxnLst>
              <a:cxn ang="0">
                <a:pos x="connsiteX0" y="connsiteY0"/>
              </a:cxn>
              <a:cxn ang="0">
                <a:pos x="connsiteX1" y="connsiteY1"/>
              </a:cxn>
              <a:cxn ang="0">
                <a:pos x="connsiteX2" y="connsiteY2"/>
              </a:cxn>
              <a:cxn ang="0">
                <a:pos x="connsiteX3" y="connsiteY3"/>
              </a:cxn>
            </a:cxnLst>
            <a:rect l="l" t="t" r="r" b="b"/>
            <a:pathLst>
              <a:path w="229923" h="27674">
                <a:moveTo>
                  <a:pt x="0" y="0"/>
                </a:moveTo>
                <a:lnTo>
                  <a:pt x="229924" y="0"/>
                </a:lnTo>
                <a:lnTo>
                  <a:pt x="229924" y="27675"/>
                </a:lnTo>
                <a:lnTo>
                  <a:pt x="0" y="27675"/>
                </a:lnTo>
                <a:close/>
              </a:path>
            </a:pathLst>
          </a:custGeom>
          <a:solidFill>
            <a:srgbClr val="FFFFFF"/>
          </a:solidFill>
          <a:ln w="14947"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35EA246E-6617-5B4F-D051-8B8E87B7CF02}"/>
              </a:ext>
            </a:extLst>
          </p:cNvPr>
          <p:cNvSpPr/>
          <p:nvPr/>
        </p:nvSpPr>
        <p:spPr>
          <a:xfrm>
            <a:off x="6914115" y="2918568"/>
            <a:ext cx="229923" cy="27674"/>
          </a:xfrm>
          <a:custGeom>
            <a:avLst/>
            <a:gdLst>
              <a:gd name="connsiteX0" fmla="*/ 0 w 229923"/>
              <a:gd name="connsiteY0" fmla="*/ 0 h 27674"/>
              <a:gd name="connsiteX1" fmla="*/ 229924 w 229923"/>
              <a:gd name="connsiteY1" fmla="*/ 0 h 27674"/>
              <a:gd name="connsiteX2" fmla="*/ 229924 w 229923"/>
              <a:gd name="connsiteY2" fmla="*/ 27675 h 27674"/>
              <a:gd name="connsiteX3" fmla="*/ 0 w 229923"/>
              <a:gd name="connsiteY3" fmla="*/ 27675 h 27674"/>
            </a:gdLst>
            <a:ahLst/>
            <a:cxnLst>
              <a:cxn ang="0">
                <a:pos x="connsiteX0" y="connsiteY0"/>
              </a:cxn>
              <a:cxn ang="0">
                <a:pos x="connsiteX1" y="connsiteY1"/>
              </a:cxn>
              <a:cxn ang="0">
                <a:pos x="connsiteX2" y="connsiteY2"/>
              </a:cxn>
              <a:cxn ang="0">
                <a:pos x="connsiteX3" y="connsiteY3"/>
              </a:cxn>
            </a:cxnLst>
            <a:rect l="l" t="t" r="r" b="b"/>
            <a:pathLst>
              <a:path w="229923" h="27674">
                <a:moveTo>
                  <a:pt x="0" y="0"/>
                </a:moveTo>
                <a:lnTo>
                  <a:pt x="229924" y="0"/>
                </a:lnTo>
                <a:lnTo>
                  <a:pt x="229924" y="27675"/>
                </a:lnTo>
                <a:lnTo>
                  <a:pt x="0" y="27675"/>
                </a:lnTo>
                <a:close/>
              </a:path>
            </a:pathLst>
          </a:custGeom>
          <a:solidFill>
            <a:srgbClr val="FFFFFF"/>
          </a:solidFill>
          <a:ln w="14947"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B4EBA455-7ADE-2094-0872-79C0B40992EE}"/>
              </a:ext>
            </a:extLst>
          </p:cNvPr>
          <p:cNvSpPr/>
          <p:nvPr/>
        </p:nvSpPr>
        <p:spPr>
          <a:xfrm>
            <a:off x="7182634" y="2815947"/>
            <a:ext cx="229923" cy="27674"/>
          </a:xfrm>
          <a:custGeom>
            <a:avLst/>
            <a:gdLst>
              <a:gd name="connsiteX0" fmla="*/ 0 w 229923"/>
              <a:gd name="connsiteY0" fmla="*/ 0 h 27674"/>
              <a:gd name="connsiteX1" fmla="*/ 229924 w 229923"/>
              <a:gd name="connsiteY1" fmla="*/ 0 h 27674"/>
              <a:gd name="connsiteX2" fmla="*/ 229924 w 229923"/>
              <a:gd name="connsiteY2" fmla="*/ 27675 h 27674"/>
              <a:gd name="connsiteX3" fmla="*/ 0 w 229923"/>
              <a:gd name="connsiteY3" fmla="*/ 27675 h 27674"/>
            </a:gdLst>
            <a:ahLst/>
            <a:cxnLst>
              <a:cxn ang="0">
                <a:pos x="connsiteX0" y="connsiteY0"/>
              </a:cxn>
              <a:cxn ang="0">
                <a:pos x="connsiteX1" y="connsiteY1"/>
              </a:cxn>
              <a:cxn ang="0">
                <a:pos x="connsiteX2" y="connsiteY2"/>
              </a:cxn>
              <a:cxn ang="0">
                <a:pos x="connsiteX3" y="connsiteY3"/>
              </a:cxn>
            </a:cxnLst>
            <a:rect l="l" t="t" r="r" b="b"/>
            <a:pathLst>
              <a:path w="229923" h="27674">
                <a:moveTo>
                  <a:pt x="0" y="0"/>
                </a:moveTo>
                <a:lnTo>
                  <a:pt x="229924" y="0"/>
                </a:lnTo>
                <a:lnTo>
                  <a:pt x="229924" y="27675"/>
                </a:lnTo>
                <a:lnTo>
                  <a:pt x="0" y="27675"/>
                </a:lnTo>
                <a:close/>
              </a:path>
            </a:pathLst>
          </a:custGeom>
          <a:solidFill>
            <a:srgbClr val="FFFFFF"/>
          </a:solidFill>
          <a:ln w="14947"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9C43878E-ECCC-D45A-D3EC-7890C5CEC794}"/>
              </a:ext>
            </a:extLst>
          </p:cNvPr>
          <p:cNvSpPr/>
          <p:nvPr/>
        </p:nvSpPr>
        <p:spPr>
          <a:xfrm>
            <a:off x="7182634" y="2865462"/>
            <a:ext cx="229923" cy="27674"/>
          </a:xfrm>
          <a:custGeom>
            <a:avLst/>
            <a:gdLst>
              <a:gd name="connsiteX0" fmla="*/ 0 w 229923"/>
              <a:gd name="connsiteY0" fmla="*/ 0 h 27674"/>
              <a:gd name="connsiteX1" fmla="*/ 229924 w 229923"/>
              <a:gd name="connsiteY1" fmla="*/ 0 h 27674"/>
              <a:gd name="connsiteX2" fmla="*/ 229924 w 229923"/>
              <a:gd name="connsiteY2" fmla="*/ 27675 h 27674"/>
              <a:gd name="connsiteX3" fmla="*/ 0 w 229923"/>
              <a:gd name="connsiteY3" fmla="*/ 27675 h 27674"/>
            </a:gdLst>
            <a:ahLst/>
            <a:cxnLst>
              <a:cxn ang="0">
                <a:pos x="connsiteX0" y="connsiteY0"/>
              </a:cxn>
              <a:cxn ang="0">
                <a:pos x="connsiteX1" y="connsiteY1"/>
              </a:cxn>
              <a:cxn ang="0">
                <a:pos x="connsiteX2" y="connsiteY2"/>
              </a:cxn>
              <a:cxn ang="0">
                <a:pos x="connsiteX3" y="connsiteY3"/>
              </a:cxn>
            </a:cxnLst>
            <a:rect l="l" t="t" r="r" b="b"/>
            <a:pathLst>
              <a:path w="229923" h="27674">
                <a:moveTo>
                  <a:pt x="0" y="0"/>
                </a:moveTo>
                <a:lnTo>
                  <a:pt x="229924" y="0"/>
                </a:lnTo>
                <a:lnTo>
                  <a:pt x="229924" y="27675"/>
                </a:lnTo>
                <a:lnTo>
                  <a:pt x="0" y="27675"/>
                </a:lnTo>
                <a:close/>
              </a:path>
            </a:pathLst>
          </a:custGeom>
          <a:solidFill>
            <a:srgbClr val="FFFFFF"/>
          </a:solidFill>
          <a:ln w="14947"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8A79256E-55E9-A468-3765-BA429D1D9B21}"/>
              </a:ext>
            </a:extLst>
          </p:cNvPr>
          <p:cNvSpPr/>
          <p:nvPr/>
        </p:nvSpPr>
        <p:spPr>
          <a:xfrm>
            <a:off x="7182634" y="2918568"/>
            <a:ext cx="229923" cy="27674"/>
          </a:xfrm>
          <a:custGeom>
            <a:avLst/>
            <a:gdLst>
              <a:gd name="connsiteX0" fmla="*/ 0 w 229923"/>
              <a:gd name="connsiteY0" fmla="*/ 0 h 27674"/>
              <a:gd name="connsiteX1" fmla="*/ 229924 w 229923"/>
              <a:gd name="connsiteY1" fmla="*/ 0 h 27674"/>
              <a:gd name="connsiteX2" fmla="*/ 229924 w 229923"/>
              <a:gd name="connsiteY2" fmla="*/ 27675 h 27674"/>
              <a:gd name="connsiteX3" fmla="*/ 0 w 229923"/>
              <a:gd name="connsiteY3" fmla="*/ 27675 h 27674"/>
            </a:gdLst>
            <a:ahLst/>
            <a:cxnLst>
              <a:cxn ang="0">
                <a:pos x="connsiteX0" y="connsiteY0"/>
              </a:cxn>
              <a:cxn ang="0">
                <a:pos x="connsiteX1" y="connsiteY1"/>
              </a:cxn>
              <a:cxn ang="0">
                <a:pos x="connsiteX2" y="connsiteY2"/>
              </a:cxn>
              <a:cxn ang="0">
                <a:pos x="connsiteX3" y="connsiteY3"/>
              </a:cxn>
            </a:cxnLst>
            <a:rect l="l" t="t" r="r" b="b"/>
            <a:pathLst>
              <a:path w="229923" h="27674">
                <a:moveTo>
                  <a:pt x="0" y="0"/>
                </a:moveTo>
                <a:lnTo>
                  <a:pt x="229924" y="0"/>
                </a:lnTo>
                <a:lnTo>
                  <a:pt x="229924" y="27675"/>
                </a:lnTo>
                <a:lnTo>
                  <a:pt x="0" y="27675"/>
                </a:lnTo>
                <a:close/>
              </a:path>
            </a:pathLst>
          </a:custGeom>
          <a:solidFill>
            <a:srgbClr val="FFFFFF"/>
          </a:solidFill>
          <a:ln w="14947"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3C96AD05-AD2F-3273-6577-EBF87DBAC5E0}"/>
              </a:ext>
            </a:extLst>
          </p:cNvPr>
          <p:cNvSpPr/>
          <p:nvPr/>
        </p:nvSpPr>
        <p:spPr>
          <a:xfrm>
            <a:off x="6449780" y="3035399"/>
            <a:ext cx="85417" cy="125059"/>
          </a:xfrm>
          <a:custGeom>
            <a:avLst/>
            <a:gdLst>
              <a:gd name="connsiteX0" fmla="*/ 0 w 85417"/>
              <a:gd name="connsiteY0" fmla="*/ 0 h 125059"/>
              <a:gd name="connsiteX1" fmla="*/ 85417 w 85417"/>
              <a:gd name="connsiteY1" fmla="*/ 0 h 125059"/>
              <a:gd name="connsiteX2" fmla="*/ 85417 w 85417"/>
              <a:gd name="connsiteY2" fmla="*/ 125059 h 125059"/>
              <a:gd name="connsiteX3" fmla="*/ 0 w 85417"/>
              <a:gd name="connsiteY3" fmla="*/ 125059 h 125059"/>
            </a:gdLst>
            <a:ahLst/>
            <a:cxnLst>
              <a:cxn ang="0">
                <a:pos x="connsiteX0" y="connsiteY0"/>
              </a:cxn>
              <a:cxn ang="0">
                <a:pos x="connsiteX1" y="connsiteY1"/>
              </a:cxn>
              <a:cxn ang="0">
                <a:pos x="connsiteX2" y="connsiteY2"/>
              </a:cxn>
              <a:cxn ang="0">
                <a:pos x="connsiteX3" y="connsiteY3"/>
              </a:cxn>
            </a:cxnLst>
            <a:rect l="l" t="t" r="r" b="b"/>
            <a:pathLst>
              <a:path w="85417" h="125059">
                <a:moveTo>
                  <a:pt x="0" y="0"/>
                </a:moveTo>
                <a:lnTo>
                  <a:pt x="85417" y="0"/>
                </a:lnTo>
                <a:lnTo>
                  <a:pt x="85417" y="125059"/>
                </a:lnTo>
                <a:lnTo>
                  <a:pt x="0" y="125059"/>
                </a:lnTo>
                <a:close/>
              </a:path>
            </a:pathLst>
          </a:custGeom>
          <a:solidFill>
            <a:srgbClr val="FFFFFF"/>
          </a:solidFill>
          <a:ln w="14947"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D2FA09A7-ABF4-3612-6069-E6D3CFAF2BEE}"/>
              </a:ext>
            </a:extLst>
          </p:cNvPr>
          <p:cNvSpPr/>
          <p:nvPr/>
        </p:nvSpPr>
        <p:spPr>
          <a:xfrm>
            <a:off x="7342548" y="2626910"/>
            <a:ext cx="336284" cy="413276"/>
          </a:xfrm>
          <a:custGeom>
            <a:avLst/>
            <a:gdLst>
              <a:gd name="connsiteX0" fmla="*/ 336284 w 336284"/>
              <a:gd name="connsiteY0" fmla="*/ 220152 h 413276"/>
              <a:gd name="connsiteX1" fmla="*/ 264180 w 336284"/>
              <a:gd name="connsiteY1" fmla="*/ 130397 h 413276"/>
              <a:gd name="connsiteX2" fmla="*/ 272707 w 336284"/>
              <a:gd name="connsiteY2" fmla="*/ 92251 h 413276"/>
              <a:gd name="connsiteX3" fmla="*/ 172959 w 336284"/>
              <a:gd name="connsiteY3" fmla="*/ 76 h 413276"/>
              <a:gd name="connsiteX4" fmla="*/ 80780 w 336284"/>
              <a:gd name="connsiteY4" fmla="*/ 92251 h 413276"/>
              <a:gd name="connsiteX5" fmla="*/ 85268 w 336284"/>
              <a:gd name="connsiteY5" fmla="*/ 120225 h 413276"/>
              <a:gd name="connsiteX6" fmla="*/ 0 w 336284"/>
              <a:gd name="connsiteY6" fmla="*/ 211027 h 413276"/>
              <a:gd name="connsiteX7" fmla="*/ 46374 w 336284"/>
              <a:gd name="connsiteY7" fmla="*/ 289863 h 413276"/>
              <a:gd name="connsiteX8" fmla="*/ 37997 w 336284"/>
              <a:gd name="connsiteY8" fmla="*/ 321576 h 413276"/>
              <a:gd name="connsiteX9" fmla="*/ 175023 w 336284"/>
              <a:gd name="connsiteY9" fmla="*/ 413276 h 413276"/>
              <a:gd name="connsiteX10" fmla="*/ 311900 w 336284"/>
              <a:gd name="connsiteY10" fmla="*/ 321576 h 413276"/>
              <a:gd name="connsiteX11" fmla="*/ 303374 w 336284"/>
              <a:gd name="connsiteY11" fmla="*/ 289713 h 413276"/>
              <a:gd name="connsiteX12" fmla="*/ 336284 w 336284"/>
              <a:gd name="connsiteY12" fmla="*/ 220152 h 41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284" h="413276">
                <a:moveTo>
                  <a:pt x="336284" y="220152"/>
                </a:moveTo>
                <a:cubicBezTo>
                  <a:pt x="336254" y="177034"/>
                  <a:pt x="306276" y="139721"/>
                  <a:pt x="264180" y="130397"/>
                </a:cubicBezTo>
                <a:cubicBezTo>
                  <a:pt x="269835" y="118476"/>
                  <a:pt x="272737" y="105442"/>
                  <a:pt x="272707" y="92251"/>
                </a:cubicBezTo>
                <a:cubicBezTo>
                  <a:pt x="270613" y="39252"/>
                  <a:pt x="225960" y="-2017"/>
                  <a:pt x="172959" y="76"/>
                </a:cubicBezTo>
                <a:cubicBezTo>
                  <a:pt x="122889" y="2054"/>
                  <a:pt x="82758" y="42187"/>
                  <a:pt x="80780" y="92251"/>
                </a:cubicBezTo>
                <a:cubicBezTo>
                  <a:pt x="80810" y="101753"/>
                  <a:pt x="82325" y="111191"/>
                  <a:pt x="85268" y="120225"/>
                </a:cubicBezTo>
                <a:cubicBezTo>
                  <a:pt x="37495" y="123583"/>
                  <a:pt x="352" y="163138"/>
                  <a:pt x="0" y="211027"/>
                </a:cubicBezTo>
                <a:cubicBezTo>
                  <a:pt x="129" y="243740"/>
                  <a:pt x="17843" y="273856"/>
                  <a:pt x="46374" y="289863"/>
                </a:cubicBezTo>
                <a:cubicBezTo>
                  <a:pt x="40962" y="299562"/>
                  <a:pt x="38080" y="310469"/>
                  <a:pt x="37997" y="321576"/>
                </a:cubicBezTo>
                <a:cubicBezTo>
                  <a:pt x="37997" y="372138"/>
                  <a:pt x="99329" y="413276"/>
                  <a:pt x="175023" y="413276"/>
                </a:cubicBezTo>
                <a:cubicBezTo>
                  <a:pt x="250717" y="413276"/>
                  <a:pt x="311900" y="372138"/>
                  <a:pt x="311900" y="321576"/>
                </a:cubicBezTo>
                <a:cubicBezTo>
                  <a:pt x="311856" y="310397"/>
                  <a:pt x="308924" y="299420"/>
                  <a:pt x="303374" y="289713"/>
                </a:cubicBezTo>
                <a:cubicBezTo>
                  <a:pt x="324107" y="272550"/>
                  <a:pt x="336164" y="247072"/>
                  <a:pt x="336284" y="220152"/>
                </a:cubicBezTo>
                <a:close/>
              </a:path>
            </a:pathLst>
          </a:custGeom>
          <a:solidFill>
            <a:srgbClr val="F1F2F2"/>
          </a:solidFill>
          <a:ln w="14947"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FAA72895-8754-FDD6-397B-EEDBBEED4273}"/>
              </a:ext>
            </a:extLst>
          </p:cNvPr>
          <p:cNvSpPr/>
          <p:nvPr/>
        </p:nvSpPr>
        <p:spPr>
          <a:xfrm>
            <a:off x="7425273" y="2742348"/>
            <a:ext cx="146151" cy="418111"/>
          </a:xfrm>
          <a:custGeom>
            <a:avLst/>
            <a:gdLst>
              <a:gd name="connsiteX0" fmla="*/ 82126 w 146151"/>
              <a:gd name="connsiteY0" fmla="*/ 253111 h 418111"/>
              <a:gd name="connsiteX1" fmla="*/ 0 w 146151"/>
              <a:gd name="connsiteY1" fmla="*/ 165001 h 418111"/>
              <a:gd name="connsiteX2" fmla="*/ 30816 w 146151"/>
              <a:gd name="connsiteY2" fmla="*/ 189235 h 418111"/>
              <a:gd name="connsiteX3" fmla="*/ 84520 w 146151"/>
              <a:gd name="connsiteY3" fmla="*/ 242789 h 418111"/>
              <a:gd name="connsiteX4" fmla="*/ 88260 w 146151"/>
              <a:gd name="connsiteY4" fmla="*/ 0 h 418111"/>
              <a:gd name="connsiteX5" fmla="*/ 94542 w 146151"/>
              <a:gd name="connsiteY5" fmla="*/ 136279 h 418111"/>
              <a:gd name="connsiteX6" fmla="*/ 94542 w 146151"/>
              <a:gd name="connsiteY6" fmla="*/ 153781 h 418111"/>
              <a:gd name="connsiteX7" fmla="*/ 146152 w 146151"/>
              <a:gd name="connsiteY7" fmla="*/ 118029 h 418111"/>
              <a:gd name="connsiteX8" fmla="*/ 130744 w 146151"/>
              <a:gd name="connsiteY8" fmla="*/ 135980 h 418111"/>
              <a:gd name="connsiteX9" fmla="*/ 94542 w 146151"/>
              <a:gd name="connsiteY9" fmla="*/ 164851 h 418111"/>
              <a:gd name="connsiteX10" fmla="*/ 94542 w 146151"/>
              <a:gd name="connsiteY10" fmla="*/ 270314 h 418111"/>
              <a:gd name="connsiteX11" fmla="*/ 117131 w 146151"/>
              <a:gd name="connsiteY11" fmla="*/ 256402 h 418111"/>
              <a:gd name="connsiteX12" fmla="*/ 110250 w 146151"/>
              <a:gd name="connsiteY12" fmla="*/ 267771 h 418111"/>
              <a:gd name="connsiteX13" fmla="*/ 94542 w 146151"/>
              <a:gd name="connsiteY13" fmla="*/ 280187 h 418111"/>
              <a:gd name="connsiteX14" fmla="*/ 94542 w 146151"/>
              <a:gd name="connsiteY14" fmla="*/ 418111 h 418111"/>
              <a:gd name="connsiteX15" fmla="*/ 81977 w 146151"/>
              <a:gd name="connsiteY15" fmla="*/ 418111 h 418111"/>
              <a:gd name="connsiteX16" fmla="*/ 84520 w 146151"/>
              <a:gd name="connsiteY16" fmla="*/ 250418 h 418111"/>
              <a:gd name="connsiteX17" fmla="*/ 82126 w 146151"/>
              <a:gd name="connsiteY17" fmla="*/ 253111 h 41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6151" h="418111">
                <a:moveTo>
                  <a:pt x="82126" y="253111"/>
                </a:moveTo>
                <a:lnTo>
                  <a:pt x="0" y="165001"/>
                </a:lnTo>
                <a:lnTo>
                  <a:pt x="30816" y="189235"/>
                </a:lnTo>
                <a:lnTo>
                  <a:pt x="84520" y="242789"/>
                </a:lnTo>
                <a:lnTo>
                  <a:pt x="88260" y="0"/>
                </a:lnTo>
                <a:lnTo>
                  <a:pt x="94542" y="136279"/>
                </a:lnTo>
                <a:lnTo>
                  <a:pt x="94542" y="153781"/>
                </a:lnTo>
                <a:lnTo>
                  <a:pt x="146152" y="118029"/>
                </a:lnTo>
                <a:lnTo>
                  <a:pt x="130744" y="135980"/>
                </a:lnTo>
                <a:lnTo>
                  <a:pt x="94542" y="164851"/>
                </a:lnTo>
                <a:lnTo>
                  <a:pt x="94542" y="270314"/>
                </a:lnTo>
                <a:lnTo>
                  <a:pt x="117131" y="256402"/>
                </a:lnTo>
                <a:lnTo>
                  <a:pt x="110250" y="267771"/>
                </a:lnTo>
                <a:lnTo>
                  <a:pt x="94542" y="280187"/>
                </a:lnTo>
                <a:lnTo>
                  <a:pt x="94542" y="418111"/>
                </a:lnTo>
                <a:lnTo>
                  <a:pt x="81977" y="418111"/>
                </a:lnTo>
                <a:lnTo>
                  <a:pt x="84520" y="250418"/>
                </a:lnTo>
                <a:lnTo>
                  <a:pt x="82126" y="253111"/>
                </a:lnTo>
                <a:close/>
              </a:path>
            </a:pathLst>
          </a:custGeom>
          <a:solidFill>
            <a:srgbClr val="A7A9AC"/>
          </a:solidFill>
          <a:ln w="14947"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A88EF83A-A134-5847-3B7A-874ACB99E95E}"/>
              </a:ext>
            </a:extLst>
          </p:cNvPr>
          <p:cNvSpPr/>
          <p:nvPr/>
        </p:nvSpPr>
        <p:spPr>
          <a:xfrm>
            <a:off x="6078491" y="2744891"/>
            <a:ext cx="310254" cy="295894"/>
          </a:xfrm>
          <a:custGeom>
            <a:avLst/>
            <a:gdLst>
              <a:gd name="connsiteX0" fmla="*/ 310255 w 310254"/>
              <a:gd name="connsiteY0" fmla="*/ 147947 h 295894"/>
              <a:gd name="connsiteX1" fmla="*/ 155127 w 310254"/>
              <a:gd name="connsiteY1" fmla="*/ 295894 h 295894"/>
              <a:gd name="connsiteX2" fmla="*/ 0 w 310254"/>
              <a:gd name="connsiteY2" fmla="*/ 147947 h 295894"/>
              <a:gd name="connsiteX3" fmla="*/ 155127 w 310254"/>
              <a:gd name="connsiteY3" fmla="*/ 0 h 295894"/>
              <a:gd name="connsiteX4" fmla="*/ 310255 w 310254"/>
              <a:gd name="connsiteY4" fmla="*/ 147947 h 295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254" h="295894">
                <a:moveTo>
                  <a:pt x="310255" y="147947"/>
                </a:moveTo>
                <a:cubicBezTo>
                  <a:pt x="310255" y="229656"/>
                  <a:pt x="240802" y="295894"/>
                  <a:pt x="155127" y="295894"/>
                </a:cubicBezTo>
                <a:cubicBezTo>
                  <a:pt x="69453" y="295894"/>
                  <a:pt x="0" y="229656"/>
                  <a:pt x="0" y="147947"/>
                </a:cubicBezTo>
                <a:cubicBezTo>
                  <a:pt x="0" y="66238"/>
                  <a:pt x="69453" y="0"/>
                  <a:pt x="155127" y="0"/>
                </a:cubicBezTo>
                <a:cubicBezTo>
                  <a:pt x="240802" y="0"/>
                  <a:pt x="310255" y="66238"/>
                  <a:pt x="310255" y="147947"/>
                </a:cubicBezTo>
                <a:close/>
              </a:path>
            </a:pathLst>
          </a:custGeom>
          <a:solidFill>
            <a:srgbClr val="D1D3D4"/>
          </a:solidFill>
          <a:ln w="14947"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495B64E6-9632-BDA2-5198-693939F64571}"/>
              </a:ext>
            </a:extLst>
          </p:cNvPr>
          <p:cNvSpPr/>
          <p:nvPr/>
        </p:nvSpPr>
        <p:spPr>
          <a:xfrm>
            <a:off x="6191583" y="2926346"/>
            <a:ext cx="109352" cy="234112"/>
          </a:xfrm>
          <a:custGeom>
            <a:avLst/>
            <a:gdLst>
              <a:gd name="connsiteX0" fmla="*/ 53704 w 109352"/>
              <a:gd name="connsiteY0" fmla="*/ 56097 h 234112"/>
              <a:gd name="connsiteX1" fmla="*/ 109352 w 109352"/>
              <a:gd name="connsiteY1" fmla="*/ 0 h 234112"/>
              <a:gd name="connsiteX2" fmla="*/ 40689 w 109352"/>
              <a:gd name="connsiteY2" fmla="*/ 29320 h 234112"/>
              <a:gd name="connsiteX3" fmla="*/ 0 w 109352"/>
              <a:gd name="connsiteY3" fmla="*/ 0 h 234112"/>
              <a:gd name="connsiteX4" fmla="*/ 27525 w 109352"/>
              <a:gd name="connsiteY4" fmla="*/ 50712 h 234112"/>
              <a:gd name="connsiteX5" fmla="*/ 27525 w 109352"/>
              <a:gd name="connsiteY5" fmla="*/ 234112 h 234112"/>
              <a:gd name="connsiteX6" fmla="*/ 53704 w 109352"/>
              <a:gd name="connsiteY6" fmla="*/ 234112 h 234112"/>
              <a:gd name="connsiteX7" fmla="*/ 53704 w 109352"/>
              <a:gd name="connsiteY7" fmla="*/ 56097 h 23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352" h="234112">
                <a:moveTo>
                  <a:pt x="53704" y="56097"/>
                </a:moveTo>
                <a:lnTo>
                  <a:pt x="109352" y="0"/>
                </a:lnTo>
                <a:lnTo>
                  <a:pt x="40689" y="29320"/>
                </a:lnTo>
                <a:lnTo>
                  <a:pt x="0" y="0"/>
                </a:lnTo>
                <a:lnTo>
                  <a:pt x="27525" y="50712"/>
                </a:lnTo>
                <a:lnTo>
                  <a:pt x="27525" y="234112"/>
                </a:lnTo>
                <a:lnTo>
                  <a:pt x="53704" y="234112"/>
                </a:lnTo>
                <a:lnTo>
                  <a:pt x="53704" y="56097"/>
                </a:lnTo>
                <a:close/>
              </a:path>
            </a:pathLst>
          </a:custGeom>
          <a:solidFill>
            <a:srgbClr val="D1D3D4"/>
          </a:solidFill>
          <a:ln w="14947"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5FC9E1BD-606C-2F73-935C-C98E9A42B809}"/>
              </a:ext>
            </a:extLst>
          </p:cNvPr>
          <p:cNvSpPr/>
          <p:nvPr/>
        </p:nvSpPr>
        <p:spPr>
          <a:xfrm>
            <a:off x="6028976" y="2907647"/>
            <a:ext cx="188785" cy="180109"/>
          </a:xfrm>
          <a:custGeom>
            <a:avLst/>
            <a:gdLst>
              <a:gd name="connsiteX0" fmla="*/ 188786 w 188785"/>
              <a:gd name="connsiteY0" fmla="*/ 90055 h 180109"/>
              <a:gd name="connsiteX1" fmla="*/ 94393 w 188785"/>
              <a:gd name="connsiteY1" fmla="*/ 180110 h 180109"/>
              <a:gd name="connsiteX2" fmla="*/ 0 w 188785"/>
              <a:gd name="connsiteY2" fmla="*/ 90055 h 180109"/>
              <a:gd name="connsiteX3" fmla="*/ 94393 w 188785"/>
              <a:gd name="connsiteY3" fmla="*/ 0 h 180109"/>
              <a:gd name="connsiteX4" fmla="*/ 188786 w 188785"/>
              <a:gd name="connsiteY4" fmla="*/ 90055 h 180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85" h="180109">
                <a:moveTo>
                  <a:pt x="188786" y="90055"/>
                </a:moveTo>
                <a:cubicBezTo>
                  <a:pt x="188786" y="139791"/>
                  <a:pt x="146525" y="180110"/>
                  <a:pt x="94393" y="180110"/>
                </a:cubicBezTo>
                <a:cubicBezTo>
                  <a:pt x="42261" y="180110"/>
                  <a:pt x="0" y="139791"/>
                  <a:pt x="0" y="90055"/>
                </a:cubicBezTo>
                <a:cubicBezTo>
                  <a:pt x="0" y="40319"/>
                  <a:pt x="42261" y="0"/>
                  <a:pt x="94393" y="0"/>
                </a:cubicBezTo>
                <a:cubicBezTo>
                  <a:pt x="146525" y="0"/>
                  <a:pt x="188786" y="40319"/>
                  <a:pt x="188786" y="90055"/>
                </a:cubicBezTo>
                <a:close/>
              </a:path>
            </a:pathLst>
          </a:custGeom>
          <a:solidFill>
            <a:srgbClr val="A7A9AC"/>
          </a:solidFill>
          <a:ln w="14947"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AD0956DB-0CFD-008A-60E2-F2F59A421A42}"/>
              </a:ext>
            </a:extLst>
          </p:cNvPr>
          <p:cNvSpPr/>
          <p:nvPr/>
        </p:nvSpPr>
        <p:spPr>
          <a:xfrm>
            <a:off x="6097789" y="3018047"/>
            <a:ext cx="66419" cy="142412"/>
          </a:xfrm>
          <a:custGeom>
            <a:avLst/>
            <a:gdLst>
              <a:gd name="connsiteX0" fmla="*/ 32611 w 66419"/>
              <a:gd name="connsiteY0" fmla="*/ 34257 h 142412"/>
              <a:gd name="connsiteX1" fmla="*/ 66419 w 66419"/>
              <a:gd name="connsiteY1" fmla="*/ 0 h 142412"/>
              <a:gd name="connsiteX2" fmla="*/ 24683 w 66419"/>
              <a:gd name="connsiteY2" fmla="*/ 17951 h 142412"/>
              <a:gd name="connsiteX3" fmla="*/ 0 w 66419"/>
              <a:gd name="connsiteY3" fmla="*/ 0 h 142412"/>
              <a:gd name="connsiteX4" fmla="*/ 16754 w 66419"/>
              <a:gd name="connsiteY4" fmla="*/ 30966 h 142412"/>
              <a:gd name="connsiteX5" fmla="*/ 16754 w 66419"/>
              <a:gd name="connsiteY5" fmla="*/ 142412 h 142412"/>
              <a:gd name="connsiteX6" fmla="*/ 32611 w 66419"/>
              <a:gd name="connsiteY6" fmla="*/ 142412 h 142412"/>
              <a:gd name="connsiteX7" fmla="*/ 32611 w 66419"/>
              <a:gd name="connsiteY7" fmla="*/ 34257 h 14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19" h="142412">
                <a:moveTo>
                  <a:pt x="32611" y="34257"/>
                </a:moveTo>
                <a:lnTo>
                  <a:pt x="66419" y="0"/>
                </a:lnTo>
                <a:lnTo>
                  <a:pt x="24683" y="17951"/>
                </a:lnTo>
                <a:lnTo>
                  <a:pt x="0" y="0"/>
                </a:lnTo>
                <a:lnTo>
                  <a:pt x="16754" y="30966"/>
                </a:lnTo>
                <a:lnTo>
                  <a:pt x="16754" y="142412"/>
                </a:lnTo>
                <a:lnTo>
                  <a:pt x="32611" y="142412"/>
                </a:lnTo>
                <a:lnTo>
                  <a:pt x="32611" y="34257"/>
                </a:lnTo>
                <a:close/>
              </a:path>
            </a:pathLst>
          </a:custGeom>
          <a:solidFill>
            <a:srgbClr val="A7A9AC"/>
          </a:solidFill>
          <a:ln w="14947"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9999EB30-50B5-0AB8-FC4F-4BD3BA232FD9}"/>
              </a:ext>
            </a:extLst>
          </p:cNvPr>
          <p:cNvSpPr/>
          <p:nvPr/>
        </p:nvSpPr>
        <p:spPr>
          <a:xfrm>
            <a:off x="7574566" y="2928740"/>
            <a:ext cx="101722" cy="165150"/>
          </a:xfrm>
          <a:custGeom>
            <a:avLst/>
            <a:gdLst>
              <a:gd name="connsiteX0" fmla="*/ 101723 w 101722"/>
              <a:gd name="connsiteY0" fmla="*/ 82575 h 165150"/>
              <a:gd name="connsiteX1" fmla="*/ 50861 w 101722"/>
              <a:gd name="connsiteY1" fmla="*/ 165150 h 165150"/>
              <a:gd name="connsiteX2" fmla="*/ 0 w 101722"/>
              <a:gd name="connsiteY2" fmla="*/ 82575 h 165150"/>
              <a:gd name="connsiteX3" fmla="*/ 50861 w 101722"/>
              <a:gd name="connsiteY3" fmla="*/ 0 h 165150"/>
              <a:gd name="connsiteX4" fmla="*/ 101723 w 101722"/>
              <a:gd name="connsiteY4" fmla="*/ 82575 h 16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22" h="165150">
                <a:moveTo>
                  <a:pt x="101723" y="82575"/>
                </a:moveTo>
                <a:cubicBezTo>
                  <a:pt x="101723" y="128180"/>
                  <a:pt x="78951" y="165150"/>
                  <a:pt x="50861" y="165150"/>
                </a:cubicBezTo>
                <a:cubicBezTo>
                  <a:pt x="22771" y="165150"/>
                  <a:pt x="0" y="128180"/>
                  <a:pt x="0" y="82575"/>
                </a:cubicBezTo>
                <a:cubicBezTo>
                  <a:pt x="0" y="36970"/>
                  <a:pt x="22771" y="0"/>
                  <a:pt x="50861" y="0"/>
                </a:cubicBezTo>
                <a:cubicBezTo>
                  <a:pt x="78951" y="0"/>
                  <a:pt x="101723" y="36970"/>
                  <a:pt x="101723" y="82575"/>
                </a:cubicBezTo>
                <a:close/>
              </a:path>
            </a:pathLst>
          </a:custGeom>
          <a:solidFill>
            <a:srgbClr val="D1D3D4"/>
          </a:solidFill>
          <a:ln w="14947"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31BB72AA-0616-6CE6-DDA1-6C52805DF1AC}"/>
              </a:ext>
            </a:extLst>
          </p:cNvPr>
          <p:cNvSpPr/>
          <p:nvPr/>
        </p:nvSpPr>
        <p:spPr>
          <a:xfrm>
            <a:off x="7611665" y="3029864"/>
            <a:ext cx="35902" cy="130594"/>
          </a:xfrm>
          <a:custGeom>
            <a:avLst/>
            <a:gdLst>
              <a:gd name="connsiteX0" fmla="*/ 17652 w 35902"/>
              <a:gd name="connsiteY0" fmla="*/ 31414 h 130594"/>
              <a:gd name="connsiteX1" fmla="*/ 35902 w 35902"/>
              <a:gd name="connsiteY1" fmla="*/ 0 h 130594"/>
              <a:gd name="connsiteX2" fmla="*/ 13314 w 35902"/>
              <a:gd name="connsiteY2" fmla="*/ 16455 h 130594"/>
              <a:gd name="connsiteX3" fmla="*/ 0 w 35902"/>
              <a:gd name="connsiteY3" fmla="*/ 0 h 130594"/>
              <a:gd name="connsiteX4" fmla="*/ 9125 w 35902"/>
              <a:gd name="connsiteY4" fmla="*/ 28423 h 130594"/>
              <a:gd name="connsiteX5" fmla="*/ 9125 w 35902"/>
              <a:gd name="connsiteY5" fmla="*/ 130594 h 130594"/>
              <a:gd name="connsiteX6" fmla="*/ 17652 w 35902"/>
              <a:gd name="connsiteY6" fmla="*/ 130594 h 130594"/>
              <a:gd name="connsiteX7" fmla="*/ 17652 w 35902"/>
              <a:gd name="connsiteY7" fmla="*/ 31414 h 13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02" h="130594">
                <a:moveTo>
                  <a:pt x="17652" y="31414"/>
                </a:moveTo>
                <a:lnTo>
                  <a:pt x="35902" y="0"/>
                </a:lnTo>
                <a:lnTo>
                  <a:pt x="13314" y="16455"/>
                </a:lnTo>
                <a:lnTo>
                  <a:pt x="0" y="0"/>
                </a:lnTo>
                <a:lnTo>
                  <a:pt x="9125" y="28423"/>
                </a:lnTo>
                <a:lnTo>
                  <a:pt x="9125" y="130594"/>
                </a:lnTo>
                <a:lnTo>
                  <a:pt x="17652" y="130594"/>
                </a:lnTo>
                <a:lnTo>
                  <a:pt x="17652" y="31414"/>
                </a:lnTo>
                <a:close/>
              </a:path>
            </a:pathLst>
          </a:custGeom>
          <a:solidFill>
            <a:srgbClr val="D1D3D4"/>
          </a:solidFill>
          <a:ln w="14947" cap="flat">
            <a:noFill/>
            <a:prstDash val="solid"/>
            <a:miter/>
          </a:ln>
        </p:spPr>
        <p:txBody>
          <a:bodyPr rtlCol="0" anchor="ctr"/>
          <a:lstStyle/>
          <a:p>
            <a:endParaRPr lang="en-US"/>
          </a:p>
        </p:txBody>
      </p:sp>
      <p:sp>
        <p:nvSpPr>
          <p:cNvPr id="88" name="TextBox 87">
            <a:extLst>
              <a:ext uri="{FF2B5EF4-FFF2-40B4-BE49-F238E27FC236}">
                <a16:creationId xmlns:a16="http://schemas.microsoft.com/office/drawing/2014/main" id="{03A64310-EAA7-6511-07F8-6C7F271F8EB5}"/>
              </a:ext>
            </a:extLst>
          </p:cNvPr>
          <p:cNvSpPr txBox="1"/>
          <p:nvPr/>
        </p:nvSpPr>
        <p:spPr>
          <a:xfrm>
            <a:off x="871199" y="2096570"/>
            <a:ext cx="437940" cy="276999"/>
          </a:xfrm>
          <a:prstGeom prst="rect">
            <a:avLst/>
          </a:prstGeom>
          <a:noFill/>
        </p:spPr>
        <p:txBody>
          <a:bodyPr wrap="none" rtlCol="0">
            <a:spAutoFit/>
          </a:bodyPr>
          <a:lstStyle/>
          <a:p>
            <a:r>
              <a:rPr lang="en-US" sz="1200"/>
              <a:t>PTP</a:t>
            </a:r>
          </a:p>
        </p:txBody>
      </p:sp>
      <p:sp>
        <p:nvSpPr>
          <p:cNvPr id="91" name="TextBox 90">
            <a:extLst>
              <a:ext uri="{FF2B5EF4-FFF2-40B4-BE49-F238E27FC236}">
                <a16:creationId xmlns:a16="http://schemas.microsoft.com/office/drawing/2014/main" id="{C5912A67-5FC9-EDCC-3D9F-E522E9D6DD0E}"/>
              </a:ext>
            </a:extLst>
          </p:cNvPr>
          <p:cNvSpPr txBox="1"/>
          <p:nvPr/>
        </p:nvSpPr>
        <p:spPr>
          <a:xfrm>
            <a:off x="208712" y="3494018"/>
            <a:ext cx="2510227" cy="954107"/>
          </a:xfrm>
          <a:prstGeom prst="rect">
            <a:avLst/>
          </a:prstGeom>
          <a:noFill/>
        </p:spPr>
        <p:txBody>
          <a:bodyPr wrap="square" rtlCol="0">
            <a:spAutoFit/>
          </a:bodyPr>
          <a:lstStyle/>
          <a:p>
            <a:r>
              <a:rPr lang="en-US" sz="1400" dirty="0"/>
              <a:t>Backing-up GNSS, </a:t>
            </a:r>
            <a:r>
              <a:rPr lang="en-US" sz="1400" b="1" dirty="0"/>
              <a:t>Local GMs with network delivered timing. Increasing PTP &amp; WR</a:t>
            </a:r>
          </a:p>
        </p:txBody>
      </p:sp>
      <p:sp>
        <p:nvSpPr>
          <p:cNvPr id="92" name="Freeform 64">
            <a:extLst>
              <a:ext uri="{FF2B5EF4-FFF2-40B4-BE49-F238E27FC236}">
                <a16:creationId xmlns:a16="http://schemas.microsoft.com/office/drawing/2014/main" id="{03E67245-E20B-F442-E453-B2DB148EDA8F}"/>
              </a:ext>
            </a:extLst>
          </p:cNvPr>
          <p:cNvSpPr>
            <a:spLocks/>
          </p:cNvSpPr>
          <p:nvPr/>
        </p:nvSpPr>
        <p:spPr bwMode="auto">
          <a:xfrm>
            <a:off x="2770024" y="2541033"/>
            <a:ext cx="2713697" cy="928945"/>
          </a:xfrm>
          <a:custGeom>
            <a:avLst/>
            <a:gdLst>
              <a:gd name="T0" fmla="*/ 146345 w 611"/>
              <a:gd name="T1" fmla="*/ 42022 h 434"/>
              <a:gd name="T2" fmla="*/ 290408 w 611"/>
              <a:gd name="T3" fmla="*/ 39611 h 434"/>
              <a:gd name="T4" fmla="*/ 360289 w 611"/>
              <a:gd name="T5" fmla="*/ 94557 h 434"/>
              <a:gd name="T6" fmla="*/ 366130 w 611"/>
              <a:gd name="T7" fmla="*/ 147325 h 434"/>
              <a:gd name="T8" fmla="*/ 289182 w 611"/>
              <a:gd name="T9" fmla="*/ 216879 h 434"/>
              <a:gd name="T10" fmla="*/ 133408 w 611"/>
              <a:gd name="T11" fmla="*/ 204805 h 434"/>
              <a:gd name="T12" fmla="*/ 42913 w 611"/>
              <a:gd name="T13" fmla="*/ 164893 h 434"/>
              <a:gd name="T14" fmla="*/ 54609 w 611"/>
              <a:gd name="T15" fmla="*/ 92594 h 434"/>
              <a:gd name="T16" fmla="*/ 138135 w 611"/>
              <a:gd name="T17" fmla="*/ 38963 h 434"/>
              <a:gd name="T18" fmla="*/ 146345 w 611"/>
              <a:gd name="T19" fmla="*/ 42022 h 4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1"/>
              <a:gd name="T31" fmla="*/ 0 h 434"/>
              <a:gd name="T32" fmla="*/ 611 w 611"/>
              <a:gd name="T33" fmla="*/ 434 h 4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1" h="434">
                <a:moveTo>
                  <a:pt x="224" y="72"/>
                </a:moveTo>
                <a:cubicBezTo>
                  <a:pt x="241" y="30"/>
                  <a:pt x="386" y="0"/>
                  <a:pt x="444" y="68"/>
                </a:cubicBezTo>
                <a:cubicBezTo>
                  <a:pt x="473" y="48"/>
                  <a:pt x="577" y="67"/>
                  <a:pt x="550" y="163"/>
                </a:cubicBezTo>
                <a:cubicBezTo>
                  <a:pt x="578" y="172"/>
                  <a:pt x="611" y="219"/>
                  <a:pt x="560" y="254"/>
                </a:cubicBezTo>
                <a:cubicBezTo>
                  <a:pt x="564" y="281"/>
                  <a:pt x="573" y="393"/>
                  <a:pt x="442" y="374"/>
                </a:cubicBezTo>
                <a:cubicBezTo>
                  <a:pt x="416" y="408"/>
                  <a:pt x="253" y="434"/>
                  <a:pt x="204" y="352"/>
                </a:cubicBezTo>
                <a:cubicBezTo>
                  <a:pt x="176" y="379"/>
                  <a:pt x="65" y="373"/>
                  <a:pt x="65" y="285"/>
                </a:cubicBezTo>
                <a:cubicBezTo>
                  <a:pt x="28" y="276"/>
                  <a:pt x="0" y="178"/>
                  <a:pt x="83" y="160"/>
                </a:cubicBezTo>
                <a:cubicBezTo>
                  <a:pt x="73" y="113"/>
                  <a:pt x="123" y="36"/>
                  <a:pt x="212" y="67"/>
                </a:cubicBezTo>
                <a:lnTo>
                  <a:pt x="224" y="72"/>
                </a:lnTo>
                <a:close/>
              </a:path>
            </a:pathLst>
          </a:custGeom>
          <a:solidFill>
            <a:srgbClr val="FFFFFF"/>
          </a:solidFill>
          <a:ln w="28575">
            <a:solidFill>
              <a:schemeClr val="accent2">
                <a:lumMod val="75000"/>
              </a:schemeClr>
            </a:solidFill>
            <a:miter lim="800000"/>
            <a:headEnd/>
            <a:tailEnd/>
          </a:ln>
          <a:effectLst/>
          <a:scene3d>
            <a:camera prst="orthographicFront">
              <a:rot lat="0" lon="6000" rev="0"/>
            </a:camera>
            <a:lightRig rig="threePt" dir="t"/>
          </a:scene3d>
        </p:spPr>
        <p:txBody>
          <a:bodyPr/>
          <a:lstStyle/>
          <a:p>
            <a:pPr algn="ctr">
              <a:spcBef>
                <a:spcPct val="20000"/>
              </a:spcBef>
              <a:buClr>
                <a:srgbClr val="00CC00"/>
              </a:buClr>
              <a:buFont typeface="Webdings" pitchFamily="18" charset="2"/>
              <a:buNone/>
              <a:defRPr/>
            </a:pPr>
            <a:endParaRPr lang="en-US" sz="1200">
              <a:cs typeface="+mn-cs"/>
            </a:endParaRPr>
          </a:p>
        </p:txBody>
      </p:sp>
      <p:cxnSp>
        <p:nvCxnSpPr>
          <p:cNvPr id="95" name="Straight Connector 94">
            <a:extLst>
              <a:ext uri="{FF2B5EF4-FFF2-40B4-BE49-F238E27FC236}">
                <a16:creationId xmlns:a16="http://schemas.microsoft.com/office/drawing/2014/main" id="{EC9F58EB-598F-3605-F8B4-6A937DFB1928}"/>
              </a:ext>
            </a:extLst>
          </p:cNvPr>
          <p:cNvCxnSpPr>
            <a:cxnSpLocks/>
          </p:cNvCxnSpPr>
          <p:nvPr/>
        </p:nvCxnSpPr>
        <p:spPr>
          <a:xfrm>
            <a:off x="2098303" y="2942194"/>
            <a:ext cx="410016"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1E32DED6-B292-8A23-733F-3F7758D6BD18}"/>
              </a:ext>
            </a:extLst>
          </p:cNvPr>
          <p:cNvSpPr txBox="1"/>
          <p:nvPr/>
        </p:nvSpPr>
        <p:spPr>
          <a:xfrm>
            <a:off x="3030195" y="2650155"/>
            <a:ext cx="2434527" cy="738664"/>
          </a:xfrm>
          <a:prstGeom prst="rect">
            <a:avLst/>
          </a:prstGeom>
          <a:noFill/>
        </p:spPr>
        <p:txBody>
          <a:bodyPr wrap="square" rtlCol="0">
            <a:spAutoFit/>
          </a:bodyPr>
          <a:lstStyle/>
          <a:p>
            <a:pPr algn="ctr"/>
            <a:r>
              <a:rPr lang="en-US" sz="1400" dirty="0"/>
              <a:t>DWDM, optical network </a:t>
            </a:r>
            <a:br>
              <a:rPr lang="en-US" sz="1400" dirty="0"/>
            </a:br>
            <a:r>
              <a:rPr lang="en-US" sz="1400" dirty="0"/>
              <a:t>and/or national timing infrastructure</a:t>
            </a:r>
          </a:p>
        </p:txBody>
      </p:sp>
      <p:sp>
        <p:nvSpPr>
          <p:cNvPr id="104" name="TextBox 103">
            <a:extLst>
              <a:ext uri="{FF2B5EF4-FFF2-40B4-BE49-F238E27FC236}">
                <a16:creationId xmlns:a16="http://schemas.microsoft.com/office/drawing/2014/main" id="{8920EBC9-9466-1F57-ECEE-6B833C5C9C5F}"/>
              </a:ext>
            </a:extLst>
          </p:cNvPr>
          <p:cNvSpPr txBox="1">
            <a:spLocks/>
          </p:cNvSpPr>
          <p:nvPr/>
        </p:nvSpPr>
        <p:spPr>
          <a:xfrm>
            <a:off x="353944" y="4375187"/>
            <a:ext cx="2198915" cy="338554"/>
          </a:xfrm>
          <a:prstGeom prst="rect">
            <a:avLst/>
          </a:prstGeom>
          <a:solidFill>
            <a:schemeClr val="accent4">
              <a:lumMod val="60000"/>
              <a:lumOff val="40000"/>
            </a:schemeClr>
          </a:solidFill>
          <a:ln>
            <a:solidFill>
              <a:schemeClr val="accent4">
                <a:lumMod val="75000"/>
              </a:schemeClr>
            </a:solidFill>
          </a:ln>
        </p:spPr>
        <p:txBody>
          <a:bodyPr wrap="square" rtlCol="0">
            <a:noAutofit/>
          </a:bodyPr>
          <a:lstStyle>
            <a:defPPr>
              <a:defRPr lang="en-US"/>
            </a:defPPr>
            <a:lvl1pPr algn="ctr">
              <a:defRPr sz="1600"/>
            </a:lvl1pPr>
          </a:lstStyle>
          <a:p>
            <a:r>
              <a:rPr lang="en-US" dirty="0"/>
              <a:t>Financial venues</a:t>
            </a:r>
          </a:p>
        </p:txBody>
      </p:sp>
      <p:sp>
        <p:nvSpPr>
          <p:cNvPr id="105" name="TextBox 104">
            <a:extLst>
              <a:ext uri="{FF2B5EF4-FFF2-40B4-BE49-F238E27FC236}">
                <a16:creationId xmlns:a16="http://schemas.microsoft.com/office/drawing/2014/main" id="{50023DB0-739C-E04C-F4F8-251CFB485850}"/>
              </a:ext>
            </a:extLst>
          </p:cNvPr>
          <p:cNvSpPr txBox="1">
            <a:spLocks/>
          </p:cNvSpPr>
          <p:nvPr/>
        </p:nvSpPr>
        <p:spPr>
          <a:xfrm>
            <a:off x="3032368" y="4375187"/>
            <a:ext cx="2556014" cy="338554"/>
          </a:xfrm>
          <a:prstGeom prst="rect">
            <a:avLst/>
          </a:prstGeom>
          <a:solidFill>
            <a:schemeClr val="accent2">
              <a:lumMod val="75000"/>
            </a:schemeClr>
          </a:solidFill>
          <a:ln>
            <a:solidFill>
              <a:schemeClr val="accent2">
                <a:lumMod val="75000"/>
              </a:schemeClr>
            </a:solidFill>
          </a:ln>
        </p:spPr>
        <p:txBody>
          <a:bodyPr wrap="square" rtlCol="0">
            <a:noAutofit/>
          </a:bodyPr>
          <a:lstStyle>
            <a:defPPr>
              <a:defRPr lang="en-US"/>
            </a:defPPr>
            <a:lvl1pPr algn="ctr">
              <a:defRPr sz="1600">
                <a:solidFill>
                  <a:schemeClr val="bg1"/>
                </a:solidFill>
              </a:defRPr>
            </a:lvl1pPr>
          </a:lstStyle>
          <a:p>
            <a:r>
              <a:rPr lang="en-US"/>
              <a:t>Communication network</a:t>
            </a:r>
          </a:p>
        </p:txBody>
      </p:sp>
      <p:sp>
        <p:nvSpPr>
          <p:cNvPr id="106" name="TextBox 105">
            <a:extLst>
              <a:ext uri="{FF2B5EF4-FFF2-40B4-BE49-F238E27FC236}">
                <a16:creationId xmlns:a16="http://schemas.microsoft.com/office/drawing/2014/main" id="{AD71ED67-F00F-9BD1-7C82-CE649FB4FEDD}"/>
              </a:ext>
            </a:extLst>
          </p:cNvPr>
          <p:cNvSpPr txBox="1">
            <a:spLocks/>
          </p:cNvSpPr>
          <p:nvPr/>
        </p:nvSpPr>
        <p:spPr>
          <a:xfrm>
            <a:off x="6051405" y="4375187"/>
            <a:ext cx="1774372" cy="338554"/>
          </a:xfrm>
          <a:prstGeom prst="rect">
            <a:avLst/>
          </a:prstGeom>
          <a:solidFill>
            <a:schemeClr val="accent6">
              <a:lumMod val="75000"/>
            </a:schemeClr>
          </a:solidFill>
          <a:ln>
            <a:solidFill>
              <a:schemeClr val="accent4">
                <a:lumMod val="50000"/>
              </a:schemeClr>
            </a:solidFill>
          </a:ln>
        </p:spPr>
        <p:txBody>
          <a:bodyPr wrap="square" rtlCol="0">
            <a:noAutofit/>
          </a:bodyPr>
          <a:lstStyle/>
          <a:p>
            <a:pPr algn="ctr"/>
            <a:r>
              <a:rPr lang="en-US" sz="1600" dirty="0">
                <a:solidFill>
                  <a:schemeClr val="bg1"/>
                </a:solidFill>
              </a:rPr>
              <a:t>Data centers</a:t>
            </a:r>
          </a:p>
        </p:txBody>
      </p:sp>
      <p:grpSp>
        <p:nvGrpSpPr>
          <p:cNvPr id="4" name="Gruppieren 1">
            <a:extLst>
              <a:ext uri="{FF2B5EF4-FFF2-40B4-BE49-F238E27FC236}">
                <a16:creationId xmlns:a16="http://schemas.microsoft.com/office/drawing/2014/main" id="{B7335BF2-57CF-9D4A-251D-4F7074670D4E}"/>
              </a:ext>
            </a:extLst>
          </p:cNvPr>
          <p:cNvGrpSpPr>
            <a:grpSpLocks noChangeAspect="1"/>
          </p:cNvGrpSpPr>
          <p:nvPr/>
        </p:nvGrpSpPr>
        <p:grpSpPr>
          <a:xfrm>
            <a:off x="1262499" y="2166292"/>
            <a:ext cx="360000" cy="360000"/>
            <a:chOff x="4167000" y="2166750"/>
            <a:chExt cx="810000" cy="810000"/>
          </a:xfrm>
        </p:grpSpPr>
        <p:sp>
          <p:nvSpPr>
            <p:cNvPr id="5" name="Freeform: Shape 4">
              <a:extLst>
                <a:ext uri="{FF2B5EF4-FFF2-40B4-BE49-F238E27FC236}">
                  <a16:creationId xmlns:a16="http://schemas.microsoft.com/office/drawing/2014/main" id="{2249A1BE-ED23-D89A-904C-9AE1C44C49D9}"/>
                </a:ext>
              </a:extLst>
            </p:cNvPr>
            <p:cNvSpPr/>
            <p:nvPr/>
          </p:nvSpPr>
          <p:spPr>
            <a:xfrm>
              <a:off x="4167000" y="2166750"/>
              <a:ext cx="810000" cy="810000"/>
            </a:xfrm>
            <a:custGeom>
              <a:avLst/>
              <a:gdLst>
                <a:gd name="connsiteX0" fmla="*/ 95770 w 1072618"/>
                <a:gd name="connsiteY0" fmla="*/ 1072619 h 1072618"/>
                <a:gd name="connsiteX1" fmla="*/ 0 w 1072618"/>
                <a:gd name="connsiteY1" fmla="*/ 976849 h 1072618"/>
                <a:gd name="connsiteX2" fmla="*/ 0 w 1072618"/>
                <a:gd name="connsiteY2" fmla="*/ 95770 h 1072618"/>
                <a:gd name="connsiteX3" fmla="*/ 95770 w 1072618"/>
                <a:gd name="connsiteY3" fmla="*/ 0 h 1072618"/>
                <a:gd name="connsiteX4" fmla="*/ 976849 w 1072618"/>
                <a:gd name="connsiteY4" fmla="*/ 0 h 1072618"/>
                <a:gd name="connsiteX5" fmla="*/ 1072619 w 1072618"/>
                <a:gd name="connsiteY5" fmla="*/ 95770 h 1072618"/>
                <a:gd name="connsiteX6" fmla="*/ 1072619 w 1072618"/>
                <a:gd name="connsiteY6" fmla="*/ 976849 h 1072618"/>
                <a:gd name="connsiteX7" fmla="*/ 976849 w 1072618"/>
                <a:gd name="connsiteY7" fmla="*/ 1072619 h 1072618"/>
                <a:gd name="connsiteX8" fmla="*/ 95770 w 1072618"/>
                <a:gd name="connsiteY8" fmla="*/ 1072619 h 107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618" h="1072618">
                  <a:moveTo>
                    <a:pt x="95770" y="1072619"/>
                  </a:moveTo>
                  <a:cubicBezTo>
                    <a:pt x="43416" y="1072619"/>
                    <a:pt x="0" y="1029203"/>
                    <a:pt x="0" y="976849"/>
                  </a:cubicBezTo>
                  <a:lnTo>
                    <a:pt x="0" y="95770"/>
                  </a:lnTo>
                  <a:cubicBezTo>
                    <a:pt x="0" y="43416"/>
                    <a:pt x="43416" y="0"/>
                    <a:pt x="95770" y="0"/>
                  </a:cubicBezTo>
                  <a:lnTo>
                    <a:pt x="976849" y="0"/>
                  </a:lnTo>
                  <a:cubicBezTo>
                    <a:pt x="1029203" y="0"/>
                    <a:pt x="1072619" y="43416"/>
                    <a:pt x="1072619" y="95770"/>
                  </a:cubicBezTo>
                  <a:lnTo>
                    <a:pt x="1072619" y="976849"/>
                  </a:lnTo>
                  <a:cubicBezTo>
                    <a:pt x="1072619" y="1029203"/>
                    <a:pt x="1029203" y="1072619"/>
                    <a:pt x="976849" y="1072619"/>
                  </a:cubicBezTo>
                  <a:lnTo>
                    <a:pt x="95770" y="1072619"/>
                  </a:lnTo>
                  <a:close/>
                </a:path>
              </a:pathLst>
            </a:custGeom>
            <a:gradFill flip="none" rotWithShape="1">
              <a:gsLst>
                <a:gs pos="91200">
                  <a:srgbClr val="002856"/>
                </a:gs>
                <a:gs pos="0">
                  <a:srgbClr val="005CA9"/>
                </a:gs>
              </a:gsLst>
              <a:path path="circle">
                <a:fillToRect l="100000" t="100000"/>
              </a:path>
              <a:tileRect r="-100000" b="-100000"/>
            </a:gradFill>
            <a:ln w="9525" cap="flat" cmpd="sng" algn="ctr">
              <a:solidFill>
                <a:srgbClr val="FFFFFF"/>
              </a:solid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defTabSz="914400">
                <a:spcBef>
                  <a:spcPts val="0"/>
                </a:spcBef>
                <a:spcAft>
                  <a:spcPts val="0"/>
                </a:spcAft>
                <a:buClr>
                  <a:srgbClr val="182677"/>
                </a:buClr>
                <a:buFont typeface="Arial" pitchFamily="34" charset="0"/>
              </a:pPr>
              <a:endParaRPr lang="en-US" sz="1200" kern="0">
                <a:solidFill>
                  <a:prstClr val="black"/>
                </a:solidFill>
              </a:endParaRPr>
            </a:p>
          </p:txBody>
        </p:sp>
        <p:grpSp>
          <p:nvGrpSpPr>
            <p:cNvPr id="6" name="Group 5">
              <a:extLst>
                <a:ext uri="{FF2B5EF4-FFF2-40B4-BE49-F238E27FC236}">
                  <a16:creationId xmlns:a16="http://schemas.microsoft.com/office/drawing/2014/main" id="{C453A7F7-F269-619B-DFE2-438E21320AEF}"/>
                </a:ext>
              </a:extLst>
            </p:cNvPr>
            <p:cNvGrpSpPr/>
            <p:nvPr/>
          </p:nvGrpSpPr>
          <p:grpSpPr>
            <a:xfrm>
              <a:off x="4222192" y="2244208"/>
              <a:ext cx="699617" cy="655084"/>
              <a:chOff x="5539530" y="2123697"/>
              <a:chExt cx="699617" cy="655084"/>
            </a:xfrm>
          </p:grpSpPr>
          <p:sp>
            <p:nvSpPr>
              <p:cNvPr id="7" name="Freeform: Shape 6">
                <a:extLst>
                  <a:ext uri="{FF2B5EF4-FFF2-40B4-BE49-F238E27FC236}">
                    <a16:creationId xmlns:a16="http://schemas.microsoft.com/office/drawing/2014/main" id="{E14A1738-90CD-9094-A144-B3DA86538748}"/>
                  </a:ext>
                </a:extLst>
              </p:cNvPr>
              <p:cNvSpPr/>
              <p:nvPr/>
            </p:nvSpPr>
            <p:spPr>
              <a:xfrm>
                <a:off x="5844897" y="2262081"/>
                <a:ext cx="178416" cy="237091"/>
              </a:xfrm>
              <a:custGeom>
                <a:avLst/>
                <a:gdLst>
                  <a:gd name="connsiteX0" fmla="*/ 19156 w 178416"/>
                  <a:gd name="connsiteY0" fmla="*/ 0 h 237091"/>
                  <a:gd name="connsiteX1" fmla="*/ 106 w 178416"/>
                  <a:gd name="connsiteY1" fmla="*/ 19050 h 237091"/>
                  <a:gd name="connsiteX2" fmla="*/ 106 w 178416"/>
                  <a:gd name="connsiteY2" fmla="*/ 218313 h 237091"/>
                  <a:gd name="connsiteX3" fmla="*/ 106 w 178416"/>
                  <a:gd name="connsiteY3" fmla="*/ 222028 h 237091"/>
                  <a:gd name="connsiteX4" fmla="*/ 106 w 178416"/>
                  <a:gd name="connsiteY4" fmla="*/ 223742 h 237091"/>
                  <a:gd name="connsiteX5" fmla="*/ 677 w 178416"/>
                  <a:gd name="connsiteY5" fmla="*/ 225647 h 237091"/>
                  <a:gd name="connsiteX6" fmla="*/ 1630 w 178416"/>
                  <a:gd name="connsiteY6" fmla="*/ 227457 h 237091"/>
                  <a:gd name="connsiteX7" fmla="*/ 2392 w 178416"/>
                  <a:gd name="connsiteY7" fmla="*/ 228886 h 237091"/>
                  <a:gd name="connsiteX8" fmla="*/ 7726 w 178416"/>
                  <a:gd name="connsiteY8" fmla="*/ 234125 h 237091"/>
                  <a:gd name="connsiteX9" fmla="*/ 9154 w 178416"/>
                  <a:gd name="connsiteY9" fmla="*/ 234887 h 237091"/>
                  <a:gd name="connsiteX10" fmla="*/ 10964 w 178416"/>
                  <a:gd name="connsiteY10" fmla="*/ 235934 h 237091"/>
                  <a:gd name="connsiteX11" fmla="*/ 12869 w 178416"/>
                  <a:gd name="connsiteY11" fmla="*/ 236506 h 237091"/>
                  <a:gd name="connsiteX12" fmla="*/ 14489 w 178416"/>
                  <a:gd name="connsiteY12" fmla="*/ 236982 h 237091"/>
                  <a:gd name="connsiteX13" fmla="*/ 18298 w 178416"/>
                  <a:gd name="connsiteY13" fmla="*/ 236982 h 237091"/>
                  <a:gd name="connsiteX14" fmla="*/ 22013 w 178416"/>
                  <a:gd name="connsiteY14" fmla="*/ 236982 h 237091"/>
                  <a:gd name="connsiteX15" fmla="*/ 23632 w 178416"/>
                  <a:gd name="connsiteY15" fmla="*/ 236506 h 237091"/>
                  <a:gd name="connsiteX16" fmla="*/ 25538 w 178416"/>
                  <a:gd name="connsiteY16" fmla="*/ 235934 h 237091"/>
                  <a:gd name="connsiteX17" fmla="*/ 27442 w 178416"/>
                  <a:gd name="connsiteY17" fmla="*/ 234887 h 237091"/>
                  <a:gd name="connsiteX18" fmla="*/ 28776 w 178416"/>
                  <a:gd name="connsiteY18" fmla="*/ 234125 h 237091"/>
                  <a:gd name="connsiteX19" fmla="*/ 31729 w 178416"/>
                  <a:gd name="connsiteY19" fmla="*/ 231743 h 237091"/>
                  <a:gd name="connsiteX20" fmla="*/ 173461 w 178416"/>
                  <a:gd name="connsiteY20" fmla="*/ 90869 h 237091"/>
                  <a:gd name="connsiteX21" fmla="*/ 172183 w 178416"/>
                  <a:gd name="connsiteY21" fmla="*/ 63958 h 237091"/>
                  <a:gd name="connsiteX22" fmla="*/ 146600 w 178416"/>
                  <a:gd name="connsiteY22" fmla="*/ 63913 h 237091"/>
                  <a:gd name="connsiteX23" fmla="*/ 38206 w 178416"/>
                  <a:gd name="connsiteY23" fmla="*/ 172307 h 237091"/>
                  <a:gd name="connsiteX24" fmla="*/ 38206 w 178416"/>
                  <a:gd name="connsiteY24" fmla="*/ 19050 h 237091"/>
                  <a:gd name="connsiteX25" fmla="*/ 19156 w 178416"/>
                  <a:gd name="connsiteY25" fmla="*/ 0 h 23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8416" h="237091">
                    <a:moveTo>
                      <a:pt x="19156" y="0"/>
                    </a:moveTo>
                    <a:cubicBezTo>
                      <a:pt x="8634" y="0"/>
                      <a:pt x="106" y="8529"/>
                      <a:pt x="106" y="19050"/>
                    </a:cubicBezTo>
                    <a:lnTo>
                      <a:pt x="106" y="218313"/>
                    </a:lnTo>
                    <a:cubicBezTo>
                      <a:pt x="-35" y="219547"/>
                      <a:pt x="-35" y="220793"/>
                      <a:pt x="106" y="222028"/>
                    </a:cubicBezTo>
                    <a:cubicBezTo>
                      <a:pt x="63" y="222598"/>
                      <a:pt x="63" y="223172"/>
                      <a:pt x="106" y="223742"/>
                    </a:cubicBezTo>
                    <a:cubicBezTo>
                      <a:pt x="106" y="224314"/>
                      <a:pt x="106" y="224980"/>
                      <a:pt x="677" y="225647"/>
                    </a:cubicBezTo>
                    <a:lnTo>
                      <a:pt x="1630" y="227457"/>
                    </a:lnTo>
                    <a:lnTo>
                      <a:pt x="2392" y="228886"/>
                    </a:lnTo>
                    <a:cubicBezTo>
                      <a:pt x="3806" y="230967"/>
                      <a:pt x="5619" y="232748"/>
                      <a:pt x="7726" y="234125"/>
                    </a:cubicBezTo>
                    <a:cubicBezTo>
                      <a:pt x="8148" y="234469"/>
                      <a:pt x="8633" y="234727"/>
                      <a:pt x="9154" y="234887"/>
                    </a:cubicBezTo>
                    <a:cubicBezTo>
                      <a:pt x="9724" y="235291"/>
                      <a:pt x="10330" y="235642"/>
                      <a:pt x="10964" y="235934"/>
                    </a:cubicBezTo>
                    <a:lnTo>
                      <a:pt x="12869" y="236506"/>
                    </a:lnTo>
                    <a:lnTo>
                      <a:pt x="14489" y="236982"/>
                    </a:lnTo>
                    <a:cubicBezTo>
                      <a:pt x="15754" y="237128"/>
                      <a:pt x="17033" y="237128"/>
                      <a:pt x="18298" y="236982"/>
                    </a:cubicBezTo>
                    <a:cubicBezTo>
                      <a:pt x="19533" y="237123"/>
                      <a:pt x="20779" y="237123"/>
                      <a:pt x="22013" y="236982"/>
                    </a:cubicBezTo>
                    <a:lnTo>
                      <a:pt x="23632" y="236506"/>
                    </a:lnTo>
                    <a:lnTo>
                      <a:pt x="25538" y="235934"/>
                    </a:lnTo>
                    <a:lnTo>
                      <a:pt x="27442" y="234887"/>
                    </a:lnTo>
                    <a:cubicBezTo>
                      <a:pt x="27935" y="234728"/>
                      <a:pt x="28389" y="234468"/>
                      <a:pt x="28776" y="234125"/>
                    </a:cubicBezTo>
                    <a:cubicBezTo>
                      <a:pt x="29880" y="233492"/>
                      <a:pt x="30877" y="232688"/>
                      <a:pt x="31729" y="231743"/>
                    </a:cubicBezTo>
                    <a:lnTo>
                      <a:pt x="173461" y="90869"/>
                    </a:lnTo>
                    <a:cubicBezTo>
                      <a:pt x="180539" y="83085"/>
                      <a:pt x="179967" y="71037"/>
                      <a:pt x="172183" y="63958"/>
                    </a:cubicBezTo>
                    <a:cubicBezTo>
                      <a:pt x="164936" y="57367"/>
                      <a:pt x="153871" y="57348"/>
                      <a:pt x="146600" y="63913"/>
                    </a:cubicBezTo>
                    <a:lnTo>
                      <a:pt x="38206" y="172307"/>
                    </a:lnTo>
                    <a:lnTo>
                      <a:pt x="38206" y="19050"/>
                    </a:lnTo>
                    <a:cubicBezTo>
                      <a:pt x="38206" y="8529"/>
                      <a:pt x="29677" y="0"/>
                      <a:pt x="19156" y="0"/>
                    </a:cubicBezTo>
                    <a:close/>
                  </a:path>
                </a:pathLst>
              </a:custGeom>
              <a:solidFill>
                <a:srgbClr val="FFFFFF"/>
              </a:solidFill>
              <a:ln w="9525" cap="flat">
                <a:noFill/>
                <a:prstDash val="solid"/>
                <a:miter/>
              </a:ln>
            </p:spPr>
            <p:txBody>
              <a:bodyPr rtlCol="0" anchor="ctr"/>
              <a:lstStyle/>
              <a:p>
                <a:endParaRPr lang="en-US" sz="1200"/>
              </a:p>
            </p:txBody>
          </p:sp>
          <p:sp>
            <p:nvSpPr>
              <p:cNvPr id="8" name="Freeform: Shape 7">
                <a:extLst>
                  <a:ext uri="{FF2B5EF4-FFF2-40B4-BE49-F238E27FC236}">
                    <a16:creationId xmlns:a16="http://schemas.microsoft.com/office/drawing/2014/main" id="{2E876DDB-7AF8-3454-C772-F3DD0B14856B}"/>
                  </a:ext>
                </a:extLst>
              </p:cNvPr>
              <p:cNvSpPr/>
              <p:nvPr/>
            </p:nvSpPr>
            <p:spPr>
              <a:xfrm>
                <a:off x="5539530" y="2123697"/>
                <a:ext cx="699617" cy="655084"/>
              </a:xfrm>
              <a:custGeom>
                <a:avLst/>
                <a:gdLst>
                  <a:gd name="connsiteX0" fmla="*/ 613892 w 699617"/>
                  <a:gd name="connsiteY0" fmla="*/ 401465 h 655084"/>
                  <a:gd name="connsiteX1" fmla="*/ 699617 w 699617"/>
                  <a:gd name="connsiteY1" fmla="*/ 253637 h 655084"/>
                  <a:gd name="connsiteX2" fmla="*/ 646563 w 699617"/>
                  <a:gd name="connsiteY2" fmla="*/ 253637 h 655084"/>
                  <a:gd name="connsiteX3" fmla="*/ 253637 w 699617"/>
                  <a:gd name="connsiteY3" fmla="*/ 8522 h 655084"/>
                  <a:gd name="connsiteX4" fmla="*/ 8522 w 699617"/>
                  <a:gd name="connsiteY4" fmla="*/ 401448 h 655084"/>
                  <a:gd name="connsiteX5" fmla="*/ 401448 w 699617"/>
                  <a:gd name="connsiteY5" fmla="*/ 646563 h 655084"/>
                  <a:gd name="connsiteX6" fmla="*/ 552932 w 699617"/>
                  <a:gd name="connsiteY6" fmla="*/ 565104 h 655084"/>
                  <a:gd name="connsiteX7" fmla="*/ 507022 w 699617"/>
                  <a:gd name="connsiteY7" fmla="*/ 516812 h 655084"/>
                  <a:gd name="connsiteX8" fmla="*/ 138333 w 699617"/>
                  <a:gd name="connsiteY8" fmla="*/ 507019 h 655084"/>
                  <a:gd name="connsiteX9" fmla="*/ 148126 w 699617"/>
                  <a:gd name="connsiteY9" fmla="*/ 138330 h 655084"/>
                  <a:gd name="connsiteX10" fmla="*/ 516815 w 699617"/>
                  <a:gd name="connsiteY10" fmla="*/ 148123 h 655084"/>
                  <a:gd name="connsiteX11" fmla="*/ 577697 w 699617"/>
                  <a:gd name="connsiteY11" fmla="*/ 253732 h 655084"/>
                  <a:gd name="connsiteX12" fmla="*/ 528548 w 699617"/>
                  <a:gd name="connsiteY12" fmla="*/ 253732 h 65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9617" h="655084">
                    <a:moveTo>
                      <a:pt x="613892" y="401465"/>
                    </a:moveTo>
                    <a:lnTo>
                      <a:pt x="699617" y="253637"/>
                    </a:lnTo>
                    <a:lnTo>
                      <a:pt x="646563" y="253637"/>
                    </a:lnTo>
                    <a:cubicBezTo>
                      <a:pt x="605747" y="77446"/>
                      <a:pt x="429827" y="-32295"/>
                      <a:pt x="253637" y="8522"/>
                    </a:cubicBezTo>
                    <a:cubicBezTo>
                      <a:pt x="77446" y="49339"/>
                      <a:pt x="-32295" y="225258"/>
                      <a:pt x="8522" y="401448"/>
                    </a:cubicBezTo>
                    <a:cubicBezTo>
                      <a:pt x="49339" y="577638"/>
                      <a:pt x="225258" y="687380"/>
                      <a:pt x="401448" y="646563"/>
                    </a:cubicBezTo>
                    <a:cubicBezTo>
                      <a:pt x="458299" y="633393"/>
                      <a:pt x="510597" y="605270"/>
                      <a:pt x="552932" y="565104"/>
                    </a:cubicBezTo>
                    <a:lnTo>
                      <a:pt x="507022" y="516812"/>
                    </a:lnTo>
                    <a:cubicBezTo>
                      <a:pt x="402507" y="615918"/>
                      <a:pt x="237439" y="611534"/>
                      <a:pt x="138333" y="507019"/>
                    </a:cubicBezTo>
                    <a:cubicBezTo>
                      <a:pt x="39227" y="402504"/>
                      <a:pt x="43611" y="237436"/>
                      <a:pt x="148126" y="138330"/>
                    </a:cubicBezTo>
                    <a:cubicBezTo>
                      <a:pt x="252641" y="39223"/>
                      <a:pt x="417710" y="43608"/>
                      <a:pt x="516815" y="148123"/>
                    </a:cubicBezTo>
                    <a:cubicBezTo>
                      <a:pt x="545168" y="178022"/>
                      <a:pt x="566031" y="214214"/>
                      <a:pt x="577697" y="253732"/>
                    </a:cubicBezTo>
                    <a:lnTo>
                      <a:pt x="528548" y="253732"/>
                    </a:lnTo>
                    <a:close/>
                  </a:path>
                </a:pathLst>
              </a:custGeom>
              <a:solidFill>
                <a:srgbClr val="FFFFFF"/>
              </a:solidFill>
              <a:ln w="9525" cap="flat">
                <a:noFill/>
                <a:prstDash val="solid"/>
                <a:miter/>
              </a:ln>
            </p:spPr>
            <p:txBody>
              <a:bodyPr rtlCol="0" anchor="ctr"/>
              <a:lstStyle/>
              <a:p>
                <a:endParaRPr lang="en-US" sz="1200"/>
              </a:p>
            </p:txBody>
          </p:sp>
        </p:grpSp>
      </p:grpSp>
      <p:grpSp>
        <p:nvGrpSpPr>
          <p:cNvPr id="9" name="Group 8">
            <a:extLst>
              <a:ext uri="{FF2B5EF4-FFF2-40B4-BE49-F238E27FC236}">
                <a16:creationId xmlns:a16="http://schemas.microsoft.com/office/drawing/2014/main" id="{89D58D72-56B9-CEA0-D598-0C97DD380B17}"/>
              </a:ext>
            </a:extLst>
          </p:cNvPr>
          <p:cNvGrpSpPr>
            <a:grpSpLocks noChangeAspect="1"/>
          </p:cNvGrpSpPr>
          <p:nvPr/>
        </p:nvGrpSpPr>
        <p:grpSpPr>
          <a:xfrm rot="21309208">
            <a:off x="1550261" y="1510449"/>
            <a:ext cx="529370" cy="464411"/>
            <a:chOff x="2732348" y="1348291"/>
            <a:chExt cx="993565" cy="871646"/>
          </a:xfrm>
          <a:solidFill>
            <a:schemeClr val="accent2">
              <a:lumMod val="75000"/>
            </a:schemeClr>
          </a:solidFill>
        </p:grpSpPr>
        <p:sp>
          <p:nvSpPr>
            <p:cNvPr id="10" name="Freeform: Shape 9">
              <a:extLst>
                <a:ext uri="{FF2B5EF4-FFF2-40B4-BE49-F238E27FC236}">
                  <a16:creationId xmlns:a16="http://schemas.microsoft.com/office/drawing/2014/main" id="{350A4534-1A3A-A163-1A3E-DDE1189372AE}"/>
                </a:ext>
              </a:extLst>
            </p:cNvPr>
            <p:cNvSpPr/>
            <p:nvPr/>
          </p:nvSpPr>
          <p:spPr>
            <a:xfrm>
              <a:off x="2732348" y="1348291"/>
              <a:ext cx="437662" cy="383415"/>
            </a:xfrm>
            <a:custGeom>
              <a:avLst/>
              <a:gdLst>
                <a:gd name="connsiteX0" fmla="*/ 256508 w 303561"/>
                <a:gd name="connsiteY0" fmla="*/ 273177 h 273176"/>
                <a:gd name="connsiteX1" fmla="*/ 150400 w 303561"/>
                <a:gd name="connsiteY1" fmla="*/ 262223 h 273176"/>
                <a:gd name="connsiteX2" fmla="*/ 0 w 303561"/>
                <a:gd name="connsiteY2" fmla="*/ 136970 h 273176"/>
                <a:gd name="connsiteX3" fmla="*/ 123158 w 303561"/>
                <a:gd name="connsiteY3" fmla="*/ 0 h 273176"/>
                <a:gd name="connsiteX4" fmla="*/ 257556 w 303561"/>
                <a:gd name="connsiteY4" fmla="*/ 108871 h 273176"/>
                <a:gd name="connsiteX5" fmla="*/ 303562 w 303561"/>
                <a:gd name="connsiteY5" fmla="*/ 216980 h 273176"/>
                <a:gd name="connsiteX6" fmla="*/ 160115 w 303561"/>
                <a:gd name="connsiteY6" fmla="*/ 239078 h 273176"/>
                <a:gd name="connsiteX7" fmla="*/ 245840 w 303561"/>
                <a:gd name="connsiteY7" fmla="*/ 247936 h 273176"/>
                <a:gd name="connsiteX8" fmla="*/ 275654 w 303561"/>
                <a:gd name="connsiteY8" fmla="*/ 213170 h 273176"/>
                <a:gd name="connsiteX9" fmla="*/ 237554 w 303561"/>
                <a:gd name="connsiteY9" fmla="*/ 124111 h 273176"/>
                <a:gd name="connsiteX10" fmla="*/ 125825 w 303561"/>
                <a:gd name="connsiteY10" fmla="*/ 33052 h 273176"/>
                <a:gd name="connsiteX11" fmla="*/ 34576 w 303561"/>
                <a:gd name="connsiteY11" fmla="*/ 134779 h 27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3561" h="273176">
                  <a:moveTo>
                    <a:pt x="256508" y="273177"/>
                  </a:moveTo>
                  <a:lnTo>
                    <a:pt x="150400" y="262223"/>
                  </a:lnTo>
                  <a:lnTo>
                    <a:pt x="0" y="136970"/>
                  </a:lnTo>
                  <a:lnTo>
                    <a:pt x="123158" y="0"/>
                  </a:lnTo>
                  <a:lnTo>
                    <a:pt x="257556" y="108871"/>
                  </a:lnTo>
                  <a:lnTo>
                    <a:pt x="303562" y="216980"/>
                  </a:lnTo>
                  <a:close/>
                  <a:moveTo>
                    <a:pt x="160115" y="239078"/>
                  </a:moveTo>
                  <a:lnTo>
                    <a:pt x="245840" y="247936"/>
                  </a:lnTo>
                  <a:lnTo>
                    <a:pt x="275654" y="213170"/>
                  </a:lnTo>
                  <a:lnTo>
                    <a:pt x="237554" y="124111"/>
                  </a:lnTo>
                  <a:lnTo>
                    <a:pt x="125825" y="33052"/>
                  </a:lnTo>
                  <a:lnTo>
                    <a:pt x="34576" y="134779"/>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2A033F3-33C1-1D89-6993-63C2195C8820}"/>
                </a:ext>
              </a:extLst>
            </p:cNvPr>
            <p:cNvSpPr/>
            <p:nvPr/>
          </p:nvSpPr>
          <p:spPr>
            <a:xfrm>
              <a:off x="3286603" y="1821279"/>
              <a:ext cx="439310" cy="380475"/>
            </a:xfrm>
            <a:custGeom>
              <a:avLst/>
              <a:gdLst>
                <a:gd name="connsiteX0" fmla="*/ 184213 w 304704"/>
                <a:gd name="connsiteY0" fmla="*/ 271082 h 271081"/>
                <a:gd name="connsiteX1" fmla="*/ 47911 w 304704"/>
                <a:gd name="connsiteY1" fmla="*/ 164592 h 271081"/>
                <a:gd name="connsiteX2" fmla="*/ 0 w 304704"/>
                <a:gd name="connsiteY2" fmla="*/ 57150 h 271081"/>
                <a:gd name="connsiteX3" fmla="*/ 46196 w 304704"/>
                <a:gd name="connsiteY3" fmla="*/ 0 h 271081"/>
                <a:gd name="connsiteX4" fmla="*/ 152305 w 304704"/>
                <a:gd name="connsiteY4" fmla="*/ 9525 h 271081"/>
                <a:gd name="connsiteX5" fmla="*/ 304705 w 304704"/>
                <a:gd name="connsiteY5" fmla="*/ 131731 h 271081"/>
                <a:gd name="connsiteX6" fmla="*/ 67437 w 304704"/>
                <a:gd name="connsiteY6" fmla="*/ 149352 h 271081"/>
                <a:gd name="connsiteX7" fmla="*/ 180975 w 304704"/>
                <a:gd name="connsiteY7" fmla="*/ 238125 h 271081"/>
                <a:gd name="connsiteX8" fmla="*/ 270415 w 304704"/>
                <a:gd name="connsiteY8" fmla="*/ 134779 h 271081"/>
                <a:gd name="connsiteX9" fmla="*/ 142970 w 304704"/>
                <a:gd name="connsiteY9" fmla="*/ 32671 h 271081"/>
                <a:gd name="connsiteX10" fmla="*/ 57245 w 304704"/>
                <a:gd name="connsiteY10" fmla="*/ 25432 h 271081"/>
                <a:gd name="connsiteX11" fmla="*/ 28670 w 304704"/>
                <a:gd name="connsiteY11" fmla="*/ 60960 h 27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704" h="271081">
                  <a:moveTo>
                    <a:pt x="184213" y="271082"/>
                  </a:moveTo>
                  <a:lnTo>
                    <a:pt x="47911" y="164592"/>
                  </a:lnTo>
                  <a:lnTo>
                    <a:pt x="0" y="57150"/>
                  </a:lnTo>
                  <a:lnTo>
                    <a:pt x="46196" y="0"/>
                  </a:lnTo>
                  <a:lnTo>
                    <a:pt x="152305" y="9525"/>
                  </a:lnTo>
                  <a:lnTo>
                    <a:pt x="304705" y="131731"/>
                  </a:lnTo>
                  <a:close/>
                  <a:moveTo>
                    <a:pt x="67437" y="149352"/>
                  </a:moveTo>
                  <a:lnTo>
                    <a:pt x="180975" y="238125"/>
                  </a:lnTo>
                  <a:lnTo>
                    <a:pt x="270415" y="134779"/>
                  </a:lnTo>
                  <a:lnTo>
                    <a:pt x="142970" y="32671"/>
                  </a:lnTo>
                  <a:lnTo>
                    <a:pt x="57245" y="25432"/>
                  </a:lnTo>
                  <a:lnTo>
                    <a:pt x="28670" y="6096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5A70278-6F4D-E611-CCA5-1B9B56A23CBE}"/>
                </a:ext>
              </a:extLst>
            </p:cNvPr>
            <p:cNvSpPr/>
            <p:nvPr/>
          </p:nvSpPr>
          <p:spPr>
            <a:xfrm>
              <a:off x="3090767" y="1619136"/>
              <a:ext cx="291508" cy="292131"/>
            </a:xfrm>
            <a:custGeom>
              <a:avLst/>
              <a:gdLst>
                <a:gd name="connsiteX0" fmla="*/ 88968 w 202189"/>
                <a:gd name="connsiteY0" fmla="*/ 199267 h 208138"/>
                <a:gd name="connsiteX1" fmla="*/ 64679 w 202189"/>
                <a:gd name="connsiteY1" fmla="*/ 205268 h 208138"/>
                <a:gd name="connsiteX2" fmla="*/ 3719 w 202189"/>
                <a:gd name="connsiteY2" fmla="*/ 149642 h 208138"/>
                <a:gd name="connsiteX3" fmla="*/ 6481 w 202189"/>
                <a:gd name="connsiteY3" fmla="*/ 124020 h 208138"/>
                <a:gd name="connsiteX4" fmla="*/ 112304 w 202189"/>
                <a:gd name="connsiteY4" fmla="*/ 7910 h 208138"/>
                <a:gd name="connsiteX5" fmla="*/ 137641 w 202189"/>
                <a:gd name="connsiteY5" fmla="*/ 2767 h 208138"/>
                <a:gd name="connsiteX6" fmla="*/ 198601 w 202189"/>
                <a:gd name="connsiteY6" fmla="*/ 58297 h 208138"/>
                <a:gd name="connsiteX7" fmla="*/ 194886 w 202189"/>
                <a:gd name="connsiteY7" fmla="*/ 83062 h 20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189" h="208138">
                  <a:moveTo>
                    <a:pt x="88968" y="199267"/>
                  </a:moveTo>
                  <a:cubicBezTo>
                    <a:pt x="81253" y="207745"/>
                    <a:pt x="70870" y="210983"/>
                    <a:pt x="64679" y="205268"/>
                  </a:cubicBezTo>
                  <a:lnTo>
                    <a:pt x="3719" y="149642"/>
                  </a:lnTo>
                  <a:cubicBezTo>
                    <a:pt x="-2153" y="141680"/>
                    <a:pt x="-953" y="130547"/>
                    <a:pt x="6481" y="124020"/>
                  </a:cubicBezTo>
                  <a:lnTo>
                    <a:pt x="112304" y="7910"/>
                  </a:lnTo>
                  <a:cubicBezTo>
                    <a:pt x="118115" y="-150"/>
                    <a:pt x="129146" y="-2389"/>
                    <a:pt x="137641" y="2767"/>
                  </a:cubicBezTo>
                  <a:lnTo>
                    <a:pt x="198601" y="58297"/>
                  </a:lnTo>
                  <a:cubicBezTo>
                    <a:pt x="204792" y="63917"/>
                    <a:pt x="202601" y="74585"/>
                    <a:pt x="194886" y="83062"/>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4E2A0ED0-D8F7-01B0-040C-EC6668C0E931}"/>
                </a:ext>
              </a:extLst>
            </p:cNvPr>
            <p:cNvSpPr/>
            <p:nvPr/>
          </p:nvSpPr>
          <p:spPr>
            <a:xfrm>
              <a:off x="2966904" y="1879700"/>
              <a:ext cx="215191" cy="160455"/>
            </a:xfrm>
            <a:custGeom>
              <a:avLst/>
              <a:gdLst>
                <a:gd name="connsiteX0" fmla="*/ 116586 w 149256"/>
                <a:gd name="connsiteY0" fmla="*/ 114300 h 114321"/>
                <a:gd name="connsiteX1" fmla="*/ 0 w 149256"/>
                <a:gd name="connsiteY1" fmla="*/ 0 h 114321"/>
                <a:gd name="connsiteX2" fmla="*/ 25432 w 149256"/>
                <a:gd name="connsiteY2" fmla="*/ 0 h 114321"/>
                <a:gd name="connsiteX3" fmla="*/ 62008 w 149256"/>
                <a:gd name="connsiteY3" fmla="*/ 71247 h 114321"/>
                <a:gd name="connsiteX4" fmla="*/ 142304 w 149256"/>
                <a:gd name="connsiteY4" fmla="*/ 85820 h 114321"/>
                <a:gd name="connsiteX5" fmla="*/ 149257 w 149256"/>
                <a:gd name="connsiteY5" fmla="*/ 110300 h 114321"/>
                <a:gd name="connsiteX6" fmla="*/ 116586 w 149256"/>
                <a:gd name="connsiteY6" fmla="*/ 114300 h 11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256" h="114321">
                  <a:moveTo>
                    <a:pt x="116586" y="114300"/>
                  </a:moveTo>
                  <a:cubicBezTo>
                    <a:pt x="53080" y="114312"/>
                    <a:pt x="1245" y="63495"/>
                    <a:pt x="0" y="0"/>
                  </a:cubicBezTo>
                  <a:lnTo>
                    <a:pt x="25432" y="0"/>
                  </a:lnTo>
                  <a:cubicBezTo>
                    <a:pt x="25878" y="28145"/>
                    <a:pt x="39397" y="54480"/>
                    <a:pt x="62008" y="71247"/>
                  </a:cubicBezTo>
                  <a:cubicBezTo>
                    <a:pt x="85007" y="88427"/>
                    <a:pt x="114734" y="93822"/>
                    <a:pt x="142304" y="85820"/>
                  </a:cubicBezTo>
                  <a:lnTo>
                    <a:pt x="149257" y="110300"/>
                  </a:lnTo>
                  <a:cubicBezTo>
                    <a:pt x="138610" y="113165"/>
                    <a:pt x="127610" y="114511"/>
                    <a:pt x="116586" y="114300"/>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8DDB639B-B6B0-7010-8F95-8F9B630F3896}"/>
                </a:ext>
              </a:extLst>
            </p:cNvPr>
            <p:cNvSpPr/>
            <p:nvPr/>
          </p:nvSpPr>
          <p:spPr>
            <a:xfrm>
              <a:off x="2872561" y="1894272"/>
              <a:ext cx="320798" cy="238123"/>
            </a:xfrm>
            <a:custGeom>
              <a:avLst/>
              <a:gdLst>
                <a:gd name="connsiteX0" fmla="*/ 183737 w 222504"/>
                <a:gd name="connsiteY0" fmla="*/ 169640 h 169658"/>
                <a:gd name="connsiteX1" fmla="*/ 0 w 222504"/>
                <a:gd name="connsiteY1" fmla="*/ 2381 h 169658"/>
                <a:gd name="connsiteX2" fmla="*/ 25432 w 222504"/>
                <a:gd name="connsiteY2" fmla="*/ 0 h 169658"/>
                <a:gd name="connsiteX3" fmla="*/ 88582 w 222504"/>
                <a:gd name="connsiteY3" fmla="*/ 112586 h 169658"/>
                <a:gd name="connsiteX4" fmla="*/ 217361 w 222504"/>
                <a:gd name="connsiteY4" fmla="*/ 141161 h 169658"/>
                <a:gd name="connsiteX5" fmla="*/ 222504 w 222504"/>
                <a:gd name="connsiteY5" fmla="*/ 166116 h 169658"/>
                <a:gd name="connsiteX6" fmla="*/ 183737 w 222504"/>
                <a:gd name="connsiteY6" fmla="*/ 169640 h 16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504" h="169658">
                  <a:moveTo>
                    <a:pt x="183737" y="169640"/>
                  </a:moveTo>
                  <a:cubicBezTo>
                    <a:pt x="88485" y="169709"/>
                    <a:pt x="8856" y="97221"/>
                    <a:pt x="0" y="2381"/>
                  </a:cubicBezTo>
                  <a:lnTo>
                    <a:pt x="25432" y="0"/>
                  </a:lnTo>
                  <a:cubicBezTo>
                    <a:pt x="29470" y="44815"/>
                    <a:pt x="52446" y="85775"/>
                    <a:pt x="88582" y="112586"/>
                  </a:cubicBezTo>
                  <a:cubicBezTo>
                    <a:pt x="125414" y="140160"/>
                    <a:pt x="172322" y="150569"/>
                    <a:pt x="217361" y="141161"/>
                  </a:cubicBezTo>
                  <a:lnTo>
                    <a:pt x="222504" y="166116"/>
                  </a:lnTo>
                  <a:cubicBezTo>
                    <a:pt x="209741" y="168643"/>
                    <a:pt x="196747" y="169824"/>
                    <a:pt x="183737" y="169640"/>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204FE5B6-5CEB-0880-B168-C1AFBAE072DA}"/>
                </a:ext>
              </a:extLst>
            </p:cNvPr>
            <p:cNvSpPr/>
            <p:nvPr/>
          </p:nvSpPr>
          <p:spPr>
            <a:xfrm>
              <a:off x="2785082" y="1909245"/>
              <a:ext cx="420634" cy="310692"/>
            </a:xfrm>
            <a:custGeom>
              <a:avLst/>
              <a:gdLst>
                <a:gd name="connsiteX0" fmla="*/ 241649 w 291750"/>
                <a:gd name="connsiteY0" fmla="*/ 221361 h 221362"/>
                <a:gd name="connsiteX1" fmla="*/ 0 w 291750"/>
                <a:gd name="connsiteY1" fmla="*/ 2286 h 221362"/>
                <a:gd name="connsiteX2" fmla="*/ 25432 w 291750"/>
                <a:gd name="connsiteY2" fmla="*/ 0 h 221362"/>
                <a:gd name="connsiteX3" fmla="*/ 111157 w 291750"/>
                <a:gd name="connsiteY3" fmla="*/ 153257 h 221362"/>
                <a:gd name="connsiteX4" fmla="*/ 286512 w 291750"/>
                <a:gd name="connsiteY4" fmla="*/ 191357 h 221362"/>
                <a:gd name="connsiteX5" fmla="*/ 291751 w 291750"/>
                <a:gd name="connsiteY5" fmla="*/ 216313 h 221362"/>
                <a:gd name="connsiteX6" fmla="*/ 241649 w 291750"/>
                <a:gd name="connsiteY6" fmla="*/ 221361 h 22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50" h="221362">
                  <a:moveTo>
                    <a:pt x="241649" y="221361"/>
                  </a:moveTo>
                  <a:cubicBezTo>
                    <a:pt x="116565" y="221818"/>
                    <a:pt x="11774" y="126816"/>
                    <a:pt x="0" y="2286"/>
                  </a:cubicBezTo>
                  <a:lnTo>
                    <a:pt x="25432" y="0"/>
                  </a:lnTo>
                  <a:cubicBezTo>
                    <a:pt x="30935" y="60945"/>
                    <a:pt x="62106" y="116671"/>
                    <a:pt x="111157" y="153257"/>
                  </a:cubicBezTo>
                  <a:cubicBezTo>
                    <a:pt x="161488" y="190412"/>
                    <a:pt x="225301" y="204277"/>
                    <a:pt x="286512" y="191357"/>
                  </a:cubicBezTo>
                  <a:lnTo>
                    <a:pt x="291751" y="216313"/>
                  </a:lnTo>
                  <a:cubicBezTo>
                    <a:pt x="275269" y="219714"/>
                    <a:pt x="258479" y="221406"/>
                    <a:pt x="241649" y="221361"/>
                  </a:cubicBezTo>
                  <a:close/>
                </a:path>
              </a:pathLst>
            </a:custGeom>
            <a:grpFill/>
            <a:ln w="9525" cap="flat">
              <a:noFill/>
              <a:prstDash val="solid"/>
              <a:miter/>
            </a:ln>
          </p:spPr>
          <p:txBody>
            <a:bodyPr rtlCol="0" anchor="ctr"/>
            <a:lstStyle/>
            <a:p>
              <a:endParaRPr lang="en-US"/>
            </a:p>
          </p:txBody>
        </p:sp>
      </p:grpSp>
      <p:sp>
        <p:nvSpPr>
          <p:cNvPr id="47" name="Freeform: Shape 46">
            <a:extLst>
              <a:ext uri="{FF2B5EF4-FFF2-40B4-BE49-F238E27FC236}">
                <a16:creationId xmlns:a16="http://schemas.microsoft.com/office/drawing/2014/main" id="{53F79932-2CC2-2D91-E49B-4899D90F586D}"/>
              </a:ext>
            </a:extLst>
          </p:cNvPr>
          <p:cNvSpPr/>
          <p:nvPr/>
        </p:nvSpPr>
        <p:spPr>
          <a:xfrm>
            <a:off x="6771945" y="2073012"/>
            <a:ext cx="116636" cy="227520"/>
          </a:xfrm>
          <a:custGeom>
            <a:avLst/>
            <a:gdLst>
              <a:gd name="connsiteX0" fmla="*/ 68470 w 116636"/>
              <a:gd name="connsiteY0" fmla="*/ 199502 h 227520"/>
              <a:gd name="connsiteX1" fmla="*/ 68470 w 116636"/>
              <a:gd name="connsiteY1" fmla="*/ 211818 h 227520"/>
              <a:gd name="connsiteX2" fmla="*/ 60009 w 116636"/>
              <a:gd name="connsiteY2" fmla="*/ 227043 h 227520"/>
              <a:gd name="connsiteX3" fmla="*/ 44784 w 116636"/>
              <a:gd name="connsiteY3" fmla="*/ 218585 h 227520"/>
              <a:gd name="connsiteX4" fmla="*/ 44784 w 116636"/>
              <a:gd name="connsiteY4" fmla="*/ 211818 h 227520"/>
              <a:gd name="connsiteX5" fmla="*/ 44784 w 116636"/>
              <a:gd name="connsiteY5" fmla="*/ 200449 h 227520"/>
              <a:gd name="connsiteX6" fmla="*/ 10914 w 116636"/>
              <a:gd name="connsiteY6" fmla="*/ 194054 h 227520"/>
              <a:gd name="connsiteX7" fmla="*/ 19 w 116636"/>
              <a:gd name="connsiteY7" fmla="*/ 179369 h 227520"/>
              <a:gd name="connsiteX8" fmla="*/ 13721 w 116636"/>
              <a:gd name="connsiteY8" fmla="*/ 164213 h 227520"/>
              <a:gd name="connsiteX9" fmla="*/ 13756 w 116636"/>
              <a:gd name="connsiteY9" fmla="*/ 164210 h 227520"/>
              <a:gd name="connsiteX10" fmla="*/ 32231 w 116636"/>
              <a:gd name="connsiteY10" fmla="*/ 169421 h 227520"/>
              <a:gd name="connsiteX11" fmla="*/ 51890 w 116636"/>
              <a:gd name="connsiteY11" fmla="*/ 171790 h 227520"/>
              <a:gd name="connsiteX12" fmla="*/ 85287 w 116636"/>
              <a:gd name="connsiteY12" fmla="*/ 148104 h 227520"/>
              <a:gd name="connsiteX13" fmla="*/ 61601 w 116636"/>
              <a:gd name="connsiteY13" fmla="*/ 128208 h 227520"/>
              <a:gd name="connsiteX14" fmla="*/ 20625 w 116636"/>
              <a:gd name="connsiteY14" fmla="*/ 115892 h 227520"/>
              <a:gd name="connsiteX15" fmla="*/ 256 w 116636"/>
              <a:gd name="connsiteY15" fmla="*/ 79179 h 227520"/>
              <a:gd name="connsiteX16" fmla="*/ 43837 w 116636"/>
              <a:gd name="connsiteY16" fmla="*/ 27071 h 227520"/>
              <a:gd name="connsiteX17" fmla="*/ 43837 w 116636"/>
              <a:gd name="connsiteY17" fmla="*/ 15702 h 227520"/>
              <a:gd name="connsiteX18" fmla="*/ 52297 w 116636"/>
              <a:gd name="connsiteY18" fmla="*/ 477 h 227520"/>
              <a:gd name="connsiteX19" fmla="*/ 67522 w 116636"/>
              <a:gd name="connsiteY19" fmla="*/ 8935 h 227520"/>
              <a:gd name="connsiteX20" fmla="*/ 67522 w 116636"/>
              <a:gd name="connsiteY20" fmla="*/ 15702 h 227520"/>
              <a:gd name="connsiteX21" fmla="*/ 67522 w 116636"/>
              <a:gd name="connsiteY21" fmla="*/ 27308 h 227520"/>
              <a:gd name="connsiteX22" fmla="*/ 95235 w 116636"/>
              <a:gd name="connsiteY22" fmla="*/ 32282 h 227520"/>
              <a:gd name="connsiteX23" fmla="*/ 106367 w 116636"/>
              <a:gd name="connsiteY23" fmla="*/ 46730 h 227520"/>
              <a:gd name="connsiteX24" fmla="*/ 92648 w 116636"/>
              <a:gd name="connsiteY24" fmla="*/ 61875 h 227520"/>
              <a:gd name="connsiteX25" fmla="*/ 91682 w 116636"/>
              <a:gd name="connsiteY25" fmla="*/ 61889 h 227520"/>
              <a:gd name="connsiteX26" fmla="*/ 76049 w 116636"/>
              <a:gd name="connsiteY26" fmla="*/ 57862 h 227520"/>
              <a:gd name="connsiteX27" fmla="*/ 59943 w 116636"/>
              <a:gd name="connsiteY27" fmla="*/ 56204 h 227520"/>
              <a:gd name="connsiteX28" fmla="*/ 31521 w 116636"/>
              <a:gd name="connsiteY28" fmla="*/ 76337 h 227520"/>
              <a:gd name="connsiteX29" fmla="*/ 55206 w 116636"/>
              <a:gd name="connsiteY29" fmla="*/ 96233 h 227520"/>
              <a:gd name="connsiteX30" fmla="*/ 97840 w 116636"/>
              <a:gd name="connsiteY30" fmla="*/ 109023 h 227520"/>
              <a:gd name="connsiteX31" fmla="*/ 116552 w 116636"/>
              <a:gd name="connsiteY31" fmla="*/ 145973 h 227520"/>
              <a:gd name="connsiteX32" fmla="*/ 68470 w 116636"/>
              <a:gd name="connsiteY32" fmla="*/ 199502 h 22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6636" h="227520">
                <a:moveTo>
                  <a:pt x="68470" y="199502"/>
                </a:moveTo>
                <a:lnTo>
                  <a:pt x="68470" y="211818"/>
                </a:lnTo>
                <a:cubicBezTo>
                  <a:pt x="70339" y="218358"/>
                  <a:pt x="66551" y="225175"/>
                  <a:pt x="60009" y="227043"/>
                </a:cubicBezTo>
                <a:cubicBezTo>
                  <a:pt x="53470" y="228912"/>
                  <a:pt x="46653" y="225125"/>
                  <a:pt x="44784" y="218585"/>
                </a:cubicBezTo>
                <a:cubicBezTo>
                  <a:pt x="44152" y="216373"/>
                  <a:pt x="44152" y="214031"/>
                  <a:pt x="44784" y="211818"/>
                </a:cubicBezTo>
                <a:lnTo>
                  <a:pt x="44784" y="200449"/>
                </a:lnTo>
                <a:cubicBezTo>
                  <a:pt x="33216" y="200222"/>
                  <a:pt x="21769" y="198060"/>
                  <a:pt x="10914" y="194054"/>
                </a:cubicBezTo>
                <a:cubicBezTo>
                  <a:pt x="4405" y="192148"/>
                  <a:pt x="-43" y="186150"/>
                  <a:pt x="19" y="179369"/>
                </a:cubicBezTo>
                <a:cubicBezTo>
                  <a:pt x="-384" y="171399"/>
                  <a:pt x="5753" y="164613"/>
                  <a:pt x="13721" y="164213"/>
                </a:cubicBezTo>
                <a:cubicBezTo>
                  <a:pt x="13733" y="164213"/>
                  <a:pt x="13744" y="164210"/>
                  <a:pt x="13756" y="164210"/>
                </a:cubicBezTo>
                <a:cubicBezTo>
                  <a:pt x="20047" y="165437"/>
                  <a:pt x="26227" y="167181"/>
                  <a:pt x="32231" y="169421"/>
                </a:cubicBezTo>
                <a:cubicBezTo>
                  <a:pt x="38640" y="171124"/>
                  <a:pt x="45258" y="171923"/>
                  <a:pt x="51890" y="171790"/>
                </a:cubicBezTo>
                <a:cubicBezTo>
                  <a:pt x="75576" y="171790"/>
                  <a:pt x="85287" y="163026"/>
                  <a:pt x="85287" y="148104"/>
                </a:cubicBezTo>
                <a:cubicBezTo>
                  <a:pt x="85287" y="133182"/>
                  <a:pt x="80550" y="133182"/>
                  <a:pt x="61601" y="128208"/>
                </a:cubicBezTo>
                <a:cubicBezTo>
                  <a:pt x="47584" y="125406"/>
                  <a:pt x="33865" y="121283"/>
                  <a:pt x="20625" y="115892"/>
                </a:cubicBezTo>
                <a:cubicBezTo>
                  <a:pt x="7238" y="108694"/>
                  <a:pt x="-723" y="94348"/>
                  <a:pt x="256" y="79179"/>
                </a:cubicBezTo>
                <a:cubicBezTo>
                  <a:pt x="-727" y="53206"/>
                  <a:pt x="18098" y="30697"/>
                  <a:pt x="43837" y="27071"/>
                </a:cubicBezTo>
                <a:lnTo>
                  <a:pt x="43837" y="15702"/>
                </a:lnTo>
                <a:cubicBezTo>
                  <a:pt x="41968" y="9163"/>
                  <a:pt x="45756" y="2346"/>
                  <a:pt x="52297" y="477"/>
                </a:cubicBezTo>
                <a:cubicBezTo>
                  <a:pt x="58837" y="-1392"/>
                  <a:pt x="65654" y="2396"/>
                  <a:pt x="67522" y="8935"/>
                </a:cubicBezTo>
                <a:cubicBezTo>
                  <a:pt x="68155" y="11147"/>
                  <a:pt x="68155" y="13490"/>
                  <a:pt x="67522" y="15702"/>
                </a:cubicBezTo>
                <a:lnTo>
                  <a:pt x="67522" y="27308"/>
                </a:lnTo>
                <a:cubicBezTo>
                  <a:pt x="76980" y="27336"/>
                  <a:pt x="86357" y="29018"/>
                  <a:pt x="95235" y="32282"/>
                </a:cubicBezTo>
                <a:cubicBezTo>
                  <a:pt x="101753" y="34077"/>
                  <a:pt x="106293" y="39970"/>
                  <a:pt x="106367" y="46730"/>
                </a:cubicBezTo>
                <a:cubicBezTo>
                  <a:pt x="106760" y="54700"/>
                  <a:pt x="100618" y="61479"/>
                  <a:pt x="92648" y="61875"/>
                </a:cubicBezTo>
                <a:cubicBezTo>
                  <a:pt x="92326" y="61889"/>
                  <a:pt x="92004" y="61894"/>
                  <a:pt x="91682" y="61889"/>
                </a:cubicBezTo>
                <a:cubicBezTo>
                  <a:pt x="86367" y="60994"/>
                  <a:pt x="81137" y="59646"/>
                  <a:pt x="76049" y="57862"/>
                </a:cubicBezTo>
                <a:cubicBezTo>
                  <a:pt x="70765" y="56676"/>
                  <a:pt x="65358" y="56119"/>
                  <a:pt x="59943" y="56204"/>
                </a:cubicBezTo>
                <a:cubicBezTo>
                  <a:pt x="41705" y="56204"/>
                  <a:pt x="31521" y="63784"/>
                  <a:pt x="31521" y="76337"/>
                </a:cubicBezTo>
                <a:cubicBezTo>
                  <a:pt x="31521" y="88890"/>
                  <a:pt x="38389" y="92206"/>
                  <a:pt x="55206" y="96233"/>
                </a:cubicBezTo>
                <a:cubicBezTo>
                  <a:pt x="69953" y="98455"/>
                  <a:pt x="84306" y="102761"/>
                  <a:pt x="97840" y="109023"/>
                </a:cubicBezTo>
                <a:cubicBezTo>
                  <a:pt x="110339" y="117015"/>
                  <a:pt x="117508" y="131167"/>
                  <a:pt x="116552" y="145973"/>
                </a:cubicBezTo>
                <a:cubicBezTo>
                  <a:pt x="117641" y="173884"/>
                  <a:pt x="96338" y="197602"/>
                  <a:pt x="68470" y="199502"/>
                </a:cubicBezTo>
                <a:close/>
              </a:path>
            </a:pathLst>
          </a:custGeom>
          <a:solidFill>
            <a:srgbClr val="FFFFFF"/>
          </a:solidFill>
          <a:ln w="23644" cap="flat">
            <a:noFill/>
            <a:prstDash val="solid"/>
            <a:miter/>
          </a:ln>
        </p:spPr>
        <p:txBody>
          <a:bodyPr rtlCol="0" anchor="ctr"/>
          <a:lstStyle/>
          <a:p>
            <a:endParaRPr lang="en-US"/>
          </a:p>
        </p:txBody>
      </p:sp>
      <p:grpSp>
        <p:nvGrpSpPr>
          <p:cNvPr id="115" name="Group 114">
            <a:extLst>
              <a:ext uri="{FF2B5EF4-FFF2-40B4-BE49-F238E27FC236}">
                <a16:creationId xmlns:a16="http://schemas.microsoft.com/office/drawing/2014/main" id="{43E4D2F9-922F-3060-62C9-B4417B6E3193}"/>
              </a:ext>
            </a:extLst>
          </p:cNvPr>
          <p:cNvGrpSpPr/>
          <p:nvPr/>
        </p:nvGrpSpPr>
        <p:grpSpPr>
          <a:xfrm>
            <a:off x="6261662" y="2391447"/>
            <a:ext cx="369257" cy="361441"/>
            <a:chOff x="6631188" y="3327118"/>
            <a:chExt cx="369257" cy="361441"/>
          </a:xfrm>
        </p:grpSpPr>
        <p:sp>
          <p:nvSpPr>
            <p:cNvPr id="116" name="Freeform: Shape 115">
              <a:extLst>
                <a:ext uri="{FF2B5EF4-FFF2-40B4-BE49-F238E27FC236}">
                  <a16:creationId xmlns:a16="http://schemas.microsoft.com/office/drawing/2014/main" id="{09A18276-476D-EC3E-670F-625C3A0F1852}"/>
                </a:ext>
              </a:extLst>
            </p:cNvPr>
            <p:cNvSpPr/>
            <p:nvPr/>
          </p:nvSpPr>
          <p:spPr>
            <a:xfrm>
              <a:off x="6952127" y="3337066"/>
              <a:ext cx="48318" cy="346756"/>
            </a:xfrm>
            <a:custGeom>
              <a:avLst/>
              <a:gdLst>
                <a:gd name="connsiteX0" fmla="*/ 0 w 48318"/>
                <a:gd name="connsiteY0" fmla="*/ 0 h 346756"/>
                <a:gd name="connsiteX1" fmla="*/ 48319 w 48318"/>
                <a:gd name="connsiteY1" fmla="*/ 0 h 346756"/>
                <a:gd name="connsiteX2" fmla="*/ 48319 w 48318"/>
                <a:gd name="connsiteY2" fmla="*/ 346756 h 346756"/>
                <a:gd name="connsiteX3" fmla="*/ 0 w 48318"/>
                <a:gd name="connsiteY3" fmla="*/ 346756 h 346756"/>
              </a:gdLst>
              <a:ahLst/>
              <a:cxnLst>
                <a:cxn ang="0">
                  <a:pos x="connsiteX0" y="connsiteY0"/>
                </a:cxn>
                <a:cxn ang="0">
                  <a:pos x="connsiteX1" y="connsiteY1"/>
                </a:cxn>
                <a:cxn ang="0">
                  <a:pos x="connsiteX2" y="connsiteY2"/>
                </a:cxn>
                <a:cxn ang="0">
                  <a:pos x="connsiteX3" y="connsiteY3"/>
                </a:cxn>
              </a:cxnLst>
              <a:rect l="l" t="t" r="r" b="b"/>
              <a:pathLst>
                <a:path w="48318" h="346756">
                  <a:moveTo>
                    <a:pt x="0" y="0"/>
                  </a:moveTo>
                  <a:lnTo>
                    <a:pt x="48319" y="0"/>
                  </a:lnTo>
                  <a:lnTo>
                    <a:pt x="48319" y="346756"/>
                  </a:lnTo>
                  <a:lnTo>
                    <a:pt x="0" y="346756"/>
                  </a:lnTo>
                  <a:close/>
                </a:path>
              </a:pathLst>
            </a:custGeom>
            <a:solidFill>
              <a:srgbClr val="FFFFFF"/>
            </a:solidFill>
            <a:ln w="23644"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CC504F56-0FEA-6A55-587E-1F12783950CE}"/>
                </a:ext>
              </a:extLst>
            </p:cNvPr>
            <p:cNvSpPr/>
            <p:nvPr/>
          </p:nvSpPr>
          <p:spPr>
            <a:xfrm>
              <a:off x="6800776" y="3337066"/>
              <a:ext cx="48318" cy="346756"/>
            </a:xfrm>
            <a:custGeom>
              <a:avLst/>
              <a:gdLst>
                <a:gd name="connsiteX0" fmla="*/ 0 w 48318"/>
                <a:gd name="connsiteY0" fmla="*/ 0 h 346756"/>
                <a:gd name="connsiteX1" fmla="*/ 48319 w 48318"/>
                <a:gd name="connsiteY1" fmla="*/ 0 h 346756"/>
                <a:gd name="connsiteX2" fmla="*/ 48319 w 48318"/>
                <a:gd name="connsiteY2" fmla="*/ 346756 h 346756"/>
                <a:gd name="connsiteX3" fmla="*/ 0 w 48318"/>
                <a:gd name="connsiteY3" fmla="*/ 346756 h 346756"/>
              </a:gdLst>
              <a:ahLst/>
              <a:cxnLst>
                <a:cxn ang="0">
                  <a:pos x="connsiteX0" y="connsiteY0"/>
                </a:cxn>
                <a:cxn ang="0">
                  <a:pos x="connsiteX1" y="connsiteY1"/>
                </a:cxn>
                <a:cxn ang="0">
                  <a:pos x="connsiteX2" y="connsiteY2"/>
                </a:cxn>
                <a:cxn ang="0">
                  <a:pos x="connsiteX3" y="connsiteY3"/>
                </a:cxn>
              </a:cxnLst>
              <a:rect l="l" t="t" r="r" b="b"/>
              <a:pathLst>
                <a:path w="48318" h="346756">
                  <a:moveTo>
                    <a:pt x="0" y="0"/>
                  </a:moveTo>
                  <a:lnTo>
                    <a:pt x="48319" y="0"/>
                  </a:lnTo>
                  <a:lnTo>
                    <a:pt x="48319" y="346756"/>
                  </a:lnTo>
                  <a:lnTo>
                    <a:pt x="0" y="346756"/>
                  </a:lnTo>
                  <a:close/>
                </a:path>
              </a:pathLst>
            </a:custGeom>
            <a:solidFill>
              <a:srgbClr val="FFFFFF"/>
            </a:solidFill>
            <a:ln w="23644"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BB41969B-7449-C16E-ADCF-D650A7635E3B}"/>
                </a:ext>
              </a:extLst>
            </p:cNvPr>
            <p:cNvSpPr/>
            <p:nvPr/>
          </p:nvSpPr>
          <p:spPr>
            <a:xfrm>
              <a:off x="6649663" y="3337066"/>
              <a:ext cx="48318" cy="346756"/>
            </a:xfrm>
            <a:custGeom>
              <a:avLst/>
              <a:gdLst>
                <a:gd name="connsiteX0" fmla="*/ 0 w 48318"/>
                <a:gd name="connsiteY0" fmla="*/ 0 h 346756"/>
                <a:gd name="connsiteX1" fmla="*/ 48319 w 48318"/>
                <a:gd name="connsiteY1" fmla="*/ 0 h 346756"/>
                <a:gd name="connsiteX2" fmla="*/ 48319 w 48318"/>
                <a:gd name="connsiteY2" fmla="*/ 346756 h 346756"/>
                <a:gd name="connsiteX3" fmla="*/ 0 w 48318"/>
                <a:gd name="connsiteY3" fmla="*/ 346756 h 346756"/>
              </a:gdLst>
              <a:ahLst/>
              <a:cxnLst>
                <a:cxn ang="0">
                  <a:pos x="connsiteX0" y="connsiteY0"/>
                </a:cxn>
                <a:cxn ang="0">
                  <a:pos x="connsiteX1" y="connsiteY1"/>
                </a:cxn>
                <a:cxn ang="0">
                  <a:pos x="connsiteX2" y="connsiteY2"/>
                </a:cxn>
                <a:cxn ang="0">
                  <a:pos x="connsiteX3" y="connsiteY3"/>
                </a:cxn>
              </a:cxnLst>
              <a:rect l="l" t="t" r="r" b="b"/>
              <a:pathLst>
                <a:path w="48318" h="346756">
                  <a:moveTo>
                    <a:pt x="0" y="0"/>
                  </a:moveTo>
                  <a:lnTo>
                    <a:pt x="48319" y="0"/>
                  </a:lnTo>
                  <a:lnTo>
                    <a:pt x="48319" y="346756"/>
                  </a:lnTo>
                  <a:lnTo>
                    <a:pt x="0" y="346756"/>
                  </a:lnTo>
                  <a:close/>
                </a:path>
              </a:pathLst>
            </a:custGeom>
            <a:solidFill>
              <a:srgbClr val="FFFFFF"/>
            </a:solidFill>
            <a:ln w="23644"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3D334957-6231-6E1F-5257-6E9BD03D8863}"/>
                </a:ext>
              </a:extLst>
            </p:cNvPr>
            <p:cNvSpPr/>
            <p:nvPr/>
          </p:nvSpPr>
          <p:spPr>
            <a:xfrm>
              <a:off x="6631188" y="3327118"/>
              <a:ext cx="361441" cy="361441"/>
            </a:xfrm>
            <a:custGeom>
              <a:avLst/>
              <a:gdLst>
                <a:gd name="connsiteX0" fmla="*/ 361441 w 361441"/>
                <a:gd name="connsiteY0" fmla="*/ 180721 h 361441"/>
                <a:gd name="connsiteX1" fmla="*/ 180721 w 361441"/>
                <a:gd name="connsiteY1" fmla="*/ 361441 h 361441"/>
                <a:gd name="connsiteX2" fmla="*/ 0 w 361441"/>
                <a:gd name="connsiteY2" fmla="*/ 180721 h 361441"/>
                <a:gd name="connsiteX3" fmla="*/ 180721 w 361441"/>
                <a:gd name="connsiteY3" fmla="*/ 0 h 361441"/>
                <a:gd name="connsiteX4" fmla="*/ 361441 w 361441"/>
                <a:gd name="connsiteY4" fmla="*/ 180721 h 361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441" h="361441">
                  <a:moveTo>
                    <a:pt x="361441" y="180721"/>
                  </a:moveTo>
                  <a:cubicBezTo>
                    <a:pt x="361441" y="280530"/>
                    <a:pt x="280530" y="361441"/>
                    <a:pt x="180721" y="361441"/>
                  </a:cubicBezTo>
                  <a:cubicBezTo>
                    <a:pt x="80911" y="361441"/>
                    <a:pt x="0" y="280530"/>
                    <a:pt x="0" y="180721"/>
                  </a:cubicBezTo>
                  <a:cubicBezTo>
                    <a:pt x="0" y="80911"/>
                    <a:pt x="80911" y="0"/>
                    <a:pt x="180721" y="0"/>
                  </a:cubicBezTo>
                  <a:cubicBezTo>
                    <a:pt x="280530" y="0"/>
                    <a:pt x="361441" y="80911"/>
                    <a:pt x="361441" y="180721"/>
                  </a:cubicBezTo>
                  <a:close/>
                </a:path>
              </a:pathLst>
            </a:custGeom>
            <a:solidFill>
              <a:schemeClr val="accent4">
                <a:lumMod val="75000"/>
              </a:schemeClr>
            </a:solidFill>
            <a:ln w="18224" cap="flat">
              <a:solidFill>
                <a:srgbClr val="FFFFFF"/>
              </a:solid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46D0D981-1592-7B48-46CD-81F41AEF11D0}"/>
                </a:ext>
              </a:extLst>
            </p:cNvPr>
            <p:cNvSpPr/>
            <p:nvPr/>
          </p:nvSpPr>
          <p:spPr>
            <a:xfrm>
              <a:off x="6754097" y="3394078"/>
              <a:ext cx="116636" cy="227520"/>
            </a:xfrm>
            <a:custGeom>
              <a:avLst/>
              <a:gdLst>
                <a:gd name="connsiteX0" fmla="*/ 68470 w 116636"/>
                <a:gd name="connsiteY0" fmla="*/ 199502 h 227520"/>
                <a:gd name="connsiteX1" fmla="*/ 68470 w 116636"/>
                <a:gd name="connsiteY1" fmla="*/ 211818 h 227520"/>
                <a:gd name="connsiteX2" fmla="*/ 60009 w 116636"/>
                <a:gd name="connsiteY2" fmla="*/ 227043 h 227520"/>
                <a:gd name="connsiteX3" fmla="*/ 44784 w 116636"/>
                <a:gd name="connsiteY3" fmla="*/ 218585 h 227520"/>
                <a:gd name="connsiteX4" fmla="*/ 44784 w 116636"/>
                <a:gd name="connsiteY4" fmla="*/ 211818 h 227520"/>
                <a:gd name="connsiteX5" fmla="*/ 44784 w 116636"/>
                <a:gd name="connsiteY5" fmla="*/ 200449 h 227520"/>
                <a:gd name="connsiteX6" fmla="*/ 10914 w 116636"/>
                <a:gd name="connsiteY6" fmla="*/ 194054 h 227520"/>
                <a:gd name="connsiteX7" fmla="*/ 19 w 116636"/>
                <a:gd name="connsiteY7" fmla="*/ 179369 h 227520"/>
                <a:gd name="connsiteX8" fmla="*/ 13721 w 116636"/>
                <a:gd name="connsiteY8" fmla="*/ 164213 h 227520"/>
                <a:gd name="connsiteX9" fmla="*/ 13756 w 116636"/>
                <a:gd name="connsiteY9" fmla="*/ 164210 h 227520"/>
                <a:gd name="connsiteX10" fmla="*/ 32231 w 116636"/>
                <a:gd name="connsiteY10" fmla="*/ 169421 h 227520"/>
                <a:gd name="connsiteX11" fmla="*/ 51890 w 116636"/>
                <a:gd name="connsiteY11" fmla="*/ 171790 h 227520"/>
                <a:gd name="connsiteX12" fmla="*/ 85287 w 116636"/>
                <a:gd name="connsiteY12" fmla="*/ 148104 h 227520"/>
                <a:gd name="connsiteX13" fmla="*/ 61601 w 116636"/>
                <a:gd name="connsiteY13" fmla="*/ 128208 h 227520"/>
                <a:gd name="connsiteX14" fmla="*/ 20625 w 116636"/>
                <a:gd name="connsiteY14" fmla="*/ 115892 h 227520"/>
                <a:gd name="connsiteX15" fmla="*/ 256 w 116636"/>
                <a:gd name="connsiteY15" fmla="*/ 79179 h 227520"/>
                <a:gd name="connsiteX16" fmla="*/ 43837 w 116636"/>
                <a:gd name="connsiteY16" fmla="*/ 27071 h 227520"/>
                <a:gd name="connsiteX17" fmla="*/ 43837 w 116636"/>
                <a:gd name="connsiteY17" fmla="*/ 15702 h 227520"/>
                <a:gd name="connsiteX18" fmla="*/ 52297 w 116636"/>
                <a:gd name="connsiteY18" fmla="*/ 477 h 227520"/>
                <a:gd name="connsiteX19" fmla="*/ 67522 w 116636"/>
                <a:gd name="connsiteY19" fmla="*/ 8935 h 227520"/>
                <a:gd name="connsiteX20" fmla="*/ 67522 w 116636"/>
                <a:gd name="connsiteY20" fmla="*/ 15702 h 227520"/>
                <a:gd name="connsiteX21" fmla="*/ 67522 w 116636"/>
                <a:gd name="connsiteY21" fmla="*/ 27308 h 227520"/>
                <a:gd name="connsiteX22" fmla="*/ 95235 w 116636"/>
                <a:gd name="connsiteY22" fmla="*/ 32282 h 227520"/>
                <a:gd name="connsiteX23" fmla="*/ 106367 w 116636"/>
                <a:gd name="connsiteY23" fmla="*/ 46730 h 227520"/>
                <a:gd name="connsiteX24" fmla="*/ 92648 w 116636"/>
                <a:gd name="connsiteY24" fmla="*/ 61875 h 227520"/>
                <a:gd name="connsiteX25" fmla="*/ 91682 w 116636"/>
                <a:gd name="connsiteY25" fmla="*/ 61889 h 227520"/>
                <a:gd name="connsiteX26" fmla="*/ 76049 w 116636"/>
                <a:gd name="connsiteY26" fmla="*/ 57862 h 227520"/>
                <a:gd name="connsiteX27" fmla="*/ 59943 w 116636"/>
                <a:gd name="connsiteY27" fmla="*/ 56204 h 227520"/>
                <a:gd name="connsiteX28" fmla="*/ 31521 w 116636"/>
                <a:gd name="connsiteY28" fmla="*/ 76337 h 227520"/>
                <a:gd name="connsiteX29" fmla="*/ 55206 w 116636"/>
                <a:gd name="connsiteY29" fmla="*/ 96233 h 227520"/>
                <a:gd name="connsiteX30" fmla="*/ 97840 w 116636"/>
                <a:gd name="connsiteY30" fmla="*/ 109023 h 227520"/>
                <a:gd name="connsiteX31" fmla="*/ 116552 w 116636"/>
                <a:gd name="connsiteY31" fmla="*/ 145973 h 227520"/>
                <a:gd name="connsiteX32" fmla="*/ 68470 w 116636"/>
                <a:gd name="connsiteY32" fmla="*/ 199502 h 22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6636" h="227520">
                  <a:moveTo>
                    <a:pt x="68470" y="199502"/>
                  </a:moveTo>
                  <a:lnTo>
                    <a:pt x="68470" y="211818"/>
                  </a:lnTo>
                  <a:cubicBezTo>
                    <a:pt x="70339" y="218358"/>
                    <a:pt x="66551" y="225175"/>
                    <a:pt x="60009" y="227043"/>
                  </a:cubicBezTo>
                  <a:cubicBezTo>
                    <a:pt x="53470" y="228912"/>
                    <a:pt x="46653" y="225125"/>
                    <a:pt x="44784" y="218585"/>
                  </a:cubicBezTo>
                  <a:cubicBezTo>
                    <a:pt x="44152" y="216373"/>
                    <a:pt x="44152" y="214031"/>
                    <a:pt x="44784" y="211818"/>
                  </a:cubicBezTo>
                  <a:lnTo>
                    <a:pt x="44784" y="200449"/>
                  </a:lnTo>
                  <a:cubicBezTo>
                    <a:pt x="33216" y="200222"/>
                    <a:pt x="21769" y="198060"/>
                    <a:pt x="10914" y="194054"/>
                  </a:cubicBezTo>
                  <a:cubicBezTo>
                    <a:pt x="4405" y="192148"/>
                    <a:pt x="-43" y="186150"/>
                    <a:pt x="19" y="179369"/>
                  </a:cubicBezTo>
                  <a:cubicBezTo>
                    <a:pt x="-384" y="171399"/>
                    <a:pt x="5753" y="164613"/>
                    <a:pt x="13721" y="164213"/>
                  </a:cubicBezTo>
                  <a:cubicBezTo>
                    <a:pt x="13733" y="164213"/>
                    <a:pt x="13744" y="164210"/>
                    <a:pt x="13756" y="164210"/>
                  </a:cubicBezTo>
                  <a:cubicBezTo>
                    <a:pt x="20047" y="165437"/>
                    <a:pt x="26227" y="167181"/>
                    <a:pt x="32231" y="169421"/>
                  </a:cubicBezTo>
                  <a:cubicBezTo>
                    <a:pt x="38640" y="171124"/>
                    <a:pt x="45258" y="171923"/>
                    <a:pt x="51890" y="171790"/>
                  </a:cubicBezTo>
                  <a:cubicBezTo>
                    <a:pt x="75576" y="171790"/>
                    <a:pt x="85287" y="163026"/>
                    <a:pt x="85287" y="148104"/>
                  </a:cubicBezTo>
                  <a:cubicBezTo>
                    <a:pt x="85287" y="133182"/>
                    <a:pt x="80550" y="133182"/>
                    <a:pt x="61601" y="128208"/>
                  </a:cubicBezTo>
                  <a:cubicBezTo>
                    <a:pt x="47584" y="125406"/>
                    <a:pt x="33865" y="121283"/>
                    <a:pt x="20625" y="115892"/>
                  </a:cubicBezTo>
                  <a:cubicBezTo>
                    <a:pt x="7238" y="108694"/>
                    <a:pt x="-723" y="94348"/>
                    <a:pt x="256" y="79179"/>
                  </a:cubicBezTo>
                  <a:cubicBezTo>
                    <a:pt x="-727" y="53206"/>
                    <a:pt x="18098" y="30697"/>
                    <a:pt x="43837" y="27071"/>
                  </a:cubicBezTo>
                  <a:lnTo>
                    <a:pt x="43837" y="15702"/>
                  </a:lnTo>
                  <a:cubicBezTo>
                    <a:pt x="41968" y="9163"/>
                    <a:pt x="45756" y="2346"/>
                    <a:pt x="52297" y="477"/>
                  </a:cubicBezTo>
                  <a:cubicBezTo>
                    <a:pt x="58837" y="-1392"/>
                    <a:pt x="65654" y="2396"/>
                    <a:pt x="67522" y="8935"/>
                  </a:cubicBezTo>
                  <a:cubicBezTo>
                    <a:pt x="68155" y="11147"/>
                    <a:pt x="68155" y="13490"/>
                    <a:pt x="67522" y="15702"/>
                  </a:cubicBezTo>
                  <a:lnTo>
                    <a:pt x="67522" y="27308"/>
                  </a:lnTo>
                  <a:cubicBezTo>
                    <a:pt x="76980" y="27336"/>
                    <a:pt x="86357" y="29018"/>
                    <a:pt x="95235" y="32282"/>
                  </a:cubicBezTo>
                  <a:cubicBezTo>
                    <a:pt x="101753" y="34077"/>
                    <a:pt x="106293" y="39970"/>
                    <a:pt x="106367" y="46730"/>
                  </a:cubicBezTo>
                  <a:cubicBezTo>
                    <a:pt x="106760" y="54700"/>
                    <a:pt x="100618" y="61479"/>
                    <a:pt x="92648" y="61875"/>
                  </a:cubicBezTo>
                  <a:cubicBezTo>
                    <a:pt x="92326" y="61889"/>
                    <a:pt x="92004" y="61894"/>
                    <a:pt x="91682" y="61889"/>
                  </a:cubicBezTo>
                  <a:cubicBezTo>
                    <a:pt x="86367" y="60994"/>
                    <a:pt x="81137" y="59646"/>
                    <a:pt x="76049" y="57862"/>
                  </a:cubicBezTo>
                  <a:cubicBezTo>
                    <a:pt x="70765" y="56676"/>
                    <a:pt x="65358" y="56119"/>
                    <a:pt x="59943" y="56204"/>
                  </a:cubicBezTo>
                  <a:cubicBezTo>
                    <a:pt x="41705" y="56204"/>
                    <a:pt x="31521" y="63784"/>
                    <a:pt x="31521" y="76337"/>
                  </a:cubicBezTo>
                  <a:cubicBezTo>
                    <a:pt x="31521" y="88890"/>
                    <a:pt x="38389" y="92206"/>
                    <a:pt x="55206" y="96233"/>
                  </a:cubicBezTo>
                  <a:cubicBezTo>
                    <a:pt x="69953" y="98455"/>
                    <a:pt x="84306" y="102761"/>
                    <a:pt x="97840" y="109023"/>
                  </a:cubicBezTo>
                  <a:cubicBezTo>
                    <a:pt x="110339" y="117015"/>
                    <a:pt x="117508" y="131167"/>
                    <a:pt x="116552" y="145973"/>
                  </a:cubicBezTo>
                  <a:cubicBezTo>
                    <a:pt x="117641" y="173884"/>
                    <a:pt x="96338" y="197602"/>
                    <a:pt x="68470" y="199502"/>
                  </a:cubicBezTo>
                  <a:close/>
                </a:path>
              </a:pathLst>
            </a:custGeom>
            <a:solidFill>
              <a:srgbClr val="FFFFFF"/>
            </a:solidFill>
            <a:ln w="23644" cap="flat">
              <a:noFill/>
              <a:prstDash val="solid"/>
              <a:miter/>
            </a:ln>
          </p:spPr>
          <p:txBody>
            <a:bodyPr rtlCol="0" anchor="ctr"/>
            <a:lstStyle/>
            <a:p>
              <a:endParaRPr lang="en-US"/>
            </a:p>
          </p:txBody>
        </p:sp>
      </p:grpSp>
      <p:grpSp>
        <p:nvGrpSpPr>
          <p:cNvPr id="121" name="Group 120">
            <a:extLst>
              <a:ext uri="{FF2B5EF4-FFF2-40B4-BE49-F238E27FC236}">
                <a16:creationId xmlns:a16="http://schemas.microsoft.com/office/drawing/2014/main" id="{3133EA41-44E8-ECF5-EB5D-3B24E928F0B2}"/>
              </a:ext>
            </a:extLst>
          </p:cNvPr>
          <p:cNvGrpSpPr/>
          <p:nvPr/>
        </p:nvGrpSpPr>
        <p:grpSpPr>
          <a:xfrm>
            <a:off x="6665608" y="2378220"/>
            <a:ext cx="369257" cy="361441"/>
            <a:chOff x="6631188" y="3327118"/>
            <a:chExt cx="369257" cy="361441"/>
          </a:xfrm>
        </p:grpSpPr>
        <p:sp>
          <p:nvSpPr>
            <p:cNvPr id="122" name="Freeform: Shape 121">
              <a:extLst>
                <a:ext uri="{FF2B5EF4-FFF2-40B4-BE49-F238E27FC236}">
                  <a16:creationId xmlns:a16="http://schemas.microsoft.com/office/drawing/2014/main" id="{80B49F8C-590E-858D-6079-8F79C2A4887E}"/>
                </a:ext>
              </a:extLst>
            </p:cNvPr>
            <p:cNvSpPr/>
            <p:nvPr/>
          </p:nvSpPr>
          <p:spPr>
            <a:xfrm>
              <a:off x="6952127" y="3337066"/>
              <a:ext cx="48318" cy="346756"/>
            </a:xfrm>
            <a:custGeom>
              <a:avLst/>
              <a:gdLst>
                <a:gd name="connsiteX0" fmla="*/ 0 w 48318"/>
                <a:gd name="connsiteY0" fmla="*/ 0 h 346756"/>
                <a:gd name="connsiteX1" fmla="*/ 48319 w 48318"/>
                <a:gd name="connsiteY1" fmla="*/ 0 h 346756"/>
                <a:gd name="connsiteX2" fmla="*/ 48319 w 48318"/>
                <a:gd name="connsiteY2" fmla="*/ 346756 h 346756"/>
                <a:gd name="connsiteX3" fmla="*/ 0 w 48318"/>
                <a:gd name="connsiteY3" fmla="*/ 346756 h 346756"/>
              </a:gdLst>
              <a:ahLst/>
              <a:cxnLst>
                <a:cxn ang="0">
                  <a:pos x="connsiteX0" y="connsiteY0"/>
                </a:cxn>
                <a:cxn ang="0">
                  <a:pos x="connsiteX1" y="connsiteY1"/>
                </a:cxn>
                <a:cxn ang="0">
                  <a:pos x="connsiteX2" y="connsiteY2"/>
                </a:cxn>
                <a:cxn ang="0">
                  <a:pos x="connsiteX3" y="connsiteY3"/>
                </a:cxn>
              </a:cxnLst>
              <a:rect l="l" t="t" r="r" b="b"/>
              <a:pathLst>
                <a:path w="48318" h="346756">
                  <a:moveTo>
                    <a:pt x="0" y="0"/>
                  </a:moveTo>
                  <a:lnTo>
                    <a:pt x="48319" y="0"/>
                  </a:lnTo>
                  <a:lnTo>
                    <a:pt x="48319" y="346756"/>
                  </a:lnTo>
                  <a:lnTo>
                    <a:pt x="0" y="346756"/>
                  </a:lnTo>
                  <a:close/>
                </a:path>
              </a:pathLst>
            </a:custGeom>
            <a:solidFill>
              <a:srgbClr val="FFFFFF"/>
            </a:solidFill>
            <a:ln w="23644"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A45C89ED-CE83-3596-EE32-C69591A4724E}"/>
                </a:ext>
              </a:extLst>
            </p:cNvPr>
            <p:cNvSpPr/>
            <p:nvPr/>
          </p:nvSpPr>
          <p:spPr>
            <a:xfrm>
              <a:off x="6800776" y="3337066"/>
              <a:ext cx="48318" cy="346756"/>
            </a:xfrm>
            <a:custGeom>
              <a:avLst/>
              <a:gdLst>
                <a:gd name="connsiteX0" fmla="*/ 0 w 48318"/>
                <a:gd name="connsiteY0" fmla="*/ 0 h 346756"/>
                <a:gd name="connsiteX1" fmla="*/ 48319 w 48318"/>
                <a:gd name="connsiteY1" fmla="*/ 0 h 346756"/>
                <a:gd name="connsiteX2" fmla="*/ 48319 w 48318"/>
                <a:gd name="connsiteY2" fmla="*/ 346756 h 346756"/>
                <a:gd name="connsiteX3" fmla="*/ 0 w 48318"/>
                <a:gd name="connsiteY3" fmla="*/ 346756 h 346756"/>
              </a:gdLst>
              <a:ahLst/>
              <a:cxnLst>
                <a:cxn ang="0">
                  <a:pos x="connsiteX0" y="connsiteY0"/>
                </a:cxn>
                <a:cxn ang="0">
                  <a:pos x="connsiteX1" y="connsiteY1"/>
                </a:cxn>
                <a:cxn ang="0">
                  <a:pos x="connsiteX2" y="connsiteY2"/>
                </a:cxn>
                <a:cxn ang="0">
                  <a:pos x="connsiteX3" y="connsiteY3"/>
                </a:cxn>
              </a:cxnLst>
              <a:rect l="l" t="t" r="r" b="b"/>
              <a:pathLst>
                <a:path w="48318" h="346756">
                  <a:moveTo>
                    <a:pt x="0" y="0"/>
                  </a:moveTo>
                  <a:lnTo>
                    <a:pt x="48319" y="0"/>
                  </a:lnTo>
                  <a:lnTo>
                    <a:pt x="48319" y="346756"/>
                  </a:lnTo>
                  <a:lnTo>
                    <a:pt x="0" y="346756"/>
                  </a:lnTo>
                  <a:close/>
                </a:path>
              </a:pathLst>
            </a:custGeom>
            <a:solidFill>
              <a:srgbClr val="FFFFFF"/>
            </a:solidFill>
            <a:ln w="23644"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F8DAE57E-6954-83E1-D49F-8422F58DA8A8}"/>
                </a:ext>
              </a:extLst>
            </p:cNvPr>
            <p:cNvSpPr/>
            <p:nvPr/>
          </p:nvSpPr>
          <p:spPr>
            <a:xfrm>
              <a:off x="6649663" y="3337066"/>
              <a:ext cx="48318" cy="346756"/>
            </a:xfrm>
            <a:custGeom>
              <a:avLst/>
              <a:gdLst>
                <a:gd name="connsiteX0" fmla="*/ 0 w 48318"/>
                <a:gd name="connsiteY0" fmla="*/ 0 h 346756"/>
                <a:gd name="connsiteX1" fmla="*/ 48319 w 48318"/>
                <a:gd name="connsiteY1" fmla="*/ 0 h 346756"/>
                <a:gd name="connsiteX2" fmla="*/ 48319 w 48318"/>
                <a:gd name="connsiteY2" fmla="*/ 346756 h 346756"/>
                <a:gd name="connsiteX3" fmla="*/ 0 w 48318"/>
                <a:gd name="connsiteY3" fmla="*/ 346756 h 346756"/>
              </a:gdLst>
              <a:ahLst/>
              <a:cxnLst>
                <a:cxn ang="0">
                  <a:pos x="connsiteX0" y="connsiteY0"/>
                </a:cxn>
                <a:cxn ang="0">
                  <a:pos x="connsiteX1" y="connsiteY1"/>
                </a:cxn>
                <a:cxn ang="0">
                  <a:pos x="connsiteX2" y="connsiteY2"/>
                </a:cxn>
                <a:cxn ang="0">
                  <a:pos x="connsiteX3" y="connsiteY3"/>
                </a:cxn>
              </a:cxnLst>
              <a:rect l="l" t="t" r="r" b="b"/>
              <a:pathLst>
                <a:path w="48318" h="346756">
                  <a:moveTo>
                    <a:pt x="0" y="0"/>
                  </a:moveTo>
                  <a:lnTo>
                    <a:pt x="48319" y="0"/>
                  </a:lnTo>
                  <a:lnTo>
                    <a:pt x="48319" y="346756"/>
                  </a:lnTo>
                  <a:lnTo>
                    <a:pt x="0" y="346756"/>
                  </a:lnTo>
                  <a:close/>
                </a:path>
              </a:pathLst>
            </a:custGeom>
            <a:solidFill>
              <a:srgbClr val="FFFFFF"/>
            </a:solidFill>
            <a:ln w="23644"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2F8FA5CD-37F2-73C6-8693-E677B559F834}"/>
                </a:ext>
              </a:extLst>
            </p:cNvPr>
            <p:cNvSpPr/>
            <p:nvPr/>
          </p:nvSpPr>
          <p:spPr>
            <a:xfrm>
              <a:off x="6631188" y="3327118"/>
              <a:ext cx="361441" cy="361441"/>
            </a:xfrm>
            <a:custGeom>
              <a:avLst/>
              <a:gdLst>
                <a:gd name="connsiteX0" fmla="*/ 361441 w 361441"/>
                <a:gd name="connsiteY0" fmla="*/ 180721 h 361441"/>
                <a:gd name="connsiteX1" fmla="*/ 180721 w 361441"/>
                <a:gd name="connsiteY1" fmla="*/ 361441 h 361441"/>
                <a:gd name="connsiteX2" fmla="*/ 0 w 361441"/>
                <a:gd name="connsiteY2" fmla="*/ 180721 h 361441"/>
                <a:gd name="connsiteX3" fmla="*/ 180721 w 361441"/>
                <a:gd name="connsiteY3" fmla="*/ 0 h 361441"/>
                <a:gd name="connsiteX4" fmla="*/ 361441 w 361441"/>
                <a:gd name="connsiteY4" fmla="*/ 180721 h 361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441" h="361441">
                  <a:moveTo>
                    <a:pt x="361441" y="180721"/>
                  </a:moveTo>
                  <a:cubicBezTo>
                    <a:pt x="361441" y="280530"/>
                    <a:pt x="280530" y="361441"/>
                    <a:pt x="180721" y="361441"/>
                  </a:cubicBezTo>
                  <a:cubicBezTo>
                    <a:pt x="80911" y="361441"/>
                    <a:pt x="0" y="280530"/>
                    <a:pt x="0" y="180721"/>
                  </a:cubicBezTo>
                  <a:cubicBezTo>
                    <a:pt x="0" y="80911"/>
                    <a:pt x="80911" y="0"/>
                    <a:pt x="180721" y="0"/>
                  </a:cubicBezTo>
                  <a:cubicBezTo>
                    <a:pt x="280530" y="0"/>
                    <a:pt x="361441" y="80911"/>
                    <a:pt x="361441" y="180721"/>
                  </a:cubicBezTo>
                  <a:close/>
                </a:path>
              </a:pathLst>
            </a:custGeom>
            <a:solidFill>
              <a:schemeClr val="accent4">
                <a:lumMod val="75000"/>
              </a:schemeClr>
            </a:solidFill>
            <a:ln w="18224" cap="flat">
              <a:solidFill>
                <a:srgbClr val="FFFFFF"/>
              </a:solid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A56381D9-7ABF-3753-6982-EDB9F41816C2}"/>
                </a:ext>
              </a:extLst>
            </p:cNvPr>
            <p:cNvSpPr/>
            <p:nvPr/>
          </p:nvSpPr>
          <p:spPr>
            <a:xfrm>
              <a:off x="6754097" y="3394078"/>
              <a:ext cx="116636" cy="227520"/>
            </a:xfrm>
            <a:custGeom>
              <a:avLst/>
              <a:gdLst>
                <a:gd name="connsiteX0" fmla="*/ 68470 w 116636"/>
                <a:gd name="connsiteY0" fmla="*/ 199502 h 227520"/>
                <a:gd name="connsiteX1" fmla="*/ 68470 w 116636"/>
                <a:gd name="connsiteY1" fmla="*/ 211818 h 227520"/>
                <a:gd name="connsiteX2" fmla="*/ 60009 w 116636"/>
                <a:gd name="connsiteY2" fmla="*/ 227043 h 227520"/>
                <a:gd name="connsiteX3" fmla="*/ 44784 w 116636"/>
                <a:gd name="connsiteY3" fmla="*/ 218585 h 227520"/>
                <a:gd name="connsiteX4" fmla="*/ 44784 w 116636"/>
                <a:gd name="connsiteY4" fmla="*/ 211818 h 227520"/>
                <a:gd name="connsiteX5" fmla="*/ 44784 w 116636"/>
                <a:gd name="connsiteY5" fmla="*/ 200449 h 227520"/>
                <a:gd name="connsiteX6" fmla="*/ 10914 w 116636"/>
                <a:gd name="connsiteY6" fmla="*/ 194054 h 227520"/>
                <a:gd name="connsiteX7" fmla="*/ 19 w 116636"/>
                <a:gd name="connsiteY7" fmla="*/ 179369 h 227520"/>
                <a:gd name="connsiteX8" fmla="*/ 13721 w 116636"/>
                <a:gd name="connsiteY8" fmla="*/ 164213 h 227520"/>
                <a:gd name="connsiteX9" fmla="*/ 13756 w 116636"/>
                <a:gd name="connsiteY9" fmla="*/ 164210 h 227520"/>
                <a:gd name="connsiteX10" fmla="*/ 32231 w 116636"/>
                <a:gd name="connsiteY10" fmla="*/ 169421 h 227520"/>
                <a:gd name="connsiteX11" fmla="*/ 51890 w 116636"/>
                <a:gd name="connsiteY11" fmla="*/ 171790 h 227520"/>
                <a:gd name="connsiteX12" fmla="*/ 85287 w 116636"/>
                <a:gd name="connsiteY12" fmla="*/ 148104 h 227520"/>
                <a:gd name="connsiteX13" fmla="*/ 61601 w 116636"/>
                <a:gd name="connsiteY13" fmla="*/ 128208 h 227520"/>
                <a:gd name="connsiteX14" fmla="*/ 20625 w 116636"/>
                <a:gd name="connsiteY14" fmla="*/ 115892 h 227520"/>
                <a:gd name="connsiteX15" fmla="*/ 256 w 116636"/>
                <a:gd name="connsiteY15" fmla="*/ 79179 h 227520"/>
                <a:gd name="connsiteX16" fmla="*/ 43837 w 116636"/>
                <a:gd name="connsiteY16" fmla="*/ 27071 h 227520"/>
                <a:gd name="connsiteX17" fmla="*/ 43837 w 116636"/>
                <a:gd name="connsiteY17" fmla="*/ 15702 h 227520"/>
                <a:gd name="connsiteX18" fmla="*/ 52297 w 116636"/>
                <a:gd name="connsiteY18" fmla="*/ 477 h 227520"/>
                <a:gd name="connsiteX19" fmla="*/ 67522 w 116636"/>
                <a:gd name="connsiteY19" fmla="*/ 8935 h 227520"/>
                <a:gd name="connsiteX20" fmla="*/ 67522 w 116636"/>
                <a:gd name="connsiteY20" fmla="*/ 15702 h 227520"/>
                <a:gd name="connsiteX21" fmla="*/ 67522 w 116636"/>
                <a:gd name="connsiteY21" fmla="*/ 27308 h 227520"/>
                <a:gd name="connsiteX22" fmla="*/ 95235 w 116636"/>
                <a:gd name="connsiteY22" fmla="*/ 32282 h 227520"/>
                <a:gd name="connsiteX23" fmla="*/ 106367 w 116636"/>
                <a:gd name="connsiteY23" fmla="*/ 46730 h 227520"/>
                <a:gd name="connsiteX24" fmla="*/ 92648 w 116636"/>
                <a:gd name="connsiteY24" fmla="*/ 61875 h 227520"/>
                <a:gd name="connsiteX25" fmla="*/ 91682 w 116636"/>
                <a:gd name="connsiteY25" fmla="*/ 61889 h 227520"/>
                <a:gd name="connsiteX26" fmla="*/ 76049 w 116636"/>
                <a:gd name="connsiteY26" fmla="*/ 57862 h 227520"/>
                <a:gd name="connsiteX27" fmla="*/ 59943 w 116636"/>
                <a:gd name="connsiteY27" fmla="*/ 56204 h 227520"/>
                <a:gd name="connsiteX28" fmla="*/ 31521 w 116636"/>
                <a:gd name="connsiteY28" fmla="*/ 76337 h 227520"/>
                <a:gd name="connsiteX29" fmla="*/ 55206 w 116636"/>
                <a:gd name="connsiteY29" fmla="*/ 96233 h 227520"/>
                <a:gd name="connsiteX30" fmla="*/ 97840 w 116636"/>
                <a:gd name="connsiteY30" fmla="*/ 109023 h 227520"/>
                <a:gd name="connsiteX31" fmla="*/ 116552 w 116636"/>
                <a:gd name="connsiteY31" fmla="*/ 145973 h 227520"/>
                <a:gd name="connsiteX32" fmla="*/ 68470 w 116636"/>
                <a:gd name="connsiteY32" fmla="*/ 199502 h 22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6636" h="227520">
                  <a:moveTo>
                    <a:pt x="68470" y="199502"/>
                  </a:moveTo>
                  <a:lnTo>
                    <a:pt x="68470" y="211818"/>
                  </a:lnTo>
                  <a:cubicBezTo>
                    <a:pt x="70339" y="218358"/>
                    <a:pt x="66551" y="225175"/>
                    <a:pt x="60009" y="227043"/>
                  </a:cubicBezTo>
                  <a:cubicBezTo>
                    <a:pt x="53470" y="228912"/>
                    <a:pt x="46653" y="225125"/>
                    <a:pt x="44784" y="218585"/>
                  </a:cubicBezTo>
                  <a:cubicBezTo>
                    <a:pt x="44152" y="216373"/>
                    <a:pt x="44152" y="214031"/>
                    <a:pt x="44784" y="211818"/>
                  </a:cubicBezTo>
                  <a:lnTo>
                    <a:pt x="44784" y="200449"/>
                  </a:lnTo>
                  <a:cubicBezTo>
                    <a:pt x="33216" y="200222"/>
                    <a:pt x="21769" y="198060"/>
                    <a:pt x="10914" y="194054"/>
                  </a:cubicBezTo>
                  <a:cubicBezTo>
                    <a:pt x="4405" y="192148"/>
                    <a:pt x="-43" y="186150"/>
                    <a:pt x="19" y="179369"/>
                  </a:cubicBezTo>
                  <a:cubicBezTo>
                    <a:pt x="-384" y="171399"/>
                    <a:pt x="5753" y="164613"/>
                    <a:pt x="13721" y="164213"/>
                  </a:cubicBezTo>
                  <a:cubicBezTo>
                    <a:pt x="13733" y="164213"/>
                    <a:pt x="13744" y="164210"/>
                    <a:pt x="13756" y="164210"/>
                  </a:cubicBezTo>
                  <a:cubicBezTo>
                    <a:pt x="20047" y="165437"/>
                    <a:pt x="26227" y="167181"/>
                    <a:pt x="32231" y="169421"/>
                  </a:cubicBezTo>
                  <a:cubicBezTo>
                    <a:pt x="38640" y="171124"/>
                    <a:pt x="45258" y="171923"/>
                    <a:pt x="51890" y="171790"/>
                  </a:cubicBezTo>
                  <a:cubicBezTo>
                    <a:pt x="75576" y="171790"/>
                    <a:pt x="85287" y="163026"/>
                    <a:pt x="85287" y="148104"/>
                  </a:cubicBezTo>
                  <a:cubicBezTo>
                    <a:pt x="85287" y="133182"/>
                    <a:pt x="80550" y="133182"/>
                    <a:pt x="61601" y="128208"/>
                  </a:cubicBezTo>
                  <a:cubicBezTo>
                    <a:pt x="47584" y="125406"/>
                    <a:pt x="33865" y="121283"/>
                    <a:pt x="20625" y="115892"/>
                  </a:cubicBezTo>
                  <a:cubicBezTo>
                    <a:pt x="7238" y="108694"/>
                    <a:pt x="-723" y="94348"/>
                    <a:pt x="256" y="79179"/>
                  </a:cubicBezTo>
                  <a:cubicBezTo>
                    <a:pt x="-727" y="53206"/>
                    <a:pt x="18098" y="30697"/>
                    <a:pt x="43837" y="27071"/>
                  </a:cubicBezTo>
                  <a:lnTo>
                    <a:pt x="43837" y="15702"/>
                  </a:lnTo>
                  <a:cubicBezTo>
                    <a:pt x="41968" y="9163"/>
                    <a:pt x="45756" y="2346"/>
                    <a:pt x="52297" y="477"/>
                  </a:cubicBezTo>
                  <a:cubicBezTo>
                    <a:pt x="58837" y="-1392"/>
                    <a:pt x="65654" y="2396"/>
                    <a:pt x="67522" y="8935"/>
                  </a:cubicBezTo>
                  <a:cubicBezTo>
                    <a:pt x="68155" y="11147"/>
                    <a:pt x="68155" y="13490"/>
                    <a:pt x="67522" y="15702"/>
                  </a:cubicBezTo>
                  <a:lnTo>
                    <a:pt x="67522" y="27308"/>
                  </a:lnTo>
                  <a:cubicBezTo>
                    <a:pt x="76980" y="27336"/>
                    <a:pt x="86357" y="29018"/>
                    <a:pt x="95235" y="32282"/>
                  </a:cubicBezTo>
                  <a:cubicBezTo>
                    <a:pt x="101753" y="34077"/>
                    <a:pt x="106293" y="39970"/>
                    <a:pt x="106367" y="46730"/>
                  </a:cubicBezTo>
                  <a:cubicBezTo>
                    <a:pt x="106760" y="54700"/>
                    <a:pt x="100618" y="61479"/>
                    <a:pt x="92648" y="61875"/>
                  </a:cubicBezTo>
                  <a:cubicBezTo>
                    <a:pt x="92326" y="61889"/>
                    <a:pt x="92004" y="61894"/>
                    <a:pt x="91682" y="61889"/>
                  </a:cubicBezTo>
                  <a:cubicBezTo>
                    <a:pt x="86367" y="60994"/>
                    <a:pt x="81137" y="59646"/>
                    <a:pt x="76049" y="57862"/>
                  </a:cubicBezTo>
                  <a:cubicBezTo>
                    <a:pt x="70765" y="56676"/>
                    <a:pt x="65358" y="56119"/>
                    <a:pt x="59943" y="56204"/>
                  </a:cubicBezTo>
                  <a:cubicBezTo>
                    <a:pt x="41705" y="56204"/>
                    <a:pt x="31521" y="63784"/>
                    <a:pt x="31521" y="76337"/>
                  </a:cubicBezTo>
                  <a:cubicBezTo>
                    <a:pt x="31521" y="88890"/>
                    <a:pt x="38389" y="92206"/>
                    <a:pt x="55206" y="96233"/>
                  </a:cubicBezTo>
                  <a:cubicBezTo>
                    <a:pt x="69953" y="98455"/>
                    <a:pt x="84306" y="102761"/>
                    <a:pt x="97840" y="109023"/>
                  </a:cubicBezTo>
                  <a:cubicBezTo>
                    <a:pt x="110339" y="117015"/>
                    <a:pt x="117508" y="131167"/>
                    <a:pt x="116552" y="145973"/>
                  </a:cubicBezTo>
                  <a:cubicBezTo>
                    <a:pt x="117641" y="173884"/>
                    <a:pt x="96338" y="197602"/>
                    <a:pt x="68470" y="199502"/>
                  </a:cubicBezTo>
                  <a:close/>
                </a:path>
              </a:pathLst>
            </a:custGeom>
            <a:solidFill>
              <a:srgbClr val="FFFFFF"/>
            </a:solidFill>
            <a:ln w="23644" cap="flat">
              <a:noFill/>
              <a:prstDash val="solid"/>
              <a:miter/>
            </a:ln>
          </p:spPr>
          <p:txBody>
            <a:bodyPr rtlCol="0" anchor="ctr"/>
            <a:lstStyle/>
            <a:p>
              <a:endParaRPr lang="en-US"/>
            </a:p>
          </p:txBody>
        </p:sp>
      </p:grpSp>
      <p:grpSp>
        <p:nvGrpSpPr>
          <p:cNvPr id="127" name="Gruppieren 1">
            <a:extLst>
              <a:ext uri="{FF2B5EF4-FFF2-40B4-BE49-F238E27FC236}">
                <a16:creationId xmlns:a16="http://schemas.microsoft.com/office/drawing/2014/main" id="{C82F3B3D-2DDB-D991-0784-8D4AAFE9680F}"/>
              </a:ext>
            </a:extLst>
          </p:cNvPr>
          <p:cNvGrpSpPr>
            <a:grpSpLocks noChangeAspect="1"/>
          </p:cNvGrpSpPr>
          <p:nvPr/>
        </p:nvGrpSpPr>
        <p:grpSpPr>
          <a:xfrm>
            <a:off x="7117595" y="2342297"/>
            <a:ext cx="360000" cy="360000"/>
            <a:chOff x="4167000" y="2166750"/>
            <a:chExt cx="810000" cy="810000"/>
          </a:xfrm>
        </p:grpSpPr>
        <p:sp>
          <p:nvSpPr>
            <p:cNvPr id="128" name="Freeform: Shape 127">
              <a:extLst>
                <a:ext uri="{FF2B5EF4-FFF2-40B4-BE49-F238E27FC236}">
                  <a16:creationId xmlns:a16="http://schemas.microsoft.com/office/drawing/2014/main" id="{5E2654F4-E2CE-0348-121C-E6420A5DA79A}"/>
                </a:ext>
              </a:extLst>
            </p:cNvPr>
            <p:cNvSpPr/>
            <p:nvPr/>
          </p:nvSpPr>
          <p:spPr>
            <a:xfrm>
              <a:off x="4167000" y="2166750"/>
              <a:ext cx="810000" cy="810000"/>
            </a:xfrm>
            <a:custGeom>
              <a:avLst/>
              <a:gdLst>
                <a:gd name="connsiteX0" fmla="*/ 95770 w 1072618"/>
                <a:gd name="connsiteY0" fmla="*/ 1072619 h 1072618"/>
                <a:gd name="connsiteX1" fmla="*/ 0 w 1072618"/>
                <a:gd name="connsiteY1" fmla="*/ 976849 h 1072618"/>
                <a:gd name="connsiteX2" fmla="*/ 0 w 1072618"/>
                <a:gd name="connsiteY2" fmla="*/ 95770 h 1072618"/>
                <a:gd name="connsiteX3" fmla="*/ 95770 w 1072618"/>
                <a:gd name="connsiteY3" fmla="*/ 0 h 1072618"/>
                <a:gd name="connsiteX4" fmla="*/ 976849 w 1072618"/>
                <a:gd name="connsiteY4" fmla="*/ 0 h 1072618"/>
                <a:gd name="connsiteX5" fmla="*/ 1072619 w 1072618"/>
                <a:gd name="connsiteY5" fmla="*/ 95770 h 1072618"/>
                <a:gd name="connsiteX6" fmla="*/ 1072619 w 1072618"/>
                <a:gd name="connsiteY6" fmla="*/ 976849 h 1072618"/>
                <a:gd name="connsiteX7" fmla="*/ 976849 w 1072618"/>
                <a:gd name="connsiteY7" fmla="*/ 1072619 h 1072618"/>
                <a:gd name="connsiteX8" fmla="*/ 95770 w 1072618"/>
                <a:gd name="connsiteY8" fmla="*/ 1072619 h 107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618" h="1072618">
                  <a:moveTo>
                    <a:pt x="95770" y="1072619"/>
                  </a:moveTo>
                  <a:cubicBezTo>
                    <a:pt x="43416" y="1072619"/>
                    <a:pt x="0" y="1029203"/>
                    <a:pt x="0" y="976849"/>
                  </a:cubicBezTo>
                  <a:lnTo>
                    <a:pt x="0" y="95770"/>
                  </a:lnTo>
                  <a:cubicBezTo>
                    <a:pt x="0" y="43416"/>
                    <a:pt x="43416" y="0"/>
                    <a:pt x="95770" y="0"/>
                  </a:cubicBezTo>
                  <a:lnTo>
                    <a:pt x="976849" y="0"/>
                  </a:lnTo>
                  <a:cubicBezTo>
                    <a:pt x="1029203" y="0"/>
                    <a:pt x="1072619" y="43416"/>
                    <a:pt x="1072619" y="95770"/>
                  </a:cubicBezTo>
                  <a:lnTo>
                    <a:pt x="1072619" y="976849"/>
                  </a:lnTo>
                  <a:cubicBezTo>
                    <a:pt x="1072619" y="1029203"/>
                    <a:pt x="1029203" y="1072619"/>
                    <a:pt x="976849" y="1072619"/>
                  </a:cubicBezTo>
                  <a:lnTo>
                    <a:pt x="95770" y="1072619"/>
                  </a:lnTo>
                  <a:close/>
                </a:path>
              </a:pathLst>
            </a:custGeom>
            <a:gradFill flip="none" rotWithShape="1">
              <a:gsLst>
                <a:gs pos="91200">
                  <a:srgbClr val="002856"/>
                </a:gs>
                <a:gs pos="0">
                  <a:srgbClr val="005CA9"/>
                </a:gs>
              </a:gsLst>
              <a:path path="circle">
                <a:fillToRect l="100000" t="100000"/>
              </a:path>
              <a:tileRect r="-100000" b="-100000"/>
            </a:gradFill>
            <a:ln w="9525" cap="flat" cmpd="sng" algn="ctr">
              <a:solidFill>
                <a:srgbClr val="FFFFFF"/>
              </a:solid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defTabSz="914400">
                <a:spcBef>
                  <a:spcPts val="0"/>
                </a:spcBef>
                <a:spcAft>
                  <a:spcPts val="0"/>
                </a:spcAft>
                <a:buClr>
                  <a:srgbClr val="182677"/>
                </a:buClr>
                <a:buFont typeface="Arial" pitchFamily="34" charset="0"/>
              </a:pPr>
              <a:endParaRPr lang="en-US" sz="1200" kern="0">
                <a:solidFill>
                  <a:prstClr val="black"/>
                </a:solidFill>
              </a:endParaRPr>
            </a:p>
          </p:txBody>
        </p:sp>
        <p:grpSp>
          <p:nvGrpSpPr>
            <p:cNvPr id="129" name="Group 128">
              <a:extLst>
                <a:ext uri="{FF2B5EF4-FFF2-40B4-BE49-F238E27FC236}">
                  <a16:creationId xmlns:a16="http://schemas.microsoft.com/office/drawing/2014/main" id="{BCD983AC-E91F-E7F6-BBAE-BED53E90F15C}"/>
                </a:ext>
              </a:extLst>
            </p:cNvPr>
            <p:cNvGrpSpPr/>
            <p:nvPr/>
          </p:nvGrpSpPr>
          <p:grpSpPr>
            <a:xfrm>
              <a:off x="4222192" y="2244208"/>
              <a:ext cx="699617" cy="655084"/>
              <a:chOff x="5539530" y="2123697"/>
              <a:chExt cx="699617" cy="655084"/>
            </a:xfrm>
          </p:grpSpPr>
          <p:sp>
            <p:nvSpPr>
              <p:cNvPr id="130" name="Freeform: Shape 129">
                <a:extLst>
                  <a:ext uri="{FF2B5EF4-FFF2-40B4-BE49-F238E27FC236}">
                    <a16:creationId xmlns:a16="http://schemas.microsoft.com/office/drawing/2014/main" id="{35E5A494-BCAD-A1FE-510F-671251E1D41B}"/>
                  </a:ext>
                </a:extLst>
              </p:cNvPr>
              <p:cNvSpPr/>
              <p:nvPr/>
            </p:nvSpPr>
            <p:spPr>
              <a:xfrm>
                <a:off x="5844897" y="2262081"/>
                <a:ext cx="178416" cy="237091"/>
              </a:xfrm>
              <a:custGeom>
                <a:avLst/>
                <a:gdLst>
                  <a:gd name="connsiteX0" fmla="*/ 19156 w 178416"/>
                  <a:gd name="connsiteY0" fmla="*/ 0 h 237091"/>
                  <a:gd name="connsiteX1" fmla="*/ 106 w 178416"/>
                  <a:gd name="connsiteY1" fmla="*/ 19050 h 237091"/>
                  <a:gd name="connsiteX2" fmla="*/ 106 w 178416"/>
                  <a:gd name="connsiteY2" fmla="*/ 218313 h 237091"/>
                  <a:gd name="connsiteX3" fmla="*/ 106 w 178416"/>
                  <a:gd name="connsiteY3" fmla="*/ 222028 h 237091"/>
                  <a:gd name="connsiteX4" fmla="*/ 106 w 178416"/>
                  <a:gd name="connsiteY4" fmla="*/ 223742 h 237091"/>
                  <a:gd name="connsiteX5" fmla="*/ 677 w 178416"/>
                  <a:gd name="connsiteY5" fmla="*/ 225647 h 237091"/>
                  <a:gd name="connsiteX6" fmla="*/ 1630 w 178416"/>
                  <a:gd name="connsiteY6" fmla="*/ 227457 h 237091"/>
                  <a:gd name="connsiteX7" fmla="*/ 2392 w 178416"/>
                  <a:gd name="connsiteY7" fmla="*/ 228886 h 237091"/>
                  <a:gd name="connsiteX8" fmla="*/ 7726 w 178416"/>
                  <a:gd name="connsiteY8" fmla="*/ 234125 h 237091"/>
                  <a:gd name="connsiteX9" fmla="*/ 9154 w 178416"/>
                  <a:gd name="connsiteY9" fmla="*/ 234887 h 237091"/>
                  <a:gd name="connsiteX10" fmla="*/ 10964 w 178416"/>
                  <a:gd name="connsiteY10" fmla="*/ 235934 h 237091"/>
                  <a:gd name="connsiteX11" fmla="*/ 12869 w 178416"/>
                  <a:gd name="connsiteY11" fmla="*/ 236506 h 237091"/>
                  <a:gd name="connsiteX12" fmla="*/ 14489 w 178416"/>
                  <a:gd name="connsiteY12" fmla="*/ 236982 h 237091"/>
                  <a:gd name="connsiteX13" fmla="*/ 18298 w 178416"/>
                  <a:gd name="connsiteY13" fmla="*/ 236982 h 237091"/>
                  <a:gd name="connsiteX14" fmla="*/ 22013 w 178416"/>
                  <a:gd name="connsiteY14" fmla="*/ 236982 h 237091"/>
                  <a:gd name="connsiteX15" fmla="*/ 23632 w 178416"/>
                  <a:gd name="connsiteY15" fmla="*/ 236506 h 237091"/>
                  <a:gd name="connsiteX16" fmla="*/ 25538 w 178416"/>
                  <a:gd name="connsiteY16" fmla="*/ 235934 h 237091"/>
                  <a:gd name="connsiteX17" fmla="*/ 27442 w 178416"/>
                  <a:gd name="connsiteY17" fmla="*/ 234887 h 237091"/>
                  <a:gd name="connsiteX18" fmla="*/ 28776 w 178416"/>
                  <a:gd name="connsiteY18" fmla="*/ 234125 h 237091"/>
                  <a:gd name="connsiteX19" fmla="*/ 31729 w 178416"/>
                  <a:gd name="connsiteY19" fmla="*/ 231743 h 237091"/>
                  <a:gd name="connsiteX20" fmla="*/ 173461 w 178416"/>
                  <a:gd name="connsiteY20" fmla="*/ 90869 h 237091"/>
                  <a:gd name="connsiteX21" fmla="*/ 172183 w 178416"/>
                  <a:gd name="connsiteY21" fmla="*/ 63958 h 237091"/>
                  <a:gd name="connsiteX22" fmla="*/ 146600 w 178416"/>
                  <a:gd name="connsiteY22" fmla="*/ 63913 h 237091"/>
                  <a:gd name="connsiteX23" fmla="*/ 38206 w 178416"/>
                  <a:gd name="connsiteY23" fmla="*/ 172307 h 237091"/>
                  <a:gd name="connsiteX24" fmla="*/ 38206 w 178416"/>
                  <a:gd name="connsiteY24" fmla="*/ 19050 h 237091"/>
                  <a:gd name="connsiteX25" fmla="*/ 19156 w 178416"/>
                  <a:gd name="connsiteY25" fmla="*/ 0 h 23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8416" h="237091">
                    <a:moveTo>
                      <a:pt x="19156" y="0"/>
                    </a:moveTo>
                    <a:cubicBezTo>
                      <a:pt x="8634" y="0"/>
                      <a:pt x="106" y="8529"/>
                      <a:pt x="106" y="19050"/>
                    </a:cubicBezTo>
                    <a:lnTo>
                      <a:pt x="106" y="218313"/>
                    </a:lnTo>
                    <a:cubicBezTo>
                      <a:pt x="-35" y="219547"/>
                      <a:pt x="-35" y="220793"/>
                      <a:pt x="106" y="222028"/>
                    </a:cubicBezTo>
                    <a:cubicBezTo>
                      <a:pt x="63" y="222598"/>
                      <a:pt x="63" y="223172"/>
                      <a:pt x="106" y="223742"/>
                    </a:cubicBezTo>
                    <a:cubicBezTo>
                      <a:pt x="106" y="224314"/>
                      <a:pt x="106" y="224980"/>
                      <a:pt x="677" y="225647"/>
                    </a:cubicBezTo>
                    <a:lnTo>
                      <a:pt x="1630" y="227457"/>
                    </a:lnTo>
                    <a:lnTo>
                      <a:pt x="2392" y="228886"/>
                    </a:lnTo>
                    <a:cubicBezTo>
                      <a:pt x="3806" y="230967"/>
                      <a:pt x="5619" y="232748"/>
                      <a:pt x="7726" y="234125"/>
                    </a:cubicBezTo>
                    <a:cubicBezTo>
                      <a:pt x="8148" y="234469"/>
                      <a:pt x="8633" y="234727"/>
                      <a:pt x="9154" y="234887"/>
                    </a:cubicBezTo>
                    <a:cubicBezTo>
                      <a:pt x="9724" y="235291"/>
                      <a:pt x="10330" y="235642"/>
                      <a:pt x="10964" y="235934"/>
                    </a:cubicBezTo>
                    <a:lnTo>
                      <a:pt x="12869" y="236506"/>
                    </a:lnTo>
                    <a:lnTo>
                      <a:pt x="14489" y="236982"/>
                    </a:lnTo>
                    <a:cubicBezTo>
                      <a:pt x="15754" y="237128"/>
                      <a:pt x="17033" y="237128"/>
                      <a:pt x="18298" y="236982"/>
                    </a:cubicBezTo>
                    <a:cubicBezTo>
                      <a:pt x="19533" y="237123"/>
                      <a:pt x="20779" y="237123"/>
                      <a:pt x="22013" y="236982"/>
                    </a:cubicBezTo>
                    <a:lnTo>
                      <a:pt x="23632" y="236506"/>
                    </a:lnTo>
                    <a:lnTo>
                      <a:pt x="25538" y="235934"/>
                    </a:lnTo>
                    <a:lnTo>
                      <a:pt x="27442" y="234887"/>
                    </a:lnTo>
                    <a:cubicBezTo>
                      <a:pt x="27935" y="234728"/>
                      <a:pt x="28389" y="234468"/>
                      <a:pt x="28776" y="234125"/>
                    </a:cubicBezTo>
                    <a:cubicBezTo>
                      <a:pt x="29880" y="233492"/>
                      <a:pt x="30877" y="232688"/>
                      <a:pt x="31729" y="231743"/>
                    </a:cubicBezTo>
                    <a:lnTo>
                      <a:pt x="173461" y="90869"/>
                    </a:lnTo>
                    <a:cubicBezTo>
                      <a:pt x="180539" y="83085"/>
                      <a:pt x="179967" y="71037"/>
                      <a:pt x="172183" y="63958"/>
                    </a:cubicBezTo>
                    <a:cubicBezTo>
                      <a:pt x="164936" y="57367"/>
                      <a:pt x="153871" y="57348"/>
                      <a:pt x="146600" y="63913"/>
                    </a:cubicBezTo>
                    <a:lnTo>
                      <a:pt x="38206" y="172307"/>
                    </a:lnTo>
                    <a:lnTo>
                      <a:pt x="38206" y="19050"/>
                    </a:lnTo>
                    <a:cubicBezTo>
                      <a:pt x="38206" y="8529"/>
                      <a:pt x="29677" y="0"/>
                      <a:pt x="19156" y="0"/>
                    </a:cubicBezTo>
                    <a:close/>
                  </a:path>
                </a:pathLst>
              </a:custGeom>
              <a:solidFill>
                <a:srgbClr val="FFFFFF"/>
              </a:solidFill>
              <a:ln w="9525" cap="flat">
                <a:noFill/>
                <a:prstDash val="solid"/>
                <a:miter/>
              </a:ln>
            </p:spPr>
            <p:txBody>
              <a:bodyPr rtlCol="0" anchor="ctr"/>
              <a:lstStyle/>
              <a:p>
                <a:endParaRPr lang="en-US" sz="1200"/>
              </a:p>
            </p:txBody>
          </p:sp>
          <p:sp>
            <p:nvSpPr>
              <p:cNvPr id="131" name="Freeform: Shape 130">
                <a:extLst>
                  <a:ext uri="{FF2B5EF4-FFF2-40B4-BE49-F238E27FC236}">
                    <a16:creationId xmlns:a16="http://schemas.microsoft.com/office/drawing/2014/main" id="{8CCB554E-61E1-D74D-DF6F-7BA0BF554BC4}"/>
                  </a:ext>
                </a:extLst>
              </p:cNvPr>
              <p:cNvSpPr/>
              <p:nvPr/>
            </p:nvSpPr>
            <p:spPr>
              <a:xfrm>
                <a:off x="5539530" y="2123697"/>
                <a:ext cx="699617" cy="655084"/>
              </a:xfrm>
              <a:custGeom>
                <a:avLst/>
                <a:gdLst>
                  <a:gd name="connsiteX0" fmla="*/ 613892 w 699617"/>
                  <a:gd name="connsiteY0" fmla="*/ 401465 h 655084"/>
                  <a:gd name="connsiteX1" fmla="*/ 699617 w 699617"/>
                  <a:gd name="connsiteY1" fmla="*/ 253637 h 655084"/>
                  <a:gd name="connsiteX2" fmla="*/ 646563 w 699617"/>
                  <a:gd name="connsiteY2" fmla="*/ 253637 h 655084"/>
                  <a:gd name="connsiteX3" fmla="*/ 253637 w 699617"/>
                  <a:gd name="connsiteY3" fmla="*/ 8522 h 655084"/>
                  <a:gd name="connsiteX4" fmla="*/ 8522 w 699617"/>
                  <a:gd name="connsiteY4" fmla="*/ 401448 h 655084"/>
                  <a:gd name="connsiteX5" fmla="*/ 401448 w 699617"/>
                  <a:gd name="connsiteY5" fmla="*/ 646563 h 655084"/>
                  <a:gd name="connsiteX6" fmla="*/ 552932 w 699617"/>
                  <a:gd name="connsiteY6" fmla="*/ 565104 h 655084"/>
                  <a:gd name="connsiteX7" fmla="*/ 507022 w 699617"/>
                  <a:gd name="connsiteY7" fmla="*/ 516812 h 655084"/>
                  <a:gd name="connsiteX8" fmla="*/ 138333 w 699617"/>
                  <a:gd name="connsiteY8" fmla="*/ 507019 h 655084"/>
                  <a:gd name="connsiteX9" fmla="*/ 148126 w 699617"/>
                  <a:gd name="connsiteY9" fmla="*/ 138330 h 655084"/>
                  <a:gd name="connsiteX10" fmla="*/ 516815 w 699617"/>
                  <a:gd name="connsiteY10" fmla="*/ 148123 h 655084"/>
                  <a:gd name="connsiteX11" fmla="*/ 577697 w 699617"/>
                  <a:gd name="connsiteY11" fmla="*/ 253732 h 655084"/>
                  <a:gd name="connsiteX12" fmla="*/ 528548 w 699617"/>
                  <a:gd name="connsiteY12" fmla="*/ 253732 h 65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9617" h="655084">
                    <a:moveTo>
                      <a:pt x="613892" y="401465"/>
                    </a:moveTo>
                    <a:lnTo>
                      <a:pt x="699617" y="253637"/>
                    </a:lnTo>
                    <a:lnTo>
                      <a:pt x="646563" y="253637"/>
                    </a:lnTo>
                    <a:cubicBezTo>
                      <a:pt x="605747" y="77446"/>
                      <a:pt x="429827" y="-32295"/>
                      <a:pt x="253637" y="8522"/>
                    </a:cubicBezTo>
                    <a:cubicBezTo>
                      <a:pt x="77446" y="49339"/>
                      <a:pt x="-32295" y="225258"/>
                      <a:pt x="8522" y="401448"/>
                    </a:cubicBezTo>
                    <a:cubicBezTo>
                      <a:pt x="49339" y="577638"/>
                      <a:pt x="225258" y="687380"/>
                      <a:pt x="401448" y="646563"/>
                    </a:cubicBezTo>
                    <a:cubicBezTo>
                      <a:pt x="458299" y="633393"/>
                      <a:pt x="510597" y="605270"/>
                      <a:pt x="552932" y="565104"/>
                    </a:cubicBezTo>
                    <a:lnTo>
                      <a:pt x="507022" y="516812"/>
                    </a:lnTo>
                    <a:cubicBezTo>
                      <a:pt x="402507" y="615918"/>
                      <a:pt x="237439" y="611534"/>
                      <a:pt x="138333" y="507019"/>
                    </a:cubicBezTo>
                    <a:cubicBezTo>
                      <a:pt x="39227" y="402504"/>
                      <a:pt x="43611" y="237436"/>
                      <a:pt x="148126" y="138330"/>
                    </a:cubicBezTo>
                    <a:cubicBezTo>
                      <a:pt x="252641" y="39223"/>
                      <a:pt x="417710" y="43608"/>
                      <a:pt x="516815" y="148123"/>
                    </a:cubicBezTo>
                    <a:cubicBezTo>
                      <a:pt x="545168" y="178022"/>
                      <a:pt x="566031" y="214214"/>
                      <a:pt x="577697" y="253732"/>
                    </a:cubicBezTo>
                    <a:lnTo>
                      <a:pt x="528548" y="253732"/>
                    </a:lnTo>
                    <a:close/>
                  </a:path>
                </a:pathLst>
              </a:custGeom>
              <a:solidFill>
                <a:srgbClr val="FFFFFF"/>
              </a:solidFill>
              <a:ln w="9525" cap="flat">
                <a:noFill/>
                <a:prstDash val="solid"/>
                <a:miter/>
              </a:ln>
            </p:spPr>
            <p:txBody>
              <a:bodyPr rtlCol="0" anchor="ctr"/>
              <a:lstStyle/>
              <a:p>
                <a:endParaRPr lang="en-US" sz="1200"/>
              </a:p>
            </p:txBody>
          </p:sp>
        </p:grpSp>
      </p:grpSp>
      <p:grpSp>
        <p:nvGrpSpPr>
          <p:cNvPr id="132" name="Group 131">
            <a:extLst>
              <a:ext uri="{FF2B5EF4-FFF2-40B4-BE49-F238E27FC236}">
                <a16:creationId xmlns:a16="http://schemas.microsoft.com/office/drawing/2014/main" id="{77C5631C-CD55-E78F-CE15-DA75FFA4C0E5}"/>
              </a:ext>
            </a:extLst>
          </p:cNvPr>
          <p:cNvGrpSpPr>
            <a:grpSpLocks noChangeAspect="1"/>
          </p:cNvGrpSpPr>
          <p:nvPr/>
        </p:nvGrpSpPr>
        <p:grpSpPr>
          <a:xfrm rot="21309208">
            <a:off x="7393819" y="1728322"/>
            <a:ext cx="529370" cy="464411"/>
            <a:chOff x="2732348" y="1348291"/>
            <a:chExt cx="993565" cy="871646"/>
          </a:xfrm>
          <a:solidFill>
            <a:schemeClr val="accent2">
              <a:lumMod val="75000"/>
            </a:schemeClr>
          </a:solidFill>
        </p:grpSpPr>
        <p:sp>
          <p:nvSpPr>
            <p:cNvPr id="133" name="Freeform: Shape 132">
              <a:extLst>
                <a:ext uri="{FF2B5EF4-FFF2-40B4-BE49-F238E27FC236}">
                  <a16:creationId xmlns:a16="http://schemas.microsoft.com/office/drawing/2014/main" id="{A33E017A-51FF-1D84-E4E4-E074CC7BB8D4}"/>
                </a:ext>
              </a:extLst>
            </p:cNvPr>
            <p:cNvSpPr/>
            <p:nvPr/>
          </p:nvSpPr>
          <p:spPr>
            <a:xfrm>
              <a:off x="2732348" y="1348291"/>
              <a:ext cx="437662" cy="383415"/>
            </a:xfrm>
            <a:custGeom>
              <a:avLst/>
              <a:gdLst>
                <a:gd name="connsiteX0" fmla="*/ 256508 w 303561"/>
                <a:gd name="connsiteY0" fmla="*/ 273177 h 273176"/>
                <a:gd name="connsiteX1" fmla="*/ 150400 w 303561"/>
                <a:gd name="connsiteY1" fmla="*/ 262223 h 273176"/>
                <a:gd name="connsiteX2" fmla="*/ 0 w 303561"/>
                <a:gd name="connsiteY2" fmla="*/ 136970 h 273176"/>
                <a:gd name="connsiteX3" fmla="*/ 123158 w 303561"/>
                <a:gd name="connsiteY3" fmla="*/ 0 h 273176"/>
                <a:gd name="connsiteX4" fmla="*/ 257556 w 303561"/>
                <a:gd name="connsiteY4" fmla="*/ 108871 h 273176"/>
                <a:gd name="connsiteX5" fmla="*/ 303562 w 303561"/>
                <a:gd name="connsiteY5" fmla="*/ 216980 h 273176"/>
                <a:gd name="connsiteX6" fmla="*/ 160115 w 303561"/>
                <a:gd name="connsiteY6" fmla="*/ 239078 h 273176"/>
                <a:gd name="connsiteX7" fmla="*/ 245840 w 303561"/>
                <a:gd name="connsiteY7" fmla="*/ 247936 h 273176"/>
                <a:gd name="connsiteX8" fmla="*/ 275654 w 303561"/>
                <a:gd name="connsiteY8" fmla="*/ 213170 h 273176"/>
                <a:gd name="connsiteX9" fmla="*/ 237554 w 303561"/>
                <a:gd name="connsiteY9" fmla="*/ 124111 h 273176"/>
                <a:gd name="connsiteX10" fmla="*/ 125825 w 303561"/>
                <a:gd name="connsiteY10" fmla="*/ 33052 h 273176"/>
                <a:gd name="connsiteX11" fmla="*/ 34576 w 303561"/>
                <a:gd name="connsiteY11" fmla="*/ 134779 h 27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3561" h="273176">
                  <a:moveTo>
                    <a:pt x="256508" y="273177"/>
                  </a:moveTo>
                  <a:lnTo>
                    <a:pt x="150400" y="262223"/>
                  </a:lnTo>
                  <a:lnTo>
                    <a:pt x="0" y="136970"/>
                  </a:lnTo>
                  <a:lnTo>
                    <a:pt x="123158" y="0"/>
                  </a:lnTo>
                  <a:lnTo>
                    <a:pt x="257556" y="108871"/>
                  </a:lnTo>
                  <a:lnTo>
                    <a:pt x="303562" y="216980"/>
                  </a:lnTo>
                  <a:close/>
                  <a:moveTo>
                    <a:pt x="160115" y="239078"/>
                  </a:moveTo>
                  <a:lnTo>
                    <a:pt x="245840" y="247936"/>
                  </a:lnTo>
                  <a:lnTo>
                    <a:pt x="275654" y="213170"/>
                  </a:lnTo>
                  <a:lnTo>
                    <a:pt x="237554" y="124111"/>
                  </a:lnTo>
                  <a:lnTo>
                    <a:pt x="125825" y="33052"/>
                  </a:lnTo>
                  <a:lnTo>
                    <a:pt x="34576" y="134779"/>
                  </a:ln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47486E8-D592-6F83-CF9C-7766CEB9C4FF}"/>
                </a:ext>
              </a:extLst>
            </p:cNvPr>
            <p:cNvSpPr/>
            <p:nvPr/>
          </p:nvSpPr>
          <p:spPr>
            <a:xfrm>
              <a:off x="3286603" y="1821279"/>
              <a:ext cx="439310" cy="380475"/>
            </a:xfrm>
            <a:custGeom>
              <a:avLst/>
              <a:gdLst>
                <a:gd name="connsiteX0" fmla="*/ 184213 w 304704"/>
                <a:gd name="connsiteY0" fmla="*/ 271082 h 271081"/>
                <a:gd name="connsiteX1" fmla="*/ 47911 w 304704"/>
                <a:gd name="connsiteY1" fmla="*/ 164592 h 271081"/>
                <a:gd name="connsiteX2" fmla="*/ 0 w 304704"/>
                <a:gd name="connsiteY2" fmla="*/ 57150 h 271081"/>
                <a:gd name="connsiteX3" fmla="*/ 46196 w 304704"/>
                <a:gd name="connsiteY3" fmla="*/ 0 h 271081"/>
                <a:gd name="connsiteX4" fmla="*/ 152305 w 304704"/>
                <a:gd name="connsiteY4" fmla="*/ 9525 h 271081"/>
                <a:gd name="connsiteX5" fmla="*/ 304705 w 304704"/>
                <a:gd name="connsiteY5" fmla="*/ 131731 h 271081"/>
                <a:gd name="connsiteX6" fmla="*/ 67437 w 304704"/>
                <a:gd name="connsiteY6" fmla="*/ 149352 h 271081"/>
                <a:gd name="connsiteX7" fmla="*/ 180975 w 304704"/>
                <a:gd name="connsiteY7" fmla="*/ 238125 h 271081"/>
                <a:gd name="connsiteX8" fmla="*/ 270415 w 304704"/>
                <a:gd name="connsiteY8" fmla="*/ 134779 h 271081"/>
                <a:gd name="connsiteX9" fmla="*/ 142970 w 304704"/>
                <a:gd name="connsiteY9" fmla="*/ 32671 h 271081"/>
                <a:gd name="connsiteX10" fmla="*/ 57245 w 304704"/>
                <a:gd name="connsiteY10" fmla="*/ 25432 h 271081"/>
                <a:gd name="connsiteX11" fmla="*/ 28670 w 304704"/>
                <a:gd name="connsiteY11" fmla="*/ 60960 h 27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704" h="271081">
                  <a:moveTo>
                    <a:pt x="184213" y="271082"/>
                  </a:moveTo>
                  <a:lnTo>
                    <a:pt x="47911" y="164592"/>
                  </a:lnTo>
                  <a:lnTo>
                    <a:pt x="0" y="57150"/>
                  </a:lnTo>
                  <a:lnTo>
                    <a:pt x="46196" y="0"/>
                  </a:lnTo>
                  <a:lnTo>
                    <a:pt x="152305" y="9525"/>
                  </a:lnTo>
                  <a:lnTo>
                    <a:pt x="304705" y="131731"/>
                  </a:lnTo>
                  <a:close/>
                  <a:moveTo>
                    <a:pt x="67437" y="149352"/>
                  </a:moveTo>
                  <a:lnTo>
                    <a:pt x="180975" y="238125"/>
                  </a:lnTo>
                  <a:lnTo>
                    <a:pt x="270415" y="134779"/>
                  </a:lnTo>
                  <a:lnTo>
                    <a:pt x="142970" y="32671"/>
                  </a:lnTo>
                  <a:lnTo>
                    <a:pt x="57245" y="25432"/>
                  </a:lnTo>
                  <a:lnTo>
                    <a:pt x="28670" y="60960"/>
                  </a:ln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8A9FB2BC-4E71-5041-B24D-D6254B545EEB}"/>
                </a:ext>
              </a:extLst>
            </p:cNvPr>
            <p:cNvSpPr/>
            <p:nvPr/>
          </p:nvSpPr>
          <p:spPr>
            <a:xfrm>
              <a:off x="3090767" y="1619136"/>
              <a:ext cx="291508" cy="292131"/>
            </a:xfrm>
            <a:custGeom>
              <a:avLst/>
              <a:gdLst>
                <a:gd name="connsiteX0" fmla="*/ 88968 w 202189"/>
                <a:gd name="connsiteY0" fmla="*/ 199267 h 208138"/>
                <a:gd name="connsiteX1" fmla="*/ 64679 w 202189"/>
                <a:gd name="connsiteY1" fmla="*/ 205268 h 208138"/>
                <a:gd name="connsiteX2" fmla="*/ 3719 w 202189"/>
                <a:gd name="connsiteY2" fmla="*/ 149642 h 208138"/>
                <a:gd name="connsiteX3" fmla="*/ 6481 w 202189"/>
                <a:gd name="connsiteY3" fmla="*/ 124020 h 208138"/>
                <a:gd name="connsiteX4" fmla="*/ 112304 w 202189"/>
                <a:gd name="connsiteY4" fmla="*/ 7910 h 208138"/>
                <a:gd name="connsiteX5" fmla="*/ 137641 w 202189"/>
                <a:gd name="connsiteY5" fmla="*/ 2767 h 208138"/>
                <a:gd name="connsiteX6" fmla="*/ 198601 w 202189"/>
                <a:gd name="connsiteY6" fmla="*/ 58297 h 208138"/>
                <a:gd name="connsiteX7" fmla="*/ 194886 w 202189"/>
                <a:gd name="connsiteY7" fmla="*/ 83062 h 20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189" h="208138">
                  <a:moveTo>
                    <a:pt x="88968" y="199267"/>
                  </a:moveTo>
                  <a:cubicBezTo>
                    <a:pt x="81253" y="207745"/>
                    <a:pt x="70870" y="210983"/>
                    <a:pt x="64679" y="205268"/>
                  </a:cubicBezTo>
                  <a:lnTo>
                    <a:pt x="3719" y="149642"/>
                  </a:lnTo>
                  <a:cubicBezTo>
                    <a:pt x="-2153" y="141680"/>
                    <a:pt x="-953" y="130547"/>
                    <a:pt x="6481" y="124020"/>
                  </a:cubicBezTo>
                  <a:lnTo>
                    <a:pt x="112304" y="7910"/>
                  </a:lnTo>
                  <a:cubicBezTo>
                    <a:pt x="118115" y="-150"/>
                    <a:pt x="129146" y="-2389"/>
                    <a:pt x="137641" y="2767"/>
                  </a:cubicBezTo>
                  <a:lnTo>
                    <a:pt x="198601" y="58297"/>
                  </a:lnTo>
                  <a:cubicBezTo>
                    <a:pt x="204792" y="63917"/>
                    <a:pt x="202601" y="74585"/>
                    <a:pt x="194886" y="83062"/>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DB0DB4F5-4BBB-F789-9894-5FD3295B0D31}"/>
                </a:ext>
              </a:extLst>
            </p:cNvPr>
            <p:cNvSpPr/>
            <p:nvPr/>
          </p:nvSpPr>
          <p:spPr>
            <a:xfrm>
              <a:off x="2966904" y="1879700"/>
              <a:ext cx="215191" cy="160455"/>
            </a:xfrm>
            <a:custGeom>
              <a:avLst/>
              <a:gdLst>
                <a:gd name="connsiteX0" fmla="*/ 116586 w 149256"/>
                <a:gd name="connsiteY0" fmla="*/ 114300 h 114321"/>
                <a:gd name="connsiteX1" fmla="*/ 0 w 149256"/>
                <a:gd name="connsiteY1" fmla="*/ 0 h 114321"/>
                <a:gd name="connsiteX2" fmla="*/ 25432 w 149256"/>
                <a:gd name="connsiteY2" fmla="*/ 0 h 114321"/>
                <a:gd name="connsiteX3" fmla="*/ 62008 w 149256"/>
                <a:gd name="connsiteY3" fmla="*/ 71247 h 114321"/>
                <a:gd name="connsiteX4" fmla="*/ 142304 w 149256"/>
                <a:gd name="connsiteY4" fmla="*/ 85820 h 114321"/>
                <a:gd name="connsiteX5" fmla="*/ 149257 w 149256"/>
                <a:gd name="connsiteY5" fmla="*/ 110300 h 114321"/>
                <a:gd name="connsiteX6" fmla="*/ 116586 w 149256"/>
                <a:gd name="connsiteY6" fmla="*/ 114300 h 11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256" h="114321">
                  <a:moveTo>
                    <a:pt x="116586" y="114300"/>
                  </a:moveTo>
                  <a:cubicBezTo>
                    <a:pt x="53080" y="114312"/>
                    <a:pt x="1245" y="63495"/>
                    <a:pt x="0" y="0"/>
                  </a:cubicBezTo>
                  <a:lnTo>
                    <a:pt x="25432" y="0"/>
                  </a:lnTo>
                  <a:cubicBezTo>
                    <a:pt x="25878" y="28145"/>
                    <a:pt x="39397" y="54480"/>
                    <a:pt x="62008" y="71247"/>
                  </a:cubicBezTo>
                  <a:cubicBezTo>
                    <a:pt x="85007" y="88427"/>
                    <a:pt x="114734" y="93822"/>
                    <a:pt x="142304" y="85820"/>
                  </a:cubicBezTo>
                  <a:lnTo>
                    <a:pt x="149257" y="110300"/>
                  </a:lnTo>
                  <a:cubicBezTo>
                    <a:pt x="138610" y="113165"/>
                    <a:pt x="127610" y="114511"/>
                    <a:pt x="116586" y="114300"/>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33F4D678-3DD8-3367-1B73-039BC08AA2F1}"/>
                </a:ext>
              </a:extLst>
            </p:cNvPr>
            <p:cNvSpPr/>
            <p:nvPr/>
          </p:nvSpPr>
          <p:spPr>
            <a:xfrm>
              <a:off x="2872561" y="1894272"/>
              <a:ext cx="320798" cy="238123"/>
            </a:xfrm>
            <a:custGeom>
              <a:avLst/>
              <a:gdLst>
                <a:gd name="connsiteX0" fmla="*/ 183737 w 222504"/>
                <a:gd name="connsiteY0" fmla="*/ 169640 h 169658"/>
                <a:gd name="connsiteX1" fmla="*/ 0 w 222504"/>
                <a:gd name="connsiteY1" fmla="*/ 2381 h 169658"/>
                <a:gd name="connsiteX2" fmla="*/ 25432 w 222504"/>
                <a:gd name="connsiteY2" fmla="*/ 0 h 169658"/>
                <a:gd name="connsiteX3" fmla="*/ 88582 w 222504"/>
                <a:gd name="connsiteY3" fmla="*/ 112586 h 169658"/>
                <a:gd name="connsiteX4" fmla="*/ 217361 w 222504"/>
                <a:gd name="connsiteY4" fmla="*/ 141161 h 169658"/>
                <a:gd name="connsiteX5" fmla="*/ 222504 w 222504"/>
                <a:gd name="connsiteY5" fmla="*/ 166116 h 169658"/>
                <a:gd name="connsiteX6" fmla="*/ 183737 w 222504"/>
                <a:gd name="connsiteY6" fmla="*/ 169640 h 16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504" h="169658">
                  <a:moveTo>
                    <a:pt x="183737" y="169640"/>
                  </a:moveTo>
                  <a:cubicBezTo>
                    <a:pt x="88485" y="169709"/>
                    <a:pt x="8856" y="97221"/>
                    <a:pt x="0" y="2381"/>
                  </a:cubicBezTo>
                  <a:lnTo>
                    <a:pt x="25432" y="0"/>
                  </a:lnTo>
                  <a:cubicBezTo>
                    <a:pt x="29470" y="44815"/>
                    <a:pt x="52446" y="85775"/>
                    <a:pt x="88582" y="112586"/>
                  </a:cubicBezTo>
                  <a:cubicBezTo>
                    <a:pt x="125414" y="140160"/>
                    <a:pt x="172322" y="150569"/>
                    <a:pt x="217361" y="141161"/>
                  </a:cubicBezTo>
                  <a:lnTo>
                    <a:pt x="222504" y="166116"/>
                  </a:lnTo>
                  <a:cubicBezTo>
                    <a:pt x="209741" y="168643"/>
                    <a:pt x="196747" y="169824"/>
                    <a:pt x="183737" y="169640"/>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2FB6FCB3-5471-CFA2-2DB7-EFA84A6DB389}"/>
                </a:ext>
              </a:extLst>
            </p:cNvPr>
            <p:cNvSpPr/>
            <p:nvPr/>
          </p:nvSpPr>
          <p:spPr>
            <a:xfrm>
              <a:off x="2785082" y="1909245"/>
              <a:ext cx="420634" cy="310692"/>
            </a:xfrm>
            <a:custGeom>
              <a:avLst/>
              <a:gdLst>
                <a:gd name="connsiteX0" fmla="*/ 241649 w 291750"/>
                <a:gd name="connsiteY0" fmla="*/ 221361 h 221362"/>
                <a:gd name="connsiteX1" fmla="*/ 0 w 291750"/>
                <a:gd name="connsiteY1" fmla="*/ 2286 h 221362"/>
                <a:gd name="connsiteX2" fmla="*/ 25432 w 291750"/>
                <a:gd name="connsiteY2" fmla="*/ 0 h 221362"/>
                <a:gd name="connsiteX3" fmla="*/ 111157 w 291750"/>
                <a:gd name="connsiteY3" fmla="*/ 153257 h 221362"/>
                <a:gd name="connsiteX4" fmla="*/ 286512 w 291750"/>
                <a:gd name="connsiteY4" fmla="*/ 191357 h 221362"/>
                <a:gd name="connsiteX5" fmla="*/ 291751 w 291750"/>
                <a:gd name="connsiteY5" fmla="*/ 216313 h 221362"/>
                <a:gd name="connsiteX6" fmla="*/ 241649 w 291750"/>
                <a:gd name="connsiteY6" fmla="*/ 221361 h 22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50" h="221362">
                  <a:moveTo>
                    <a:pt x="241649" y="221361"/>
                  </a:moveTo>
                  <a:cubicBezTo>
                    <a:pt x="116565" y="221818"/>
                    <a:pt x="11774" y="126816"/>
                    <a:pt x="0" y="2286"/>
                  </a:cubicBezTo>
                  <a:lnTo>
                    <a:pt x="25432" y="0"/>
                  </a:lnTo>
                  <a:cubicBezTo>
                    <a:pt x="30935" y="60945"/>
                    <a:pt x="62106" y="116671"/>
                    <a:pt x="111157" y="153257"/>
                  </a:cubicBezTo>
                  <a:cubicBezTo>
                    <a:pt x="161488" y="190412"/>
                    <a:pt x="225301" y="204277"/>
                    <a:pt x="286512" y="191357"/>
                  </a:cubicBezTo>
                  <a:lnTo>
                    <a:pt x="291751" y="216313"/>
                  </a:lnTo>
                  <a:cubicBezTo>
                    <a:pt x="275269" y="219714"/>
                    <a:pt x="258479" y="221406"/>
                    <a:pt x="241649" y="221361"/>
                  </a:cubicBezTo>
                  <a:close/>
                </a:path>
              </a:pathLst>
            </a:custGeom>
            <a:grpFill/>
            <a:ln w="9525" cap="flat">
              <a:noFill/>
              <a:prstDash val="solid"/>
              <a:miter/>
            </a:ln>
          </p:spPr>
          <p:txBody>
            <a:bodyPr rtlCol="0" anchor="ctr"/>
            <a:lstStyle/>
            <a:p>
              <a:endParaRPr lang="en-US"/>
            </a:p>
          </p:txBody>
        </p:sp>
      </p:grpSp>
      <p:cxnSp>
        <p:nvCxnSpPr>
          <p:cNvPr id="139" name="Straight Connector 138">
            <a:extLst>
              <a:ext uri="{FF2B5EF4-FFF2-40B4-BE49-F238E27FC236}">
                <a16:creationId xmlns:a16="http://schemas.microsoft.com/office/drawing/2014/main" id="{CC55C036-03F2-DFDB-E964-07E43AE3DE22}"/>
              </a:ext>
            </a:extLst>
          </p:cNvPr>
          <p:cNvCxnSpPr>
            <a:cxnSpLocks/>
          </p:cNvCxnSpPr>
          <p:nvPr/>
        </p:nvCxnSpPr>
        <p:spPr>
          <a:xfrm>
            <a:off x="5483721" y="2924883"/>
            <a:ext cx="410016"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 name="Gruppieren 1">
            <a:extLst>
              <a:ext uri="{FF2B5EF4-FFF2-40B4-BE49-F238E27FC236}">
                <a16:creationId xmlns:a16="http://schemas.microsoft.com/office/drawing/2014/main" id="{DC2BBC94-3FF3-2246-3882-47D0C15BEAD3}"/>
              </a:ext>
            </a:extLst>
          </p:cNvPr>
          <p:cNvGrpSpPr>
            <a:grpSpLocks noChangeAspect="1"/>
          </p:cNvGrpSpPr>
          <p:nvPr/>
        </p:nvGrpSpPr>
        <p:grpSpPr>
          <a:xfrm>
            <a:off x="3702086" y="1727741"/>
            <a:ext cx="360000" cy="360000"/>
            <a:chOff x="4167000" y="2166750"/>
            <a:chExt cx="810000" cy="810000"/>
          </a:xfrm>
        </p:grpSpPr>
        <p:sp>
          <p:nvSpPr>
            <p:cNvPr id="14" name="Freeform: Shape 13">
              <a:extLst>
                <a:ext uri="{FF2B5EF4-FFF2-40B4-BE49-F238E27FC236}">
                  <a16:creationId xmlns:a16="http://schemas.microsoft.com/office/drawing/2014/main" id="{4E07474D-66F4-511F-5934-FF541A9C5C2E}"/>
                </a:ext>
              </a:extLst>
            </p:cNvPr>
            <p:cNvSpPr/>
            <p:nvPr/>
          </p:nvSpPr>
          <p:spPr>
            <a:xfrm>
              <a:off x="4167000" y="2166750"/>
              <a:ext cx="810000" cy="810000"/>
            </a:xfrm>
            <a:custGeom>
              <a:avLst/>
              <a:gdLst>
                <a:gd name="connsiteX0" fmla="*/ 95770 w 1072618"/>
                <a:gd name="connsiteY0" fmla="*/ 1072619 h 1072618"/>
                <a:gd name="connsiteX1" fmla="*/ 0 w 1072618"/>
                <a:gd name="connsiteY1" fmla="*/ 976849 h 1072618"/>
                <a:gd name="connsiteX2" fmla="*/ 0 w 1072618"/>
                <a:gd name="connsiteY2" fmla="*/ 95770 h 1072618"/>
                <a:gd name="connsiteX3" fmla="*/ 95770 w 1072618"/>
                <a:gd name="connsiteY3" fmla="*/ 0 h 1072618"/>
                <a:gd name="connsiteX4" fmla="*/ 976849 w 1072618"/>
                <a:gd name="connsiteY4" fmla="*/ 0 h 1072618"/>
                <a:gd name="connsiteX5" fmla="*/ 1072619 w 1072618"/>
                <a:gd name="connsiteY5" fmla="*/ 95770 h 1072618"/>
                <a:gd name="connsiteX6" fmla="*/ 1072619 w 1072618"/>
                <a:gd name="connsiteY6" fmla="*/ 976849 h 1072618"/>
                <a:gd name="connsiteX7" fmla="*/ 976849 w 1072618"/>
                <a:gd name="connsiteY7" fmla="*/ 1072619 h 1072618"/>
                <a:gd name="connsiteX8" fmla="*/ 95770 w 1072618"/>
                <a:gd name="connsiteY8" fmla="*/ 1072619 h 107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618" h="1072618">
                  <a:moveTo>
                    <a:pt x="95770" y="1072619"/>
                  </a:moveTo>
                  <a:cubicBezTo>
                    <a:pt x="43416" y="1072619"/>
                    <a:pt x="0" y="1029203"/>
                    <a:pt x="0" y="976849"/>
                  </a:cubicBezTo>
                  <a:lnTo>
                    <a:pt x="0" y="95770"/>
                  </a:lnTo>
                  <a:cubicBezTo>
                    <a:pt x="0" y="43416"/>
                    <a:pt x="43416" y="0"/>
                    <a:pt x="95770" y="0"/>
                  </a:cubicBezTo>
                  <a:lnTo>
                    <a:pt x="976849" y="0"/>
                  </a:lnTo>
                  <a:cubicBezTo>
                    <a:pt x="1029203" y="0"/>
                    <a:pt x="1072619" y="43416"/>
                    <a:pt x="1072619" y="95770"/>
                  </a:cubicBezTo>
                  <a:lnTo>
                    <a:pt x="1072619" y="976849"/>
                  </a:lnTo>
                  <a:cubicBezTo>
                    <a:pt x="1072619" y="1029203"/>
                    <a:pt x="1029203" y="1072619"/>
                    <a:pt x="976849" y="1072619"/>
                  </a:cubicBezTo>
                  <a:lnTo>
                    <a:pt x="95770" y="1072619"/>
                  </a:lnTo>
                  <a:close/>
                </a:path>
              </a:pathLst>
            </a:custGeom>
            <a:gradFill flip="none" rotWithShape="1">
              <a:gsLst>
                <a:gs pos="91200">
                  <a:srgbClr val="002856"/>
                </a:gs>
                <a:gs pos="0">
                  <a:srgbClr val="005CA9"/>
                </a:gs>
              </a:gsLst>
              <a:path path="circle">
                <a:fillToRect l="100000" t="100000"/>
              </a:path>
              <a:tileRect r="-100000" b="-100000"/>
            </a:gradFill>
            <a:ln w="9525" cap="flat" cmpd="sng" algn="ctr">
              <a:solidFill>
                <a:srgbClr val="FFFFFF"/>
              </a:solid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defTabSz="914400">
                <a:spcBef>
                  <a:spcPts val="0"/>
                </a:spcBef>
                <a:spcAft>
                  <a:spcPts val="0"/>
                </a:spcAft>
                <a:buClr>
                  <a:srgbClr val="182677"/>
                </a:buClr>
                <a:buFont typeface="Arial" pitchFamily="34" charset="0"/>
              </a:pPr>
              <a:endParaRPr lang="en-US" kern="0">
                <a:solidFill>
                  <a:prstClr val="black"/>
                </a:solidFill>
                <a:latin typeface="Verdana"/>
              </a:endParaRPr>
            </a:p>
          </p:txBody>
        </p:sp>
        <p:grpSp>
          <p:nvGrpSpPr>
            <p:cNvPr id="15" name="Group 14">
              <a:extLst>
                <a:ext uri="{FF2B5EF4-FFF2-40B4-BE49-F238E27FC236}">
                  <a16:creationId xmlns:a16="http://schemas.microsoft.com/office/drawing/2014/main" id="{865E4133-ED3F-BB69-199F-0EF93EE2A313}"/>
                </a:ext>
              </a:extLst>
            </p:cNvPr>
            <p:cNvGrpSpPr/>
            <p:nvPr/>
          </p:nvGrpSpPr>
          <p:grpSpPr>
            <a:xfrm>
              <a:off x="4257520" y="2416325"/>
              <a:ext cx="628960" cy="310850"/>
              <a:chOff x="7245516" y="1721733"/>
              <a:chExt cx="628960" cy="310850"/>
            </a:xfrm>
          </p:grpSpPr>
          <p:sp>
            <p:nvSpPr>
              <p:cNvPr id="16" name="Freeform: Shape 15">
                <a:extLst>
                  <a:ext uri="{FF2B5EF4-FFF2-40B4-BE49-F238E27FC236}">
                    <a16:creationId xmlns:a16="http://schemas.microsoft.com/office/drawing/2014/main" id="{8EE0D531-E0FA-EEDE-68A4-A80FEDE6426F}"/>
                  </a:ext>
                </a:extLst>
              </p:cNvPr>
              <p:cNvSpPr/>
              <p:nvPr/>
            </p:nvSpPr>
            <p:spPr>
              <a:xfrm>
                <a:off x="7245516" y="1721733"/>
                <a:ext cx="98219" cy="174398"/>
              </a:xfrm>
              <a:custGeom>
                <a:avLst/>
                <a:gdLst>
                  <a:gd name="connsiteX0" fmla="*/ 84776 w 98219"/>
                  <a:gd name="connsiteY0" fmla="*/ 157261 h 174398"/>
                  <a:gd name="connsiteX1" fmla="*/ 42770 w 98219"/>
                  <a:gd name="connsiteY1" fmla="*/ 174311 h 174398"/>
                  <a:gd name="connsiteX2" fmla="*/ 5242 w 98219"/>
                  <a:gd name="connsiteY2" fmla="*/ 163643 h 174398"/>
                  <a:gd name="connsiteX3" fmla="*/ 3 w 98219"/>
                  <a:gd name="connsiteY3" fmla="*/ 154689 h 174398"/>
                  <a:gd name="connsiteX4" fmla="*/ 2861 w 98219"/>
                  <a:gd name="connsiteY4" fmla="*/ 147641 h 174398"/>
                  <a:gd name="connsiteX5" fmla="*/ 9909 w 98219"/>
                  <a:gd name="connsiteY5" fmla="*/ 144497 h 174398"/>
                  <a:gd name="connsiteX6" fmla="*/ 16100 w 98219"/>
                  <a:gd name="connsiteY6" fmla="*/ 146402 h 174398"/>
                  <a:gd name="connsiteX7" fmla="*/ 42770 w 98219"/>
                  <a:gd name="connsiteY7" fmla="*/ 155165 h 174398"/>
                  <a:gd name="connsiteX8" fmla="*/ 68774 w 98219"/>
                  <a:gd name="connsiteY8" fmla="*/ 144497 h 174398"/>
                  <a:gd name="connsiteX9" fmla="*/ 76489 w 98219"/>
                  <a:gd name="connsiteY9" fmla="*/ 119732 h 174398"/>
                  <a:gd name="connsiteX10" fmla="*/ 46580 w 98219"/>
                  <a:gd name="connsiteY10" fmla="*/ 85061 h 174398"/>
                  <a:gd name="connsiteX11" fmla="*/ 27530 w 98219"/>
                  <a:gd name="connsiteY11" fmla="*/ 91157 h 174398"/>
                  <a:gd name="connsiteX12" fmla="*/ 20577 w 98219"/>
                  <a:gd name="connsiteY12" fmla="*/ 97063 h 174398"/>
                  <a:gd name="connsiteX13" fmla="*/ 14100 w 98219"/>
                  <a:gd name="connsiteY13" fmla="*/ 99920 h 174398"/>
                  <a:gd name="connsiteX14" fmla="*/ 4507 w 98219"/>
                  <a:gd name="connsiteY14" fmla="*/ 90465 h 174398"/>
                  <a:gd name="connsiteX15" fmla="*/ 4575 w 98219"/>
                  <a:gd name="connsiteY15" fmla="*/ 89252 h 174398"/>
                  <a:gd name="connsiteX16" fmla="*/ 7147 w 98219"/>
                  <a:gd name="connsiteY16" fmla="*/ 9909 h 174398"/>
                  <a:gd name="connsiteX17" fmla="*/ 10481 w 98219"/>
                  <a:gd name="connsiteY17" fmla="*/ 2861 h 174398"/>
                  <a:gd name="connsiteX18" fmla="*/ 17529 w 98219"/>
                  <a:gd name="connsiteY18" fmla="*/ 3 h 174398"/>
                  <a:gd name="connsiteX19" fmla="*/ 79156 w 98219"/>
                  <a:gd name="connsiteY19" fmla="*/ 3 h 174398"/>
                  <a:gd name="connsiteX20" fmla="*/ 86109 w 98219"/>
                  <a:gd name="connsiteY20" fmla="*/ 2956 h 174398"/>
                  <a:gd name="connsiteX21" fmla="*/ 89062 w 98219"/>
                  <a:gd name="connsiteY21" fmla="*/ 10195 h 174398"/>
                  <a:gd name="connsiteX22" fmla="*/ 86109 w 98219"/>
                  <a:gd name="connsiteY22" fmla="*/ 17148 h 174398"/>
                  <a:gd name="connsiteX23" fmla="*/ 79156 w 98219"/>
                  <a:gd name="connsiteY23" fmla="*/ 20101 h 174398"/>
                  <a:gd name="connsiteX24" fmla="*/ 26768 w 98219"/>
                  <a:gd name="connsiteY24" fmla="*/ 20101 h 174398"/>
                  <a:gd name="connsiteX25" fmla="*/ 24863 w 98219"/>
                  <a:gd name="connsiteY25" fmla="*/ 73250 h 174398"/>
                  <a:gd name="connsiteX26" fmla="*/ 48200 w 98219"/>
                  <a:gd name="connsiteY26" fmla="*/ 66392 h 174398"/>
                  <a:gd name="connsiteX27" fmla="*/ 84966 w 98219"/>
                  <a:gd name="connsiteY27" fmla="*/ 80299 h 174398"/>
                  <a:gd name="connsiteX28" fmla="*/ 98111 w 98219"/>
                  <a:gd name="connsiteY28" fmla="*/ 119732 h 174398"/>
                  <a:gd name="connsiteX29" fmla="*/ 84776 w 98219"/>
                  <a:gd name="connsiteY29" fmla="*/ 157261 h 174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8219" h="174398">
                    <a:moveTo>
                      <a:pt x="84776" y="157261"/>
                    </a:moveTo>
                    <a:cubicBezTo>
                      <a:pt x="74045" y="168964"/>
                      <a:pt x="58622" y="175224"/>
                      <a:pt x="42770" y="174311"/>
                    </a:cubicBezTo>
                    <a:cubicBezTo>
                      <a:pt x="29443" y="174852"/>
                      <a:pt x="16292" y="171113"/>
                      <a:pt x="5242" y="163643"/>
                    </a:cubicBezTo>
                    <a:cubicBezTo>
                      <a:pt x="2078" y="161752"/>
                      <a:pt x="101" y="158373"/>
                      <a:pt x="3" y="154689"/>
                    </a:cubicBezTo>
                    <a:cubicBezTo>
                      <a:pt x="-64" y="152045"/>
                      <a:pt x="971" y="149491"/>
                      <a:pt x="2861" y="147641"/>
                    </a:cubicBezTo>
                    <a:cubicBezTo>
                      <a:pt x="4661" y="145645"/>
                      <a:pt x="7221" y="144504"/>
                      <a:pt x="9909" y="144497"/>
                    </a:cubicBezTo>
                    <a:cubicBezTo>
                      <a:pt x="12124" y="144455"/>
                      <a:pt x="14293" y="145123"/>
                      <a:pt x="16100" y="146402"/>
                    </a:cubicBezTo>
                    <a:cubicBezTo>
                      <a:pt x="23765" y="152215"/>
                      <a:pt x="33152" y="155299"/>
                      <a:pt x="42770" y="155165"/>
                    </a:cubicBezTo>
                    <a:cubicBezTo>
                      <a:pt x="52619" y="155809"/>
                      <a:pt x="62215" y="151873"/>
                      <a:pt x="68774" y="144497"/>
                    </a:cubicBezTo>
                    <a:cubicBezTo>
                      <a:pt x="74163" y="137398"/>
                      <a:pt x="76893" y="128635"/>
                      <a:pt x="76489" y="119732"/>
                    </a:cubicBezTo>
                    <a:cubicBezTo>
                      <a:pt x="76489" y="96555"/>
                      <a:pt x="66519" y="84998"/>
                      <a:pt x="46580" y="85061"/>
                    </a:cubicBezTo>
                    <a:cubicBezTo>
                      <a:pt x="39745" y="85026"/>
                      <a:pt x="33075" y="87161"/>
                      <a:pt x="27530" y="91157"/>
                    </a:cubicBezTo>
                    <a:cubicBezTo>
                      <a:pt x="25244" y="93253"/>
                      <a:pt x="22863" y="95158"/>
                      <a:pt x="20577" y="97063"/>
                    </a:cubicBezTo>
                    <a:cubicBezTo>
                      <a:pt x="18815" y="98738"/>
                      <a:pt x="16525" y="99748"/>
                      <a:pt x="14100" y="99920"/>
                    </a:cubicBezTo>
                    <a:cubicBezTo>
                      <a:pt x="8839" y="99958"/>
                      <a:pt x="4545" y="95725"/>
                      <a:pt x="4507" y="90465"/>
                    </a:cubicBezTo>
                    <a:cubicBezTo>
                      <a:pt x="4504" y="90059"/>
                      <a:pt x="4526" y="89654"/>
                      <a:pt x="4575" y="89252"/>
                    </a:cubicBezTo>
                    <a:lnTo>
                      <a:pt x="7147" y="9909"/>
                    </a:lnTo>
                    <a:cubicBezTo>
                      <a:pt x="7270" y="7208"/>
                      <a:pt x="8471" y="4668"/>
                      <a:pt x="10481" y="2861"/>
                    </a:cubicBezTo>
                    <a:cubicBezTo>
                      <a:pt x="12331" y="971"/>
                      <a:pt x="14885" y="-65"/>
                      <a:pt x="17529" y="3"/>
                    </a:cubicBezTo>
                    <a:lnTo>
                      <a:pt x="79156" y="3"/>
                    </a:lnTo>
                    <a:cubicBezTo>
                      <a:pt x="81782" y="-13"/>
                      <a:pt x="84297" y="1056"/>
                      <a:pt x="86109" y="2956"/>
                    </a:cubicBezTo>
                    <a:cubicBezTo>
                      <a:pt x="88084" y="4835"/>
                      <a:pt x="89159" y="7471"/>
                      <a:pt x="89062" y="10195"/>
                    </a:cubicBezTo>
                    <a:cubicBezTo>
                      <a:pt x="89078" y="12821"/>
                      <a:pt x="88009" y="15336"/>
                      <a:pt x="86109" y="17148"/>
                    </a:cubicBezTo>
                    <a:cubicBezTo>
                      <a:pt x="84297" y="19048"/>
                      <a:pt x="81782" y="20117"/>
                      <a:pt x="79156" y="20101"/>
                    </a:cubicBezTo>
                    <a:lnTo>
                      <a:pt x="26768" y="20101"/>
                    </a:lnTo>
                    <a:lnTo>
                      <a:pt x="24863" y="73250"/>
                    </a:lnTo>
                    <a:cubicBezTo>
                      <a:pt x="31763" y="68643"/>
                      <a:pt x="39904" y="66250"/>
                      <a:pt x="48200" y="66392"/>
                    </a:cubicBezTo>
                    <a:cubicBezTo>
                      <a:pt x="61875" y="65592"/>
                      <a:pt x="75244" y="70649"/>
                      <a:pt x="84966" y="80299"/>
                    </a:cubicBezTo>
                    <a:cubicBezTo>
                      <a:pt x="94296" y="91241"/>
                      <a:pt x="99010" y="105380"/>
                      <a:pt x="98111" y="119732"/>
                    </a:cubicBezTo>
                    <a:cubicBezTo>
                      <a:pt x="98571" y="133478"/>
                      <a:pt x="93805" y="146887"/>
                      <a:pt x="84776" y="157261"/>
                    </a:cubicBezTo>
                    <a:close/>
                  </a:path>
                </a:pathLst>
              </a:custGeom>
              <a:solidFill>
                <a:srgbClr val="FFFFFF"/>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1F7A67F1-36EC-360F-C05F-5C651EB65B80}"/>
                  </a:ext>
                </a:extLst>
              </p:cNvPr>
              <p:cNvSpPr/>
              <p:nvPr/>
            </p:nvSpPr>
            <p:spPr>
              <a:xfrm>
                <a:off x="7377723" y="1721733"/>
                <a:ext cx="98219" cy="174398"/>
              </a:xfrm>
              <a:custGeom>
                <a:avLst/>
                <a:gdLst>
                  <a:gd name="connsiteX0" fmla="*/ 84776 w 98219"/>
                  <a:gd name="connsiteY0" fmla="*/ 157261 h 174398"/>
                  <a:gd name="connsiteX1" fmla="*/ 42770 w 98219"/>
                  <a:gd name="connsiteY1" fmla="*/ 174311 h 174398"/>
                  <a:gd name="connsiteX2" fmla="*/ 5242 w 98219"/>
                  <a:gd name="connsiteY2" fmla="*/ 163643 h 174398"/>
                  <a:gd name="connsiteX3" fmla="*/ 3 w 98219"/>
                  <a:gd name="connsiteY3" fmla="*/ 154689 h 174398"/>
                  <a:gd name="connsiteX4" fmla="*/ 2861 w 98219"/>
                  <a:gd name="connsiteY4" fmla="*/ 147641 h 174398"/>
                  <a:gd name="connsiteX5" fmla="*/ 10004 w 98219"/>
                  <a:gd name="connsiteY5" fmla="*/ 144497 h 174398"/>
                  <a:gd name="connsiteX6" fmla="*/ 16100 w 98219"/>
                  <a:gd name="connsiteY6" fmla="*/ 146402 h 174398"/>
                  <a:gd name="connsiteX7" fmla="*/ 42770 w 98219"/>
                  <a:gd name="connsiteY7" fmla="*/ 155165 h 174398"/>
                  <a:gd name="connsiteX8" fmla="*/ 68774 w 98219"/>
                  <a:gd name="connsiteY8" fmla="*/ 144497 h 174398"/>
                  <a:gd name="connsiteX9" fmla="*/ 76584 w 98219"/>
                  <a:gd name="connsiteY9" fmla="*/ 119732 h 174398"/>
                  <a:gd name="connsiteX10" fmla="*/ 46580 w 98219"/>
                  <a:gd name="connsiteY10" fmla="*/ 85061 h 174398"/>
                  <a:gd name="connsiteX11" fmla="*/ 27530 w 98219"/>
                  <a:gd name="connsiteY11" fmla="*/ 91157 h 174398"/>
                  <a:gd name="connsiteX12" fmla="*/ 20577 w 98219"/>
                  <a:gd name="connsiteY12" fmla="*/ 97063 h 174398"/>
                  <a:gd name="connsiteX13" fmla="*/ 14100 w 98219"/>
                  <a:gd name="connsiteY13" fmla="*/ 99920 h 174398"/>
                  <a:gd name="connsiteX14" fmla="*/ 6956 w 98219"/>
                  <a:gd name="connsiteY14" fmla="*/ 96968 h 174398"/>
                  <a:gd name="connsiteX15" fmla="*/ 4194 w 98219"/>
                  <a:gd name="connsiteY15" fmla="*/ 89252 h 174398"/>
                  <a:gd name="connsiteX16" fmla="*/ 6766 w 98219"/>
                  <a:gd name="connsiteY16" fmla="*/ 9909 h 174398"/>
                  <a:gd name="connsiteX17" fmla="*/ 10100 w 98219"/>
                  <a:gd name="connsiteY17" fmla="*/ 2861 h 174398"/>
                  <a:gd name="connsiteX18" fmla="*/ 17148 w 98219"/>
                  <a:gd name="connsiteY18" fmla="*/ 3 h 174398"/>
                  <a:gd name="connsiteX19" fmla="*/ 78775 w 98219"/>
                  <a:gd name="connsiteY19" fmla="*/ 3 h 174398"/>
                  <a:gd name="connsiteX20" fmla="*/ 85823 w 98219"/>
                  <a:gd name="connsiteY20" fmla="*/ 2956 h 174398"/>
                  <a:gd name="connsiteX21" fmla="*/ 88681 w 98219"/>
                  <a:gd name="connsiteY21" fmla="*/ 10195 h 174398"/>
                  <a:gd name="connsiteX22" fmla="*/ 85823 w 98219"/>
                  <a:gd name="connsiteY22" fmla="*/ 17148 h 174398"/>
                  <a:gd name="connsiteX23" fmla="*/ 78775 w 98219"/>
                  <a:gd name="connsiteY23" fmla="*/ 20101 h 174398"/>
                  <a:gd name="connsiteX24" fmla="*/ 26387 w 98219"/>
                  <a:gd name="connsiteY24" fmla="*/ 20101 h 174398"/>
                  <a:gd name="connsiteX25" fmla="*/ 24863 w 98219"/>
                  <a:gd name="connsiteY25" fmla="*/ 73250 h 174398"/>
                  <a:gd name="connsiteX26" fmla="*/ 48295 w 98219"/>
                  <a:gd name="connsiteY26" fmla="*/ 66392 h 174398"/>
                  <a:gd name="connsiteX27" fmla="*/ 84966 w 98219"/>
                  <a:gd name="connsiteY27" fmla="*/ 80299 h 174398"/>
                  <a:gd name="connsiteX28" fmla="*/ 98111 w 98219"/>
                  <a:gd name="connsiteY28" fmla="*/ 119732 h 174398"/>
                  <a:gd name="connsiteX29" fmla="*/ 84776 w 98219"/>
                  <a:gd name="connsiteY29" fmla="*/ 157261 h 174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8219" h="174398">
                    <a:moveTo>
                      <a:pt x="84776" y="157261"/>
                    </a:moveTo>
                    <a:cubicBezTo>
                      <a:pt x="74045" y="168964"/>
                      <a:pt x="58622" y="175224"/>
                      <a:pt x="42770" y="174311"/>
                    </a:cubicBezTo>
                    <a:cubicBezTo>
                      <a:pt x="29443" y="174852"/>
                      <a:pt x="16292" y="171113"/>
                      <a:pt x="5242" y="163643"/>
                    </a:cubicBezTo>
                    <a:cubicBezTo>
                      <a:pt x="2116" y="161715"/>
                      <a:pt x="153" y="158359"/>
                      <a:pt x="3" y="154689"/>
                    </a:cubicBezTo>
                    <a:cubicBezTo>
                      <a:pt x="-65" y="152045"/>
                      <a:pt x="971" y="149491"/>
                      <a:pt x="2861" y="147641"/>
                    </a:cubicBezTo>
                    <a:cubicBezTo>
                      <a:pt x="4684" y="145620"/>
                      <a:pt x="7283" y="144476"/>
                      <a:pt x="10004" y="144497"/>
                    </a:cubicBezTo>
                    <a:cubicBezTo>
                      <a:pt x="12187" y="144470"/>
                      <a:pt x="14322" y="145137"/>
                      <a:pt x="16100" y="146402"/>
                    </a:cubicBezTo>
                    <a:cubicBezTo>
                      <a:pt x="23765" y="152215"/>
                      <a:pt x="33152" y="155299"/>
                      <a:pt x="42770" y="155165"/>
                    </a:cubicBezTo>
                    <a:cubicBezTo>
                      <a:pt x="52619" y="155809"/>
                      <a:pt x="62215" y="151873"/>
                      <a:pt x="68774" y="144497"/>
                    </a:cubicBezTo>
                    <a:cubicBezTo>
                      <a:pt x="74197" y="137412"/>
                      <a:pt x="76961" y="128647"/>
                      <a:pt x="76584" y="119732"/>
                    </a:cubicBezTo>
                    <a:cubicBezTo>
                      <a:pt x="76584" y="96555"/>
                      <a:pt x="66583" y="84998"/>
                      <a:pt x="46580" y="85061"/>
                    </a:cubicBezTo>
                    <a:cubicBezTo>
                      <a:pt x="39747" y="85039"/>
                      <a:pt x="33081" y="87172"/>
                      <a:pt x="27530" y="91157"/>
                    </a:cubicBezTo>
                    <a:cubicBezTo>
                      <a:pt x="25244" y="93253"/>
                      <a:pt x="22863" y="95158"/>
                      <a:pt x="20577" y="97063"/>
                    </a:cubicBezTo>
                    <a:cubicBezTo>
                      <a:pt x="18825" y="98752"/>
                      <a:pt x="16529" y="99764"/>
                      <a:pt x="14100" y="99920"/>
                    </a:cubicBezTo>
                    <a:cubicBezTo>
                      <a:pt x="11408" y="99990"/>
                      <a:pt x="8813" y="98917"/>
                      <a:pt x="6956" y="96968"/>
                    </a:cubicBezTo>
                    <a:cubicBezTo>
                      <a:pt x="4920" y="94944"/>
                      <a:pt x="3905" y="92109"/>
                      <a:pt x="4194" y="89252"/>
                    </a:cubicBezTo>
                    <a:lnTo>
                      <a:pt x="6766" y="9909"/>
                    </a:lnTo>
                    <a:cubicBezTo>
                      <a:pt x="6929" y="7218"/>
                      <a:pt x="8123" y="4694"/>
                      <a:pt x="10100" y="2861"/>
                    </a:cubicBezTo>
                    <a:cubicBezTo>
                      <a:pt x="11950" y="971"/>
                      <a:pt x="14504" y="-65"/>
                      <a:pt x="17148" y="3"/>
                    </a:cubicBezTo>
                    <a:lnTo>
                      <a:pt x="78775" y="3"/>
                    </a:lnTo>
                    <a:cubicBezTo>
                      <a:pt x="81433" y="-40"/>
                      <a:pt x="83989" y="1031"/>
                      <a:pt x="85823" y="2956"/>
                    </a:cubicBezTo>
                    <a:cubicBezTo>
                      <a:pt x="87705" y="4890"/>
                      <a:pt x="88734" y="7497"/>
                      <a:pt x="88681" y="10195"/>
                    </a:cubicBezTo>
                    <a:cubicBezTo>
                      <a:pt x="88722" y="12807"/>
                      <a:pt x="87689" y="15320"/>
                      <a:pt x="85823" y="17148"/>
                    </a:cubicBezTo>
                    <a:cubicBezTo>
                      <a:pt x="83989" y="19073"/>
                      <a:pt x="81433" y="20144"/>
                      <a:pt x="78775" y="20101"/>
                    </a:cubicBezTo>
                    <a:lnTo>
                      <a:pt x="26387" y="20101"/>
                    </a:lnTo>
                    <a:lnTo>
                      <a:pt x="24863" y="73250"/>
                    </a:lnTo>
                    <a:cubicBezTo>
                      <a:pt x="31793" y="68630"/>
                      <a:pt x="39968" y="66237"/>
                      <a:pt x="48295" y="66392"/>
                    </a:cubicBezTo>
                    <a:cubicBezTo>
                      <a:pt x="61949" y="65546"/>
                      <a:pt x="75307" y="70612"/>
                      <a:pt x="84966" y="80299"/>
                    </a:cubicBezTo>
                    <a:cubicBezTo>
                      <a:pt x="94296" y="91241"/>
                      <a:pt x="99010" y="105380"/>
                      <a:pt x="98111" y="119732"/>
                    </a:cubicBezTo>
                    <a:cubicBezTo>
                      <a:pt x="98571" y="133478"/>
                      <a:pt x="93805" y="146887"/>
                      <a:pt x="84776" y="157261"/>
                    </a:cubicBez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48F7495-1AB5-914F-6A2C-4F1FCFE7B3F3}"/>
                  </a:ext>
                </a:extLst>
              </p:cNvPr>
              <p:cNvSpPr/>
              <p:nvPr/>
            </p:nvSpPr>
            <p:spPr>
              <a:xfrm>
                <a:off x="7518792" y="1729833"/>
                <a:ext cx="179545" cy="302750"/>
              </a:xfrm>
              <a:custGeom>
                <a:avLst/>
                <a:gdLst>
                  <a:gd name="connsiteX0" fmla="*/ 173355 w 179545"/>
                  <a:gd name="connsiteY0" fmla="*/ 276606 h 302750"/>
                  <a:gd name="connsiteX1" fmla="*/ 102870 w 179545"/>
                  <a:gd name="connsiteY1" fmla="*/ 302609 h 302750"/>
                  <a:gd name="connsiteX2" fmla="*/ 0 w 179545"/>
                  <a:gd name="connsiteY2" fmla="*/ 175355 h 302750"/>
                  <a:gd name="connsiteX3" fmla="*/ 0 w 179545"/>
                  <a:gd name="connsiteY3" fmla="*/ 127254 h 302750"/>
                  <a:gd name="connsiteX4" fmla="*/ 23908 w 179545"/>
                  <a:gd name="connsiteY4" fmla="*/ 36100 h 302750"/>
                  <a:gd name="connsiteX5" fmla="*/ 104870 w 179545"/>
                  <a:gd name="connsiteY5" fmla="*/ 0 h 302750"/>
                  <a:gd name="connsiteX6" fmla="*/ 172498 w 179545"/>
                  <a:gd name="connsiteY6" fmla="*/ 24765 h 302750"/>
                  <a:gd name="connsiteX7" fmla="*/ 179451 w 179545"/>
                  <a:gd name="connsiteY7" fmla="*/ 38100 h 302750"/>
                  <a:gd name="connsiteX8" fmla="*/ 166165 w 179545"/>
                  <a:gd name="connsiteY8" fmla="*/ 54727 h 302750"/>
                  <a:gd name="connsiteX9" fmla="*/ 162401 w 179545"/>
                  <a:gd name="connsiteY9" fmla="*/ 54673 h 302750"/>
                  <a:gd name="connsiteX10" fmla="*/ 147066 w 179545"/>
                  <a:gd name="connsiteY10" fmla="*/ 46196 h 302750"/>
                  <a:gd name="connsiteX11" fmla="*/ 104870 w 179545"/>
                  <a:gd name="connsiteY11" fmla="*/ 33242 h 302750"/>
                  <a:gd name="connsiteX12" fmla="*/ 36481 w 179545"/>
                  <a:gd name="connsiteY12" fmla="*/ 128016 h 302750"/>
                  <a:gd name="connsiteX13" fmla="*/ 36481 w 179545"/>
                  <a:gd name="connsiteY13" fmla="*/ 174974 h 302750"/>
                  <a:gd name="connsiteX14" fmla="*/ 52102 w 179545"/>
                  <a:gd name="connsiteY14" fmla="*/ 246697 h 302750"/>
                  <a:gd name="connsiteX15" fmla="*/ 102870 w 179545"/>
                  <a:gd name="connsiteY15" fmla="*/ 269367 h 302750"/>
                  <a:gd name="connsiteX16" fmla="*/ 148209 w 179545"/>
                  <a:gd name="connsiteY16" fmla="*/ 255175 h 302750"/>
                  <a:gd name="connsiteX17" fmla="*/ 153543 w 179545"/>
                  <a:gd name="connsiteY17" fmla="*/ 251365 h 302750"/>
                  <a:gd name="connsiteX18" fmla="*/ 156305 w 179545"/>
                  <a:gd name="connsiteY18" fmla="*/ 249555 h 302750"/>
                  <a:gd name="connsiteX19" fmla="*/ 164020 w 179545"/>
                  <a:gd name="connsiteY19" fmla="*/ 247078 h 302750"/>
                  <a:gd name="connsiteX20" fmla="*/ 175165 w 179545"/>
                  <a:gd name="connsiteY20" fmla="*/ 251746 h 302750"/>
                  <a:gd name="connsiteX21" fmla="*/ 179451 w 179545"/>
                  <a:gd name="connsiteY21" fmla="*/ 262890 h 302750"/>
                  <a:gd name="connsiteX22" fmla="*/ 173355 w 179545"/>
                  <a:gd name="connsiteY22" fmla="*/ 276606 h 30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9545" h="302750">
                    <a:moveTo>
                      <a:pt x="173355" y="276606"/>
                    </a:moveTo>
                    <a:cubicBezTo>
                      <a:pt x="154452" y="294623"/>
                      <a:pt x="128946" y="304033"/>
                      <a:pt x="102870" y="302609"/>
                    </a:cubicBezTo>
                    <a:cubicBezTo>
                      <a:pt x="34290" y="302609"/>
                      <a:pt x="0" y="260192"/>
                      <a:pt x="0" y="175355"/>
                    </a:cubicBezTo>
                    <a:lnTo>
                      <a:pt x="0" y="127254"/>
                    </a:lnTo>
                    <a:cubicBezTo>
                      <a:pt x="0" y="88582"/>
                      <a:pt x="7970" y="58198"/>
                      <a:pt x="23908" y="36100"/>
                    </a:cubicBezTo>
                    <a:cubicBezTo>
                      <a:pt x="41688" y="12097"/>
                      <a:pt x="68675" y="64"/>
                      <a:pt x="104870" y="0"/>
                    </a:cubicBezTo>
                    <a:cubicBezTo>
                      <a:pt x="134334" y="0"/>
                      <a:pt x="156877" y="8255"/>
                      <a:pt x="172498" y="24765"/>
                    </a:cubicBezTo>
                    <a:cubicBezTo>
                      <a:pt x="176343" y="28229"/>
                      <a:pt x="178812" y="32963"/>
                      <a:pt x="179451" y="38100"/>
                    </a:cubicBezTo>
                    <a:cubicBezTo>
                      <a:pt x="180373" y="46360"/>
                      <a:pt x="174425" y="53804"/>
                      <a:pt x="166165" y="54727"/>
                    </a:cubicBezTo>
                    <a:cubicBezTo>
                      <a:pt x="164913" y="54867"/>
                      <a:pt x="163649" y="54849"/>
                      <a:pt x="162401" y="54673"/>
                    </a:cubicBezTo>
                    <a:cubicBezTo>
                      <a:pt x="156665" y="53165"/>
                      <a:pt x="151394" y="50251"/>
                      <a:pt x="147066" y="46196"/>
                    </a:cubicBezTo>
                    <a:cubicBezTo>
                      <a:pt x="134813" y="37347"/>
                      <a:pt x="119979" y="32793"/>
                      <a:pt x="104870" y="33242"/>
                    </a:cubicBezTo>
                    <a:cubicBezTo>
                      <a:pt x="59214" y="33242"/>
                      <a:pt x="36417" y="64834"/>
                      <a:pt x="36481" y="128016"/>
                    </a:cubicBezTo>
                    <a:lnTo>
                      <a:pt x="36481" y="174974"/>
                    </a:lnTo>
                    <a:cubicBezTo>
                      <a:pt x="36481" y="207645"/>
                      <a:pt x="41624" y="231553"/>
                      <a:pt x="52102" y="246697"/>
                    </a:cubicBezTo>
                    <a:cubicBezTo>
                      <a:pt x="62579" y="261842"/>
                      <a:pt x="79439" y="269367"/>
                      <a:pt x="102870" y="269367"/>
                    </a:cubicBezTo>
                    <a:cubicBezTo>
                      <a:pt x="119109" y="269589"/>
                      <a:pt x="134995" y="264616"/>
                      <a:pt x="148209" y="255175"/>
                    </a:cubicBezTo>
                    <a:lnTo>
                      <a:pt x="153543" y="251365"/>
                    </a:lnTo>
                    <a:cubicBezTo>
                      <a:pt x="154413" y="250688"/>
                      <a:pt x="155337" y="250082"/>
                      <a:pt x="156305" y="249555"/>
                    </a:cubicBezTo>
                    <a:cubicBezTo>
                      <a:pt x="158612" y="248061"/>
                      <a:pt x="161274" y="247206"/>
                      <a:pt x="164020" y="247078"/>
                    </a:cubicBezTo>
                    <a:cubicBezTo>
                      <a:pt x="168243" y="246910"/>
                      <a:pt x="172322" y="248619"/>
                      <a:pt x="175165" y="251746"/>
                    </a:cubicBezTo>
                    <a:cubicBezTo>
                      <a:pt x="177977" y="254768"/>
                      <a:pt x="179514" y="258762"/>
                      <a:pt x="179451" y="262890"/>
                    </a:cubicBezTo>
                    <a:cubicBezTo>
                      <a:pt x="179381" y="268104"/>
                      <a:pt x="177178" y="273061"/>
                      <a:pt x="173355" y="276606"/>
                    </a:cubicBezTo>
                    <a:close/>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D340197-ED10-436C-DF2B-970594740EFD}"/>
                  </a:ext>
                </a:extLst>
              </p:cNvPr>
              <p:cNvSpPr/>
              <p:nvPr/>
            </p:nvSpPr>
            <p:spPr>
              <a:xfrm>
                <a:off x="7729431" y="1821482"/>
                <a:ext cx="145045" cy="209827"/>
              </a:xfrm>
              <a:custGeom>
                <a:avLst/>
                <a:gdLst>
                  <a:gd name="connsiteX0" fmla="*/ 122259 w 145045"/>
                  <a:gd name="connsiteY0" fmla="*/ 194291 h 209827"/>
                  <a:gd name="connsiteX1" fmla="*/ 66728 w 145045"/>
                  <a:gd name="connsiteY1" fmla="*/ 209722 h 209827"/>
                  <a:gd name="connsiteX2" fmla="*/ 9578 w 145045"/>
                  <a:gd name="connsiteY2" fmla="*/ 200768 h 209827"/>
                  <a:gd name="connsiteX3" fmla="*/ 53 w 145045"/>
                  <a:gd name="connsiteY3" fmla="*/ 186195 h 209827"/>
                  <a:gd name="connsiteX4" fmla="*/ 4244 w 145045"/>
                  <a:gd name="connsiteY4" fmla="*/ 175241 h 209827"/>
                  <a:gd name="connsiteX5" fmla="*/ 15008 w 145045"/>
                  <a:gd name="connsiteY5" fmla="*/ 170384 h 209827"/>
                  <a:gd name="connsiteX6" fmla="*/ 20723 w 145045"/>
                  <a:gd name="connsiteY6" fmla="*/ 171622 h 209827"/>
                  <a:gd name="connsiteX7" fmla="*/ 67300 w 145045"/>
                  <a:gd name="connsiteY7" fmla="*/ 179718 h 209827"/>
                  <a:gd name="connsiteX8" fmla="*/ 110639 w 145045"/>
                  <a:gd name="connsiteY8" fmla="*/ 148571 h 209827"/>
                  <a:gd name="connsiteX9" fmla="*/ 92255 w 145045"/>
                  <a:gd name="connsiteY9" fmla="*/ 124664 h 209827"/>
                  <a:gd name="connsiteX10" fmla="*/ 81111 w 145045"/>
                  <a:gd name="connsiteY10" fmla="*/ 121997 h 209827"/>
                  <a:gd name="connsiteX11" fmla="*/ 53393 w 145045"/>
                  <a:gd name="connsiteY11" fmla="*/ 115329 h 209827"/>
                  <a:gd name="connsiteX12" fmla="*/ 17389 w 145045"/>
                  <a:gd name="connsiteY12" fmla="*/ 99994 h 209827"/>
                  <a:gd name="connsiteX13" fmla="*/ 1196 w 145045"/>
                  <a:gd name="connsiteY13" fmla="*/ 60370 h 209827"/>
                  <a:gd name="connsiteX14" fmla="*/ 21389 w 145045"/>
                  <a:gd name="connsiteY14" fmla="*/ 15412 h 209827"/>
                  <a:gd name="connsiteX15" fmla="*/ 70443 w 145045"/>
                  <a:gd name="connsiteY15" fmla="*/ 76 h 209827"/>
                  <a:gd name="connsiteX16" fmla="*/ 122640 w 145045"/>
                  <a:gd name="connsiteY16" fmla="*/ 8554 h 209827"/>
                  <a:gd name="connsiteX17" fmla="*/ 133213 w 145045"/>
                  <a:gd name="connsiteY17" fmla="*/ 23127 h 209827"/>
                  <a:gd name="connsiteX18" fmla="*/ 128736 w 145045"/>
                  <a:gd name="connsiteY18" fmla="*/ 34271 h 209827"/>
                  <a:gd name="connsiteX19" fmla="*/ 117782 w 145045"/>
                  <a:gd name="connsiteY19" fmla="*/ 38939 h 209827"/>
                  <a:gd name="connsiteX20" fmla="*/ 112543 w 145045"/>
                  <a:gd name="connsiteY20" fmla="*/ 38081 h 209827"/>
                  <a:gd name="connsiteX21" fmla="*/ 72062 w 145045"/>
                  <a:gd name="connsiteY21" fmla="*/ 30366 h 209827"/>
                  <a:gd name="connsiteX22" fmla="*/ 34724 w 145045"/>
                  <a:gd name="connsiteY22" fmla="*/ 58941 h 209827"/>
                  <a:gd name="connsiteX23" fmla="*/ 50155 w 145045"/>
                  <a:gd name="connsiteY23" fmla="*/ 80849 h 209827"/>
                  <a:gd name="connsiteX24" fmla="*/ 86255 w 145045"/>
                  <a:gd name="connsiteY24" fmla="*/ 89707 h 209827"/>
                  <a:gd name="connsiteX25" fmla="*/ 125879 w 145045"/>
                  <a:gd name="connsiteY25" fmla="*/ 104756 h 209827"/>
                  <a:gd name="connsiteX26" fmla="*/ 144929 w 145045"/>
                  <a:gd name="connsiteY26" fmla="*/ 147238 h 209827"/>
                  <a:gd name="connsiteX27" fmla="*/ 122259 w 145045"/>
                  <a:gd name="connsiteY27" fmla="*/ 194291 h 20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5045" h="209827">
                    <a:moveTo>
                      <a:pt x="122259" y="194291"/>
                    </a:moveTo>
                    <a:cubicBezTo>
                      <a:pt x="105882" y="205256"/>
                      <a:pt x="86415" y="210665"/>
                      <a:pt x="66728" y="209722"/>
                    </a:cubicBezTo>
                    <a:cubicBezTo>
                      <a:pt x="47298" y="210143"/>
                      <a:pt x="27948" y="207111"/>
                      <a:pt x="9578" y="200768"/>
                    </a:cubicBezTo>
                    <a:cubicBezTo>
                      <a:pt x="3424" y="198686"/>
                      <a:pt x="-509" y="192667"/>
                      <a:pt x="53" y="186195"/>
                    </a:cubicBezTo>
                    <a:cubicBezTo>
                      <a:pt x="69" y="182155"/>
                      <a:pt x="1559" y="178260"/>
                      <a:pt x="4244" y="175241"/>
                    </a:cubicBezTo>
                    <a:cubicBezTo>
                      <a:pt x="6924" y="172092"/>
                      <a:pt x="10874" y="170310"/>
                      <a:pt x="15008" y="170384"/>
                    </a:cubicBezTo>
                    <a:cubicBezTo>
                      <a:pt x="16967" y="170485"/>
                      <a:pt x="18897" y="170904"/>
                      <a:pt x="20723" y="171622"/>
                    </a:cubicBezTo>
                    <a:cubicBezTo>
                      <a:pt x="35636" y="177095"/>
                      <a:pt x="51414" y="179838"/>
                      <a:pt x="67300" y="179718"/>
                    </a:cubicBezTo>
                    <a:cubicBezTo>
                      <a:pt x="96192" y="179718"/>
                      <a:pt x="110639" y="169336"/>
                      <a:pt x="110639" y="148571"/>
                    </a:cubicBezTo>
                    <a:cubicBezTo>
                      <a:pt x="110563" y="137382"/>
                      <a:pt x="103050" y="127611"/>
                      <a:pt x="92255" y="124664"/>
                    </a:cubicBezTo>
                    <a:lnTo>
                      <a:pt x="81111" y="121997"/>
                    </a:lnTo>
                    <a:lnTo>
                      <a:pt x="53393" y="115329"/>
                    </a:lnTo>
                    <a:cubicBezTo>
                      <a:pt x="40358" y="113102"/>
                      <a:pt x="28026" y="107850"/>
                      <a:pt x="17389" y="99994"/>
                    </a:cubicBezTo>
                    <a:cubicBezTo>
                      <a:pt x="6025" y="90093"/>
                      <a:pt x="20" y="75395"/>
                      <a:pt x="1196" y="60370"/>
                    </a:cubicBezTo>
                    <a:cubicBezTo>
                      <a:pt x="454" y="43036"/>
                      <a:pt x="7940" y="26370"/>
                      <a:pt x="21389" y="15412"/>
                    </a:cubicBezTo>
                    <a:cubicBezTo>
                      <a:pt x="35438" y="4709"/>
                      <a:pt x="52800" y="-719"/>
                      <a:pt x="70443" y="76"/>
                    </a:cubicBezTo>
                    <a:cubicBezTo>
                      <a:pt x="88218" y="-370"/>
                      <a:pt x="105920" y="2504"/>
                      <a:pt x="122640" y="8554"/>
                    </a:cubicBezTo>
                    <a:cubicBezTo>
                      <a:pt x="129002" y="10535"/>
                      <a:pt x="133303" y="16464"/>
                      <a:pt x="133213" y="23127"/>
                    </a:cubicBezTo>
                    <a:cubicBezTo>
                      <a:pt x="133244" y="27286"/>
                      <a:pt x="131636" y="31290"/>
                      <a:pt x="128736" y="34271"/>
                    </a:cubicBezTo>
                    <a:cubicBezTo>
                      <a:pt x="125923" y="37326"/>
                      <a:pt x="121934" y="39025"/>
                      <a:pt x="117782" y="38939"/>
                    </a:cubicBezTo>
                    <a:cubicBezTo>
                      <a:pt x="116008" y="38867"/>
                      <a:pt x="114248" y="38579"/>
                      <a:pt x="112543" y="38081"/>
                    </a:cubicBezTo>
                    <a:cubicBezTo>
                      <a:pt x="99622" y="33101"/>
                      <a:pt x="85910" y="30487"/>
                      <a:pt x="72062" y="30366"/>
                    </a:cubicBezTo>
                    <a:cubicBezTo>
                      <a:pt x="47202" y="30366"/>
                      <a:pt x="34724" y="39891"/>
                      <a:pt x="34724" y="58941"/>
                    </a:cubicBezTo>
                    <a:cubicBezTo>
                      <a:pt x="34600" y="68809"/>
                      <a:pt x="40822" y="77642"/>
                      <a:pt x="50155" y="80849"/>
                    </a:cubicBezTo>
                    <a:cubicBezTo>
                      <a:pt x="61936" y="84747"/>
                      <a:pt x="74006" y="87709"/>
                      <a:pt x="86255" y="89707"/>
                    </a:cubicBezTo>
                    <a:cubicBezTo>
                      <a:pt x="100393" y="91806"/>
                      <a:pt x="113911" y="96940"/>
                      <a:pt x="125879" y="104756"/>
                    </a:cubicBezTo>
                    <a:cubicBezTo>
                      <a:pt x="138916" y="114853"/>
                      <a:pt x="146062" y="130786"/>
                      <a:pt x="144929" y="147238"/>
                    </a:cubicBezTo>
                    <a:cubicBezTo>
                      <a:pt x="145872" y="165758"/>
                      <a:pt x="137331" y="183487"/>
                      <a:pt x="122259" y="194291"/>
                    </a:cubicBezTo>
                    <a:close/>
                  </a:path>
                </a:pathLst>
              </a:custGeom>
              <a:solidFill>
                <a:srgbClr val="FFFFFF"/>
              </a:solidFill>
              <a:ln w="9525" cap="flat">
                <a:noFill/>
                <a:prstDash val="solid"/>
                <a:miter/>
              </a:ln>
            </p:spPr>
            <p:txBody>
              <a:bodyPr rtlCol="0" anchor="ctr"/>
              <a:lstStyle/>
              <a:p>
                <a:endParaRPr lang="en-US"/>
              </a:p>
            </p:txBody>
          </p:sp>
        </p:grpSp>
      </p:grpSp>
      <p:grpSp>
        <p:nvGrpSpPr>
          <p:cNvPr id="22" name="Gruppieren 1">
            <a:extLst>
              <a:ext uri="{FF2B5EF4-FFF2-40B4-BE49-F238E27FC236}">
                <a16:creationId xmlns:a16="http://schemas.microsoft.com/office/drawing/2014/main" id="{4E5FBCD5-748F-013D-DB22-080ECD4FDCDC}"/>
              </a:ext>
            </a:extLst>
          </p:cNvPr>
          <p:cNvGrpSpPr>
            <a:grpSpLocks noChangeAspect="1"/>
          </p:cNvGrpSpPr>
          <p:nvPr/>
        </p:nvGrpSpPr>
        <p:grpSpPr>
          <a:xfrm>
            <a:off x="4368219" y="1742416"/>
            <a:ext cx="360000" cy="360000"/>
            <a:chOff x="4167000" y="2166750"/>
            <a:chExt cx="810000" cy="810000"/>
          </a:xfrm>
        </p:grpSpPr>
        <p:sp>
          <p:nvSpPr>
            <p:cNvPr id="23" name="Freeform: Shape 22">
              <a:extLst>
                <a:ext uri="{FF2B5EF4-FFF2-40B4-BE49-F238E27FC236}">
                  <a16:creationId xmlns:a16="http://schemas.microsoft.com/office/drawing/2014/main" id="{C2286EC3-E23E-E6CD-1E78-86B4C407B787}"/>
                </a:ext>
              </a:extLst>
            </p:cNvPr>
            <p:cNvSpPr/>
            <p:nvPr/>
          </p:nvSpPr>
          <p:spPr>
            <a:xfrm>
              <a:off x="4167000" y="2166750"/>
              <a:ext cx="810000" cy="810000"/>
            </a:xfrm>
            <a:custGeom>
              <a:avLst/>
              <a:gdLst>
                <a:gd name="connsiteX0" fmla="*/ 95770 w 1072618"/>
                <a:gd name="connsiteY0" fmla="*/ 1072619 h 1072618"/>
                <a:gd name="connsiteX1" fmla="*/ 0 w 1072618"/>
                <a:gd name="connsiteY1" fmla="*/ 976849 h 1072618"/>
                <a:gd name="connsiteX2" fmla="*/ 0 w 1072618"/>
                <a:gd name="connsiteY2" fmla="*/ 95770 h 1072618"/>
                <a:gd name="connsiteX3" fmla="*/ 95770 w 1072618"/>
                <a:gd name="connsiteY3" fmla="*/ 0 h 1072618"/>
                <a:gd name="connsiteX4" fmla="*/ 976849 w 1072618"/>
                <a:gd name="connsiteY4" fmla="*/ 0 h 1072618"/>
                <a:gd name="connsiteX5" fmla="*/ 1072619 w 1072618"/>
                <a:gd name="connsiteY5" fmla="*/ 95770 h 1072618"/>
                <a:gd name="connsiteX6" fmla="*/ 1072619 w 1072618"/>
                <a:gd name="connsiteY6" fmla="*/ 976849 h 1072618"/>
                <a:gd name="connsiteX7" fmla="*/ 976849 w 1072618"/>
                <a:gd name="connsiteY7" fmla="*/ 1072619 h 1072618"/>
                <a:gd name="connsiteX8" fmla="*/ 95770 w 1072618"/>
                <a:gd name="connsiteY8" fmla="*/ 1072619 h 107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618" h="1072618">
                  <a:moveTo>
                    <a:pt x="95770" y="1072619"/>
                  </a:moveTo>
                  <a:cubicBezTo>
                    <a:pt x="43416" y="1072619"/>
                    <a:pt x="0" y="1029203"/>
                    <a:pt x="0" y="976849"/>
                  </a:cubicBezTo>
                  <a:lnTo>
                    <a:pt x="0" y="95770"/>
                  </a:lnTo>
                  <a:cubicBezTo>
                    <a:pt x="0" y="43416"/>
                    <a:pt x="43416" y="0"/>
                    <a:pt x="95770" y="0"/>
                  </a:cubicBezTo>
                  <a:lnTo>
                    <a:pt x="976849" y="0"/>
                  </a:lnTo>
                  <a:cubicBezTo>
                    <a:pt x="1029203" y="0"/>
                    <a:pt x="1072619" y="43416"/>
                    <a:pt x="1072619" y="95770"/>
                  </a:cubicBezTo>
                  <a:lnTo>
                    <a:pt x="1072619" y="976849"/>
                  </a:lnTo>
                  <a:cubicBezTo>
                    <a:pt x="1072619" y="1029203"/>
                    <a:pt x="1029203" y="1072619"/>
                    <a:pt x="976849" y="1072619"/>
                  </a:cubicBezTo>
                  <a:lnTo>
                    <a:pt x="95770" y="1072619"/>
                  </a:lnTo>
                  <a:close/>
                </a:path>
              </a:pathLst>
            </a:custGeom>
            <a:gradFill flip="none" rotWithShape="1">
              <a:gsLst>
                <a:gs pos="91200">
                  <a:srgbClr val="002856"/>
                </a:gs>
                <a:gs pos="0">
                  <a:srgbClr val="005CA9"/>
                </a:gs>
              </a:gsLst>
              <a:path path="circle">
                <a:fillToRect l="100000" t="100000"/>
              </a:path>
              <a:tileRect r="-100000" b="-100000"/>
            </a:gradFill>
            <a:ln w="9525" cap="flat" cmpd="sng" algn="ctr">
              <a:solidFill>
                <a:srgbClr val="FFFFFF"/>
              </a:solid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defTabSz="914400">
                <a:spcBef>
                  <a:spcPts val="0"/>
                </a:spcBef>
                <a:spcAft>
                  <a:spcPts val="0"/>
                </a:spcAft>
                <a:buClr>
                  <a:srgbClr val="182677"/>
                </a:buClr>
                <a:buFont typeface="Arial" pitchFamily="34" charset="0"/>
              </a:pPr>
              <a:endParaRPr lang="en-US" kern="0">
                <a:solidFill>
                  <a:prstClr val="black"/>
                </a:solidFill>
                <a:latin typeface="Verdana"/>
              </a:endParaRPr>
            </a:p>
          </p:txBody>
        </p:sp>
        <p:grpSp>
          <p:nvGrpSpPr>
            <p:cNvPr id="24" name="Group 23">
              <a:extLst>
                <a:ext uri="{FF2B5EF4-FFF2-40B4-BE49-F238E27FC236}">
                  <a16:creationId xmlns:a16="http://schemas.microsoft.com/office/drawing/2014/main" id="{1FE3AD32-DDF6-6BAD-94E3-C85574295507}"/>
                </a:ext>
              </a:extLst>
            </p:cNvPr>
            <p:cNvGrpSpPr/>
            <p:nvPr/>
          </p:nvGrpSpPr>
          <p:grpSpPr>
            <a:xfrm>
              <a:off x="4257520" y="2416325"/>
              <a:ext cx="628960" cy="310850"/>
              <a:chOff x="7245516" y="1721733"/>
              <a:chExt cx="628960" cy="310850"/>
            </a:xfrm>
          </p:grpSpPr>
          <p:sp>
            <p:nvSpPr>
              <p:cNvPr id="25" name="Freeform: Shape 24">
                <a:extLst>
                  <a:ext uri="{FF2B5EF4-FFF2-40B4-BE49-F238E27FC236}">
                    <a16:creationId xmlns:a16="http://schemas.microsoft.com/office/drawing/2014/main" id="{F9DC9536-C080-A0E6-1D7A-EF2AF36C0F02}"/>
                  </a:ext>
                </a:extLst>
              </p:cNvPr>
              <p:cNvSpPr/>
              <p:nvPr/>
            </p:nvSpPr>
            <p:spPr>
              <a:xfrm>
                <a:off x="7245516" y="1721733"/>
                <a:ext cx="98219" cy="174398"/>
              </a:xfrm>
              <a:custGeom>
                <a:avLst/>
                <a:gdLst>
                  <a:gd name="connsiteX0" fmla="*/ 84776 w 98219"/>
                  <a:gd name="connsiteY0" fmla="*/ 157261 h 174398"/>
                  <a:gd name="connsiteX1" fmla="*/ 42770 w 98219"/>
                  <a:gd name="connsiteY1" fmla="*/ 174311 h 174398"/>
                  <a:gd name="connsiteX2" fmla="*/ 5242 w 98219"/>
                  <a:gd name="connsiteY2" fmla="*/ 163643 h 174398"/>
                  <a:gd name="connsiteX3" fmla="*/ 3 w 98219"/>
                  <a:gd name="connsiteY3" fmla="*/ 154689 h 174398"/>
                  <a:gd name="connsiteX4" fmla="*/ 2861 w 98219"/>
                  <a:gd name="connsiteY4" fmla="*/ 147641 h 174398"/>
                  <a:gd name="connsiteX5" fmla="*/ 9909 w 98219"/>
                  <a:gd name="connsiteY5" fmla="*/ 144497 h 174398"/>
                  <a:gd name="connsiteX6" fmla="*/ 16100 w 98219"/>
                  <a:gd name="connsiteY6" fmla="*/ 146402 h 174398"/>
                  <a:gd name="connsiteX7" fmla="*/ 42770 w 98219"/>
                  <a:gd name="connsiteY7" fmla="*/ 155165 h 174398"/>
                  <a:gd name="connsiteX8" fmla="*/ 68774 w 98219"/>
                  <a:gd name="connsiteY8" fmla="*/ 144497 h 174398"/>
                  <a:gd name="connsiteX9" fmla="*/ 76489 w 98219"/>
                  <a:gd name="connsiteY9" fmla="*/ 119732 h 174398"/>
                  <a:gd name="connsiteX10" fmla="*/ 46580 w 98219"/>
                  <a:gd name="connsiteY10" fmla="*/ 85061 h 174398"/>
                  <a:gd name="connsiteX11" fmla="*/ 27530 w 98219"/>
                  <a:gd name="connsiteY11" fmla="*/ 91157 h 174398"/>
                  <a:gd name="connsiteX12" fmla="*/ 20577 w 98219"/>
                  <a:gd name="connsiteY12" fmla="*/ 97063 h 174398"/>
                  <a:gd name="connsiteX13" fmla="*/ 14100 w 98219"/>
                  <a:gd name="connsiteY13" fmla="*/ 99920 h 174398"/>
                  <a:gd name="connsiteX14" fmla="*/ 4507 w 98219"/>
                  <a:gd name="connsiteY14" fmla="*/ 90465 h 174398"/>
                  <a:gd name="connsiteX15" fmla="*/ 4575 w 98219"/>
                  <a:gd name="connsiteY15" fmla="*/ 89252 h 174398"/>
                  <a:gd name="connsiteX16" fmla="*/ 7147 w 98219"/>
                  <a:gd name="connsiteY16" fmla="*/ 9909 h 174398"/>
                  <a:gd name="connsiteX17" fmla="*/ 10481 w 98219"/>
                  <a:gd name="connsiteY17" fmla="*/ 2861 h 174398"/>
                  <a:gd name="connsiteX18" fmla="*/ 17529 w 98219"/>
                  <a:gd name="connsiteY18" fmla="*/ 3 h 174398"/>
                  <a:gd name="connsiteX19" fmla="*/ 79156 w 98219"/>
                  <a:gd name="connsiteY19" fmla="*/ 3 h 174398"/>
                  <a:gd name="connsiteX20" fmla="*/ 86109 w 98219"/>
                  <a:gd name="connsiteY20" fmla="*/ 2956 h 174398"/>
                  <a:gd name="connsiteX21" fmla="*/ 89062 w 98219"/>
                  <a:gd name="connsiteY21" fmla="*/ 10195 h 174398"/>
                  <a:gd name="connsiteX22" fmla="*/ 86109 w 98219"/>
                  <a:gd name="connsiteY22" fmla="*/ 17148 h 174398"/>
                  <a:gd name="connsiteX23" fmla="*/ 79156 w 98219"/>
                  <a:gd name="connsiteY23" fmla="*/ 20101 h 174398"/>
                  <a:gd name="connsiteX24" fmla="*/ 26768 w 98219"/>
                  <a:gd name="connsiteY24" fmla="*/ 20101 h 174398"/>
                  <a:gd name="connsiteX25" fmla="*/ 24863 w 98219"/>
                  <a:gd name="connsiteY25" fmla="*/ 73250 h 174398"/>
                  <a:gd name="connsiteX26" fmla="*/ 48200 w 98219"/>
                  <a:gd name="connsiteY26" fmla="*/ 66392 h 174398"/>
                  <a:gd name="connsiteX27" fmla="*/ 84966 w 98219"/>
                  <a:gd name="connsiteY27" fmla="*/ 80299 h 174398"/>
                  <a:gd name="connsiteX28" fmla="*/ 98111 w 98219"/>
                  <a:gd name="connsiteY28" fmla="*/ 119732 h 174398"/>
                  <a:gd name="connsiteX29" fmla="*/ 84776 w 98219"/>
                  <a:gd name="connsiteY29" fmla="*/ 157261 h 174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8219" h="174398">
                    <a:moveTo>
                      <a:pt x="84776" y="157261"/>
                    </a:moveTo>
                    <a:cubicBezTo>
                      <a:pt x="74045" y="168964"/>
                      <a:pt x="58622" y="175224"/>
                      <a:pt x="42770" y="174311"/>
                    </a:cubicBezTo>
                    <a:cubicBezTo>
                      <a:pt x="29443" y="174852"/>
                      <a:pt x="16292" y="171113"/>
                      <a:pt x="5242" y="163643"/>
                    </a:cubicBezTo>
                    <a:cubicBezTo>
                      <a:pt x="2078" y="161752"/>
                      <a:pt x="101" y="158373"/>
                      <a:pt x="3" y="154689"/>
                    </a:cubicBezTo>
                    <a:cubicBezTo>
                      <a:pt x="-64" y="152045"/>
                      <a:pt x="971" y="149491"/>
                      <a:pt x="2861" y="147641"/>
                    </a:cubicBezTo>
                    <a:cubicBezTo>
                      <a:pt x="4661" y="145645"/>
                      <a:pt x="7221" y="144504"/>
                      <a:pt x="9909" y="144497"/>
                    </a:cubicBezTo>
                    <a:cubicBezTo>
                      <a:pt x="12124" y="144455"/>
                      <a:pt x="14293" y="145123"/>
                      <a:pt x="16100" y="146402"/>
                    </a:cubicBezTo>
                    <a:cubicBezTo>
                      <a:pt x="23765" y="152215"/>
                      <a:pt x="33152" y="155299"/>
                      <a:pt x="42770" y="155165"/>
                    </a:cubicBezTo>
                    <a:cubicBezTo>
                      <a:pt x="52619" y="155809"/>
                      <a:pt x="62215" y="151873"/>
                      <a:pt x="68774" y="144497"/>
                    </a:cubicBezTo>
                    <a:cubicBezTo>
                      <a:pt x="74163" y="137398"/>
                      <a:pt x="76893" y="128635"/>
                      <a:pt x="76489" y="119732"/>
                    </a:cubicBezTo>
                    <a:cubicBezTo>
                      <a:pt x="76489" y="96555"/>
                      <a:pt x="66519" y="84998"/>
                      <a:pt x="46580" y="85061"/>
                    </a:cubicBezTo>
                    <a:cubicBezTo>
                      <a:pt x="39745" y="85026"/>
                      <a:pt x="33075" y="87161"/>
                      <a:pt x="27530" y="91157"/>
                    </a:cubicBezTo>
                    <a:cubicBezTo>
                      <a:pt x="25244" y="93253"/>
                      <a:pt x="22863" y="95158"/>
                      <a:pt x="20577" y="97063"/>
                    </a:cubicBezTo>
                    <a:cubicBezTo>
                      <a:pt x="18815" y="98738"/>
                      <a:pt x="16525" y="99748"/>
                      <a:pt x="14100" y="99920"/>
                    </a:cubicBezTo>
                    <a:cubicBezTo>
                      <a:pt x="8839" y="99958"/>
                      <a:pt x="4545" y="95725"/>
                      <a:pt x="4507" y="90465"/>
                    </a:cubicBezTo>
                    <a:cubicBezTo>
                      <a:pt x="4504" y="90059"/>
                      <a:pt x="4526" y="89654"/>
                      <a:pt x="4575" y="89252"/>
                    </a:cubicBezTo>
                    <a:lnTo>
                      <a:pt x="7147" y="9909"/>
                    </a:lnTo>
                    <a:cubicBezTo>
                      <a:pt x="7270" y="7208"/>
                      <a:pt x="8471" y="4668"/>
                      <a:pt x="10481" y="2861"/>
                    </a:cubicBezTo>
                    <a:cubicBezTo>
                      <a:pt x="12331" y="971"/>
                      <a:pt x="14885" y="-65"/>
                      <a:pt x="17529" y="3"/>
                    </a:cubicBezTo>
                    <a:lnTo>
                      <a:pt x="79156" y="3"/>
                    </a:lnTo>
                    <a:cubicBezTo>
                      <a:pt x="81782" y="-13"/>
                      <a:pt x="84297" y="1056"/>
                      <a:pt x="86109" y="2956"/>
                    </a:cubicBezTo>
                    <a:cubicBezTo>
                      <a:pt x="88084" y="4835"/>
                      <a:pt x="89159" y="7471"/>
                      <a:pt x="89062" y="10195"/>
                    </a:cubicBezTo>
                    <a:cubicBezTo>
                      <a:pt x="89078" y="12821"/>
                      <a:pt x="88009" y="15336"/>
                      <a:pt x="86109" y="17148"/>
                    </a:cubicBezTo>
                    <a:cubicBezTo>
                      <a:pt x="84297" y="19048"/>
                      <a:pt x="81782" y="20117"/>
                      <a:pt x="79156" y="20101"/>
                    </a:cubicBezTo>
                    <a:lnTo>
                      <a:pt x="26768" y="20101"/>
                    </a:lnTo>
                    <a:lnTo>
                      <a:pt x="24863" y="73250"/>
                    </a:lnTo>
                    <a:cubicBezTo>
                      <a:pt x="31763" y="68643"/>
                      <a:pt x="39904" y="66250"/>
                      <a:pt x="48200" y="66392"/>
                    </a:cubicBezTo>
                    <a:cubicBezTo>
                      <a:pt x="61875" y="65592"/>
                      <a:pt x="75244" y="70649"/>
                      <a:pt x="84966" y="80299"/>
                    </a:cubicBezTo>
                    <a:cubicBezTo>
                      <a:pt x="94296" y="91241"/>
                      <a:pt x="99010" y="105380"/>
                      <a:pt x="98111" y="119732"/>
                    </a:cubicBezTo>
                    <a:cubicBezTo>
                      <a:pt x="98571" y="133478"/>
                      <a:pt x="93805" y="146887"/>
                      <a:pt x="84776" y="157261"/>
                    </a:cubicBezTo>
                    <a:close/>
                  </a:path>
                </a:pathLst>
              </a:custGeom>
              <a:solidFill>
                <a:srgbClr val="FFFFFF"/>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3E759B96-8FAD-F880-4FD9-8B0ED7A15F2B}"/>
                  </a:ext>
                </a:extLst>
              </p:cNvPr>
              <p:cNvSpPr/>
              <p:nvPr/>
            </p:nvSpPr>
            <p:spPr>
              <a:xfrm>
                <a:off x="7377723" y="1721733"/>
                <a:ext cx="98219" cy="174398"/>
              </a:xfrm>
              <a:custGeom>
                <a:avLst/>
                <a:gdLst>
                  <a:gd name="connsiteX0" fmla="*/ 84776 w 98219"/>
                  <a:gd name="connsiteY0" fmla="*/ 157261 h 174398"/>
                  <a:gd name="connsiteX1" fmla="*/ 42770 w 98219"/>
                  <a:gd name="connsiteY1" fmla="*/ 174311 h 174398"/>
                  <a:gd name="connsiteX2" fmla="*/ 5242 w 98219"/>
                  <a:gd name="connsiteY2" fmla="*/ 163643 h 174398"/>
                  <a:gd name="connsiteX3" fmla="*/ 3 w 98219"/>
                  <a:gd name="connsiteY3" fmla="*/ 154689 h 174398"/>
                  <a:gd name="connsiteX4" fmla="*/ 2861 w 98219"/>
                  <a:gd name="connsiteY4" fmla="*/ 147641 h 174398"/>
                  <a:gd name="connsiteX5" fmla="*/ 10004 w 98219"/>
                  <a:gd name="connsiteY5" fmla="*/ 144497 h 174398"/>
                  <a:gd name="connsiteX6" fmla="*/ 16100 w 98219"/>
                  <a:gd name="connsiteY6" fmla="*/ 146402 h 174398"/>
                  <a:gd name="connsiteX7" fmla="*/ 42770 w 98219"/>
                  <a:gd name="connsiteY7" fmla="*/ 155165 h 174398"/>
                  <a:gd name="connsiteX8" fmla="*/ 68774 w 98219"/>
                  <a:gd name="connsiteY8" fmla="*/ 144497 h 174398"/>
                  <a:gd name="connsiteX9" fmla="*/ 76584 w 98219"/>
                  <a:gd name="connsiteY9" fmla="*/ 119732 h 174398"/>
                  <a:gd name="connsiteX10" fmla="*/ 46580 w 98219"/>
                  <a:gd name="connsiteY10" fmla="*/ 85061 h 174398"/>
                  <a:gd name="connsiteX11" fmla="*/ 27530 w 98219"/>
                  <a:gd name="connsiteY11" fmla="*/ 91157 h 174398"/>
                  <a:gd name="connsiteX12" fmla="*/ 20577 w 98219"/>
                  <a:gd name="connsiteY12" fmla="*/ 97063 h 174398"/>
                  <a:gd name="connsiteX13" fmla="*/ 14100 w 98219"/>
                  <a:gd name="connsiteY13" fmla="*/ 99920 h 174398"/>
                  <a:gd name="connsiteX14" fmla="*/ 6956 w 98219"/>
                  <a:gd name="connsiteY14" fmla="*/ 96968 h 174398"/>
                  <a:gd name="connsiteX15" fmla="*/ 4194 w 98219"/>
                  <a:gd name="connsiteY15" fmla="*/ 89252 h 174398"/>
                  <a:gd name="connsiteX16" fmla="*/ 6766 w 98219"/>
                  <a:gd name="connsiteY16" fmla="*/ 9909 h 174398"/>
                  <a:gd name="connsiteX17" fmla="*/ 10100 w 98219"/>
                  <a:gd name="connsiteY17" fmla="*/ 2861 h 174398"/>
                  <a:gd name="connsiteX18" fmla="*/ 17148 w 98219"/>
                  <a:gd name="connsiteY18" fmla="*/ 3 h 174398"/>
                  <a:gd name="connsiteX19" fmla="*/ 78775 w 98219"/>
                  <a:gd name="connsiteY19" fmla="*/ 3 h 174398"/>
                  <a:gd name="connsiteX20" fmla="*/ 85823 w 98219"/>
                  <a:gd name="connsiteY20" fmla="*/ 2956 h 174398"/>
                  <a:gd name="connsiteX21" fmla="*/ 88681 w 98219"/>
                  <a:gd name="connsiteY21" fmla="*/ 10195 h 174398"/>
                  <a:gd name="connsiteX22" fmla="*/ 85823 w 98219"/>
                  <a:gd name="connsiteY22" fmla="*/ 17148 h 174398"/>
                  <a:gd name="connsiteX23" fmla="*/ 78775 w 98219"/>
                  <a:gd name="connsiteY23" fmla="*/ 20101 h 174398"/>
                  <a:gd name="connsiteX24" fmla="*/ 26387 w 98219"/>
                  <a:gd name="connsiteY24" fmla="*/ 20101 h 174398"/>
                  <a:gd name="connsiteX25" fmla="*/ 24863 w 98219"/>
                  <a:gd name="connsiteY25" fmla="*/ 73250 h 174398"/>
                  <a:gd name="connsiteX26" fmla="*/ 48295 w 98219"/>
                  <a:gd name="connsiteY26" fmla="*/ 66392 h 174398"/>
                  <a:gd name="connsiteX27" fmla="*/ 84966 w 98219"/>
                  <a:gd name="connsiteY27" fmla="*/ 80299 h 174398"/>
                  <a:gd name="connsiteX28" fmla="*/ 98111 w 98219"/>
                  <a:gd name="connsiteY28" fmla="*/ 119732 h 174398"/>
                  <a:gd name="connsiteX29" fmla="*/ 84776 w 98219"/>
                  <a:gd name="connsiteY29" fmla="*/ 157261 h 174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8219" h="174398">
                    <a:moveTo>
                      <a:pt x="84776" y="157261"/>
                    </a:moveTo>
                    <a:cubicBezTo>
                      <a:pt x="74045" y="168964"/>
                      <a:pt x="58622" y="175224"/>
                      <a:pt x="42770" y="174311"/>
                    </a:cubicBezTo>
                    <a:cubicBezTo>
                      <a:pt x="29443" y="174852"/>
                      <a:pt x="16292" y="171113"/>
                      <a:pt x="5242" y="163643"/>
                    </a:cubicBezTo>
                    <a:cubicBezTo>
                      <a:pt x="2116" y="161715"/>
                      <a:pt x="153" y="158359"/>
                      <a:pt x="3" y="154689"/>
                    </a:cubicBezTo>
                    <a:cubicBezTo>
                      <a:pt x="-65" y="152045"/>
                      <a:pt x="971" y="149491"/>
                      <a:pt x="2861" y="147641"/>
                    </a:cubicBezTo>
                    <a:cubicBezTo>
                      <a:pt x="4684" y="145620"/>
                      <a:pt x="7283" y="144476"/>
                      <a:pt x="10004" y="144497"/>
                    </a:cubicBezTo>
                    <a:cubicBezTo>
                      <a:pt x="12187" y="144470"/>
                      <a:pt x="14322" y="145137"/>
                      <a:pt x="16100" y="146402"/>
                    </a:cubicBezTo>
                    <a:cubicBezTo>
                      <a:pt x="23765" y="152215"/>
                      <a:pt x="33152" y="155299"/>
                      <a:pt x="42770" y="155165"/>
                    </a:cubicBezTo>
                    <a:cubicBezTo>
                      <a:pt x="52619" y="155809"/>
                      <a:pt x="62215" y="151873"/>
                      <a:pt x="68774" y="144497"/>
                    </a:cubicBezTo>
                    <a:cubicBezTo>
                      <a:pt x="74197" y="137412"/>
                      <a:pt x="76961" y="128647"/>
                      <a:pt x="76584" y="119732"/>
                    </a:cubicBezTo>
                    <a:cubicBezTo>
                      <a:pt x="76584" y="96555"/>
                      <a:pt x="66583" y="84998"/>
                      <a:pt x="46580" y="85061"/>
                    </a:cubicBezTo>
                    <a:cubicBezTo>
                      <a:pt x="39747" y="85039"/>
                      <a:pt x="33081" y="87172"/>
                      <a:pt x="27530" y="91157"/>
                    </a:cubicBezTo>
                    <a:cubicBezTo>
                      <a:pt x="25244" y="93253"/>
                      <a:pt x="22863" y="95158"/>
                      <a:pt x="20577" y="97063"/>
                    </a:cubicBezTo>
                    <a:cubicBezTo>
                      <a:pt x="18825" y="98752"/>
                      <a:pt x="16529" y="99764"/>
                      <a:pt x="14100" y="99920"/>
                    </a:cubicBezTo>
                    <a:cubicBezTo>
                      <a:pt x="11408" y="99990"/>
                      <a:pt x="8813" y="98917"/>
                      <a:pt x="6956" y="96968"/>
                    </a:cubicBezTo>
                    <a:cubicBezTo>
                      <a:pt x="4920" y="94944"/>
                      <a:pt x="3905" y="92109"/>
                      <a:pt x="4194" y="89252"/>
                    </a:cubicBezTo>
                    <a:lnTo>
                      <a:pt x="6766" y="9909"/>
                    </a:lnTo>
                    <a:cubicBezTo>
                      <a:pt x="6929" y="7218"/>
                      <a:pt x="8123" y="4694"/>
                      <a:pt x="10100" y="2861"/>
                    </a:cubicBezTo>
                    <a:cubicBezTo>
                      <a:pt x="11950" y="971"/>
                      <a:pt x="14504" y="-65"/>
                      <a:pt x="17148" y="3"/>
                    </a:cubicBezTo>
                    <a:lnTo>
                      <a:pt x="78775" y="3"/>
                    </a:lnTo>
                    <a:cubicBezTo>
                      <a:pt x="81433" y="-40"/>
                      <a:pt x="83989" y="1031"/>
                      <a:pt x="85823" y="2956"/>
                    </a:cubicBezTo>
                    <a:cubicBezTo>
                      <a:pt x="87705" y="4890"/>
                      <a:pt x="88734" y="7497"/>
                      <a:pt x="88681" y="10195"/>
                    </a:cubicBezTo>
                    <a:cubicBezTo>
                      <a:pt x="88722" y="12807"/>
                      <a:pt x="87689" y="15320"/>
                      <a:pt x="85823" y="17148"/>
                    </a:cubicBezTo>
                    <a:cubicBezTo>
                      <a:pt x="83989" y="19073"/>
                      <a:pt x="81433" y="20144"/>
                      <a:pt x="78775" y="20101"/>
                    </a:cubicBezTo>
                    <a:lnTo>
                      <a:pt x="26387" y="20101"/>
                    </a:lnTo>
                    <a:lnTo>
                      <a:pt x="24863" y="73250"/>
                    </a:lnTo>
                    <a:cubicBezTo>
                      <a:pt x="31793" y="68630"/>
                      <a:pt x="39968" y="66237"/>
                      <a:pt x="48295" y="66392"/>
                    </a:cubicBezTo>
                    <a:cubicBezTo>
                      <a:pt x="61949" y="65546"/>
                      <a:pt x="75307" y="70612"/>
                      <a:pt x="84966" y="80299"/>
                    </a:cubicBezTo>
                    <a:cubicBezTo>
                      <a:pt x="94296" y="91241"/>
                      <a:pt x="99010" y="105380"/>
                      <a:pt x="98111" y="119732"/>
                    </a:cubicBezTo>
                    <a:cubicBezTo>
                      <a:pt x="98571" y="133478"/>
                      <a:pt x="93805" y="146887"/>
                      <a:pt x="84776" y="157261"/>
                    </a:cubicBezTo>
                    <a:close/>
                  </a:path>
                </a:pathLst>
              </a:custGeom>
              <a:solidFill>
                <a:srgbClr val="FFFFFF"/>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B4C89827-3CEE-A5F6-FF11-ED3C17DD68CD}"/>
                  </a:ext>
                </a:extLst>
              </p:cNvPr>
              <p:cNvSpPr/>
              <p:nvPr/>
            </p:nvSpPr>
            <p:spPr>
              <a:xfrm>
                <a:off x="7518792" y="1729833"/>
                <a:ext cx="179545" cy="302750"/>
              </a:xfrm>
              <a:custGeom>
                <a:avLst/>
                <a:gdLst>
                  <a:gd name="connsiteX0" fmla="*/ 173355 w 179545"/>
                  <a:gd name="connsiteY0" fmla="*/ 276606 h 302750"/>
                  <a:gd name="connsiteX1" fmla="*/ 102870 w 179545"/>
                  <a:gd name="connsiteY1" fmla="*/ 302609 h 302750"/>
                  <a:gd name="connsiteX2" fmla="*/ 0 w 179545"/>
                  <a:gd name="connsiteY2" fmla="*/ 175355 h 302750"/>
                  <a:gd name="connsiteX3" fmla="*/ 0 w 179545"/>
                  <a:gd name="connsiteY3" fmla="*/ 127254 h 302750"/>
                  <a:gd name="connsiteX4" fmla="*/ 23908 w 179545"/>
                  <a:gd name="connsiteY4" fmla="*/ 36100 h 302750"/>
                  <a:gd name="connsiteX5" fmla="*/ 104870 w 179545"/>
                  <a:gd name="connsiteY5" fmla="*/ 0 h 302750"/>
                  <a:gd name="connsiteX6" fmla="*/ 172498 w 179545"/>
                  <a:gd name="connsiteY6" fmla="*/ 24765 h 302750"/>
                  <a:gd name="connsiteX7" fmla="*/ 179451 w 179545"/>
                  <a:gd name="connsiteY7" fmla="*/ 38100 h 302750"/>
                  <a:gd name="connsiteX8" fmla="*/ 166165 w 179545"/>
                  <a:gd name="connsiteY8" fmla="*/ 54727 h 302750"/>
                  <a:gd name="connsiteX9" fmla="*/ 162401 w 179545"/>
                  <a:gd name="connsiteY9" fmla="*/ 54673 h 302750"/>
                  <a:gd name="connsiteX10" fmla="*/ 147066 w 179545"/>
                  <a:gd name="connsiteY10" fmla="*/ 46196 h 302750"/>
                  <a:gd name="connsiteX11" fmla="*/ 104870 w 179545"/>
                  <a:gd name="connsiteY11" fmla="*/ 33242 h 302750"/>
                  <a:gd name="connsiteX12" fmla="*/ 36481 w 179545"/>
                  <a:gd name="connsiteY12" fmla="*/ 128016 h 302750"/>
                  <a:gd name="connsiteX13" fmla="*/ 36481 w 179545"/>
                  <a:gd name="connsiteY13" fmla="*/ 174974 h 302750"/>
                  <a:gd name="connsiteX14" fmla="*/ 52102 w 179545"/>
                  <a:gd name="connsiteY14" fmla="*/ 246697 h 302750"/>
                  <a:gd name="connsiteX15" fmla="*/ 102870 w 179545"/>
                  <a:gd name="connsiteY15" fmla="*/ 269367 h 302750"/>
                  <a:gd name="connsiteX16" fmla="*/ 148209 w 179545"/>
                  <a:gd name="connsiteY16" fmla="*/ 255175 h 302750"/>
                  <a:gd name="connsiteX17" fmla="*/ 153543 w 179545"/>
                  <a:gd name="connsiteY17" fmla="*/ 251365 h 302750"/>
                  <a:gd name="connsiteX18" fmla="*/ 156305 w 179545"/>
                  <a:gd name="connsiteY18" fmla="*/ 249555 h 302750"/>
                  <a:gd name="connsiteX19" fmla="*/ 164020 w 179545"/>
                  <a:gd name="connsiteY19" fmla="*/ 247078 h 302750"/>
                  <a:gd name="connsiteX20" fmla="*/ 175165 w 179545"/>
                  <a:gd name="connsiteY20" fmla="*/ 251746 h 302750"/>
                  <a:gd name="connsiteX21" fmla="*/ 179451 w 179545"/>
                  <a:gd name="connsiteY21" fmla="*/ 262890 h 302750"/>
                  <a:gd name="connsiteX22" fmla="*/ 173355 w 179545"/>
                  <a:gd name="connsiteY22" fmla="*/ 276606 h 30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9545" h="302750">
                    <a:moveTo>
                      <a:pt x="173355" y="276606"/>
                    </a:moveTo>
                    <a:cubicBezTo>
                      <a:pt x="154452" y="294623"/>
                      <a:pt x="128946" y="304033"/>
                      <a:pt x="102870" y="302609"/>
                    </a:cubicBezTo>
                    <a:cubicBezTo>
                      <a:pt x="34290" y="302609"/>
                      <a:pt x="0" y="260192"/>
                      <a:pt x="0" y="175355"/>
                    </a:cubicBezTo>
                    <a:lnTo>
                      <a:pt x="0" y="127254"/>
                    </a:lnTo>
                    <a:cubicBezTo>
                      <a:pt x="0" y="88582"/>
                      <a:pt x="7970" y="58198"/>
                      <a:pt x="23908" y="36100"/>
                    </a:cubicBezTo>
                    <a:cubicBezTo>
                      <a:pt x="41688" y="12097"/>
                      <a:pt x="68675" y="64"/>
                      <a:pt x="104870" y="0"/>
                    </a:cubicBezTo>
                    <a:cubicBezTo>
                      <a:pt x="134334" y="0"/>
                      <a:pt x="156877" y="8255"/>
                      <a:pt x="172498" y="24765"/>
                    </a:cubicBezTo>
                    <a:cubicBezTo>
                      <a:pt x="176343" y="28229"/>
                      <a:pt x="178812" y="32963"/>
                      <a:pt x="179451" y="38100"/>
                    </a:cubicBezTo>
                    <a:cubicBezTo>
                      <a:pt x="180373" y="46360"/>
                      <a:pt x="174425" y="53804"/>
                      <a:pt x="166165" y="54727"/>
                    </a:cubicBezTo>
                    <a:cubicBezTo>
                      <a:pt x="164913" y="54867"/>
                      <a:pt x="163649" y="54849"/>
                      <a:pt x="162401" y="54673"/>
                    </a:cubicBezTo>
                    <a:cubicBezTo>
                      <a:pt x="156665" y="53165"/>
                      <a:pt x="151394" y="50251"/>
                      <a:pt x="147066" y="46196"/>
                    </a:cubicBezTo>
                    <a:cubicBezTo>
                      <a:pt x="134813" y="37347"/>
                      <a:pt x="119979" y="32793"/>
                      <a:pt x="104870" y="33242"/>
                    </a:cubicBezTo>
                    <a:cubicBezTo>
                      <a:pt x="59214" y="33242"/>
                      <a:pt x="36417" y="64834"/>
                      <a:pt x="36481" y="128016"/>
                    </a:cubicBezTo>
                    <a:lnTo>
                      <a:pt x="36481" y="174974"/>
                    </a:lnTo>
                    <a:cubicBezTo>
                      <a:pt x="36481" y="207645"/>
                      <a:pt x="41624" y="231553"/>
                      <a:pt x="52102" y="246697"/>
                    </a:cubicBezTo>
                    <a:cubicBezTo>
                      <a:pt x="62579" y="261842"/>
                      <a:pt x="79439" y="269367"/>
                      <a:pt x="102870" y="269367"/>
                    </a:cubicBezTo>
                    <a:cubicBezTo>
                      <a:pt x="119109" y="269589"/>
                      <a:pt x="134995" y="264616"/>
                      <a:pt x="148209" y="255175"/>
                    </a:cubicBezTo>
                    <a:lnTo>
                      <a:pt x="153543" y="251365"/>
                    </a:lnTo>
                    <a:cubicBezTo>
                      <a:pt x="154413" y="250688"/>
                      <a:pt x="155337" y="250082"/>
                      <a:pt x="156305" y="249555"/>
                    </a:cubicBezTo>
                    <a:cubicBezTo>
                      <a:pt x="158612" y="248061"/>
                      <a:pt x="161274" y="247206"/>
                      <a:pt x="164020" y="247078"/>
                    </a:cubicBezTo>
                    <a:cubicBezTo>
                      <a:pt x="168243" y="246910"/>
                      <a:pt x="172322" y="248619"/>
                      <a:pt x="175165" y="251746"/>
                    </a:cubicBezTo>
                    <a:cubicBezTo>
                      <a:pt x="177977" y="254768"/>
                      <a:pt x="179514" y="258762"/>
                      <a:pt x="179451" y="262890"/>
                    </a:cubicBezTo>
                    <a:cubicBezTo>
                      <a:pt x="179381" y="268104"/>
                      <a:pt x="177178" y="273061"/>
                      <a:pt x="173355" y="276606"/>
                    </a:cubicBezTo>
                    <a:close/>
                  </a:path>
                </a:pathLst>
              </a:custGeom>
              <a:solidFill>
                <a:srgbClr val="FFFFFF"/>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D6E0719-34BB-B465-7F3A-B50D57DD7E79}"/>
                  </a:ext>
                </a:extLst>
              </p:cNvPr>
              <p:cNvSpPr/>
              <p:nvPr/>
            </p:nvSpPr>
            <p:spPr>
              <a:xfrm>
                <a:off x="7729431" y="1821482"/>
                <a:ext cx="145045" cy="209827"/>
              </a:xfrm>
              <a:custGeom>
                <a:avLst/>
                <a:gdLst>
                  <a:gd name="connsiteX0" fmla="*/ 122259 w 145045"/>
                  <a:gd name="connsiteY0" fmla="*/ 194291 h 209827"/>
                  <a:gd name="connsiteX1" fmla="*/ 66728 w 145045"/>
                  <a:gd name="connsiteY1" fmla="*/ 209722 h 209827"/>
                  <a:gd name="connsiteX2" fmla="*/ 9578 w 145045"/>
                  <a:gd name="connsiteY2" fmla="*/ 200768 h 209827"/>
                  <a:gd name="connsiteX3" fmla="*/ 53 w 145045"/>
                  <a:gd name="connsiteY3" fmla="*/ 186195 h 209827"/>
                  <a:gd name="connsiteX4" fmla="*/ 4244 w 145045"/>
                  <a:gd name="connsiteY4" fmla="*/ 175241 h 209827"/>
                  <a:gd name="connsiteX5" fmla="*/ 15008 w 145045"/>
                  <a:gd name="connsiteY5" fmla="*/ 170384 h 209827"/>
                  <a:gd name="connsiteX6" fmla="*/ 20723 w 145045"/>
                  <a:gd name="connsiteY6" fmla="*/ 171622 h 209827"/>
                  <a:gd name="connsiteX7" fmla="*/ 67300 w 145045"/>
                  <a:gd name="connsiteY7" fmla="*/ 179718 h 209827"/>
                  <a:gd name="connsiteX8" fmla="*/ 110639 w 145045"/>
                  <a:gd name="connsiteY8" fmla="*/ 148571 h 209827"/>
                  <a:gd name="connsiteX9" fmla="*/ 92255 w 145045"/>
                  <a:gd name="connsiteY9" fmla="*/ 124664 h 209827"/>
                  <a:gd name="connsiteX10" fmla="*/ 81111 w 145045"/>
                  <a:gd name="connsiteY10" fmla="*/ 121997 h 209827"/>
                  <a:gd name="connsiteX11" fmla="*/ 53393 w 145045"/>
                  <a:gd name="connsiteY11" fmla="*/ 115329 h 209827"/>
                  <a:gd name="connsiteX12" fmla="*/ 17389 w 145045"/>
                  <a:gd name="connsiteY12" fmla="*/ 99994 h 209827"/>
                  <a:gd name="connsiteX13" fmla="*/ 1196 w 145045"/>
                  <a:gd name="connsiteY13" fmla="*/ 60370 h 209827"/>
                  <a:gd name="connsiteX14" fmla="*/ 21389 w 145045"/>
                  <a:gd name="connsiteY14" fmla="*/ 15412 h 209827"/>
                  <a:gd name="connsiteX15" fmla="*/ 70443 w 145045"/>
                  <a:gd name="connsiteY15" fmla="*/ 76 h 209827"/>
                  <a:gd name="connsiteX16" fmla="*/ 122640 w 145045"/>
                  <a:gd name="connsiteY16" fmla="*/ 8554 h 209827"/>
                  <a:gd name="connsiteX17" fmla="*/ 133213 w 145045"/>
                  <a:gd name="connsiteY17" fmla="*/ 23127 h 209827"/>
                  <a:gd name="connsiteX18" fmla="*/ 128736 w 145045"/>
                  <a:gd name="connsiteY18" fmla="*/ 34271 h 209827"/>
                  <a:gd name="connsiteX19" fmla="*/ 117782 w 145045"/>
                  <a:gd name="connsiteY19" fmla="*/ 38939 h 209827"/>
                  <a:gd name="connsiteX20" fmla="*/ 112543 w 145045"/>
                  <a:gd name="connsiteY20" fmla="*/ 38081 h 209827"/>
                  <a:gd name="connsiteX21" fmla="*/ 72062 w 145045"/>
                  <a:gd name="connsiteY21" fmla="*/ 30366 h 209827"/>
                  <a:gd name="connsiteX22" fmla="*/ 34724 w 145045"/>
                  <a:gd name="connsiteY22" fmla="*/ 58941 h 209827"/>
                  <a:gd name="connsiteX23" fmla="*/ 50155 w 145045"/>
                  <a:gd name="connsiteY23" fmla="*/ 80849 h 209827"/>
                  <a:gd name="connsiteX24" fmla="*/ 86255 w 145045"/>
                  <a:gd name="connsiteY24" fmla="*/ 89707 h 209827"/>
                  <a:gd name="connsiteX25" fmla="*/ 125879 w 145045"/>
                  <a:gd name="connsiteY25" fmla="*/ 104756 h 209827"/>
                  <a:gd name="connsiteX26" fmla="*/ 144929 w 145045"/>
                  <a:gd name="connsiteY26" fmla="*/ 147238 h 209827"/>
                  <a:gd name="connsiteX27" fmla="*/ 122259 w 145045"/>
                  <a:gd name="connsiteY27" fmla="*/ 194291 h 20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5045" h="209827">
                    <a:moveTo>
                      <a:pt x="122259" y="194291"/>
                    </a:moveTo>
                    <a:cubicBezTo>
                      <a:pt x="105882" y="205256"/>
                      <a:pt x="86415" y="210665"/>
                      <a:pt x="66728" y="209722"/>
                    </a:cubicBezTo>
                    <a:cubicBezTo>
                      <a:pt x="47298" y="210143"/>
                      <a:pt x="27948" y="207111"/>
                      <a:pt x="9578" y="200768"/>
                    </a:cubicBezTo>
                    <a:cubicBezTo>
                      <a:pt x="3424" y="198686"/>
                      <a:pt x="-509" y="192667"/>
                      <a:pt x="53" y="186195"/>
                    </a:cubicBezTo>
                    <a:cubicBezTo>
                      <a:pt x="69" y="182155"/>
                      <a:pt x="1559" y="178260"/>
                      <a:pt x="4244" y="175241"/>
                    </a:cubicBezTo>
                    <a:cubicBezTo>
                      <a:pt x="6924" y="172092"/>
                      <a:pt x="10874" y="170310"/>
                      <a:pt x="15008" y="170384"/>
                    </a:cubicBezTo>
                    <a:cubicBezTo>
                      <a:pt x="16967" y="170485"/>
                      <a:pt x="18897" y="170904"/>
                      <a:pt x="20723" y="171622"/>
                    </a:cubicBezTo>
                    <a:cubicBezTo>
                      <a:pt x="35636" y="177095"/>
                      <a:pt x="51414" y="179838"/>
                      <a:pt x="67300" y="179718"/>
                    </a:cubicBezTo>
                    <a:cubicBezTo>
                      <a:pt x="96192" y="179718"/>
                      <a:pt x="110639" y="169336"/>
                      <a:pt x="110639" y="148571"/>
                    </a:cubicBezTo>
                    <a:cubicBezTo>
                      <a:pt x="110563" y="137382"/>
                      <a:pt x="103050" y="127611"/>
                      <a:pt x="92255" y="124664"/>
                    </a:cubicBezTo>
                    <a:lnTo>
                      <a:pt x="81111" y="121997"/>
                    </a:lnTo>
                    <a:lnTo>
                      <a:pt x="53393" y="115329"/>
                    </a:lnTo>
                    <a:cubicBezTo>
                      <a:pt x="40358" y="113102"/>
                      <a:pt x="28026" y="107850"/>
                      <a:pt x="17389" y="99994"/>
                    </a:cubicBezTo>
                    <a:cubicBezTo>
                      <a:pt x="6025" y="90093"/>
                      <a:pt x="20" y="75395"/>
                      <a:pt x="1196" y="60370"/>
                    </a:cubicBezTo>
                    <a:cubicBezTo>
                      <a:pt x="454" y="43036"/>
                      <a:pt x="7940" y="26370"/>
                      <a:pt x="21389" y="15412"/>
                    </a:cubicBezTo>
                    <a:cubicBezTo>
                      <a:pt x="35438" y="4709"/>
                      <a:pt x="52800" y="-719"/>
                      <a:pt x="70443" y="76"/>
                    </a:cubicBezTo>
                    <a:cubicBezTo>
                      <a:pt x="88218" y="-370"/>
                      <a:pt x="105920" y="2504"/>
                      <a:pt x="122640" y="8554"/>
                    </a:cubicBezTo>
                    <a:cubicBezTo>
                      <a:pt x="129002" y="10535"/>
                      <a:pt x="133303" y="16464"/>
                      <a:pt x="133213" y="23127"/>
                    </a:cubicBezTo>
                    <a:cubicBezTo>
                      <a:pt x="133244" y="27286"/>
                      <a:pt x="131636" y="31290"/>
                      <a:pt x="128736" y="34271"/>
                    </a:cubicBezTo>
                    <a:cubicBezTo>
                      <a:pt x="125923" y="37326"/>
                      <a:pt x="121934" y="39025"/>
                      <a:pt x="117782" y="38939"/>
                    </a:cubicBezTo>
                    <a:cubicBezTo>
                      <a:pt x="116008" y="38867"/>
                      <a:pt x="114248" y="38579"/>
                      <a:pt x="112543" y="38081"/>
                    </a:cubicBezTo>
                    <a:cubicBezTo>
                      <a:pt x="99622" y="33101"/>
                      <a:pt x="85910" y="30487"/>
                      <a:pt x="72062" y="30366"/>
                    </a:cubicBezTo>
                    <a:cubicBezTo>
                      <a:pt x="47202" y="30366"/>
                      <a:pt x="34724" y="39891"/>
                      <a:pt x="34724" y="58941"/>
                    </a:cubicBezTo>
                    <a:cubicBezTo>
                      <a:pt x="34600" y="68809"/>
                      <a:pt x="40822" y="77642"/>
                      <a:pt x="50155" y="80849"/>
                    </a:cubicBezTo>
                    <a:cubicBezTo>
                      <a:pt x="61936" y="84747"/>
                      <a:pt x="74006" y="87709"/>
                      <a:pt x="86255" y="89707"/>
                    </a:cubicBezTo>
                    <a:cubicBezTo>
                      <a:pt x="100393" y="91806"/>
                      <a:pt x="113911" y="96940"/>
                      <a:pt x="125879" y="104756"/>
                    </a:cubicBezTo>
                    <a:cubicBezTo>
                      <a:pt x="138916" y="114853"/>
                      <a:pt x="146062" y="130786"/>
                      <a:pt x="144929" y="147238"/>
                    </a:cubicBezTo>
                    <a:cubicBezTo>
                      <a:pt x="145872" y="165758"/>
                      <a:pt x="137331" y="183487"/>
                      <a:pt x="122259" y="194291"/>
                    </a:cubicBezTo>
                    <a:close/>
                  </a:path>
                </a:pathLst>
              </a:custGeom>
              <a:solidFill>
                <a:srgbClr val="FFFFFF"/>
              </a:solidFill>
              <a:ln w="9525" cap="flat">
                <a:noFill/>
                <a:prstDash val="solid"/>
                <a:miter/>
              </a:ln>
            </p:spPr>
            <p:txBody>
              <a:bodyPr rtlCol="0" anchor="ctr"/>
              <a:lstStyle/>
              <a:p>
                <a:endParaRPr lang="en-US"/>
              </a:p>
            </p:txBody>
          </p:sp>
        </p:grpSp>
      </p:grpSp>
      <p:sp>
        <p:nvSpPr>
          <p:cNvPr id="30" name="TextBox 29">
            <a:extLst>
              <a:ext uri="{FF2B5EF4-FFF2-40B4-BE49-F238E27FC236}">
                <a16:creationId xmlns:a16="http://schemas.microsoft.com/office/drawing/2014/main" id="{A5FF4D7C-9F20-FD3C-6591-1F4C4FE7C272}"/>
              </a:ext>
            </a:extLst>
          </p:cNvPr>
          <p:cNvSpPr txBox="1"/>
          <p:nvPr/>
        </p:nvSpPr>
        <p:spPr>
          <a:xfrm>
            <a:off x="3541456" y="1417830"/>
            <a:ext cx="2510227" cy="307777"/>
          </a:xfrm>
          <a:prstGeom prst="rect">
            <a:avLst/>
          </a:prstGeom>
          <a:noFill/>
        </p:spPr>
        <p:txBody>
          <a:bodyPr wrap="square">
            <a:spAutoFit/>
          </a:bodyPr>
          <a:lstStyle/>
          <a:p>
            <a:r>
              <a:rPr lang="en-US" sz="1400" b="1" dirty="0"/>
              <a:t>Resilient TaaS</a:t>
            </a:r>
          </a:p>
        </p:txBody>
      </p:sp>
      <p:sp>
        <p:nvSpPr>
          <p:cNvPr id="31" name="TextBox 30">
            <a:extLst>
              <a:ext uri="{FF2B5EF4-FFF2-40B4-BE49-F238E27FC236}">
                <a16:creationId xmlns:a16="http://schemas.microsoft.com/office/drawing/2014/main" id="{5B54C95F-EE63-7109-8513-E2C498097109}"/>
              </a:ext>
            </a:extLst>
          </p:cNvPr>
          <p:cNvSpPr txBox="1"/>
          <p:nvPr/>
        </p:nvSpPr>
        <p:spPr>
          <a:xfrm>
            <a:off x="5959201" y="3494018"/>
            <a:ext cx="2510227" cy="777136"/>
          </a:xfrm>
          <a:prstGeom prst="rect">
            <a:avLst/>
          </a:prstGeom>
          <a:noFill/>
        </p:spPr>
        <p:txBody>
          <a:bodyPr wrap="square" rtlCol="0">
            <a:spAutoFit/>
          </a:bodyPr>
          <a:lstStyle/>
          <a:p>
            <a:r>
              <a:rPr lang="en-US" sz="1400" dirty="0"/>
              <a:t>Backing-up GNSS with</a:t>
            </a:r>
            <a:endParaRPr lang="en-US" sz="1400" b="1" dirty="0"/>
          </a:p>
          <a:p>
            <a:r>
              <a:rPr lang="en-US" sz="1400" b="1" dirty="0"/>
              <a:t>POP GMs, key </a:t>
            </a:r>
            <a:r>
              <a:rPr lang="en-US" sz="1400" b="1" dirty="0" err="1"/>
              <a:t>ePRTC</a:t>
            </a:r>
            <a:r>
              <a:rPr lang="en-US" sz="1400" b="1" dirty="0"/>
              <a:t> / Cs clocks</a:t>
            </a:r>
          </a:p>
        </p:txBody>
      </p:sp>
      <p:sp>
        <p:nvSpPr>
          <p:cNvPr id="32" name="TextBox 31">
            <a:extLst>
              <a:ext uri="{FF2B5EF4-FFF2-40B4-BE49-F238E27FC236}">
                <a16:creationId xmlns:a16="http://schemas.microsoft.com/office/drawing/2014/main" id="{EF5EBE8C-9B54-F144-7738-BF10924ADEFC}"/>
              </a:ext>
            </a:extLst>
          </p:cNvPr>
          <p:cNvSpPr txBox="1"/>
          <p:nvPr/>
        </p:nvSpPr>
        <p:spPr>
          <a:xfrm>
            <a:off x="3001676" y="3494018"/>
            <a:ext cx="2510227" cy="738664"/>
          </a:xfrm>
          <a:prstGeom prst="rect">
            <a:avLst/>
          </a:prstGeom>
          <a:noFill/>
        </p:spPr>
        <p:txBody>
          <a:bodyPr wrap="square" rtlCol="0">
            <a:spAutoFit/>
          </a:bodyPr>
          <a:lstStyle/>
          <a:p>
            <a:r>
              <a:rPr lang="en-US" sz="1400" dirty="0"/>
              <a:t>Time-delivery </a:t>
            </a:r>
            <a:r>
              <a:rPr lang="en-US" sz="1400" b="1" dirty="0"/>
              <a:t>optical timing channel</a:t>
            </a:r>
            <a:r>
              <a:rPr lang="en-US" sz="1400" dirty="0"/>
              <a:t>, </a:t>
            </a:r>
            <a:r>
              <a:rPr lang="en-US" sz="1400" b="1" dirty="0"/>
              <a:t>core &amp; boundary clocks</a:t>
            </a:r>
          </a:p>
        </p:txBody>
      </p:sp>
      <p:sp>
        <p:nvSpPr>
          <p:cNvPr id="33" name="Freeform: Shape 32">
            <a:extLst>
              <a:ext uri="{FF2B5EF4-FFF2-40B4-BE49-F238E27FC236}">
                <a16:creationId xmlns:a16="http://schemas.microsoft.com/office/drawing/2014/main" id="{5F3E89F7-2CC1-487E-B9EB-F78DC7D6F46A}"/>
              </a:ext>
            </a:extLst>
          </p:cNvPr>
          <p:cNvSpPr/>
          <p:nvPr/>
        </p:nvSpPr>
        <p:spPr>
          <a:xfrm>
            <a:off x="1458686" y="2155370"/>
            <a:ext cx="2438400" cy="654812"/>
          </a:xfrm>
          <a:custGeom>
            <a:avLst/>
            <a:gdLst>
              <a:gd name="connsiteX0" fmla="*/ 2438400 w 2438400"/>
              <a:gd name="connsiteY0" fmla="*/ 0 h 682652"/>
              <a:gd name="connsiteX1" fmla="*/ 2231571 w 2438400"/>
              <a:gd name="connsiteY1" fmla="*/ 359229 h 682652"/>
              <a:gd name="connsiteX2" fmla="*/ 1415143 w 2438400"/>
              <a:gd name="connsiteY2" fmla="*/ 620486 h 682652"/>
              <a:gd name="connsiteX3" fmla="*/ 348343 w 2438400"/>
              <a:gd name="connsiteY3" fmla="*/ 664029 h 682652"/>
              <a:gd name="connsiteX4" fmla="*/ 0 w 2438400"/>
              <a:gd name="connsiteY4" fmla="*/ 370115 h 682652"/>
              <a:gd name="connsiteX0" fmla="*/ 2438400 w 2438400"/>
              <a:gd name="connsiteY0" fmla="*/ 0 h 658939"/>
              <a:gd name="connsiteX1" fmla="*/ 2231571 w 2438400"/>
              <a:gd name="connsiteY1" fmla="*/ 359229 h 658939"/>
              <a:gd name="connsiteX2" fmla="*/ 1415143 w 2438400"/>
              <a:gd name="connsiteY2" fmla="*/ 620486 h 658939"/>
              <a:gd name="connsiteX3" fmla="*/ 348343 w 2438400"/>
              <a:gd name="connsiteY3" fmla="*/ 631372 h 658939"/>
              <a:gd name="connsiteX4" fmla="*/ 0 w 2438400"/>
              <a:gd name="connsiteY4" fmla="*/ 370115 h 658939"/>
              <a:gd name="connsiteX0" fmla="*/ 2438400 w 2438400"/>
              <a:gd name="connsiteY0" fmla="*/ 0 h 654812"/>
              <a:gd name="connsiteX1" fmla="*/ 2231571 w 2438400"/>
              <a:gd name="connsiteY1" fmla="*/ 359229 h 654812"/>
              <a:gd name="connsiteX2" fmla="*/ 1360715 w 2438400"/>
              <a:gd name="connsiteY2" fmla="*/ 609600 h 654812"/>
              <a:gd name="connsiteX3" fmla="*/ 348343 w 2438400"/>
              <a:gd name="connsiteY3" fmla="*/ 631372 h 654812"/>
              <a:gd name="connsiteX4" fmla="*/ 0 w 2438400"/>
              <a:gd name="connsiteY4" fmla="*/ 370115 h 654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654812">
                <a:moveTo>
                  <a:pt x="2438400" y="0"/>
                </a:moveTo>
                <a:cubicBezTo>
                  <a:pt x="2420257" y="127907"/>
                  <a:pt x="2411185" y="257629"/>
                  <a:pt x="2231571" y="359229"/>
                </a:cubicBezTo>
                <a:cubicBezTo>
                  <a:pt x="2051957" y="460829"/>
                  <a:pt x="1674586" y="564243"/>
                  <a:pt x="1360715" y="609600"/>
                </a:cubicBezTo>
                <a:cubicBezTo>
                  <a:pt x="1046844" y="654957"/>
                  <a:pt x="584200" y="673101"/>
                  <a:pt x="348343" y="631372"/>
                </a:cubicBezTo>
                <a:cubicBezTo>
                  <a:pt x="112486" y="589644"/>
                  <a:pt x="56243" y="496208"/>
                  <a:pt x="0" y="370115"/>
                </a:cubicBezTo>
              </a:path>
            </a:pathLst>
          </a:custGeom>
          <a:ln w="19050">
            <a:prstDash val="sysDash"/>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4" name="Freeform: Shape 33">
            <a:extLst>
              <a:ext uri="{FF2B5EF4-FFF2-40B4-BE49-F238E27FC236}">
                <a16:creationId xmlns:a16="http://schemas.microsoft.com/office/drawing/2014/main" id="{5D9C8BEE-9012-5B84-A611-CD27F92D29E5}"/>
              </a:ext>
            </a:extLst>
          </p:cNvPr>
          <p:cNvSpPr/>
          <p:nvPr/>
        </p:nvSpPr>
        <p:spPr>
          <a:xfrm>
            <a:off x="1437132" y="2144194"/>
            <a:ext cx="3127086" cy="641949"/>
          </a:xfrm>
          <a:custGeom>
            <a:avLst/>
            <a:gdLst>
              <a:gd name="connsiteX0" fmla="*/ 2438400 w 2438400"/>
              <a:gd name="connsiteY0" fmla="*/ 0 h 682652"/>
              <a:gd name="connsiteX1" fmla="*/ 2231571 w 2438400"/>
              <a:gd name="connsiteY1" fmla="*/ 359229 h 682652"/>
              <a:gd name="connsiteX2" fmla="*/ 1415143 w 2438400"/>
              <a:gd name="connsiteY2" fmla="*/ 620486 h 682652"/>
              <a:gd name="connsiteX3" fmla="*/ 348343 w 2438400"/>
              <a:gd name="connsiteY3" fmla="*/ 664029 h 682652"/>
              <a:gd name="connsiteX4" fmla="*/ 0 w 2438400"/>
              <a:gd name="connsiteY4" fmla="*/ 370115 h 682652"/>
              <a:gd name="connsiteX0" fmla="*/ 2438400 w 2438400"/>
              <a:gd name="connsiteY0" fmla="*/ 0 h 658939"/>
              <a:gd name="connsiteX1" fmla="*/ 2231571 w 2438400"/>
              <a:gd name="connsiteY1" fmla="*/ 359229 h 658939"/>
              <a:gd name="connsiteX2" fmla="*/ 1415143 w 2438400"/>
              <a:gd name="connsiteY2" fmla="*/ 620486 h 658939"/>
              <a:gd name="connsiteX3" fmla="*/ 348343 w 2438400"/>
              <a:gd name="connsiteY3" fmla="*/ 631372 h 658939"/>
              <a:gd name="connsiteX4" fmla="*/ 0 w 2438400"/>
              <a:gd name="connsiteY4" fmla="*/ 370115 h 658939"/>
              <a:gd name="connsiteX0" fmla="*/ 2438400 w 2438400"/>
              <a:gd name="connsiteY0" fmla="*/ 0 h 654812"/>
              <a:gd name="connsiteX1" fmla="*/ 2231571 w 2438400"/>
              <a:gd name="connsiteY1" fmla="*/ 359229 h 654812"/>
              <a:gd name="connsiteX2" fmla="*/ 1360715 w 2438400"/>
              <a:gd name="connsiteY2" fmla="*/ 609600 h 654812"/>
              <a:gd name="connsiteX3" fmla="*/ 348343 w 2438400"/>
              <a:gd name="connsiteY3" fmla="*/ 631372 h 654812"/>
              <a:gd name="connsiteX4" fmla="*/ 0 w 2438400"/>
              <a:gd name="connsiteY4" fmla="*/ 370115 h 654812"/>
              <a:gd name="connsiteX0" fmla="*/ 2438400 w 2438400"/>
              <a:gd name="connsiteY0" fmla="*/ 0 h 646633"/>
              <a:gd name="connsiteX1" fmla="*/ 2231571 w 2438400"/>
              <a:gd name="connsiteY1" fmla="*/ 359229 h 646633"/>
              <a:gd name="connsiteX2" fmla="*/ 1360715 w 2438400"/>
              <a:gd name="connsiteY2" fmla="*/ 575481 h 646633"/>
              <a:gd name="connsiteX3" fmla="*/ 348343 w 2438400"/>
              <a:gd name="connsiteY3" fmla="*/ 631372 h 646633"/>
              <a:gd name="connsiteX4" fmla="*/ 0 w 2438400"/>
              <a:gd name="connsiteY4" fmla="*/ 370115 h 646633"/>
              <a:gd name="connsiteX0" fmla="*/ 2438400 w 2438400"/>
              <a:gd name="connsiteY0" fmla="*/ 0 h 646803"/>
              <a:gd name="connsiteX1" fmla="*/ 2162398 w 2438400"/>
              <a:gd name="connsiteY1" fmla="*/ 352405 h 646803"/>
              <a:gd name="connsiteX2" fmla="*/ 1360715 w 2438400"/>
              <a:gd name="connsiteY2" fmla="*/ 575481 h 646803"/>
              <a:gd name="connsiteX3" fmla="*/ 348343 w 2438400"/>
              <a:gd name="connsiteY3" fmla="*/ 631372 h 646803"/>
              <a:gd name="connsiteX4" fmla="*/ 0 w 2438400"/>
              <a:gd name="connsiteY4" fmla="*/ 370115 h 646803"/>
              <a:gd name="connsiteX0" fmla="*/ 2438400 w 2438400"/>
              <a:gd name="connsiteY0" fmla="*/ 0 h 641949"/>
              <a:gd name="connsiteX1" fmla="*/ 2162398 w 2438400"/>
              <a:gd name="connsiteY1" fmla="*/ 352405 h 641949"/>
              <a:gd name="connsiteX2" fmla="*/ 1360715 w 2438400"/>
              <a:gd name="connsiteY2" fmla="*/ 534538 h 641949"/>
              <a:gd name="connsiteX3" fmla="*/ 348343 w 2438400"/>
              <a:gd name="connsiteY3" fmla="*/ 631372 h 641949"/>
              <a:gd name="connsiteX4" fmla="*/ 0 w 2438400"/>
              <a:gd name="connsiteY4" fmla="*/ 370115 h 64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641949">
                <a:moveTo>
                  <a:pt x="2438400" y="0"/>
                </a:moveTo>
                <a:cubicBezTo>
                  <a:pt x="2420257" y="127907"/>
                  <a:pt x="2342012" y="263315"/>
                  <a:pt x="2162398" y="352405"/>
                </a:cubicBezTo>
                <a:cubicBezTo>
                  <a:pt x="1982784" y="441495"/>
                  <a:pt x="1663058" y="488044"/>
                  <a:pt x="1360715" y="534538"/>
                </a:cubicBezTo>
                <a:cubicBezTo>
                  <a:pt x="1058373" y="581033"/>
                  <a:pt x="584200" y="673101"/>
                  <a:pt x="348343" y="631372"/>
                </a:cubicBezTo>
                <a:cubicBezTo>
                  <a:pt x="112486" y="589644"/>
                  <a:pt x="56243" y="496208"/>
                  <a:pt x="0" y="370115"/>
                </a:cubicBezTo>
              </a:path>
            </a:pathLst>
          </a:custGeom>
          <a:ln w="19050">
            <a:prstDash val="sysDash"/>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5" name="Freeform: Shape 34">
            <a:extLst>
              <a:ext uri="{FF2B5EF4-FFF2-40B4-BE49-F238E27FC236}">
                <a16:creationId xmlns:a16="http://schemas.microsoft.com/office/drawing/2014/main" id="{09FB8027-9DDC-70BF-A02A-5ED4015B8F6B}"/>
              </a:ext>
            </a:extLst>
          </p:cNvPr>
          <p:cNvSpPr/>
          <p:nvPr/>
        </p:nvSpPr>
        <p:spPr>
          <a:xfrm>
            <a:off x="3918213" y="2196906"/>
            <a:ext cx="3391625" cy="660292"/>
          </a:xfrm>
          <a:custGeom>
            <a:avLst/>
            <a:gdLst>
              <a:gd name="connsiteX0" fmla="*/ 2438400 w 2438400"/>
              <a:gd name="connsiteY0" fmla="*/ 0 h 682652"/>
              <a:gd name="connsiteX1" fmla="*/ 2231571 w 2438400"/>
              <a:gd name="connsiteY1" fmla="*/ 359229 h 682652"/>
              <a:gd name="connsiteX2" fmla="*/ 1415143 w 2438400"/>
              <a:gd name="connsiteY2" fmla="*/ 620486 h 682652"/>
              <a:gd name="connsiteX3" fmla="*/ 348343 w 2438400"/>
              <a:gd name="connsiteY3" fmla="*/ 664029 h 682652"/>
              <a:gd name="connsiteX4" fmla="*/ 0 w 2438400"/>
              <a:gd name="connsiteY4" fmla="*/ 370115 h 682652"/>
              <a:gd name="connsiteX0" fmla="*/ 2438400 w 2438400"/>
              <a:gd name="connsiteY0" fmla="*/ 0 h 658939"/>
              <a:gd name="connsiteX1" fmla="*/ 2231571 w 2438400"/>
              <a:gd name="connsiteY1" fmla="*/ 359229 h 658939"/>
              <a:gd name="connsiteX2" fmla="*/ 1415143 w 2438400"/>
              <a:gd name="connsiteY2" fmla="*/ 620486 h 658939"/>
              <a:gd name="connsiteX3" fmla="*/ 348343 w 2438400"/>
              <a:gd name="connsiteY3" fmla="*/ 631372 h 658939"/>
              <a:gd name="connsiteX4" fmla="*/ 0 w 2438400"/>
              <a:gd name="connsiteY4" fmla="*/ 370115 h 658939"/>
              <a:gd name="connsiteX0" fmla="*/ 2438400 w 2438400"/>
              <a:gd name="connsiteY0" fmla="*/ 0 h 654812"/>
              <a:gd name="connsiteX1" fmla="*/ 2231571 w 2438400"/>
              <a:gd name="connsiteY1" fmla="*/ 359229 h 654812"/>
              <a:gd name="connsiteX2" fmla="*/ 1360715 w 2438400"/>
              <a:gd name="connsiteY2" fmla="*/ 609600 h 654812"/>
              <a:gd name="connsiteX3" fmla="*/ 348343 w 2438400"/>
              <a:gd name="connsiteY3" fmla="*/ 631372 h 654812"/>
              <a:gd name="connsiteX4" fmla="*/ 0 w 2438400"/>
              <a:gd name="connsiteY4" fmla="*/ 370115 h 654812"/>
              <a:gd name="connsiteX0" fmla="*/ 2438400 w 3419618"/>
              <a:gd name="connsiteY0" fmla="*/ 0 h 876126"/>
              <a:gd name="connsiteX1" fmla="*/ 3418758 w 3419618"/>
              <a:gd name="connsiteY1" fmla="*/ 871404 h 876126"/>
              <a:gd name="connsiteX2" fmla="*/ 2231571 w 3419618"/>
              <a:gd name="connsiteY2" fmla="*/ 359229 h 876126"/>
              <a:gd name="connsiteX3" fmla="*/ 1360715 w 3419618"/>
              <a:gd name="connsiteY3" fmla="*/ 609600 h 876126"/>
              <a:gd name="connsiteX4" fmla="*/ 348343 w 3419618"/>
              <a:gd name="connsiteY4" fmla="*/ 631372 h 876126"/>
              <a:gd name="connsiteX5" fmla="*/ 0 w 3419618"/>
              <a:gd name="connsiteY5" fmla="*/ 370115 h 876126"/>
              <a:gd name="connsiteX0" fmla="*/ 2438400 w 3419618"/>
              <a:gd name="connsiteY0" fmla="*/ 0 h 935960"/>
              <a:gd name="connsiteX1" fmla="*/ 3418758 w 3419618"/>
              <a:gd name="connsiteY1" fmla="*/ 871404 h 935960"/>
              <a:gd name="connsiteX2" fmla="*/ 2329542 w 3419618"/>
              <a:gd name="connsiteY2" fmla="*/ 914401 h 935960"/>
              <a:gd name="connsiteX3" fmla="*/ 1360715 w 3419618"/>
              <a:gd name="connsiteY3" fmla="*/ 609600 h 935960"/>
              <a:gd name="connsiteX4" fmla="*/ 348343 w 3419618"/>
              <a:gd name="connsiteY4" fmla="*/ 631372 h 935960"/>
              <a:gd name="connsiteX5" fmla="*/ 0 w 3419618"/>
              <a:gd name="connsiteY5" fmla="*/ 370115 h 935960"/>
              <a:gd name="connsiteX0" fmla="*/ 2438400 w 3419618"/>
              <a:gd name="connsiteY0" fmla="*/ 0 h 917436"/>
              <a:gd name="connsiteX1" fmla="*/ 3418758 w 3419618"/>
              <a:gd name="connsiteY1" fmla="*/ 871404 h 917436"/>
              <a:gd name="connsiteX2" fmla="*/ 2329542 w 3419618"/>
              <a:gd name="connsiteY2" fmla="*/ 914401 h 917436"/>
              <a:gd name="connsiteX3" fmla="*/ 1360715 w 3419618"/>
              <a:gd name="connsiteY3" fmla="*/ 859972 h 917436"/>
              <a:gd name="connsiteX4" fmla="*/ 348343 w 3419618"/>
              <a:gd name="connsiteY4" fmla="*/ 631372 h 917436"/>
              <a:gd name="connsiteX5" fmla="*/ 0 w 3419618"/>
              <a:gd name="connsiteY5" fmla="*/ 370115 h 917436"/>
              <a:gd name="connsiteX0" fmla="*/ 3418758 w 3418758"/>
              <a:gd name="connsiteY0" fmla="*/ 501289 h 547321"/>
              <a:gd name="connsiteX1" fmla="*/ 2329542 w 3418758"/>
              <a:gd name="connsiteY1" fmla="*/ 544286 h 547321"/>
              <a:gd name="connsiteX2" fmla="*/ 1360715 w 3418758"/>
              <a:gd name="connsiteY2" fmla="*/ 489857 h 547321"/>
              <a:gd name="connsiteX3" fmla="*/ 348343 w 3418758"/>
              <a:gd name="connsiteY3" fmla="*/ 261257 h 547321"/>
              <a:gd name="connsiteX4" fmla="*/ 0 w 3418758"/>
              <a:gd name="connsiteY4" fmla="*/ 0 h 547321"/>
              <a:gd name="connsiteX0" fmla="*/ 3364330 w 3364330"/>
              <a:gd name="connsiteY0" fmla="*/ 664575 h 678482"/>
              <a:gd name="connsiteX1" fmla="*/ 2329542 w 3364330"/>
              <a:gd name="connsiteY1" fmla="*/ 544286 h 678482"/>
              <a:gd name="connsiteX2" fmla="*/ 1360715 w 3364330"/>
              <a:gd name="connsiteY2" fmla="*/ 489857 h 678482"/>
              <a:gd name="connsiteX3" fmla="*/ 348343 w 3364330"/>
              <a:gd name="connsiteY3" fmla="*/ 261257 h 678482"/>
              <a:gd name="connsiteX4" fmla="*/ 0 w 3364330"/>
              <a:gd name="connsiteY4" fmla="*/ 0 h 678482"/>
              <a:gd name="connsiteX0" fmla="*/ 3391625 w 3391625"/>
              <a:gd name="connsiteY0" fmla="*/ 439387 h 546451"/>
              <a:gd name="connsiteX1" fmla="*/ 2329542 w 3391625"/>
              <a:gd name="connsiteY1" fmla="*/ 544286 h 546451"/>
              <a:gd name="connsiteX2" fmla="*/ 1360715 w 3391625"/>
              <a:gd name="connsiteY2" fmla="*/ 489857 h 546451"/>
              <a:gd name="connsiteX3" fmla="*/ 348343 w 3391625"/>
              <a:gd name="connsiteY3" fmla="*/ 261257 h 546451"/>
              <a:gd name="connsiteX4" fmla="*/ 0 w 3391625"/>
              <a:gd name="connsiteY4" fmla="*/ 0 h 546451"/>
              <a:gd name="connsiteX0" fmla="*/ 3391625 w 3391625"/>
              <a:gd name="connsiteY0" fmla="*/ 439387 h 546451"/>
              <a:gd name="connsiteX1" fmla="*/ 2329542 w 3391625"/>
              <a:gd name="connsiteY1" fmla="*/ 544286 h 546451"/>
              <a:gd name="connsiteX2" fmla="*/ 1360715 w 3391625"/>
              <a:gd name="connsiteY2" fmla="*/ 489857 h 546451"/>
              <a:gd name="connsiteX3" fmla="*/ 348343 w 3391625"/>
              <a:gd name="connsiteY3" fmla="*/ 261257 h 546451"/>
              <a:gd name="connsiteX4" fmla="*/ 0 w 3391625"/>
              <a:gd name="connsiteY4" fmla="*/ 0 h 546451"/>
              <a:gd name="connsiteX0" fmla="*/ 3391625 w 3391625"/>
              <a:gd name="connsiteY0" fmla="*/ 439387 h 626758"/>
              <a:gd name="connsiteX1" fmla="*/ 2288599 w 3391625"/>
              <a:gd name="connsiteY1" fmla="*/ 626172 h 626758"/>
              <a:gd name="connsiteX2" fmla="*/ 1360715 w 3391625"/>
              <a:gd name="connsiteY2" fmla="*/ 489857 h 626758"/>
              <a:gd name="connsiteX3" fmla="*/ 348343 w 3391625"/>
              <a:gd name="connsiteY3" fmla="*/ 261257 h 626758"/>
              <a:gd name="connsiteX4" fmla="*/ 0 w 3391625"/>
              <a:gd name="connsiteY4" fmla="*/ 0 h 626758"/>
              <a:gd name="connsiteX0" fmla="*/ 3391625 w 3391625"/>
              <a:gd name="connsiteY0" fmla="*/ 439387 h 626173"/>
              <a:gd name="connsiteX1" fmla="*/ 2288599 w 3391625"/>
              <a:gd name="connsiteY1" fmla="*/ 626172 h 626173"/>
              <a:gd name="connsiteX2" fmla="*/ 1360715 w 3391625"/>
              <a:gd name="connsiteY2" fmla="*/ 442089 h 626173"/>
              <a:gd name="connsiteX3" fmla="*/ 348343 w 3391625"/>
              <a:gd name="connsiteY3" fmla="*/ 261257 h 626173"/>
              <a:gd name="connsiteX4" fmla="*/ 0 w 3391625"/>
              <a:gd name="connsiteY4" fmla="*/ 0 h 626173"/>
              <a:gd name="connsiteX0" fmla="*/ 3391625 w 3391625"/>
              <a:gd name="connsiteY0" fmla="*/ 473506 h 660292"/>
              <a:gd name="connsiteX1" fmla="*/ 2288599 w 3391625"/>
              <a:gd name="connsiteY1" fmla="*/ 660291 h 660292"/>
              <a:gd name="connsiteX2" fmla="*/ 1360715 w 3391625"/>
              <a:gd name="connsiteY2" fmla="*/ 476208 h 660292"/>
              <a:gd name="connsiteX3" fmla="*/ 348343 w 3391625"/>
              <a:gd name="connsiteY3" fmla="*/ 295376 h 660292"/>
              <a:gd name="connsiteX4" fmla="*/ 0 w 3391625"/>
              <a:gd name="connsiteY4" fmla="*/ 0 h 660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1625" h="660292">
                <a:moveTo>
                  <a:pt x="3391625" y="473506"/>
                </a:moveTo>
                <a:cubicBezTo>
                  <a:pt x="3350330" y="608439"/>
                  <a:pt x="2627084" y="659841"/>
                  <a:pt x="2288599" y="660291"/>
                </a:cubicBezTo>
                <a:cubicBezTo>
                  <a:pt x="1950114" y="660741"/>
                  <a:pt x="1684091" y="537027"/>
                  <a:pt x="1360715" y="476208"/>
                </a:cubicBezTo>
                <a:lnTo>
                  <a:pt x="348343" y="295376"/>
                </a:lnTo>
                <a:cubicBezTo>
                  <a:pt x="112486" y="253648"/>
                  <a:pt x="56243" y="126093"/>
                  <a:pt x="0" y="0"/>
                </a:cubicBezTo>
              </a:path>
            </a:pathLst>
          </a:custGeom>
          <a:ln w="19050">
            <a:prstDash val="sysDash"/>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6" name="Freeform: Shape 35">
            <a:extLst>
              <a:ext uri="{FF2B5EF4-FFF2-40B4-BE49-F238E27FC236}">
                <a16:creationId xmlns:a16="http://schemas.microsoft.com/office/drawing/2014/main" id="{022DA1EC-2B01-C249-F208-185BB473E7CA}"/>
              </a:ext>
            </a:extLst>
          </p:cNvPr>
          <p:cNvSpPr/>
          <p:nvPr/>
        </p:nvSpPr>
        <p:spPr>
          <a:xfrm>
            <a:off x="4585345" y="2199218"/>
            <a:ext cx="2724493" cy="660292"/>
          </a:xfrm>
          <a:custGeom>
            <a:avLst/>
            <a:gdLst>
              <a:gd name="connsiteX0" fmla="*/ 2438400 w 2438400"/>
              <a:gd name="connsiteY0" fmla="*/ 0 h 682652"/>
              <a:gd name="connsiteX1" fmla="*/ 2231571 w 2438400"/>
              <a:gd name="connsiteY1" fmla="*/ 359229 h 682652"/>
              <a:gd name="connsiteX2" fmla="*/ 1415143 w 2438400"/>
              <a:gd name="connsiteY2" fmla="*/ 620486 h 682652"/>
              <a:gd name="connsiteX3" fmla="*/ 348343 w 2438400"/>
              <a:gd name="connsiteY3" fmla="*/ 664029 h 682652"/>
              <a:gd name="connsiteX4" fmla="*/ 0 w 2438400"/>
              <a:gd name="connsiteY4" fmla="*/ 370115 h 682652"/>
              <a:gd name="connsiteX0" fmla="*/ 2438400 w 2438400"/>
              <a:gd name="connsiteY0" fmla="*/ 0 h 658939"/>
              <a:gd name="connsiteX1" fmla="*/ 2231571 w 2438400"/>
              <a:gd name="connsiteY1" fmla="*/ 359229 h 658939"/>
              <a:gd name="connsiteX2" fmla="*/ 1415143 w 2438400"/>
              <a:gd name="connsiteY2" fmla="*/ 620486 h 658939"/>
              <a:gd name="connsiteX3" fmla="*/ 348343 w 2438400"/>
              <a:gd name="connsiteY3" fmla="*/ 631372 h 658939"/>
              <a:gd name="connsiteX4" fmla="*/ 0 w 2438400"/>
              <a:gd name="connsiteY4" fmla="*/ 370115 h 658939"/>
              <a:gd name="connsiteX0" fmla="*/ 2438400 w 2438400"/>
              <a:gd name="connsiteY0" fmla="*/ 0 h 654812"/>
              <a:gd name="connsiteX1" fmla="*/ 2231571 w 2438400"/>
              <a:gd name="connsiteY1" fmla="*/ 359229 h 654812"/>
              <a:gd name="connsiteX2" fmla="*/ 1360715 w 2438400"/>
              <a:gd name="connsiteY2" fmla="*/ 609600 h 654812"/>
              <a:gd name="connsiteX3" fmla="*/ 348343 w 2438400"/>
              <a:gd name="connsiteY3" fmla="*/ 631372 h 654812"/>
              <a:gd name="connsiteX4" fmla="*/ 0 w 2438400"/>
              <a:gd name="connsiteY4" fmla="*/ 370115 h 654812"/>
              <a:gd name="connsiteX0" fmla="*/ 2438400 w 3419618"/>
              <a:gd name="connsiteY0" fmla="*/ 0 h 876126"/>
              <a:gd name="connsiteX1" fmla="*/ 3418758 w 3419618"/>
              <a:gd name="connsiteY1" fmla="*/ 871404 h 876126"/>
              <a:gd name="connsiteX2" fmla="*/ 2231571 w 3419618"/>
              <a:gd name="connsiteY2" fmla="*/ 359229 h 876126"/>
              <a:gd name="connsiteX3" fmla="*/ 1360715 w 3419618"/>
              <a:gd name="connsiteY3" fmla="*/ 609600 h 876126"/>
              <a:gd name="connsiteX4" fmla="*/ 348343 w 3419618"/>
              <a:gd name="connsiteY4" fmla="*/ 631372 h 876126"/>
              <a:gd name="connsiteX5" fmla="*/ 0 w 3419618"/>
              <a:gd name="connsiteY5" fmla="*/ 370115 h 876126"/>
              <a:gd name="connsiteX0" fmla="*/ 2438400 w 3419618"/>
              <a:gd name="connsiteY0" fmla="*/ 0 h 935960"/>
              <a:gd name="connsiteX1" fmla="*/ 3418758 w 3419618"/>
              <a:gd name="connsiteY1" fmla="*/ 871404 h 935960"/>
              <a:gd name="connsiteX2" fmla="*/ 2329542 w 3419618"/>
              <a:gd name="connsiteY2" fmla="*/ 914401 h 935960"/>
              <a:gd name="connsiteX3" fmla="*/ 1360715 w 3419618"/>
              <a:gd name="connsiteY3" fmla="*/ 609600 h 935960"/>
              <a:gd name="connsiteX4" fmla="*/ 348343 w 3419618"/>
              <a:gd name="connsiteY4" fmla="*/ 631372 h 935960"/>
              <a:gd name="connsiteX5" fmla="*/ 0 w 3419618"/>
              <a:gd name="connsiteY5" fmla="*/ 370115 h 935960"/>
              <a:gd name="connsiteX0" fmla="*/ 2438400 w 3419618"/>
              <a:gd name="connsiteY0" fmla="*/ 0 h 917436"/>
              <a:gd name="connsiteX1" fmla="*/ 3418758 w 3419618"/>
              <a:gd name="connsiteY1" fmla="*/ 871404 h 917436"/>
              <a:gd name="connsiteX2" fmla="*/ 2329542 w 3419618"/>
              <a:gd name="connsiteY2" fmla="*/ 914401 h 917436"/>
              <a:gd name="connsiteX3" fmla="*/ 1360715 w 3419618"/>
              <a:gd name="connsiteY3" fmla="*/ 859972 h 917436"/>
              <a:gd name="connsiteX4" fmla="*/ 348343 w 3419618"/>
              <a:gd name="connsiteY4" fmla="*/ 631372 h 917436"/>
              <a:gd name="connsiteX5" fmla="*/ 0 w 3419618"/>
              <a:gd name="connsiteY5" fmla="*/ 370115 h 917436"/>
              <a:gd name="connsiteX0" fmla="*/ 3418758 w 3418758"/>
              <a:gd name="connsiteY0" fmla="*/ 501289 h 547321"/>
              <a:gd name="connsiteX1" fmla="*/ 2329542 w 3418758"/>
              <a:gd name="connsiteY1" fmla="*/ 544286 h 547321"/>
              <a:gd name="connsiteX2" fmla="*/ 1360715 w 3418758"/>
              <a:gd name="connsiteY2" fmla="*/ 489857 h 547321"/>
              <a:gd name="connsiteX3" fmla="*/ 348343 w 3418758"/>
              <a:gd name="connsiteY3" fmla="*/ 261257 h 547321"/>
              <a:gd name="connsiteX4" fmla="*/ 0 w 3418758"/>
              <a:gd name="connsiteY4" fmla="*/ 0 h 547321"/>
              <a:gd name="connsiteX0" fmla="*/ 3364330 w 3364330"/>
              <a:gd name="connsiteY0" fmla="*/ 664575 h 678482"/>
              <a:gd name="connsiteX1" fmla="*/ 2329542 w 3364330"/>
              <a:gd name="connsiteY1" fmla="*/ 544286 h 678482"/>
              <a:gd name="connsiteX2" fmla="*/ 1360715 w 3364330"/>
              <a:gd name="connsiteY2" fmla="*/ 489857 h 678482"/>
              <a:gd name="connsiteX3" fmla="*/ 348343 w 3364330"/>
              <a:gd name="connsiteY3" fmla="*/ 261257 h 678482"/>
              <a:gd name="connsiteX4" fmla="*/ 0 w 3364330"/>
              <a:gd name="connsiteY4" fmla="*/ 0 h 678482"/>
              <a:gd name="connsiteX0" fmla="*/ 3391625 w 3391625"/>
              <a:gd name="connsiteY0" fmla="*/ 439387 h 546451"/>
              <a:gd name="connsiteX1" fmla="*/ 2329542 w 3391625"/>
              <a:gd name="connsiteY1" fmla="*/ 544286 h 546451"/>
              <a:gd name="connsiteX2" fmla="*/ 1360715 w 3391625"/>
              <a:gd name="connsiteY2" fmla="*/ 489857 h 546451"/>
              <a:gd name="connsiteX3" fmla="*/ 348343 w 3391625"/>
              <a:gd name="connsiteY3" fmla="*/ 261257 h 546451"/>
              <a:gd name="connsiteX4" fmla="*/ 0 w 3391625"/>
              <a:gd name="connsiteY4" fmla="*/ 0 h 546451"/>
              <a:gd name="connsiteX0" fmla="*/ 3391625 w 3391625"/>
              <a:gd name="connsiteY0" fmla="*/ 439387 h 546451"/>
              <a:gd name="connsiteX1" fmla="*/ 2329542 w 3391625"/>
              <a:gd name="connsiteY1" fmla="*/ 544286 h 546451"/>
              <a:gd name="connsiteX2" fmla="*/ 1360715 w 3391625"/>
              <a:gd name="connsiteY2" fmla="*/ 489857 h 546451"/>
              <a:gd name="connsiteX3" fmla="*/ 348343 w 3391625"/>
              <a:gd name="connsiteY3" fmla="*/ 261257 h 546451"/>
              <a:gd name="connsiteX4" fmla="*/ 0 w 3391625"/>
              <a:gd name="connsiteY4" fmla="*/ 0 h 546451"/>
              <a:gd name="connsiteX0" fmla="*/ 3391625 w 3391625"/>
              <a:gd name="connsiteY0" fmla="*/ 439387 h 626758"/>
              <a:gd name="connsiteX1" fmla="*/ 2288599 w 3391625"/>
              <a:gd name="connsiteY1" fmla="*/ 626172 h 626758"/>
              <a:gd name="connsiteX2" fmla="*/ 1360715 w 3391625"/>
              <a:gd name="connsiteY2" fmla="*/ 489857 h 626758"/>
              <a:gd name="connsiteX3" fmla="*/ 348343 w 3391625"/>
              <a:gd name="connsiteY3" fmla="*/ 261257 h 626758"/>
              <a:gd name="connsiteX4" fmla="*/ 0 w 3391625"/>
              <a:gd name="connsiteY4" fmla="*/ 0 h 626758"/>
              <a:gd name="connsiteX0" fmla="*/ 3391625 w 3391625"/>
              <a:gd name="connsiteY0" fmla="*/ 439387 h 626173"/>
              <a:gd name="connsiteX1" fmla="*/ 2288599 w 3391625"/>
              <a:gd name="connsiteY1" fmla="*/ 626172 h 626173"/>
              <a:gd name="connsiteX2" fmla="*/ 1360715 w 3391625"/>
              <a:gd name="connsiteY2" fmla="*/ 442089 h 626173"/>
              <a:gd name="connsiteX3" fmla="*/ 348343 w 3391625"/>
              <a:gd name="connsiteY3" fmla="*/ 261257 h 626173"/>
              <a:gd name="connsiteX4" fmla="*/ 0 w 3391625"/>
              <a:gd name="connsiteY4" fmla="*/ 0 h 626173"/>
              <a:gd name="connsiteX0" fmla="*/ 3391625 w 3391625"/>
              <a:gd name="connsiteY0" fmla="*/ 473506 h 660292"/>
              <a:gd name="connsiteX1" fmla="*/ 2288599 w 3391625"/>
              <a:gd name="connsiteY1" fmla="*/ 660291 h 660292"/>
              <a:gd name="connsiteX2" fmla="*/ 1360715 w 3391625"/>
              <a:gd name="connsiteY2" fmla="*/ 476208 h 660292"/>
              <a:gd name="connsiteX3" fmla="*/ 348343 w 3391625"/>
              <a:gd name="connsiteY3" fmla="*/ 295376 h 660292"/>
              <a:gd name="connsiteX4" fmla="*/ 0 w 3391625"/>
              <a:gd name="connsiteY4" fmla="*/ 0 h 660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1625" h="660292">
                <a:moveTo>
                  <a:pt x="3391625" y="473506"/>
                </a:moveTo>
                <a:cubicBezTo>
                  <a:pt x="3350330" y="608439"/>
                  <a:pt x="2627084" y="659841"/>
                  <a:pt x="2288599" y="660291"/>
                </a:cubicBezTo>
                <a:cubicBezTo>
                  <a:pt x="1950114" y="660741"/>
                  <a:pt x="1684091" y="537027"/>
                  <a:pt x="1360715" y="476208"/>
                </a:cubicBezTo>
                <a:lnTo>
                  <a:pt x="348343" y="295376"/>
                </a:lnTo>
                <a:cubicBezTo>
                  <a:pt x="112486" y="253648"/>
                  <a:pt x="56243" y="126093"/>
                  <a:pt x="0" y="0"/>
                </a:cubicBezTo>
              </a:path>
            </a:pathLst>
          </a:custGeom>
          <a:ln w="19050">
            <a:prstDash val="sysDash"/>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CE2BE27E-CADD-9341-D26A-908B08B3FCE6}"/>
              </a:ext>
            </a:extLst>
          </p:cNvPr>
          <p:cNvSpPr txBox="1"/>
          <p:nvPr/>
        </p:nvSpPr>
        <p:spPr>
          <a:xfrm>
            <a:off x="1855159" y="1374409"/>
            <a:ext cx="1306320" cy="276999"/>
          </a:xfrm>
          <a:prstGeom prst="rect">
            <a:avLst/>
          </a:prstGeom>
          <a:noFill/>
        </p:spPr>
        <p:txBody>
          <a:bodyPr wrap="none" rtlCol="0">
            <a:spAutoFit/>
          </a:bodyPr>
          <a:lstStyle/>
          <a:p>
            <a:r>
              <a:rPr lang="en-US" sz="1200" dirty="0"/>
              <a:t>Multiband GNSS</a:t>
            </a:r>
          </a:p>
        </p:txBody>
      </p:sp>
      <p:sp>
        <p:nvSpPr>
          <p:cNvPr id="21" name="TextBox 20">
            <a:extLst>
              <a:ext uri="{FF2B5EF4-FFF2-40B4-BE49-F238E27FC236}">
                <a16:creationId xmlns:a16="http://schemas.microsoft.com/office/drawing/2014/main" id="{B897C6E9-98D7-1159-5978-781D4970775F}"/>
              </a:ext>
            </a:extLst>
          </p:cNvPr>
          <p:cNvSpPr txBox="1"/>
          <p:nvPr/>
        </p:nvSpPr>
        <p:spPr>
          <a:xfrm>
            <a:off x="6130998" y="1433177"/>
            <a:ext cx="2510227" cy="307777"/>
          </a:xfrm>
          <a:prstGeom prst="rect">
            <a:avLst/>
          </a:prstGeom>
          <a:noFill/>
        </p:spPr>
        <p:txBody>
          <a:bodyPr wrap="square">
            <a:spAutoFit/>
          </a:bodyPr>
          <a:lstStyle/>
          <a:p>
            <a:r>
              <a:rPr lang="en-US" sz="1400" b="1" dirty="0"/>
              <a:t>Resilient TaaS</a:t>
            </a:r>
          </a:p>
        </p:txBody>
      </p:sp>
    </p:spTree>
    <p:extLst>
      <p:ext uri="{BB962C8B-B14F-4D97-AF65-F5344CB8AC3E}">
        <p14:creationId xmlns:p14="http://schemas.microsoft.com/office/powerpoint/2010/main" val="38059648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AME" val="LABEL-urn:685e5be4-43be-445c-8d7c-544a0690c51b:quickSlide:basic:slides#ADVA\9c80a999-ad38-4ce6-b11f-4f3750235c60"/>
</p:tagLst>
</file>

<file path=ppt/tags/tag2.xml><?xml version="1.0" encoding="utf-8"?>
<p:tagLst xmlns:a="http://schemas.openxmlformats.org/drawingml/2006/main" xmlns:r="http://schemas.openxmlformats.org/officeDocument/2006/relationships" xmlns:p="http://schemas.openxmlformats.org/presentationml/2006/main">
  <p:tag name="NAME" val="notAlignedMarker"/>
</p:tagLst>
</file>

<file path=ppt/tags/tag3.xml><?xml version="1.0" encoding="utf-8"?>
<p:tagLst xmlns:a="http://schemas.openxmlformats.org/drawingml/2006/main" xmlns:r="http://schemas.openxmlformats.org/officeDocument/2006/relationships" xmlns:p="http://schemas.openxmlformats.org/presentationml/2006/main">
  <p:tag name="NAME" val="notPassedMarker"/>
</p:tagLst>
</file>

<file path=ppt/theme/theme1.xml><?xml version="1.0" encoding="utf-8"?>
<a:theme xmlns:a="http://schemas.openxmlformats.org/drawingml/2006/main" name="OSA 2022">
  <a:themeElements>
    <a:clrScheme name="ADVA 2018">
      <a:dk1>
        <a:srgbClr val="000000"/>
      </a:dk1>
      <a:lt1>
        <a:srgbClr val="FFFFFF"/>
      </a:lt1>
      <a:dk2>
        <a:srgbClr val="F4F8FD"/>
      </a:dk2>
      <a:lt2>
        <a:srgbClr val="0C2577"/>
      </a:lt2>
      <a:accent1>
        <a:srgbClr val="3C1B5A"/>
      </a:accent1>
      <a:accent2>
        <a:srgbClr val="3296D5"/>
      </a:accent2>
      <a:accent3>
        <a:srgbClr val="E53534"/>
      </a:accent3>
      <a:accent4>
        <a:srgbClr val="FFC000"/>
      </a:accent4>
      <a:accent5>
        <a:srgbClr val="D00059"/>
      </a:accent5>
      <a:accent6>
        <a:srgbClr val="8CBB15"/>
      </a:accent6>
      <a:hlink>
        <a:srgbClr val="0066CC"/>
      </a:hlink>
      <a:folHlink>
        <a:srgbClr val="954F72"/>
      </a:folHlink>
    </a:clrScheme>
    <a:fontScheme name="ADVA 2018">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3175">
          <a:solidFill>
            <a:schemeClr val="tx1">
              <a:lumMod val="50000"/>
              <a:lumOff val="50000"/>
            </a:schemeClr>
          </a:solidFill>
        </a:ln>
      </a:spPr>
      <a:bodyPr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smtClean="0"/>
        </a:defPPr>
      </a:lstStyle>
    </a:txDef>
  </a:objectDefaults>
  <a:extraClrSchemeLst/>
  <a:extLst>
    <a:ext uri="{05A4C25C-085E-4340-85A3-A5531E510DB2}">
      <thm15:themeFamily xmlns:thm15="http://schemas.microsoft.com/office/thememl/2012/main" name="OSA 2022  -  Read-Only" id="{94FD2AE5-CB29-4E9D-ABD2-6C7BA46A6E77}" vid="{56915FF2-52E5-4347-917F-75AB5F79A3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aee91c3-4649-4f42-8140-e7c77de52b7c">
      <Terms xmlns="http://schemas.microsoft.com/office/infopath/2007/PartnerControls"/>
    </lcf76f155ced4ddcb4097134ff3c332f>
    <TaxCatchAll xmlns="81d63505-b61b-4818-b7ff-9738316364c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06D1CEEB57844BBDE672B7600EB56A" ma:contentTypeVersion="16" ma:contentTypeDescription="Create a new document." ma:contentTypeScope="" ma:versionID="fc2ced155a454357bb47d4ccc650fe50">
  <xsd:schema xmlns:xsd="http://www.w3.org/2001/XMLSchema" xmlns:xs="http://www.w3.org/2001/XMLSchema" xmlns:p="http://schemas.microsoft.com/office/2006/metadata/properties" xmlns:ns2="5aee91c3-4649-4f42-8140-e7c77de52b7c" xmlns:ns3="81d63505-b61b-4818-b7ff-9738316364c7" targetNamespace="http://schemas.microsoft.com/office/2006/metadata/properties" ma:root="true" ma:fieldsID="0f9e050fe3a66d3d528986a059454974" ns2:_="" ns3:_="">
    <xsd:import namespace="5aee91c3-4649-4f42-8140-e7c77de52b7c"/>
    <xsd:import namespace="81d63505-b61b-4818-b7ff-9738316364c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ee91c3-4649-4f42-8140-e7c77de52b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16977b9-ce4a-410b-878b-236659b6acc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1d63505-b61b-4818-b7ff-9738316364c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17125f6-e0c3-45ec-a418-0fb0d6cbc94c}" ma:internalName="TaxCatchAll" ma:showField="CatchAllData" ma:web="81d63505-b61b-4818-b7ff-9738316364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qs:UpdateInfoSlideData xmlns:qs="urn:685e5be4-43be-445c-8d7c-544a0690c51b:quickSlide:extdata:slide:updateinfo">
  <qs:ThisSlideInfo>
    <qs:PresentationGuid/>
    <qs:SlideGuid>C93B6990-E4B3-4F88-9E39-0622288D44FE</qs:SlideGuid>
    <qs:SlideTitle>ADVA locations 2021</qs:SlideTitle>
    <qs:PublishingDate>2021-03-09T16:41:43</qs:PublishingDate>
    <qs:Author>Ruth Bastanier</qs:Author>
    <qs:OldGuid/>
  </qs:ThisSlideInfo>
  <qs:OrigSlideInfo>
    <qs:PresentationGuid/>
    <qs:SlideGuid>C93B6990-E4B3-4F88-9E39-0622288D44FE</qs:SlideGuid>
    <qs:SlideTitle>ADVA locations 2021</qs:SlideTitle>
    <qs:PublishingDate>2021-03-09T16:41:43</qs:PublishingDate>
    <qs:Author>Ruth Bastanier</qs:Author>
    <qs:OldGuid/>
  </qs:OrigSlideInfo>
</qs:UpdateInfoSlideData>
</file>

<file path=customXml/itemProps1.xml><?xml version="1.0" encoding="utf-8"?>
<ds:datastoreItem xmlns:ds="http://schemas.openxmlformats.org/officeDocument/2006/customXml" ds:itemID="{8B5DECC1-CF38-4848-9BC6-D0471BE370D3}">
  <ds:schemaRefs>
    <ds:schemaRef ds:uri="http://purl.org/dc/terms/"/>
    <ds:schemaRef ds:uri="http://www.w3.org/XML/1998/namespace"/>
    <ds:schemaRef ds:uri="http://schemas.microsoft.com/office/2006/documentManagement/types"/>
    <ds:schemaRef ds:uri="http://schemas.microsoft.com/office/2006/metadata/properties"/>
    <ds:schemaRef ds:uri="http://purl.org/dc/elements/1.1/"/>
    <ds:schemaRef ds:uri="2b855d10-4060-4db5-863b-6f0325115001"/>
    <ds:schemaRef ds:uri="http://schemas.microsoft.com/office/infopath/2007/PartnerControls"/>
    <ds:schemaRef ds:uri="http://schemas.openxmlformats.org/package/2006/metadata/core-properties"/>
    <ds:schemaRef ds:uri="fa909253-6f90-435b-be71-7b716a863f32"/>
    <ds:schemaRef ds:uri="http://purl.org/dc/dcmitype/"/>
  </ds:schemaRefs>
</ds:datastoreItem>
</file>

<file path=customXml/itemProps2.xml><?xml version="1.0" encoding="utf-8"?>
<ds:datastoreItem xmlns:ds="http://schemas.openxmlformats.org/officeDocument/2006/customXml" ds:itemID="{FD4AB281-5D3A-46A1-B04B-0DD277D399C2}">
  <ds:schemaRefs>
    <ds:schemaRef ds:uri="http://schemas.microsoft.com/sharepoint/v3/contenttype/forms"/>
  </ds:schemaRefs>
</ds:datastoreItem>
</file>

<file path=customXml/itemProps3.xml><?xml version="1.0" encoding="utf-8"?>
<ds:datastoreItem xmlns:ds="http://schemas.openxmlformats.org/officeDocument/2006/customXml" ds:itemID="{5E7358CF-72A3-456B-8587-8E94A9C198FE}"/>
</file>

<file path=customXml/itemProps4.xml><?xml version="1.0" encoding="utf-8"?>
<ds:datastoreItem xmlns:ds="http://schemas.openxmlformats.org/officeDocument/2006/customXml" ds:itemID="{F30CC5B2-DE16-441F-8561-78B3285C0CC5}">
  <ds:schemaRefs>
    <ds:schemaRef ds:uri="urn:685e5be4-43be-445c-8d7c-544a0690c51b:quickSlide:extdata:slide:updateinfo"/>
  </ds:schemaRefs>
</ds:datastoreItem>
</file>

<file path=docProps/app.xml><?xml version="1.0" encoding="utf-8"?>
<Properties xmlns="http://schemas.openxmlformats.org/officeDocument/2006/extended-properties" xmlns:vt="http://schemas.openxmlformats.org/officeDocument/2006/docPropsVTypes">
  <Template>OSA PPT Template 2022</Template>
  <TotalTime>0</TotalTime>
  <Words>1876</Words>
  <Application>Microsoft Office PowerPoint</Application>
  <PresentationFormat>On-screen Show (16:9)</PresentationFormat>
  <Paragraphs>230</Paragraphs>
  <Slides>11</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gotham</vt:lpstr>
      <vt:lpstr>Segoe UI</vt:lpstr>
      <vt:lpstr>Segoe UI Light</vt:lpstr>
      <vt:lpstr>Segoe UI Semibold</vt:lpstr>
      <vt:lpstr>Verdana</vt:lpstr>
      <vt:lpstr>Webdings</vt:lpstr>
      <vt:lpstr>OSA 2022</vt:lpstr>
      <vt:lpstr>Oscilloquartz</vt:lpstr>
      <vt:lpstr>ADVA Oscilloquartz</vt:lpstr>
      <vt:lpstr>. . Impact on Timing / PNT in the last 6 weeks</vt:lpstr>
      <vt:lpstr>PowerPoint Presentation</vt:lpstr>
      <vt:lpstr>Precise &amp; assured timing is fundamental</vt:lpstr>
      <vt:lpstr>Financial Enterprise Ecosystem</vt:lpstr>
      <vt:lpstr>Synchronization in finance – Past</vt:lpstr>
      <vt:lpstr>Synchronization in finance – Past &gt;Present</vt:lpstr>
      <vt:lpstr>Synchronization in finance – Present &gt; Future</vt:lpstr>
      <vt:lpstr>Evolution of assured Timing / aPNT</vt:lpstr>
      <vt:lpstr>PowerPoint Presentation</vt:lpstr>
    </vt:vector>
  </TitlesOfParts>
  <Company>ADVA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OSA corporate PowerPoint template</dc:title>
  <dc:creator>Gil Biran</dc:creator>
  <cp:lastModifiedBy>Jeremy Thomas</cp:lastModifiedBy>
  <cp:revision>40</cp:revision>
  <cp:lastPrinted>2022-10-10T14:24:54Z</cp:lastPrinted>
  <dcterms:created xsi:type="dcterms:W3CDTF">2022-01-03T13:15:02Z</dcterms:created>
  <dcterms:modified xsi:type="dcterms:W3CDTF">2022-11-08T11:49:42Z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0x010100BD6F2606AAA1C1449ACF463EBECD16AC</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y fmtid="{D5CDD505-2E9C-101B-9397-08002B2CF9AE}" pid="9" name="MSIP_Label_c9c7c648-ca27-487a-a006-4512b5505f4a_Enabled">
    <vt:lpwstr>true</vt:lpwstr>
  </property>
  <property fmtid="{D5CDD505-2E9C-101B-9397-08002B2CF9AE}" pid="10" name="MSIP_Label_c9c7c648-ca27-487a-a006-4512b5505f4a_SetDate">
    <vt:lpwstr>2022-11-08T11:49:34Z</vt:lpwstr>
  </property>
  <property fmtid="{D5CDD505-2E9C-101B-9397-08002B2CF9AE}" pid="11" name="MSIP_Label_c9c7c648-ca27-487a-a006-4512b5505f4a_Method">
    <vt:lpwstr>Standard</vt:lpwstr>
  </property>
  <property fmtid="{D5CDD505-2E9C-101B-9397-08002B2CF9AE}" pid="12" name="MSIP_Label_c9c7c648-ca27-487a-a006-4512b5505f4a_Name">
    <vt:lpwstr>ADVA-Internal_recipients_only</vt:lpwstr>
  </property>
  <property fmtid="{D5CDD505-2E9C-101B-9397-08002B2CF9AE}" pid="13" name="MSIP_Label_c9c7c648-ca27-487a-a006-4512b5505f4a_SiteId">
    <vt:lpwstr>522fc9ff-aca0-4d49-8e36-d13332e34662</vt:lpwstr>
  </property>
  <property fmtid="{D5CDD505-2E9C-101B-9397-08002B2CF9AE}" pid="14" name="MSIP_Label_c9c7c648-ca27-487a-a006-4512b5505f4a_ActionId">
    <vt:lpwstr>28ef5777-bbb1-4fb8-b386-bcdd5df1816a</vt:lpwstr>
  </property>
  <property fmtid="{D5CDD505-2E9C-101B-9397-08002B2CF9AE}" pid="15" name="MSIP_Label_c9c7c648-ca27-487a-a006-4512b5505f4a_ContentBits">
    <vt:lpwstr>2</vt:lpwstr>
  </property>
</Properties>
</file>