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54"/>
    <a:srgbClr val="FF6769"/>
    <a:srgbClr val="273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7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5DB9-8238-9341-8EFC-0A73DE5D5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1D5D-74CD-6444-9E0E-9B264EA5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F970A-F6A7-4349-B63F-ADD1C669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354B-351C-8241-824C-638AC6F69111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7517A-4921-5C4D-AC30-22FE4440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8491-4A02-7747-9A5A-92A6E94C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5E09-F95E-244D-8B0E-68B9E786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7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6A7B-58E8-374B-8976-9B75CF39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0B820-3795-C845-805C-6C1680E89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16DE-C9CA-CB41-9FD9-FD17F920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354B-351C-8241-824C-638AC6F69111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822D-2237-6D48-9C0C-C7AD29FC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ECAF-A761-B846-B793-DFFFB59E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5E09-F95E-244D-8B0E-68B9E786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48EA4A-F330-1F4D-93C3-AD8690D43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53569" y="5908469"/>
            <a:ext cx="911431" cy="91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F2D27-28AD-7740-B5FD-6A4774D9C7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86"/>
            <a:ext cx="12192000" cy="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TSF Title Slide">
    <p:bg>
      <p:bgPr>
        <a:solidFill>
          <a:srgbClr val="273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5CA510A8-1A48-5A4E-B49E-17A83CF94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55"/>
          <a:stretch/>
        </p:blipFill>
        <p:spPr>
          <a:xfrm>
            <a:off x="0" y="254000"/>
            <a:ext cx="12192000" cy="5448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CF953-569D-AD46-93A8-2AE20AF73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26744" y="1717469"/>
            <a:ext cx="3321462" cy="3321462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55E12D1-AB3B-25DD-08CB-702B67EB83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5215" y="1845496"/>
            <a:ext cx="5695527" cy="3321462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FDB05F-5993-48BC-B809-6BD1B4EF7B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2549" y="5901680"/>
            <a:ext cx="680494" cy="68049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74A63E-05DE-75B2-829A-5076F0A1CE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01777" y="5926456"/>
            <a:ext cx="630943" cy="630943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D8DEF912-AEA1-EB28-4BC6-CD23576182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3516" y="6114754"/>
            <a:ext cx="2731013" cy="4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Slide">
    <p:bg>
      <p:bgPr>
        <a:solidFill>
          <a:srgbClr val="273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5CA510A8-1A48-5A4E-B49E-17A83CF94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55"/>
          <a:stretch/>
        </p:blipFill>
        <p:spPr>
          <a:xfrm>
            <a:off x="0" y="254000"/>
            <a:ext cx="12192000" cy="544830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F2DC88-0132-6F40-BC99-93360A431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2549" y="5901680"/>
            <a:ext cx="680494" cy="68049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876731-6E8C-7945-A3B1-2D01F8E358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01777" y="5926456"/>
            <a:ext cx="630943" cy="630943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7697972-17BD-F690-2D35-B35396FEE0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516" y="6114754"/>
            <a:ext cx="2731013" cy="4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bg>
      <p:bgPr>
        <a:solidFill>
          <a:srgbClr val="273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5CA510A8-1A48-5A4E-B49E-17A83CF94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555"/>
          <a:stretch/>
        </p:blipFill>
        <p:spPr>
          <a:xfrm>
            <a:off x="0" y="254000"/>
            <a:ext cx="12192000" cy="544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13AC95-54FF-3748-9541-1DCBB59A02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9296" y="5544742"/>
            <a:ext cx="962231" cy="962231"/>
          </a:xfrm>
          <a:prstGeom prst="rect">
            <a:avLst/>
          </a:prstGeom>
        </p:spPr>
      </p:pic>
      <p:sp>
        <p:nvSpPr>
          <p:cNvPr id="9" name="L-shape 8">
            <a:extLst>
              <a:ext uri="{FF2B5EF4-FFF2-40B4-BE49-F238E27FC236}">
                <a16:creationId xmlns:a16="http://schemas.microsoft.com/office/drawing/2014/main" id="{16CB4371-E3EA-A443-8A4B-EDFF8E260B72}"/>
              </a:ext>
            </a:extLst>
          </p:cNvPr>
          <p:cNvSpPr/>
          <p:nvPr userDrawn="1"/>
        </p:nvSpPr>
        <p:spPr>
          <a:xfrm rot="5400000">
            <a:off x="3037543" y="2692400"/>
            <a:ext cx="520700" cy="520700"/>
          </a:xfrm>
          <a:prstGeom prst="corner">
            <a:avLst>
              <a:gd name="adj1" fmla="val 26596"/>
              <a:gd name="adj2" fmla="val 265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CAB7220C-3223-9145-9475-3A0EDDE7274B}"/>
              </a:ext>
            </a:extLst>
          </p:cNvPr>
          <p:cNvSpPr/>
          <p:nvPr userDrawn="1"/>
        </p:nvSpPr>
        <p:spPr>
          <a:xfrm rot="16200000">
            <a:off x="8543363" y="3658393"/>
            <a:ext cx="520700" cy="520700"/>
          </a:xfrm>
          <a:prstGeom prst="corner">
            <a:avLst>
              <a:gd name="adj1" fmla="val 26596"/>
              <a:gd name="adj2" fmla="val 265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82C647-D6FB-CC48-AE1E-39E3FB25C9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5676815"/>
            <a:ext cx="858773" cy="85877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E05FE8-A6FF-0543-94D1-9CB5058463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92511" y="5714292"/>
            <a:ext cx="796240" cy="79624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FDF023A-1847-D91D-F911-AC490A6094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36694" y="2640479"/>
            <a:ext cx="7772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B8D54-367C-D14C-9F6E-D4E66CC0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82470-6392-844B-B3DE-1F385CA4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8E78A-85BD-8F45-BD23-5B8C9C1A6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354B-351C-8241-824C-638AC6F69111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0F09-B17B-354D-807C-1C240AC30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4121C-F1AE-C841-9276-1E15C2F93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5E09-F95E-244D-8B0E-68B9E786E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8249B-DF4D-46EC-8367-A8BD5B145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400" y="5597416"/>
            <a:ext cx="1609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3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8B22CD-F73F-2149-B780-A55A58B78BDF}"/>
              </a:ext>
            </a:extLst>
          </p:cNvPr>
          <p:cNvSpPr txBox="1"/>
          <p:nvPr/>
        </p:nvSpPr>
        <p:spPr>
          <a:xfrm>
            <a:off x="793749" y="628233"/>
            <a:ext cx="10321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Design Proposal for Time and Sync over Bundle Interfaces in Telco.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7C844-656C-204B-9547-72DBDC5C6755}"/>
              </a:ext>
            </a:extLst>
          </p:cNvPr>
          <p:cNvSpPr txBox="1"/>
          <p:nvPr/>
        </p:nvSpPr>
        <p:spPr>
          <a:xfrm>
            <a:off x="793750" y="2873038"/>
            <a:ext cx="7759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Bipin Kumar </a:t>
            </a:r>
          </a:p>
          <a:p>
            <a:r>
              <a:rPr lang="en-US" sz="3200" i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Leader, Software Engineering , Cisco Systems</a:t>
            </a:r>
          </a:p>
          <a:p>
            <a:r>
              <a:rPr lang="en-US" sz="3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Vinoth Gowthaman</a:t>
            </a:r>
          </a:p>
          <a:p>
            <a:r>
              <a:rPr lang="en-US" sz="3200" i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Technical Leader, Cisco Systems</a:t>
            </a:r>
          </a:p>
          <a:p>
            <a:endParaRPr lang="en-US" sz="3200" i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i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3200" i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3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8BC4D1-8F97-0345-8C3E-61CE7703613E}"/>
              </a:ext>
            </a:extLst>
          </p:cNvPr>
          <p:cNvSpPr txBox="1"/>
          <p:nvPr/>
        </p:nvSpPr>
        <p:spPr>
          <a:xfrm>
            <a:off x="2216150" y="2637135"/>
            <a:ext cx="775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345836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Factors Affecting PTP over Bundle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0C706-839E-B04B-9332-193BD87A42C7}"/>
              </a:ext>
            </a:extLst>
          </p:cNvPr>
          <p:cNvSpPr txBox="1"/>
          <p:nvPr/>
        </p:nvSpPr>
        <p:spPr>
          <a:xfrm>
            <a:off x="723900" y="1469886"/>
            <a:ext cx="7759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Type of PTP Transports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Asymmetry ( Tx and Rx)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>
                <a:ea typeface="Lato" panose="020F0502020204030203" pitchFamily="34" charset="0"/>
                <a:cs typeface="Lato" panose="020F0502020204030203" pitchFamily="34" charset="0"/>
              </a:rPr>
              <a:t>Packet </a:t>
            </a:r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Delay Variations due to Traffic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Proposal to support PTP over Bundle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0C706-839E-B04B-9332-193BD87A42C7}"/>
              </a:ext>
            </a:extLst>
          </p:cNvPr>
          <p:cNvSpPr txBox="1"/>
          <p:nvPr/>
        </p:nvSpPr>
        <p:spPr>
          <a:xfrm>
            <a:off x="723900" y="1469886"/>
            <a:ext cx="7759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Handling known static Tx and Rx Asymmetry pair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Bundle the likely common speed interface Types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Try to use Hop-by-Hop PTP network model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0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Design Solution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0C706-839E-B04B-9332-193BD87A42C7}"/>
              </a:ext>
            </a:extLst>
          </p:cNvPr>
          <p:cNvSpPr txBox="1"/>
          <p:nvPr/>
        </p:nvSpPr>
        <p:spPr>
          <a:xfrm>
            <a:off x="828675" y="1860411"/>
            <a:ext cx="822654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Handling known static Tx and Rx Asymmetry pair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Slave to keep track of Possible Tx/Rx Link Asymmetry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Take care of Timing Loops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C2501-B23B-7CAD-11F6-DA05E2873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575" y="1860410"/>
            <a:ext cx="6274356" cy="15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Working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0C706-839E-B04B-9332-193BD87A42C7}"/>
              </a:ext>
            </a:extLst>
          </p:cNvPr>
          <p:cNvSpPr txBox="1"/>
          <p:nvPr/>
        </p:nvSpPr>
        <p:spPr>
          <a:xfrm>
            <a:off x="723899" y="1469886"/>
            <a:ext cx="9778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Detect the Corresponding Tx/Rx for specific PTP session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Use of Correction Fields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Passing information to the Slave PTP software 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2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F4C865-850E-D048-B8D6-2B7791209968}"/>
              </a:ext>
            </a:extLst>
          </p:cNvPr>
          <p:cNvSpPr txBox="1"/>
          <p:nvPr/>
        </p:nvSpPr>
        <p:spPr>
          <a:xfrm>
            <a:off x="723900" y="520700"/>
            <a:ext cx="775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Lato" panose="020F0502020204030203" pitchFamily="34" charset="0"/>
                <a:cs typeface="Lato" panose="020F0502020204030203" pitchFamily="34" charset="0"/>
              </a:rPr>
              <a:t>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0C706-839E-B04B-9332-193BD87A42C7}"/>
              </a:ext>
            </a:extLst>
          </p:cNvPr>
          <p:cNvSpPr txBox="1"/>
          <p:nvPr/>
        </p:nvSpPr>
        <p:spPr>
          <a:xfrm>
            <a:off x="723899" y="1469886"/>
            <a:ext cx="9778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Avoid same link/path selection for PTP Every time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Bundle can have any cable length/Type of interfaces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Slave maintains Link Asymmetry Database for the Bundle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dirty="0">
                <a:ea typeface="Lato" panose="020F0502020204030203" pitchFamily="34" charset="0"/>
                <a:cs typeface="Lato" panose="020F0502020204030203" pitchFamily="34" charset="0"/>
              </a:rPr>
              <a:t>Dynamic and less overhead to the Network Operator</a:t>
            </a: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5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92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933323-C379-4911-B252-B7A696D6113F}"/>
</file>

<file path=customXml/itemProps2.xml><?xml version="1.0" encoding="utf-8"?>
<ds:datastoreItem xmlns:ds="http://schemas.openxmlformats.org/officeDocument/2006/customXml" ds:itemID="{8FB8279C-53DB-49DF-BBC2-552D4B10B206}"/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168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Callum Bateman</dc:creator>
  <cp:lastModifiedBy>VINOTH Gowthaman (vgowtham)</cp:lastModifiedBy>
  <cp:revision>25</cp:revision>
  <dcterms:created xsi:type="dcterms:W3CDTF">2021-06-24T02:34:02Z</dcterms:created>
  <dcterms:modified xsi:type="dcterms:W3CDTF">2022-10-27T09:26:44Z</dcterms:modified>
</cp:coreProperties>
</file>