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9394" r:id="rId5"/>
    <p:sldId id="49404" r:id="rId6"/>
    <p:sldId id="261" r:id="rId7"/>
    <p:sldId id="49406" r:id="rId8"/>
    <p:sldId id="49405" r:id="rId9"/>
    <p:sldId id="49402" r:id="rId10"/>
    <p:sldId id="49409" r:id="rId11"/>
    <p:sldId id="49414" r:id="rId12"/>
    <p:sldId id="49411" r:id="rId13"/>
    <p:sldId id="49413" r:id="rId14"/>
    <p:sldId id="49397" r:id="rId15"/>
    <p:sldId id="49399" r:id="rId16"/>
    <p:sldId id="49403" r:id="rId17"/>
    <p:sldId id="493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56978-A58D-40DE-86D1-C6378D9BBB44}" v="5" dt="2022-11-08T20:56:00.03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5" autoAdjust="0"/>
    <p:restoredTop sz="95714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Flavin" userId="591ebade604ee117" providerId="LiveId" clId="{FA203010-7779-C046-B37C-9123283141D7}"/>
    <pc:docChg chg="undo custSel addSld delSld modSld">
      <pc:chgData name="Anthony Flavin" userId="591ebade604ee117" providerId="LiveId" clId="{FA203010-7779-C046-B37C-9123283141D7}" dt="2022-11-08T20:16:10.642" v="12" actId="680"/>
      <pc:docMkLst>
        <pc:docMk/>
      </pc:docMkLst>
      <pc:sldChg chg="addSp delSp modSp">
        <pc:chgData name="Anthony Flavin" userId="591ebade604ee117" providerId="LiveId" clId="{FA203010-7779-C046-B37C-9123283141D7}" dt="2022-11-08T20:16:01.473" v="10" actId="14100"/>
        <pc:sldMkLst>
          <pc:docMk/>
          <pc:sldMk cId="2499191507" sldId="257"/>
        </pc:sldMkLst>
        <pc:spChg chg="del">
          <ac:chgData name="Anthony Flavin" userId="591ebade604ee117" providerId="LiveId" clId="{FA203010-7779-C046-B37C-9123283141D7}" dt="2022-11-08T20:14:26.041" v="0" actId="478"/>
          <ac:spMkLst>
            <pc:docMk/>
            <pc:sldMk cId="2499191507" sldId="257"/>
            <ac:spMk id="2" creationId="{B551C307-1483-0F0E-FCA8-9E9312A5C521}"/>
          </ac:spMkLst>
        </pc:spChg>
        <pc:spChg chg="del">
          <ac:chgData name="Anthony Flavin" userId="591ebade604ee117" providerId="LiveId" clId="{FA203010-7779-C046-B37C-9123283141D7}" dt="2022-11-08T20:14:28.290" v="1" actId="478"/>
          <ac:spMkLst>
            <pc:docMk/>
            <pc:sldMk cId="2499191507" sldId="257"/>
            <ac:spMk id="3" creationId="{3BE0C6A6-A03A-94DF-A1FC-446128FA2E4D}"/>
          </ac:spMkLst>
        </pc:spChg>
        <pc:spChg chg="add mod">
          <ac:chgData name="Anthony Flavin" userId="591ebade604ee117" providerId="LiveId" clId="{FA203010-7779-C046-B37C-9123283141D7}" dt="2022-11-08T20:14:26.041" v="0" actId="478"/>
          <ac:spMkLst>
            <pc:docMk/>
            <pc:sldMk cId="2499191507" sldId="257"/>
            <ac:spMk id="6" creationId="{ACD74C86-DE26-65E3-2383-36DE6BF34753}"/>
          </ac:spMkLst>
        </pc:spChg>
        <pc:spChg chg="add del mod">
          <ac:chgData name="Anthony Flavin" userId="591ebade604ee117" providerId="LiveId" clId="{FA203010-7779-C046-B37C-9123283141D7}" dt="2022-11-08T20:14:33.504" v="2" actId="478"/>
          <ac:spMkLst>
            <pc:docMk/>
            <pc:sldMk cId="2499191507" sldId="257"/>
            <ac:spMk id="8" creationId="{A3C2EE05-AC71-0CDF-20A5-C8DB725D1C59}"/>
          </ac:spMkLst>
        </pc:spChg>
        <pc:spChg chg="add mod">
          <ac:chgData name="Anthony Flavin" userId="591ebade604ee117" providerId="LiveId" clId="{FA203010-7779-C046-B37C-9123283141D7}" dt="2022-11-08T20:16:01.473" v="10" actId="14100"/>
          <ac:spMkLst>
            <pc:docMk/>
            <pc:sldMk cId="2499191507" sldId="257"/>
            <ac:spMk id="9" creationId="{BD8B631E-7AFD-AC47-4A05-5E4A9AD20AF2}"/>
          </ac:spMkLst>
        </pc:spChg>
        <pc:picChg chg="del mod">
          <ac:chgData name="Anthony Flavin" userId="591ebade604ee117" providerId="LiveId" clId="{FA203010-7779-C046-B37C-9123283141D7}" dt="2022-11-08T20:15:05.270" v="4" actId="478"/>
          <ac:picMkLst>
            <pc:docMk/>
            <pc:sldMk cId="2499191507" sldId="257"/>
            <ac:picMk id="5" creationId="{ABAE158E-D645-D909-C0C7-702670846B88}"/>
          </ac:picMkLst>
        </pc:picChg>
      </pc:sldChg>
      <pc:sldChg chg="new del">
        <pc:chgData name="Anthony Flavin" userId="591ebade604ee117" providerId="LiveId" clId="{FA203010-7779-C046-B37C-9123283141D7}" dt="2022-11-08T20:16:10.642" v="12" actId="680"/>
        <pc:sldMkLst>
          <pc:docMk/>
          <pc:sldMk cId="2863106047" sldId="49415"/>
        </pc:sldMkLst>
      </pc:sldChg>
    </pc:docChg>
  </pc:docChgLst>
  <pc:docChgLst>
    <pc:chgData name="Anthony Flavin" userId="591ebade604ee117" providerId="LiveId" clId="{36456978-A58D-40DE-86D1-C6378D9BBB44}"/>
    <pc:docChg chg="undo custSel delSld modSld sldOrd">
      <pc:chgData name="Anthony Flavin" userId="591ebade604ee117" providerId="LiveId" clId="{36456978-A58D-40DE-86D1-C6378D9BBB44}" dt="2022-11-08T20:57:16.227" v="1240" actId="14100"/>
      <pc:docMkLst>
        <pc:docMk/>
      </pc:docMkLst>
      <pc:sldChg chg="addSp modSp mod">
        <pc:chgData name="Anthony Flavin" userId="591ebade604ee117" providerId="LiveId" clId="{36456978-A58D-40DE-86D1-C6378D9BBB44}" dt="2022-11-08T20:57:16.227" v="1240" actId="14100"/>
        <pc:sldMkLst>
          <pc:docMk/>
          <pc:sldMk cId="2499191507" sldId="257"/>
        </pc:sldMkLst>
        <pc:spChg chg="add mod">
          <ac:chgData name="Anthony Flavin" userId="591ebade604ee117" providerId="LiveId" clId="{36456978-A58D-40DE-86D1-C6378D9BBB44}" dt="2022-11-08T20:57:08.799" v="1239" actId="255"/>
          <ac:spMkLst>
            <pc:docMk/>
            <pc:sldMk cId="2499191507" sldId="257"/>
            <ac:spMk id="4" creationId="{625A0FCD-FE59-467B-DC58-AD235CE019E4}"/>
          </ac:spMkLst>
        </pc:spChg>
        <pc:spChg chg="mod">
          <ac:chgData name="Anthony Flavin" userId="591ebade604ee117" providerId="LiveId" clId="{36456978-A58D-40DE-86D1-C6378D9BBB44}" dt="2022-11-08T20:57:16.227" v="1240" actId="14100"/>
          <ac:spMkLst>
            <pc:docMk/>
            <pc:sldMk cId="2499191507" sldId="257"/>
            <ac:spMk id="9" creationId="{BD8B631E-7AFD-AC47-4A05-5E4A9AD20AF2}"/>
          </ac:spMkLst>
        </pc:spChg>
      </pc:sldChg>
      <pc:sldChg chg="del">
        <pc:chgData name="Anthony Flavin" userId="591ebade604ee117" providerId="LiveId" clId="{36456978-A58D-40DE-86D1-C6378D9BBB44}" dt="2022-11-04T08:47:12.887" v="56" actId="2696"/>
        <pc:sldMkLst>
          <pc:docMk/>
          <pc:sldMk cId="784634682" sldId="875"/>
        </pc:sldMkLst>
      </pc:sldChg>
      <pc:sldChg chg="delSp mod">
        <pc:chgData name="Anthony Flavin" userId="591ebade604ee117" providerId="LiveId" clId="{36456978-A58D-40DE-86D1-C6378D9BBB44}" dt="2022-11-04T10:45:06.061" v="1209" actId="478"/>
        <pc:sldMkLst>
          <pc:docMk/>
          <pc:sldMk cId="2240745617" sldId="49385"/>
        </pc:sldMkLst>
        <pc:spChg chg="del">
          <ac:chgData name="Anthony Flavin" userId="591ebade604ee117" providerId="LiveId" clId="{36456978-A58D-40DE-86D1-C6378D9BBB44}" dt="2022-11-04T10:45:06.061" v="1209" actId="478"/>
          <ac:spMkLst>
            <pc:docMk/>
            <pc:sldMk cId="2240745617" sldId="49385"/>
            <ac:spMk id="2" creationId="{D3EC6C32-31A8-C54E-969E-1818823F68E7}"/>
          </ac:spMkLst>
        </pc:spChg>
      </pc:sldChg>
      <pc:sldChg chg="modSp mod">
        <pc:chgData name="Anthony Flavin" userId="591ebade604ee117" providerId="LiveId" clId="{36456978-A58D-40DE-86D1-C6378D9BBB44}" dt="2022-11-04T08:44:38.531" v="26" actId="20577"/>
        <pc:sldMkLst>
          <pc:docMk/>
          <pc:sldMk cId="2619166769" sldId="49394"/>
        </pc:sldMkLst>
        <pc:spChg chg="mod">
          <ac:chgData name="Anthony Flavin" userId="591ebade604ee117" providerId="LiveId" clId="{36456978-A58D-40DE-86D1-C6378D9BBB44}" dt="2022-11-04T08:44:38.531" v="26" actId="20577"/>
          <ac:spMkLst>
            <pc:docMk/>
            <pc:sldMk cId="2619166769" sldId="49394"/>
            <ac:spMk id="2" creationId="{35FEE4D7-9E0A-CC49-8EEE-3C398E026DC5}"/>
          </ac:spMkLst>
        </pc:spChg>
        <pc:spChg chg="mod">
          <ac:chgData name="Anthony Flavin" userId="591ebade604ee117" providerId="LiveId" clId="{36456978-A58D-40DE-86D1-C6378D9BBB44}" dt="2022-11-04T08:44:13.812" v="25" actId="20577"/>
          <ac:spMkLst>
            <pc:docMk/>
            <pc:sldMk cId="2619166769" sldId="49394"/>
            <ac:spMk id="7" creationId="{74234C8B-6111-C649-A205-D260D3E7B9B1}"/>
          </ac:spMkLst>
        </pc:spChg>
      </pc:sldChg>
      <pc:sldChg chg="modSp mod ord modClrScheme chgLayout">
        <pc:chgData name="Anthony Flavin" userId="591ebade604ee117" providerId="LiveId" clId="{36456978-A58D-40DE-86D1-C6378D9BBB44}" dt="2022-11-04T10:46:18.285" v="1212" actId="700"/>
        <pc:sldMkLst>
          <pc:docMk/>
          <pc:sldMk cId="1863415670" sldId="49397"/>
        </pc:sldMkLst>
        <pc:spChg chg="mod ord">
          <ac:chgData name="Anthony Flavin" userId="591ebade604ee117" providerId="LiveId" clId="{36456978-A58D-40DE-86D1-C6378D9BBB44}" dt="2022-11-04T10:46:18.285" v="1212" actId="700"/>
          <ac:spMkLst>
            <pc:docMk/>
            <pc:sldMk cId="1863415670" sldId="49397"/>
            <ac:spMk id="2" creationId="{5E95BC35-80AA-2519-391A-48F9C2B6441B}"/>
          </ac:spMkLst>
        </pc:spChg>
        <pc:spChg chg="mod ord">
          <ac:chgData name="Anthony Flavin" userId="591ebade604ee117" providerId="LiveId" clId="{36456978-A58D-40DE-86D1-C6378D9BBB44}" dt="2022-11-04T10:46:18.285" v="1212" actId="700"/>
          <ac:spMkLst>
            <pc:docMk/>
            <pc:sldMk cId="1863415670" sldId="49397"/>
            <ac:spMk id="3" creationId="{09273918-2794-0E86-7F83-FA91EA136C25}"/>
          </ac:spMkLst>
        </pc:spChg>
        <pc:spChg chg="mod ord">
          <ac:chgData name="Anthony Flavin" userId="591ebade604ee117" providerId="LiveId" clId="{36456978-A58D-40DE-86D1-C6378D9BBB44}" dt="2022-11-04T10:46:18.285" v="1212" actId="700"/>
          <ac:spMkLst>
            <pc:docMk/>
            <pc:sldMk cId="1863415670" sldId="49397"/>
            <ac:spMk id="4" creationId="{44D91592-BEE4-08E0-C8AF-92713ACBF21B}"/>
          </ac:spMkLst>
        </pc:spChg>
        <pc:spChg chg="mod ord">
          <ac:chgData name="Anthony Flavin" userId="591ebade604ee117" providerId="LiveId" clId="{36456978-A58D-40DE-86D1-C6378D9BBB44}" dt="2022-11-04T10:46:18.285" v="1212" actId="700"/>
          <ac:spMkLst>
            <pc:docMk/>
            <pc:sldMk cId="1863415670" sldId="49397"/>
            <ac:spMk id="5" creationId="{536E9C9B-15C0-DC52-EA41-ED30DADBAAA0}"/>
          </ac:spMkLst>
        </pc:spChg>
        <pc:spChg chg="mod ord">
          <ac:chgData name="Anthony Flavin" userId="591ebade604ee117" providerId="LiveId" clId="{36456978-A58D-40DE-86D1-C6378D9BBB44}" dt="2022-11-04T10:46:18.285" v="1212" actId="700"/>
          <ac:spMkLst>
            <pc:docMk/>
            <pc:sldMk cId="1863415670" sldId="49397"/>
            <ac:spMk id="6" creationId="{C9D47B61-E59F-4FF0-8BAE-CD50D47C20D9}"/>
          </ac:spMkLst>
        </pc:spChg>
      </pc:sldChg>
      <pc:sldChg chg="modSp mod modClrScheme chgLayout">
        <pc:chgData name="Anthony Flavin" userId="591ebade604ee117" providerId="LiveId" clId="{36456978-A58D-40DE-86D1-C6378D9BBB44}" dt="2022-11-04T10:45:44.342" v="1211" actId="700"/>
        <pc:sldMkLst>
          <pc:docMk/>
          <pc:sldMk cId="3609664092" sldId="49399"/>
        </pc:sldMkLst>
        <pc:spChg chg="mod ord">
          <ac:chgData name="Anthony Flavin" userId="591ebade604ee117" providerId="LiveId" clId="{36456978-A58D-40DE-86D1-C6378D9BBB44}" dt="2022-11-04T10:45:44.342" v="1211" actId="700"/>
          <ac:spMkLst>
            <pc:docMk/>
            <pc:sldMk cId="3609664092" sldId="49399"/>
            <ac:spMk id="2" creationId="{C0CD17A1-925C-39D7-51EB-974420FABB1A}"/>
          </ac:spMkLst>
        </pc:spChg>
        <pc:spChg chg="mod ord">
          <ac:chgData name="Anthony Flavin" userId="591ebade604ee117" providerId="LiveId" clId="{36456978-A58D-40DE-86D1-C6378D9BBB44}" dt="2022-11-04T10:45:44.342" v="1211" actId="700"/>
          <ac:spMkLst>
            <pc:docMk/>
            <pc:sldMk cId="3609664092" sldId="49399"/>
            <ac:spMk id="3" creationId="{B366B672-AA50-D7CA-29C4-B6D44F1C76E2}"/>
          </ac:spMkLst>
        </pc:spChg>
        <pc:spChg chg="mod ord">
          <ac:chgData name="Anthony Flavin" userId="591ebade604ee117" providerId="LiveId" clId="{36456978-A58D-40DE-86D1-C6378D9BBB44}" dt="2022-11-04T10:45:44.342" v="1211" actId="700"/>
          <ac:spMkLst>
            <pc:docMk/>
            <pc:sldMk cId="3609664092" sldId="49399"/>
            <ac:spMk id="4" creationId="{5BC8838B-B69B-F521-1B5E-1A4AA10822A8}"/>
          </ac:spMkLst>
        </pc:spChg>
        <pc:spChg chg="mod ord">
          <ac:chgData name="Anthony Flavin" userId="591ebade604ee117" providerId="LiveId" clId="{36456978-A58D-40DE-86D1-C6378D9BBB44}" dt="2022-11-04T10:45:44.342" v="1211" actId="700"/>
          <ac:spMkLst>
            <pc:docMk/>
            <pc:sldMk cId="3609664092" sldId="49399"/>
            <ac:spMk id="5" creationId="{AAF721C0-28C0-9A77-C48D-85FEDCA51A00}"/>
          </ac:spMkLst>
        </pc:spChg>
        <pc:spChg chg="mod ord">
          <ac:chgData name="Anthony Flavin" userId="591ebade604ee117" providerId="LiveId" clId="{36456978-A58D-40DE-86D1-C6378D9BBB44}" dt="2022-11-04T10:45:44.342" v="1211" actId="700"/>
          <ac:spMkLst>
            <pc:docMk/>
            <pc:sldMk cId="3609664092" sldId="49399"/>
            <ac:spMk id="6" creationId="{730970F0-D32E-3078-F1DF-B59EFA2EE9ED}"/>
          </ac:spMkLst>
        </pc:spChg>
      </pc:sldChg>
      <pc:sldChg chg="delSp modSp mod">
        <pc:chgData name="Anthony Flavin" userId="591ebade604ee117" providerId="LiveId" clId="{36456978-A58D-40DE-86D1-C6378D9BBB44}" dt="2022-11-04T08:45:48.407" v="36" actId="478"/>
        <pc:sldMkLst>
          <pc:docMk/>
          <pc:sldMk cId="1234576343" sldId="49402"/>
        </pc:sldMkLst>
        <pc:spChg chg="mod">
          <ac:chgData name="Anthony Flavin" userId="591ebade604ee117" providerId="LiveId" clId="{36456978-A58D-40DE-86D1-C6378D9BBB44}" dt="2022-11-04T08:45:27.562" v="34" actId="20577"/>
          <ac:spMkLst>
            <pc:docMk/>
            <pc:sldMk cId="1234576343" sldId="49402"/>
            <ac:spMk id="5" creationId="{EA535FEC-4457-A3B1-3F47-AEBC89957B01}"/>
          </ac:spMkLst>
        </pc:spChg>
        <pc:spChg chg="del">
          <ac:chgData name="Anthony Flavin" userId="591ebade604ee117" providerId="LiveId" clId="{36456978-A58D-40DE-86D1-C6378D9BBB44}" dt="2022-11-04T08:45:48.407" v="36" actId="478"/>
          <ac:spMkLst>
            <pc:docMk/>
            <pc:sldMk cId="1234576343" sldId="49402"/>
            <ac:spMk id="7" creationId="{59EB1E24-3A5B-1AB9-E76A-2E068AC89683}"/>
          </ac:spMkLst>
        </pc:spChg>
        <pc:spChg chg="del">
          <ac:chgData name="Anthony Flavin" userId="591ebade604ee117" providerId="LiveId" clId="{36456978-A58D-40DE-86D1-C6378D9BBB44}" dt="2022-11-04T08:45:21.283" v="32" actId="478"/>
          <ac:spMkLst>
            <pc:docMk/>
            <pc:sldMk cId="1234576343" sldId="49402"/>
            <ac:spMk id="8" creationId="{00E01D73-369A-8FFE-DCD5-DA4032B9C7C4}"/>
          </ac:spMkLst>
        </pc:spChg>
        <pc:spChg chg="ord">
          <ac:chgData name="Anthony Flavin" userId="591ebade604ee117" providerId="LiveId" clId="{36456978-A58D-40DE-86D1-C6378D9BBB44}" dt="2022-11-04T08:45:41.778" v="35" actId="167"/>
          <ac:spMkLst>
            <pc:docMk/>
            <pc:sldMk cId="1234576343" sldId="49402"/>
            <ac:spMk id="11" creationId="{30BEEF58-685E-7523-DB13-2D06750E2D3F}"/>
          </ac:spMkLst>
        </pc:spChg>
      </pc:sldChg>
      <pc:sldChg chg="addSp modSp mod">
        <pc:chgData name="Anthony Flavin" userId="591ebade604ee117" providerId="LiveId" clId="{36456978-A58D-40DE-86D1-C6378D9BBB44}" dt="2022-11-04T10:47:11.624" v="1222" actId="20577"/>
        <pc:sldMkLst>
          <pc:docMk/>
          <pc:sldMk cId="2180565426" sldId="49403"/>
        </pc:sldMkLst>
        <pc:spChg chg="mod">
          <ac:chgData name="Anthony Flavin" userId="591ebade604ee117" providerId="LiveId" clId="{36456978-A58D-40DE-86D1-C6378D9BBB44}" dt="2022-11-04T10:47:11.624" v="1222" actId="20577"/>
          <ac:spMkLst>
            <pc:docMk/>
            <pc:sldMk cId="2180565426" sldId="49403"/>
            <ac:spMk id="3" creationId="{09273918-2794-0E86-7F83-FA91EA136C25}"/>
          </ac:spMkLst>
        </pc:spChg>
        <pc:picChg chg="add mod ord">
          <ac:chgData name="Anthony Flavin" userId="591ebade604ee117" providerId="LiveId" clId="{36456978-A58D-40DE-86D1-C6378D9BBB44}" dt="2022-11-04T08:56:52.248" v="690" actId="167"/>
          <ac:picMkLst>
            <pc:docMk/>
            <pc:sldMk cId="2180565426" sldId="49403"/>
            <ac:picMk id="8" creationId="{768C1AB4-F8AE-2255-42B6-54F583A9A5AB}"/>
          </ac:picMkLst>
        </pc:picChg>
      </pc:sldChg>
      <pc:sldChg chg="modSp mod">
        <pc:chgData name="Anthony Flavin" userId="591ebade604ee117" providerId="LiveId" clId="{36456978-A58D-40DE-86D1-C6378D9BBB44}" dt="2022-11-04T08:44:50.718" v="28" actId="20577"/>
        <pc:sldMkLst>
          <pc:docMk/>
          <pc:sldMk cId="3956629714" sldId="49404"/>
        </pc:sldMkLst>
        <pc:spChg chg="mod">
          <ac:chgData name="Anthony Flavin" userId="591ebade604ee117" providerId="LiveId" clId="{36456978-A58D-40DE-86D1-C6378D9BBB44}" dt="2022-11-04T08:44:50.718" v="28" actId="20577"/>
          <ac:spMkLst>
            <pc:docMk/>
            <pc:sldMk cId="3956629714" sldId="49404"/>
            <ac:spMk id="5" creationId="{9530EECA-2B25-3DB1-985B-886CFFCB2D61}"/>
          </ac:spMkLst>
        </pc:spChg>
      </pc:sldChg>
      <pc:sldChg chg="modSp mod">
        <pc:chgData name="Anthony Flavin" userId="591ebade604ee117" providerId="LiveId" clId="{36456978-A58D-40DE-86D1-C6378D9BBB44}" dt="2022-11-04T08:53:53.857" v="681" actId="20577"/>
        <pc:sldMkLst>
          <pc:docMk/>
          <pc:sldMk cId="3556382589" sldId="49405"/>
        </pc:sldMkLst>
        <pc:spChg chg="mod">
          <ac:chgData name="Anthony Flavin" userId="591ebade604ee117" providerId="LiveId" clId="{36456978-A58D-40DE-86D1-C6378D9BBB44}" dt="2022-11-04T08:53:53.857" v="681" actId="20577"/>
          <ac:spMkLst>
            <pc:docMk/>
            <pc:sldMk cId="3556382589" sldId="49405"/>
            <ac:spMk id="14" creationId="{645D777A-541B-9A57-92AD-60D3AD7EEB26}"/>
          </ac:spMkLst>
        </pc:spChg>
      </pc:sldChg>
      <pc:sldChg chg="modSp mod">
        <pc:chgData name="Anthony Flavin" userId="591ebade604ee117" providerId="LiveId" clId="{36456978-A58D-40DE-86D1-C6378D9BBB44}" dt="2022-11-04T08:53:01.700" v="675" actId="20577"/>
        <pc:sldMkLst>
          <pc:docMk/>
          <pc:sldMk cId="2120828707" sldId="49406"/>
        </pc:sldMkLst>
        <pc:spChg chg="mod">
          <ac:chgData name="Anthony Flavin" userId="591ebade604ee117" providerId="LiveId" clId="{36456978-A58D-40DE-86D1-C6378D9BBB44}" dt="2022-11-04T08:45:09.531" v="31" actId="20577"/>
          <ac:spMkLst>
            <pc:docMk/>
            <pc:sldMk cId="2120828707" sldId="49406"/>
            <ac:spMk id="5" creationId="{33EEE3E9-4A9E-805B-AA48-D4336D300FE4}"/>
          </ac:spMkLst>
        </pc:spChg>
        <pc:spChg chg="mod">
          <ac:chgData name="Anthony Flavin" userId="591ebade604ee117" providerId="LiveId" clId="{36456978-A58D-40DE-86D1-C6378D9BBB44}" dt="2022-11-04T08:53:01.700" v="675" actId="20577"/>
          <ac:spMkLst>
            <pc:docMk/>
            <pc:sldMk cId="2120828707" sldId="49406"/>
            <ac:spMk id="18" creationId="{F1DA6631-EA57-922C-22ED-41599F530519}"/>
          </ac:spMkLst>
        </pc:spChg>
      </pc:sldChg>
      <pc:sldChg chg="delSp modSp mod">
        <pc:chgData name="Anthony Flavin" userId="591ebade604ee117" providerId="LiveId" clId="{36456978-A58D-40DE-86D1-C6378D9BBB44}" dt="2022-11-04T10:25:23.970" v="1208" actId="20577"/>
        <pc:sldMkLst>
          <pc:docMk/>
          <pc:sldMk cId="4245230246" sldId="49409"/>
        </pc:sldMkLst>
        <pc:spChg chg="mod">
          <ac:chgData name="Anthony Flavin" userId="591ebade604ee117" providerId="LiveId" clId="{36456978-A58D-40DE-86D1-C6378D9BBB44}" dt="2022-11-04T10:25:23.970" v="1208" actId="20577"/>
          <ac:spMkLst>
            <pc:docMk/>
            <pc:sldMk cId="4245230246" sldId="49409"/>
            <ac:spMk id="2" creationId="{7A106087-33ED-2D5F-C4DE-C6DD43AC35F5}"/>
          </ac:spMkLst>
        </pc:spChg>
        <pc:spChg chg="mod">
          <ac:chgData name="Anthony Flavin" userId="591ebade604ee117" providerId="LiveId" clId="{36456978-A58D-40DE-86D1-C6378D9BBB44}" dt="2022-11-04T08:51:55.337" v="600" actId="255"/>
          <ac:spMkLst>
            <pc:docMk/>
            <pc:sldMk cId="4245230246" sldId="49409"/>
            <ac:spMk id="3" creationId="{41210BA7-97B0-7764-E911-3BB5FFCDF1E6}"/>
          </ac:spMkLst>
        </pc:spChg>
        <pc:spChg chg="del">
          <ac:chgData name="Anthony Flavin" userId="591ebade604ee117" providerId="LiveId" clId="{36456978-A58D-40DE-86D1-C6378D9BBB44}" dt="2022-11-04T08:46:11.094" v="41" actId="478"/>
          <ac:spMkLst>
            <pc:docMk/>
            <pc:sldMk cId="4245230246" sldId="49409"/>
            <ac:spMk id="4" creationId="{3A6CBFDA-64C2-7F99-B85A-D25ED336B430}"/>
          </ac:spMkLst>
        </pc:spChg>
        <pc:spChg chg="mod">
          <ac:chgData name="Anthony Flavin" userId="591ebade604ee117" providerId="LiveId" clId="{36456978-A58D-40DE-86D1-C6378D9BBB44}" dt="2022-11-04T08:46:14.718" v="43" actId="20577"/>
          <ac:spMkLst>
            <pc:docMk/>
            <pc:sldMk cId="4245230246" sldId="49409"/>
            <ac:spMk id="5" creationId="{25D8A198-7C70-5A3F-5AF4-6973C04358EE}"/>
          </ac:spMkLst>
        </pc:spChg>
      </pc:sldChg>
      <pc:sldChg chg="modSp mod">
        <pc:chgData name="Anthony Flavin" userId="591ebade604ee117" providerId="LiveId" clId="{36456978-A58D-40DE-86D1-C6378D9BBB44}" dt="2022-11-04T08:46:24.094" v="45" actId="20577"/>
        <pc:sldMkLst>
          <pc:docMk/>
          <pc:sldMk cId="3082633126" sldId="49411"/>
        </pc:sldMkLst>
        <pc:spChg chg="mod">
          <ac:chgData name="Anthony Flavin" userId="591ebade604ee117" providerId="LiveId" clId="{36456978-A58D-40DE-86D1-C6378D9BBB44}" dt="2022-11-04T08:46:24.094" v="45" actId="20577"/>
          <ac:spMkLst>
            <pc:docMk/>
            <pc:sldMk cId="3082633126" sldId="49411"/>
            <ac:spMk id="5" creationId="{F73EEBCC-DA6C-BFEF-3619-7106695B0E4A}"/>
          </ac:spMkLst>
        </pc:spChg>
      </pc:sldChg>
      <pc:sldChg chg="modSp mod">
        <pc:chgData name="Anthony Flavin" userId="591ebade604ee117" providerId="LiveId" clId="{36456978-A58D-40DE-86D1-C6378D9BBB44}" dt="2022-11-04T10:15:06.055" v="1191" actId="27636"/>
        <pc:sldMkLst>
          <pc:docMk/>
          <pc:sldMk cId="737240730" sldId="49413"/>
        </pc:sldMkLst>
        <pc:spChg chg="mod">
          <ac:chgData name="Anthony Flavin" userId="591ebade604ee117" providerId="LiveId" clId="{36456978-A58D-40DE-86D1-C6378D9BBB44}" dt="2022-11-04T08:46:30.406" v="47" actId="20577"/>
          <ac:spMkLst>
            <pc:docMk/>
            <pc:sldMk cId="737240730" sldId="49413"/>
            <ac:spMk id="5" creationId="{F73EEBCC-DA6C-BFEF-3619-7106695B0E4A}"/>
          </ac:spMkLst>
        </pc:spChg>
        <pc:spChg chg="mod">
          <ac:chgData name="Anthony Flavin" userId="591ebade604ee117" providerId="LiveId" clId="{36456978-A58D-40DE-86D1-C6378D9BBB44}" dt="2022-11-04T10:15:06.055" v="1191" actId="27636"/>
          <ac:spMkLst>
            <pc:docMk/>
            <pc:sldMk cId="737240730" sldId="49413"/>
            <ac:spMk id="7" creationId="{14AACC69-9ABA-48BC-8EAE-7F27988DB78A}"/>
          </ac:spMkLst>
        </pc:spChg>
      </pc:sldChg>
      <pc:sldChg chg="delSp modSp mod ord">
        <pc:chgData name="Anthony Flavin" userId="591ebade604ee117" providerId="LiveId" clId="{36456978-A58D-40DE-86D1-C6378D9BBB44}" dt="2022-11-04T08:51:22.981" v="578"/>
        <pc:sldMkLst>
          <pc:docMk/>
          <pc:sldMk cId="4195486020" sldId="49414"/>
        </pc:sldMkLst>
        <pc:spChg chg="del">
          <ac:chgData name="Anthony Flavin" userId="591ebade604ee117" providerId="LiveId" clId="{36456978-A58D-40DE-86D1-C6378D9BBB44}" dt="2022-11-04T08:46:37.407" v="48" actId="478"/>
          <ac:spMkLst>
            <pc:docMk/>
            <pc:sldMk cId="4195486020" sldId="49414"/>
            <ac:spMk id="4" creationId="{0CF02313-AF9E-33AE-03CD-2B15A04A102C}"/>
          </ac:spMkLst>
        </pc:spChg>
        <pc:spChg chg="mod">
          <ac:chgData name="Anthony Flavin" userId="591ebade604ee117" providerId="LiveId" clId="{36456978-A58D-40DE-86D1-C6378D9BBB44}" dt="2022-11-04T08:46:01.437" v="40" actId="20577"/>
          <ac:spMkLst>
            <pc:docMk/>
            <pc:sldMk cId="4195486020" sldId="49414"/>
            <ac:spMk id="5" creationId="{EA535FEC-4457-A3B1-3F47-AEBC89957B01}"/>
          </ac:spMkLst>
        </pc:spChg>
        <pc:spChg chg="del">
          <ac:chgData name="Anthony Flavin" userId="591ebade604ee117" providerId="LiveId" clId="{36456978-A58D-40DE-86D1-C6378D9BBB44}" dt="2022-11-04T08:45:54.157" v="37" actId="478"/>
          <ac:spMkLst>
            <pc:docMk/>
            <pc:sldMk cId="4195486020" sldId="49414"/>
            <ac:spMk id="7" creationId="{59EB1E24-3A5B-1AB9-E76A-2E068AC89683}"/>
          </ac:spMkLst>
        </pc:spChg>
        <pc:spChg chg="del">
          <ac:chgData name="Anthony Flavin" userId="591ebade604ee117" providerId="LiveId" clId="{36456978-A58D-40DE-86D1-C6378D9BBB44}" dt="2022-11-04T08:45:57.469" v="38" actId="478"/>
          <ac:spMkLst>
            <pc:docMk/>
            <pc:sldMk cId="4195486020" sldId="49414"/>
            <ac:spMk id="8" creationId="{00E01D73-369A-8FFE-DCD5-DA4032B9C7C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eloran!$A$1:$A$4096</c:f>
              <c:numCache>
                <c:formatCode>0.00E+00</c:formatCode>
                <c:ptCount val="4096"/>
                <c:pt idx="0" formatCode="General">
                  <c:v>0</c:v>
                </c:pt>
                <c:pt idx="1">
                  <c:v>1.04329E-6</c:v>
                </c:pt>
                <c:pt idx="2">
                  <c:v>8.3042900000000004E-6</c:v>
                </c:pt>
                <c:pt idx="3">
                  <c:v>2.78489E-5</c:v>
                </c:pt>
                <c:pt idx="4">
                  <c:v>6.55061E-5</c:v>
                </c:pt>
                <c:pt idx="5" formatCode="General">
                  <c:v>1.2679100000000001E-4</c:v>
                </c:pt>
                <c:pt idx="6" formatCode="General">
                  <c:v>2.16834E-4</c:v>
                </c:pt>
                <c:pt idx="7" formatCode="General">
                  <c:v>3.4031000000000003E-4</c:v>
                </c:pt>
                <c:pt idx="8" formatCode="General">
                  <c:v>5.0137599999999999E-4</c:v>
                </c:pt>
                <c:pt idx="9" formatCode="General">
                  <c:v>7.0360900000000001E-4</c:v>
                </c:pt>
                <c:pt idx="10" formatCode="General">
                  <c:v>9.4995799999999999E-4</c:v>
                </c:pt>
                <c:pt idx="11" formatCode="General">
                  <c:v>1.242691E-3</c:v>
                </c:pt>
                <c:pt idx="12" formatCode="General">
                  <c:v>1.583358E-3</c:v>
                </c:pt>
                <c:pt idx="13" formatCode="General">
                  <c:v>1.9727519999999999E-3</c:v>
                </c:pt>
                <c:pt idx="14" formatCode="General">
                  <c:v>2.410887E-3</c:v>
                </c:pt>
                <c:pt idx="15" formatCode="General">
                  <c:v>2.8969740000000001E-3</c:v>
                </c:pt>
                <c:pt idx="16" formatCode="General">
                  <c:v>3.4294080000000001E-3</c:v>
                </c:pt>
                <c:pt idx="17" formatCode="General">
                  <c:v>4.0057679999999998E-3</c:v>
                </c:pt>
                <c:pt idx="18" formatCode="General">
                  <c:v>4.6228110000000001E-3</c:v>
                </c:pt>
                <c:pt idx="19" formatCode="General">
                  <c:v>5.2764880000000002E-3</c:v>
                </c:pt>
                <c:pt idx="20" formatCode="General">
                  <c:v>5.9619629999999998E-3</c:v>
                </c:pt>
                <c:pt idx="21" formatCode="General">
                  <c:v>6.6736299999999998E-3</c:v>
                </c:pt>
                <c:pt idx="22" formatCode="General">
                  <c:v>7.4051560000000004E-3</c:v>
                </c:pt>
                <c:pt idx="23" formatCode="General">
                  <c:v>8.1495119999999994E-3</c:v>
                </c:pt>
                <c:pt idx="24" formatCode="General">
                  <c:v>8.8990249999999996E-3</c:v>
                </c:pt>
                <c:pt idx="25" formatCode="General">
                  <c:v>9.6454279999999993E-3</c:v>
                </c:pt>
                <c:pt idx="26" formatCode="General">
                  <c:v>1.0379921E-2</c:v>
                </c:pt>
                <c:pt idx="27" formatCode="General">
                  <c:v>1.1093238E-2</c:v>
                </c:pt>
                <c:pt idx="28" formatCode="General">
                  <c:v>1.1775712000000001E-2</c:v>
                </c:pt>
                <c:pt idx="29" formatCode="General">
                  <c:v>1.2417358999999999E-2</c:v>
                </c:pt>
                <c:pt idx="30" formatCode="General">
                  <c:v>1.3007950000000001E-2</c:v>
                </c:pt>
                <c:pt idx="31" formatCode="General">
                  <c:v>1.3537100999999999E-2</c:v>
                </c:pt>
                <c:pt idx="32" formatCode="General">
                  <c:v>1.3994358E-2</c:v>
                </c:pt>
                <c:pt idx="33" formatCode="General">
                  <c:v>1.4369285000000001E-2</c:v>
                </c:pt>
                <c:pt idx="34" formatCode="General">
                  <c:v>1.4651559E-2</c:v>
                </c:pt>
                <c:pt idx="35" formatCode="General">
                  <c:v>1.4831064E-2</c:v>
                </c:pt>
                <c:pt idx="36" formatCode="General">
                  <c:v>1.489798E-2</c:v>
                </c:pt>
                <c:pt idx="37" formatCode="General">
                  <c:v>1.4842884000000001E-2</c:v>
                </c:pt>
                <c:pt idx="38" formatCode="General">
                  <c:v>1.4656835999999999E-2</c:v>
                </c:pt>
                <c:pt idx="39" formatCode="General">
                  <c:v>1.4331480000000001E-2</c:v>
                </c:pt>
                <c:pt idx="40" formatCode="General">
                  <c:v>1.3859124E-2</c:v>
                </c:pt>
                <c:pt idx="41" formatCode="General">
                  <c:v>1.3232837000000001E-2</c:v>
                </c:pt>
                <c:pt idx="42" formatCode="General">
                  <c:v>1.2446525999999999E-2</c:v>
                </c:pt>
                <c:pt idx="43" formatCode="General">
                  <c:v>1.1495019E-2</c:v>
                </c:pt>
                <c:pt idx="44" formatCode="General">
                  <c:v>1.037414E-2</c:v>
                </c:pt>
                <c:pt idx="45" formatCode="General">
                  <c:v>9.0807779999999994E-3</c:v>
                </c:pt>
                <c:pt idx="46" formatCode="General">
                  <c:v>7.6129530000000004E-3</c:v>
                </c:pt>
                <c:pt idx="47" formatCode="General">
                  <c:v>5.9698729999999997E-3</c:v>
                </c:pt>
                <c:pt idx="48" formatCode="General">
                  <c:v>4.1519829999999997E-3</c:v>
                </c:pt>
                <c:pt idx="49" formatCode="General">
                  <c:v>2.1610100000000001E-3</c:v>
                </c:pt>
                <c:pt idx="50">
                  <c:v>5.1972300000000002E-17</c:v>
                </c:pt>
                <c:pt idx="51" formatCode="General">
                  <c:v>-2.3266570000000002E-3</c:v>
                </c:pt>
                <c:pt idx="52" formatCode="General">
                  <c:v>-4.8132069999999999E-3</c:v>
                </c:pt>
                <c:pt idx="53" formatCode="General">
                  <c:v>-7.4525240000000003E-3</c:v>
                </c:pt>
                <c:pt idx="54" formatCode="General">
                  <c:v>-1.0236103999999999E-2</c:v>
                </c:pt>
                <c:pt idx="55" formatCode="General">
                  <c:v>-1.3154081E-2</c:v>
                </c:pt>
                <c:pt idx="56" formatCode="General">
                  <c:v>-1.6195237000000001E-2</c:v>
                </c:pt>
                <c:pt idx="57" formatCode="General">
                  <c:v>-1.9347034999999999E-2</c:v>
                </c:pt>
                <c:pt idx="58" formatCode="General">
                  <c:v>-2.2595654E-2</c:v>
                </c:pt>
                <c:pt idx="59" formatCode="General">
                  <c:v>-2.5926032000000002E-2</c:v>
                </c:pt>
                <c:pt idx="60" formatCode="General">
                  <c:v>-2.9321926000000002E-2</c:v>
                </c:pt>
                <c:pt idx="61" formatCode="General">
                  <c:v>-3.2765975000000003E-2</c:v>
                </c:pt>
                <c:pt idx="62" formatCode="General">
                  <c:v>-3.6239770999999997E-2</c:v>
                </c:pt>
                <c:pt idx="63" formatCode="General">
                  <c:v>-3.9723944999999997E-2</c:v>
                </c:pt>
                <c:pt idx="64" formatCode="General">
                  <c:v>-4.3198254999999998E-2</c:v>
                </c:pt>
                <c:pt idx="65" formatCode="General">
                  <c:v>-4.6641683000000003E-2</c:v>
                </c:pt>
                <c:pt idx="66" formatCode="General">
                  <c:v>-5.0032543999999998E-2</c:v>
                </c:pt>
                <c:pt idx="67" formatCode="General">
                  <c:v>-5.3348596999999998E-2</c:v>
                </c:pt>
                <c:pt idx="68" formatCode="General">
                  <c:v>-5.6567160999999998E-2</c:v>
                </c:pt>
                <c:pt idx="69" formatCode="General">
                  <c:v>-5.9665244999999999E-2</c:v>
                </c:pt>
                <c:pt idx="70" formatCode="General">
                  <c:v>-6.2619674E-2</c:v>
                </c:pt>
                <c:pt idx="71" formatCode="General">
                  <c:v>-6.5407224999999999E-2</c:v>
                </c:pt>
                <c:pt idx="72" formatCode="General">
                  <c:v>-6.8004760999999997E-2</c:v>
                </c:pt>
                <c:pt idx="73" formatCode="General">
                  <c:v>-7.0389379000000002E-2</c:v>
                </c:pt>
                <c:pt idx="74" formatCode="General">
                  <c:v>-7.2538545999999995E-2</c:v>
                </c:pt>
                <c:pt idx="75" formatCode="General">
                  <c:v>-7.4430249000000004E-2</c:v>
                </c:pt>
                <c:pt idx="76" formatCode="General">
                  <c:v>-7.6043134999999998E-2</c:v>
                </c:pt>
                <c:pt idx="77" formatCode="General">
                  <c:v>-7.7356657999999995E-2</c:v>
                </c:pt>
                <c:pt idx="78" formatCode="General">
                  <c:v>-7.8351223999999997E-2</c:v>
                </c:pt>
                <c:pt idx="79" formatCode="General">
                  <c:v>-7.9008330000000002E-2</c:v>
                </c:pt>
                <c:pt idx="80" formatCode="General">
                  <c:v>-7.9310701999999997E-2</c:v>
                </c:pt>
                <c:pt idx="81" formatCode="General">
                  <c:v>-7.9242432000000002E-2</c:v>
                </c:pt>
                <c:pt idx="82" formatCode="General">
                  <c:v>-7.8789109999999996E-2</c:v>
                </c:pt>
                <c:pt idx="83" formatCode="General">
                  <c:v>-7.7937940999999997E-2</c:v>
                </c:pt>
                <c:pt idx="84" formatCode="General">
                  <c:v>-7.6677872999999994E-2</c:v>
                </c:pt>
                <c:pt idx="85" formatCode="General">
                  <c:v>-7.4999702000000001E-2</c:v>
                </c:pt>
                <c:pt idx="86" formatCode="General">
                  <c:v>-7.2896178000000006E-2</c:v>
                </c:pt>
                <c:pt idx="87" formatCode="General">
                  <c:v>-7.0362100999999996E-2</c:v>
                </c:pt>
                <c:pt idx="88" formatCode="General">
                  <c:v>-6.7394406000000004E-2</c:v>
                </c:pt>
                <c:pt idx="89" formatCode="General">
                  <c:v>-6.3992236999999993E-2</c:v>
                </c:pt>
                <c:pt idx="90" formatCode="General">
                  <c:v>-6.0157017E-2</c:v>
                </c:pt>
                <c:pt idx="91" formatCode="General">
                  <c:v>-5.5892496E-2</c:v>
                </c:pt>
                <c:pt idx="92" formatCode="General">
                  <c:v>-5.1204802000000001E-2</c:v>
                </c:pt>
                <c:pt idx="93" formatCode="General">
                  <c:v>-4.6102465000000002E-2</c:v>
                </c:pt>
                <c:pt idx="94" formatCode="General">
                  <c:v>-4.0596436999999999E-2</c:v>
                </c:pt>
                <c:pt idx="95" formatCode="General">
                  <c:v>-3.4700097999999999E-2</c:v>
                </c:pt>
                <c:pt idx="96" formatCode="General">
                  <c:v>-2.8429251999999999E-2</c:v>
                </c:pt>
                <c:pt idx="97" formatCode="General">
                  <c:v>-2.1802098999999998E-2</c:v>
                </c:pt>
                <c:pt idx="98" formatCode="General">
                  <c:v>-1.4839206000000001E-2</c:v>
                </c:pt>
                <c:pt idx="99" formatCode="General">
                  <c:v>-7.5634589999999998E-3</c:v>
                </c:pt>
                <c:pt idx="100">
                  <c:v>-1.55354E-15</c:v>
                </c:pt>
                <c:pt idx="101" formatCode="General">
                  <c:v>7.8238449999999994E-3</c:v>
                </c:pt>
                <c:pt idx="102" formatCode="General">
                  <c:v>1.5878653999999999E-2</c:v>
                </c:pt>
                <c:pt idx="103" formatCode="General">
                  <c:v>2.4133011999999999E-2</c:v>
                </c:pt>
                <c:pt idx="104" formatCode="General">
                  <c:v>3.2553621999999997E-2</c:v>
                </c:pt>
                <c:pt idx="105" formatCode="General">
                  <c:v>4.1105428999999999E-2</c:v>
                </c:pt>
                <c:pt idx="106" formatCode="General">
                  <c:v>4.9751759999999999E-2</c:v>
                </c:pt>
                <c:pt idx="107" formatCode="General">
                  <c:v>5.8454471000000001E-2</c:v>
                </c:pt>
                <c:pt idx="108" formatCode="General">
                  <c:v>6.7174106999999997E-2</c:v>
                </c:pt>
                <c:pt idx="109" formatCode="General">
                  <c:v>7.5870069999999998E-2</c:v>
                </c:pt>
                <c:pt idx="110" formatCode="General">
                  <c:v>8.4500801E-2</c:v>
                </c:pt>
                <c:pt idx="111" formatCode="General">
                  <c:v>9.3023964000000001E-2</c:v>
                </c:pt>
                <c:pt idx="112" formatCode="General">
                  <c:v>0.101396642</c:v>
                </c:pt>
                <c:pt idx="113" formatCode="General">
                  <c:v>0.109575541</c:v>
                </c:pt>
                <c:pt idx="114" formatCode="General">
                  <c:v>0.117517195</c:v>
                </c:pt>
                <c:pt idx="115" formatCode="General">
                  <c:v>0.125178183</c:v>
                </c:pt>
                <c:pt idx="116" formatCode="General">
                  <c:v>0.13251534100000001</c:v>
                </c:pt>
                <c:pt idx="117" formatCode="General">
                  <c:v>0.13948598800000001</c:v>
                </c:pt>
                <c:pt idx="118" formatCode="General">
                  <c:v>0.14604814199999999</c:v>
                </c:pt>
                <c:pt idx="119" formatCode="General">
                  <c:v>0.15216074900000001</c:v>
                </c:pt>
                <c:pt idx="120" formatCode="General">
                  <c:v>0.15778389800000001</c:v>
                </c:pt>
                <c:pt idx="121" formatCode="General">
                  <c:v>0.16287905</c:v>
                </c:pt>
                <c:pt idx="122" formatCode="General">
                  <c:v>0.16740925000000001</c:v>
                </c:pt>
                <c:pt idx="123" formatCode="General">
                  <c:v>0.171339344</c:v>
                </c:pt>
                <c:pt idx="124" formatCode="General">
                  <c:v>0.174636188</c:v>
                </c:pt>
                <c:pt idx="125" formatCode="General">
                  <c:v>0.177268854</c:v>
                </c:pt>
                <c:pt idx="126" formatCode="General">
                  <c:v>0.17920882099999999</c:v>
                </c:pt>
                <c:pt idx="127" formatCode="General">
                  <c:v>0.180430169</c:v>
                </c:pt>
                <c:pt idx="128" formatCode="General">
                  <c:v>0.18090975500000001</c:v>
                </c:pt>
                <c:pt idx="129" formatCode="General">
                  <c:v>0.18062738</c:v>
                </c:pt>
                <c:pt idx="130" formatCode="General">
                  <c:v>0.17956595</c:v>
                </c:pt>
                <c:pt idx="131" formatCode="General">
                  <c:v>0.17771161599999999</c:v>
                </c:pt>
                <c:pt idx="132" formatCode="General">
                  <c:v>0.17505391000000001</c:v>
                </c:pt>
                <c:pt idx="133" formatCode="General">
                  <c:v>0.17158585700000001</c:v>
                </c:pt>
                <c:pt idx="134" formatCode="General">
                  <c:v>0.16730408499999999</c:v>
                </c:pt>
                <c:pt idx="135" formatCode="General">
                  <c:v>0.16220890199999999</c:v>
                </c:pt>
                <c:pt idx="136" formatCode="General">
                  <c:v>0.15630437599999999</c:v>
                </c:pt>
                <c:pt idx="137" formatCode="General">
                  <c:v>0.149598381</c:v>
                </c:pt>
                <c:pt idx="138" formatCode="General">
                  <c:v>0.142102639</c:v>
                </c:pt>
                <c:pt idx="139" formatCode="General">
                  <c:v>0.13383273300000001</c:v>
                </c:pt>
                <c:pt idx="140" formatCode="General">
                  <c:v>0.12480811</c:v>
                </c:pt>
                <c:pt idx="141" formatCode="General">
                  <c:v>0.115052063</c:v>
                </c:pt>
                <c:pt idx="142" formatCode="General">
                  <c:v>0.104591693</c:v>
                </c:pt>
                <c:pt idx="143" formatCode="General">
                  <c:v>9.3457849999999995E-2</c:v>
                </c:pt>
                <c:pt idx="144" formatCode="General">
                  <c:v>8.1685064000000002E-2</c:v>
                </c:pt>
                <c:pt idx="145" formatCode="General">
                  <c:v>6.9311446999999998E-2</c:v>
                </c:pt>
                <c:pt idx="146" formatCode="General">
                  <c:v>5.6378580999999997E-2</c:v>
                </c:pt>
                <c:pt idx="147" formatCode="General">
                  <c:v>4.2931391999999999E-2</c:v>
                </c:pt>
                <c:pt idx="148" formatCode="General">
                  <c:v>2.9017995000000001E-2</c:v>
                </c:pt>
                <c:pt idx="149" formatCode="General">
                  <c:v>1.4689535E-2</c:v>
                </c:pt>
                <c:pt idx="150">
                  <c:v>5.5452199999999998E-15</c:v>
                </c:pt>
                <c:pt idx="151" formatCode="General">
                  <c:v>-1.4993975999999999E-2</c:v>
                </c:pt>
                <c:pt idx="152" formatCode="General">
                  <c:v>-3.0233329999999999E-2</c:v>
                </c:pt>
                <c:pt idx="153" formatCode="General">
                  <c:v>-4.5656794000000001E-2</c:v>
                </c:pt>
                <c:pt idx="154" formatCode="General">
                  <c:v>-6.1201144999999998E-2</c:v>
                </c:pt>
                <c:pt idx="155" formatCode="General">
                  <c:v>-7.6801455000000005E-2</c:v>
                </c:pt>
                <c:pt idx="156" formatCode="General">
                  <c:v>-9.2391364000000004E-2</c:v>
                </c:pt>
                <c:pt idx="157" formatCode="General">
                  <c:v>-0.10790335500000001</c:v>
                </c:pt>
                <c:pt idx="158" formatCode="General">
                  <c:v>-0.12326904399999999</c:v>
                </c:pt>
                <c:pt idx="159" formatCode="General">
                  <c:v>-0.13841947600000001</c:v>
                </c:pt>
                <c:pt idx="160" formatCode="General">
                  <c:v>-0.153285433</c:v>
                </c:pt>
                <c:pt idx="161" formatCode="General">
                  <c:v>-0.167797738</c:v>
                </c:pt>
                <c:pt idx="162" formatCode="General">
                  <c:v>-0.18188757</c:v>
                </c:pt>
                <c:pt idx="163" formatCode="General">
                  <c:v>-0.19548678799999999</c:v>
                </c:pt>
                <c:pt idx="164" formatCode="General">
                  <c:v>-0.208528239</c:v>
                </c:pt>
                <c:pt idx="165" formatCode="General">
                  <c:v>-0.22094608700000001</c:v>
                </c:pt>
                <c:pt idx="166" formatCode="General">
                  <c:v>-0.23267612400000001</c:v>
                </c:pt>
                <c:pt idx="167" formatCode="General">
                  <c:v>-0.24365608699999999</c:v>
                </c:pt>
                <c:pt idx="168" formatCode="General">
                  <c:v>-0.25382596699999999</c:v>
                </c:pt>
                <c:pt idx="169" formatCode="General">
                  <c:v>-0.26312831599999997</c:v>
                </c:pt>
                <c:pt idx="170" formatCode="General">
                  <c:v>-0.27150854099999999</c:v>
                </c:pt>
                <c:pt idx="171" formatCode="General">
                  <c:v>-0.27891519399999998</c:v>
                </c:pt>
                <c:pt idx="172" formatCode="General">
                  <c:v>-0.28530024700000001</c:v>
                </c:pt>
                <c:pt idx="173" formatCode="General">
                  <c:v>-0.29061936399999999</c:v>
                </c:pt>
                <c:pt idx="174" formatCode="General">
                  <c:v>-0.29483214699999999</c:v>
                </c:pt>
                <c:pt idx="175" formatCode="General">
                  <c:v>-0.29790237899999999</c:v>
                </c:pt>
                <c:pt idx="176" formatCode="General">
                  <c:v>-0.29979824900000002</c:v>
                </c:pt>
                <c:pt idx="177" formatCode="General">
                  <c:v>-0.300492551</c:v>
                </c:pt>
                <c:pt idx="178" formatCode="General">
                  <c:v>-0.29996287999999999</c:v>
                </c:pt>
                <c:pt idx="179" formatCode="General">
                  <c:v>-0.29819179400000001</c:v>
                </c:pt>
                <c:pt idx="180" formatCode="General">
                  <c:v>-0.29516696999999997</c:v>
                </c:pt>
                <c:pt idx="181" formatCode="General">
                  <c:v>-0.290881324</c:v>
                </c:pt>
                <c:pt idx="182" formatCode="General">
                  <c:v>-0.28533312500000002</c:v>
                </c:pt>
                <c:pt idx="183" formatCode="General">
                  <c:v>-0.27852607000000001</c:v>
                </c:pt>
                <c:pt idx="184" formatCode="General">
                  <c:v>-0.27046935</c:v>
                </c:pt>
                <c:pt idx="185" formatCode="General">
                  <c:v>-0.26117768600000002</c:v>
                </c:pt>
                <c:pt idx="186" formatCode="General">
                  <c:v>-0.25067133400000002</c:v>
                </c:pt>
                <c:pt idx="187" formatCode="General">
                  <c:v>-0.23897608200000001</c:v>
                </c:pt>
                <c:pt idx="188" formatCode="General">
                  <c:v>-0.22612320499999999</c:v>
                </c:pt>
                <c:pt idx="189" formatCode="General">
                  <c:v>-0.21214940500000001</c:v>
                </c:pt>
                <c:pt idx="190" formatCode="General">
                  <c:v>-0.197096722</c:v>
                </c:pt>
                <c:pt idx="191" formatCode="General">
                  <c:v>-0.18101242400000001</c:v>
                </c:pt>
                <c:pt idx="192" formatCode="General">
                  <c:v>-0.163948869</c:v>
                </c:pt>
                <c:pt idx="193" formatCode="General">
                  <c:v>-0.145963341</c:v>
                </c:pt>
                <c:pt idx="194" formatCode="General">
                  <c:v>-0.127117867</c:v>
                </c:pt>
                <c:pt idx="195" formatCode="General">
                  <c:v>-0.107479007</c:v>
                </c:pt>
                <c:pt idx="196" formatCode="General">
                  <c:v>-8.7117627000000003E-2</c:v>
                </c:pt>
                <c:pt idx="197" formatCode="General">
                  <c:v>-6.6108637999999997E-2</c:v>
                </c:pt>
                <c:pt idx="198" formatCode="General">
                  <c:v>-4.4530729999999998E-2</c:v>
                </c:pt>
                <c:pt idx="199" formatCode="General">
                  <c:v>-2.2466071000000001E-2</c:v>
                </c:pt>
                <c:pt idx="200">
                  <c:v>3.0234400000000001E-15</c:v>
                </c:pt>
                <c:pt idx="201" formatCode="General">
                  <c:v>2.2779306999999999E-2</c:v>
                </c:pt>
                <c:pt idx="202" formatCode="General">
                  <c:v>4.5781183000000003E-2</c:v>
                </c:pt>
                <c:pt idx="203" formatCode="General">
                  <c:v>6.8912830999999994E-2</c:v>
                </c:pt>
                <c:pt idx="204" formatCode="General">
                  <c:v>9.2079701999999999E-2</c:v>
                </c:pt>
                <c:pt idx="205" formatCode="General">
                  <c:v>0.115185879</c:v>
                </c:pt>
                <c:pt idx="206" formatCode="General">
                  <c:v>0.13813447700000001</c:v>
                </c:pt>
                <c:pt idx="207" formatCode="General">
                  <c:v>0.160828051</c:v>
                </c:pt>
                <c:pt idx="208" formatCode="General">
                  <c:v>0.183169005</c:v>
                </c:pt>
                <c:pt idx="209" formatCode="General">
                  <c:v>0.20506001800000001</c:v>
                </c:pt>
                <c:pt idx="210" formatCode="General">
                  <c:v>0.226404458</c:v>
                </c:pt>
                <c:pt idx="211" formatCode="General">
                  <c:v>0.24710681600000001</c:v>
                </c:pt>
                <c:pt idx="212" formatCode="General">
                  <c:v>0.26707311900000003</c:v>
                </c:pt>
                <c:pt idx="213" formatCode="General">
                  <c:v>0.286211363</c:v>
                </c:pt>
                <c:pt idx="214" formatCode="General">
                  <c:v>0.30443192299999999</c:v>
                </c:pt>
                <c:pt idx="215" formatCode="General">
                  <c:v>0.32164796699999998</c:v>
                </c:pt>
                <c:pt idx="216" formatCode="General">
                  <c:v>0.33777586199999998</c:v>
                </c:pt>
                <c:pt idx="217" formatCode="General">
                  <c:v>0.35273556900000003</c:v>
                </c:pt>
                <c:pt idx="218" formatCode="General">
                  <c:v>0.36645102299999999</c:v>
                </c:pt>
                <c:pt idx="219" formatCode="General">
                  <c:v>0.37885050599999998</c:v>
                </c:pt>
                <c:pt idx="220" formatCode="General">
                  <c:v>0.38986700299999999</c:v>
                </c:pt>
                <c:pt idx="221" formatCode="General">
                  <c:v>0.39943853800000001</c:v>
                </c:pt>
                <c:pt idx="222" formatCode="General">
                  <c:v>0.407508496</c:v>
                </c:pt>
                <c:pt idx="223" formatCode="General">
                  <c:v>0.41402592100000002</c:v>
                </c:pt>
                <c:pt idx="224" formatCode="General">
                  <c:v>0.41894579799999998</c:v>
                </c:pt>
                <c:pt idx="225" formatCode="General">
                  <c:v>0.42222930800000003</c:v>
                </c:pt>
                <c:pt idx="226" formatCode="General">
                  <c:v>0.42384405800000002</c:v>
                </c:pt>
                <c:pt idx="227" formatCode="General">
                  <c:v>0.42376429100000002</c:v>
                </c:pt>
                <c:pt idx="228" formatCode="General">
                  <c:v>0.42197106099999998</c:v>
                </c:pt>
                <c:pt idx="229" formatCode="General">
                  <c:v>0.41845239299999998</c:v>
                </c:pt>
                <c:pt idx="230" formatCode="General">
                  <c:v>0.41320339699999997</c:v>
                </c:pt>
                <c:pt idx="231" formatCode="General">
                  <c:v>0.40622637099999998</c:v>
                </c:pt>
                <c:pt idx="232" formatCode="General">
                  <c:v>0.39753086199999998</c:v>
                </c:pt>
                <c:pt idx="233" formatCode="General">
                  <c:v>0.387133699</c:v>
                </c:pt>
                <c:pt idx="234" formatCode="General">
                  <c:v>0.37505899999999998</c:v>
                </c:pt>
                <c:pt idx="235" formatCode="General">
                  <c:v>0.361338137</c:v>
                </c:pt>
                <c:pt idx="236" formatCode="General">
                  <c:v>0.34600968500000001</c:v>
                </c:pt>
                <c:pt idx="237" formatCode="General">
                  <c:v>0.32911932300000002</c:v>
                </c:pt>
                <c:pt idx="238" formatCode="General">
                  <c:v>0.31071971700000001</c:v>
                </c:pt>
                <c:pt idx="239" formatCode="General">
                  <c:v>0.29087036500000002</c:v>
                </c:pt>
                <c:pt idx="240" formatCode="General">
                  <c:v>0.26963741000000002</c:v>
                </c:pt>
                <c:pt idx="241" formatCode="General">
                  <c:v>0.247093431</c:v>
                </c:pt>
                <c:pt idx="242" formatCode="General">
                  <c:v>0.223317195</c:v>
                </c:pt>
                <c:pt idx="243" formatCode="General">
                  <c:v>0.19839338500000001</c:v>
                </c:pt>
                <c:pt idx="244" formatCode="General">
                  <c:v>0.17241230299999999</c:v>
                </c:pt>
                <c:pt idx="245" formatCode="General">
                  <c:v>0.14546953700000001</c:v>
                </c:pt>
                <c:pt idx="246" formatCode="General">
                  <c:v>0.117665616</c:v>
                </c:pt>
                <c:pt idx="247" formatCode="General">
                  <c:v>8.9105627000000007E-2</c:v>
                </c:pt>
                <c:pt idx="248" formatCode="General">
                  <c:v>5.9898818999999999E-2</c:v>
                </c:pt>
                <c:pt idx="249" formatCode="General">
                  <c:v>3.015818E-2</c:v>
                </c:pt>
                <c:pt idx="250">
                  <c:v>-2.5426500000000001E-14</c:v>
                </c:pt>
                <c:pt idx="251" formatCode="General">
                  <c:v>-3.0456592000000001E-2</c:v>
                </c:pt>
                <c:pt idx="252" formatCode="General">
                  <c:v>-6.1090097000000003E-2</c:v>
                </c:pt>
                <c:pt idx="253" formatCode="General">
                  <c:v>-9.1777141000000007E-2</c:v>
                </c:pt>
                <c:pt idx="254" formatCode="General">
                  <c:v>-0.122392968</c:v>
                </c:pt>
                <c:pt idx="255" formatCode="General">
                  <c:v>-0.152811959</c:v>
                </c:pt>
                <c:pt idx="256" formatCode="General">
                  <c:v>-0.18290814399999999</c:v>
                </c:pt>
                <c:pt idx="257" formatCode="General">
                  <c:v>-0.21255573</c:v>
                </c:pt>
                <c:pt idx="258" formatCode="General">
                  <c:v>-0.24162963200000001</c:v>
                </c:pt>
                <c:pt idx="259" formatCode="General">
                  <c:v>-0.270005997</c:v>
                </c:pt>
                <c:pt idx="260" formatCode="General">
                  <c:v>-0.29756273700000002</c:v>
                </c:pt>
                <c:pt idx="261" formatCode="General">
                  <c:v>-0.32418005599999999</c:v>
                </c:pt>
                <c:pt idx="262" formatCode="General">
                  <c:v>-0.34974096500000001</c:v>
                </c:pt>
                <c:pt idx="263" formatCode="General">
                  <c:v>-0.37413180299999999</c:v>
                </c:pt>
                <c:pt idx="264" formatCode="General">
                  <c:v>-0.39724273399999999</c:v>
                </c:pt>
                <c:pt idx="265" formatCode="General">
                  <c:v>-0.41896824100000002</c:v>
                </c:pt>
                <c:pt idx="266" formatCode="General">
                  <c:v>-0.43920759999999998</c:v>
                </c:pt>
                <c:pt idx="267" formatCode="General">
                  <c:v>-0.45786534499999998</c:v>
                </c:pt>
                <c:pt idx="268" formatCode="General">
                  <c:v>-0.47485170599999998</c:v>
                </c:pt>
                <c:pt idx="269" formatCode="General">
                  <c:v>-0.49008303199999997</c:v>
                </c:pt>
                <c:pt idx="270" formatCode="General">
                  <c:v>-0.503482188</c:v>
                </c:pt>
                <c:pt idx="271" formatCode="General">
                  <c:v>-0.514978932</c:v>
                </c:pt>
                <c:pt idx="272" formatCode="General">
                  <c:v>-0.524510264</c:v>
                </c:pt>
                <c:pt idx="273" formatCode="General">
                  <c:v>-0.53202074099999996</c:v>
                </c:pt>
                <c:pt idx="274" formatCode="General">
                  <c:v>-0.537462777</c:v>
                </c:pt>
                <c:pt idx="275" formatCode="General">
                  <c:v>-0.540796897</c:v>
                </c:pt>
                <c:pt idx="276" formatCode="General">
                  <c:v>-0.54199196599999999</c:v>
                </c:pt>
                <c:pt idx="277" formatCode="General">
                  <c:v>-0.541025388</c:v>
                </c:pt>
                <c:pt idx="278" formatCode="General">
                  <c:v>-0.53788326200000003</c:v>
                </c:pt>
                <c:pt idx="279" formatCode="General">
                  <c:v>-0.53256051199999999</c:v>
                </c:pt>
                <c:pt idx="280" formatCode="General">
                  <c:v>-0.52506097200000001</c:v>
                </c:pt>
                <c:pt idx="281" formatCode="General">
                  <c:v>-0.51539744099999996</c:v>
                </c:pt>
                <c:pt idx="282" formatCode="General">
                  <c:v>-0.50359169800000003</c:v>
                </c:pt>
                <c:pt idx="283" formatCode="General">
                  <c:v>-0.48967448000000002</c:v>
                </c:pt>
                <c:pt idx="284" formatCode="General">
                  <c:v>-0.47368542299999999</c:v>
                </c:pt>
                <c:pt idx="285" formatCode="General">
                  <c:v>-0.45567296299999999</c:v>
                </c:pt>
                <c:pt idx="286" formatCode="General">
                  <c:v>-0.435694201</c:v>
                </c:pt>
                <c:pt idx="287" formatCode="General">
                  <c:v>-0.41381473099999999</c:v>
                </c:pt>
                <c:pt idx="288" formatCode="General">
                  <c:v>-0.39010843299999998</c:v>
                </c:pt>
                <c:pt idx="289" formatCode="General">
                  <c:v>-0.36465722499999997</c:v>
                </c:pt>
                <c:pt idx="290" formatCode="General">
                  <c:v>-0.33755078599999999</c:v>
                </c:pt>
                <c:pt idx="291" formatCode="General">
                  <c:v>-0.30888623700000001</c:v>
                </c:pt>
                <c:pt idx="292" formatCode="General">
                  <c:v>-0.27876779499999998</c:v>
                </c:pt>
                <c:pt idx="293" formatCode="General">
                  <c:v>-0.24730639500000001</c:v>
                </c:pt>
                <c:pt idx="294" formatCode="General">
                  <c:v>-0.214619276</c:v>
                </c:pt>
                <c:pt idx="295" formatCode="General">
                  <c:v>-0.18082954300000001</c:v>
                </c:pt>
                <c:pt idx="296" formatCode="General">
                  <c:v>-0.14606569999999999</c:v>
                </c:pt>
                <c:pt idx="297" formatCode="General">
                  <c:v>-0.110461157</c:v>
                </c:pt>
                <c:pt idx="298" formatCode="General">
                  <c:v>-7.4153710999999997E-2</c:v>
                </c:pt>
                <c:pt idx="299" formatCode="General">
                  <c:v>-3.7285011E-2</c:v>
                </c:pt>
                <c:pt idx="300">
                  <c:v>5.8843899999999997E-14</c:v>
                </c:pt>
                <c:pt idx="301" formatCode="General">
                  <c:v>3.7553664E-2</c:v>
                </c:pt>
                <c:pt idx="302" formatCode="General">
                  <c:v>7.5226192999999997E-2</c:v>
                </c:pt>
                <c:pt idx="303" formatCode="General">
                  <c:v>0.112866278</c:v>
                </c:pt>
                <c:pt idx="304" formatCode="General">
                  <c:v>0.15032169500000001</c:v>
                </c:pt>
                <c:pt idx="305" formatCode="General">
                  <c:v>0.187439935</c:v>
                </c:pt>
                <c:pt idx="306" formatCode="General">
                  <c:v>0.224068821</c:v>
                </c:pt>
                <c:pt idx="307" formatCode="General">
                  <c:v>0.26005714299999999</c:v>
                </c:pt>
                <c:pt idx="308" formatCode="General">
                  <c:v>0.29525528400000001</c:v>
                </c:pt>
                <c:pt idx="309" formatCode="General">
                  <c:v>0.32951584699999997</c:v>
                </c:pt>
                <c:pt idx="310" formatCode="General">
                  <c:v>0.36269427599999998</c:v>
                </c:pt>
                <c:pt idx="311" formatCode="General">
                  <c:v>0.39464946699999998</c:v>
                </c:pt>
                <c:pt idx="312" formatCode="General">
                  <c:v>0.42524437100000001</c:v>
                </c:pt>
                <c:pt idx="313" formatCode="General">
                  <c:v>0.454346586</c:v>
                </c:pt>
                <c:pt idx="314" formatCode="General">
                  <c:v>0.48182892599999999</c:v>
                </c:pt>
                <c:pt idx="315" formatCode="General">
                  <c:v>0.507569979</c:v>
                </c:pt>
                <c:pt idx="316" formatCode="General">
                  <c:v>0.53145463999999998</c:v>
                </c:pt>
                <c:pt idx="317" formatCode="General">
                  <c:v>0.55337462400000004</c:v>
                </c:pt>
                <c:pt idx="318" formatCode="General">
                  <c:v>0.57322895500000004</c:v>
                </c:pt>
                <c:pt idx="319" formatCode="General">
                  <c:v>0.59092441900000003</c:v>
                </c:pt>
                <c:pt idx="320" formatCode="General">
                  <c:v>0.60637599900000005</c:v>
                </c:pt>
                <c:pt idx="321" formatCode="General">
                  <c:v>0.61950727400000005</c:v>
                </c:pt>
                <c:pt idx="322" formatCode="General">
                  <c:v>0.63025077799999996</c:v>
                </c:pt>
                <c:pt idx="323" formatCode="General">
                  <c:v>0.63854833799999999</c:v>
                </c:pt>
                <c:pt idx="324" formatCode="General">
                  <c:v>0.64435136299999995</c:v>
                </c:pt>
                <c:pt idx="325" formatCode="General">
                  <c:v>0.64762109999999995</c:v>
                </c:pt>
                <c:pt idx="326" formatCode="General">
                  <c:v>0.64832885299999998</c:v>
                </c:pt>
                <c:pt idx="327" formatCode="General">
                  <c:v>0.646456158</c:v>
                </c:pt>
                <c:pt idx="328" formatCode="General">
                  <c:v>0.64199491799999997</c:v>
                </c:pt>
                <c:pt idx="329" formatCode="General">
                  <c:v>0.63494749699999997</c:v>
                </c:pt>
                <c:pt idx="330" formatCode="General">
                  <c:v>0.62532676799999998</c:v>
                </c:pt>
                <c:pt idx="331" formatCode="General">
                  <c:v>0.613156123</c:v>
                </c:pt>
                <c:pt idx="332" formatCode="General">
                  <c:v>0.59846943699999999</c:v>
                </c:pt>
                <c:pt idx="333" formatCode="General">
                  <c:v>0.58131098699999995</c:v>
                </c:pt>
                <c:pt idx="334" formatCode="General">
                  <c:v>0.56173532900000001</c:v>
                </c:pt>
                <c:pt idx="335" formatCode="General">
                  <c:v>0.53980713300000005</c:v>
                </c:pt>
                <c:pt idx="336" formatCode="General">
                  <c:v>0.51560097699999996</c:v>
                </c:pt>
                <c:pt idx="337" formatCode="General">
                  <c:v>0.48920109299999998</c:v>
                </c:pt>
                <c:pt idx="338" formatCode="General">
                  <c:v>0.46070107700000001</c:v>
                </c:pt>
                <c:pt idx="339" formatCode="General">
                  <c:v>0.43020355900000001</c:v>
                </c:pt>
                <c:pt idx="340" formatCode="General">
                  <c:v>0.39781982900000001</c:v>
                </c:pt>
                <c:pt idx="341" formatCode="General">
                  <c:v>0.36366943499999999</c:v>
                </c:pt>
                <c:pt idx="342" formatCode="General">
                  <c:v>0.32787973300000001</c:v>
                </c:pt>
                <c:pt idx="343" formatCode="General">
                  <c:v>0.29058541300000001</c:v>
                </c:pt>
                <c:pt idx="344" formatCode="General">
                  <c:v>0.25192798500000002</c:v>
                </c:pt>
                <c:pt idx="345" formatCode="General">
                  <c:v>0.21205524000000001</c:v>
                </c:pt>
                <c:pt idx="346" formatCode="General">
                  <c:v>0.171120675</c:v>
                </c:pt>
                <c:pt idx="347" formatCode="General">
                  <c:v>0.129282905</c:v>
                </c:pt>
                <c:pt idx="348" formatCode="General">
                  <c:v>8.6705034E-2</c:v>
                </c:pt>
                <c:pt idx="349" formatCode="General">
                  <c:v>4.3554017E-2</c:v>
                </c:pt>
                <c:pt idx="350">
                  <c:v>-9.8236899999999996E-14</c:v>
                </c:pt>
                <c:pt idx="351" formatCode="General">
                  <c:v>-4.3784361000000001E-2</c:v>
                </c:pt>
                <c:pt idx="352" formatCode="General">
                  <c:v>-8.7624588000000003E-2</c:v>
                </c:pt>
                <c:pt idx="353" formatCode="General">
                  <c:v>-0.131345083</c:v>
                </c:pt>
                <c:pt idx="354" formatCode="General">
                  <c:v>-0.17476983900000001</c:v>
                </c:pt>
                <c:pt idx="355" formatCode="General">
                  <c:v>-0.217723154</c:v>
                </c:pt>
                <c:pt idx="356" formatCode="General">
                  <c:v>-0.260030347</c:v>
                </c:pt>
                <c:pt idx="357" formatCode="General">
                  <c:v>-0.30151847799999998</c:v>
                </c:pt>
                <c:pt idx="358" formatCode="General">
                  <c:v>-0.34201705500000001</c:v>
                </c:pt>
                <c:pt idx="359" formatCode="General">
                  <c:v>-0.38135874400000003</c:v>
                </c:pt>
                <c:pt idx="360" formatCode="General">
                  <c:v>-0.419380062</c:v>
                </c:pt>
                <c:pt idx="361" formatCode="General">
                  <c:v>-0.45592206400000002</c:v>
                </c:pt>
                <c:pt idx="362" formatCode="General">
                  <c:v>-0.49083100800000001</c:v>
                </c:pt>
                <c:pt idx="363" formatCode="General">
                  <c:v>-0.52395900500000003</c:v>
                </c:pt>
                <c:pt idx="364" formatCode="General">
                  <c:v>-0.55516465000000004</c:v>
                </c:pt>
                <c:pt idx="365" formatCode="General">
                  <c:v>-0.58431362399999998</c:v>
                </c:pt>
                <c:pt idx="366" formatCode="General">
                  <c:v>-0.61127927699999995</c:v>
                </c:pt>
                <c:pt idx="367" formatCode="General">
                  <c:v>-0.63594317199999995</c:v>
                </c:pt>
                <c:pt idx="368" formatCode="General">
                  <c:v>-0.65819560899999996</c:v>
                </c:pt>
                <c:pt idx="369" formatCode="General">
                  <c:v>-0.67793610999999998</c:v>
                </c:pt>
                <c:pt idx="370" formatCode="General">
                  <c:v>-0.69507386500000001</c:v>
                </c:pt>
                <c:pt idx="371" formatCode="General">
                  <c:v>-0.709528147</c:v>
                </c:pt>
                <c:pt idx="372" formatCode="General">
                  <c:v>-0.72122868500000004</c:v>
                </c:pt>
                <c:pt idx="373" formatCode="General">
                  <c:v>-0.73011599400000005</c:v>
                </c:pt>
                <c:pt idx="374" formatCode="General">
                  <c:v>-0.73614166599999997</c:v>
                </c:pt>
                <c:pt idx="375" formatCode="General">
                  <c:v>-0.73926861200000005</c:v>
                </c:pt>
                <c:pt idx="376" formatCode="General">
                  <c:v>-0.73947126699999999</c:v>
                </c:pt>
                <c:pt idx="377" formatCode="General">
                  <c:v>-0.73673573599999997</c:v>
                </c:pt>
                <c:pt idx="378" formatCode="General">
                  <c:v>-0.73105990700000001</c:v>
                </c:pt>
                <c:pt idx="379" formatCode="General">
                  <c:v>-0.72245350699999999</c:v>
                </c:pt>
                <c:pt idx="380" formatCode="General">
                  <c:v>-0.71093811299999998</c:v>
                </c:pt>
                <c:pt idx="381" formatCode="General">
                  <c:v>-0.69654711499999999</c:v>
                </c:pt>
                <c:pt idx="382" formatCode="General">
                  <c:v>-0.67932562900000004</c:v>
                </c:pt>
                <c:pt idx="383" formatCode="General">
                  <c:v>-0.659330364</c:v>
                </c:pt>
                <c:pt idx="384" formatCode="General">
                  <c:v>-0.63662943999999999</c:v>
                </c:pt>
                <c:pt idx="385" formatCode="General">
                  <c:v>-0.61130215700000001</c:v>
                </c:pt>
                <c:pt idx="386" formatCode="General">
                  <c:v>-0.58343872399999996</c:v>
                </c:pt>
                <c:pt idx="387" formatCode="General">
                  <c:v>-0.55313993100000003</c:v>
                </c:pt>
                <c:pt idx="388" formatCode="General">
                  <c:v>-0.52051678999999995</c:v>
                </c:pt>
                <c:pt idx="389" formatCode="General">
                  <c:v>-0.48569012</c:v>
                </c:pt>
                <c:pt idx="390" formatCode="General">
                  <c:v>-0.448790103</c:v>
                </c:pt>
                <c:pt idx="391" formatCode="General">
                  <c:v>-0.40995578799999999</c:v>
                </c:pt>
                <c:pt idx="392" formatCode="General">
                  <c:v>-0.36933456999999997</c:v>
                </c:pt>
                <c:pt idx="393" formatCode="General">
                  <c:v>-0.32708161600000002</c:v>
                </c:pt>
                <c:pt idx="394" formatCode="General">
                  <c:v>-0.28335927799999999</c:v>
                </c:pt>
                <c:pt idx="395" formatCode="General">
                  <c:v>-0.238336454</c:v>
                </c:pt>
                <c:pt idx="396" formatCode="General">
                  <c:v>-0.192187937</c:v>
                </c:pt>
                <c:pt idx="397" formatCode="General">
                  <c:v>-0.14509372500000001</c:v>
                </c:pt>
                <c:pt idx="398" formatCode="General">
                  <c:v>-9.7238317000000005E-2</c:v>
                </c:pt>
                <c:pt idx="399" formatCode="General">
                  <c:v>-4.8809979000000003E-2</c:v>
                </c:pt>
                <c:pt idx="400">
                  <c:v>1.45889E-13</c:v>
                </c:pt>
                <c:pt idx="401" formatCode="General">
                  <c:v>4.8998071999999997E-2</c:v>
                </c:pt>
                <c:pt idx="402" formatCode="General">
                  <c:v>9.7989204999999996E-2</c:v>
                </c:pt>
                <c:pt idx="403" formatCode="General">
                  <c:v>0.146777662</c:v>
                </c:pt>
                <c:pt idx="404" formatCode="General">
                  <c:v>0.195167796</c:v>
                </c:pt>
                <c:pt idx="405" formatCode="General">
                  <c:v>0.24296483499999999</c:v>
                </c:pt>
                <c:pt idx="406" formatCode="General">
                  <c:v>0.28997567699999999</c:v>
                </c:pt>
                <c:pt idx="407" formatCode="General">
                  <c:v>0.33600967500000001</c:v>
                </c:pt>
                <c:pt idx="408" formatCode="General">
                  <c:v>0.38087941400000003</c:v>
                </c:pt>
                <c:pt idx="409" formatCode="General">
                  <c:v>0.424401482</c:v>
                </c:pt>
                <c:pt idx="410" formatCode="General">
                  <c:v>0.46639722300000003</c:v>
                </c:pt>
                <c:pt idx="411" formatCode="General">
                  <c:v>0.50669347799999997</c:v>
                </c:pt>
                <c:pt idx="412" formatCode="General">
                  <c:v>0.54512330099999995</c:v>
                </c:pt>
                <c:pt idx="413" formatCode="General">
                  <c:v>0.581526655</c:v>
                </c:pt>
                <c:pt idx="414" formatCode="General">
                  <c:v>0.61575108199999995</c:v>
                </c:pt>
                <c:pt idx="415" formatCode="General">
                  <c:v>0.64765234400000005</c:v>
                </c:pt>
                <c:pt idx="416" formatCode="General">
                  <c:v>0.67709503199999999</c:v>
                </c:pt>
                <c:pt idx="417" formatCode="General">
                  <c:v>0.70395314600000003</c:v>
                </c:pt>
                <c:pt idx="418" formatCode="General">
                  <c:v>0.72811062999999998</c:v>
                </c:pt>
                <c:pt idx="419" formatCode="General">
                  <c:v>0.74946187500000006</c:v>
                </c:pt>
                <c:pt idx="420" formatCode="General">
                  <c:v>0.76791218000000006</c:v>
                </c:pt>
                <c:pt idx="421" formatCode="General">
                  <c:v>0.78337817099999996</c:v>
                </c:pt>
                <c:pt idx="422" formatCode="General">
                  <c:v>0.79578816799999996</c:v>
                </c:pt>
                <c:pt idx="423" formatCode="General">
                  <c:v>0.805082521</c:v>
                </c:pt>
                <c:pt idx="424" formatCode="General">
                  <c:v>0.81121388000000005</c:v>
                </c:pt>
                <c:pt idx="425" formatCode="General">
                  <c:v>0.81414743000000001</c:v>
                </c:pt>
                <c:pt idx="426" formatCode="General">
                  <c:v>0.81386107200000002</c:v>
                </c:pt>
                <c:pt idx="427" formatCode="General">
                  <c:v>0.81034554700000005</c:v>
                </c:pt>
                <c:pt idx="428" formatCode="General">
                  <c:v>0.80360451799999999</c:v>
                </c:pt>
                <c:pt idx="429" formatCode="General">
                  <c:v>0.79365459000000005</c:v>
                </c:pt>
                <c:pt idx="430" formatCode="General">
                  <c:v>0.78052529000000004</c:v>
                </c:pt>
                <c:pt idx="431" formatCode="General">
                  <c:v>0.764258981</c:v>
                </c:pt>
                <c:pt idx="432" formatCode="General">
                  <c:v>0.74491073299999999</c:v>
                </c:pt>
                <c:pt idx="433" formatCode="General">
                  <c:v>0.72254813699999998</c:v>
                </c:pt>
                <c:pt idx="434" formatCode="General">
                  <c:v>0.69725107500000005</c:v>
                </c:pt>
                <c:pt idx="435" formatCode="General">
                  <c:v>0.66911142800000001</c:v>
                </c:pt>
                <c:pt idx="436" formatCode="General">
                  <c:v>0.63823274799999996</c:v>
                </c:pt>
                <c:pt idx="437" formatCode="General">
                  <c:v>0.60472986900000003</c:v>
                </c:pt>
                <c:pt idx="438" formatCode="General">
                  <c:v>0.56872847999999998</c:v>
                </c:pt>
                <c:pt idx="439" formatCode="General">
                  <c:v>0.53036465200000005</c:v>
                </c:pt>
                <c:pt idx="440" formatCode="General">
                  <c:v>0.489784316</c:v>
                </c:pt>
                <c:pt idx="441" formatCode="General">
                  <c:v>0.44714270699999997</c:v>
                </c:pt>
                <c:pt idx="442" formatCode="General">
                  <c:v>0.40260376199999998</c:v>
                </c:pt>
                <c:pt idx="443" formatCode="General">
                  <c:v>0.35633948700000001</c:v>
                </c:pt>
                <c:pt idx="444" formatCode="General">
                  <c:v>0.30852928800000001</c:v>
                </c:pt>
                <c:pt idx="445" formatCode="General">
                  <c:v>0.25935926599999998</c:v>
                </c:pt>
                <c:pt idx="446" formatCode="General">
                  <c:v>0.20902148800000001</c:v>
                </c:pt>
                <c:pt idx="447" formatCode="General">
                  <c:v>0.15771323100000001</c:v>
                </c:pt>
                <c:pt idx="448" formatCode="General">
                  <c:v>0.105636203</c:v>
                </c:pt>
                <c:pt idx="449" formatCode="General">
                  <c:v>5.2995741999999998E-2</c:v>
                </c:pt>
                <c:pt idx="450">
                  <c:v>-1.9423999999999999E-13</c:v>
                </c:pt>
                <c:pt idx="451" formatCode="General">
                  <c:v>-5.3140886999999998E-2</c:v>
                </c:pt>
                <c:pt idx="452" formatCode="General">
                  <c:v>-0.106215638</c:v>
                </c:pt>
                <c:pt idx="453" formatCode="General">
                  <c:v>-0.15901267399999999</c:v>
                </c:pt>
                <c:pt idx="454" formatCode="General">
                  <c:v>-0.211320971</c:v>
                </c:pt>
                <c:pt idx="455" formatCode="General">
                  <c:v>-0.26293090299999999</c:v>
                </c:pt>
                <c:pt idx="456" formatCode="General">
                  <c:v>-0.313635096</c:v>
                </c:pt>
                <c:pt idx="457" formatCode="General">
                  <c:v>-0.363229262</c:v>
                </c:pt>
                <c:pt idx="458" formatCode="General">
                  <c:v>-0.41151303299999997</c:v>
                </c:pt>
                <c:pt idx="459" formatCode="General">
                  <c:v>-0.45829077000000001</c:v>
                </c:pt>
                <c:pt idx="460" formatCode="General">
                  <c:v>-0.50337236600000002</c:v>
                </c:pt>
                <c:pt idx="461" formatCode="General">
                  <c:v>-0.54657402099999997</c:v>
                </c:pt>
                <c:pt idx="462" formatCode="General">
                  <c:v>-0.58771899800000005</c:v>
                </c:pt>
                <c:pt idx="463" formatCode="General">
                  <c:v>-0.62663834900000004</c:v>
                </c:pt>
                <c:pt idx="464" formatCode="General">
                  <c:v>-0.66317161099999999</c:v>
                </c:pt>
                <c:pt idx="465" formatCode="General">
                  <c:v>-0.69716747599999995</c:v>
                </c:pt>
                <c:pt idx="466" formatCode="General">
                  <c:v>-0.728484413</c:v>
                </c:pt>
                <c:pt idx="467" formatCode="General">
                  <c:v>-0.75699126800000005</c:v>
                </c:pt>
                <c:pt idx="468" formatCode="General">
                  <c:v>-0.78256780800000003</c:v>
                </c:pt>
                <c:pt idx="469" formatCode="General">
                  <c:v>-0.80510523199999995</c:v>
                </c:pt>
                <c:pt idx="470" formatCode="General">
                  <c:v>-0.82450663700000004</c:v>
                </c:pt>
                <c:pt idx="471" formatCode="General">
                  <c:v>-0.84068742699999999</c:v>
                </c:pt>
                <c:pt idx="472" formatCode="General">
                  <c:v>-0.85357568900000003</c:v>
                </c:pt>
                <c:pt idx="473" formatCode="General">
                  <c:v>-0.86311250500000003</c:v>
                </c:pt>
                <c:pt idx="474" formatCode="General">
                  <c:v>-0.86925221699999999</c:v>
                </c:pt>
                <c:pt idx="475" formatCode="General">
                  <c:v>-0.87196264499999998</c:v>
                </c:pt>
                <c:pt idx="476" formatCode="General">
                  <c:v>-0.87122523799999996</c:v>
                </c:pt>
                <c:pt idx="477" formatCode="General">
                  <c:v>-0.86703518599999996</c:v>
                </c:pt>
                <c:pt idx="478" formatCode="General">
                  <c:v>-0.85940146399999995</c:v>
                </c:pt>
                <c:pt idx="479" formatCode="General">
                  <c:v>-0.848346826</c:v>
                </c:pt>
                <c:pt idx="480" formatCode="General">
                  <c:v>-0.83390774499999998</c:v>
                </c:pt>
                <c:pt idx="481" formatCode="General">
                  <c:v>-0.81613429500000001</c:v>
                </c:pt>
                <c:pt idx="482" formatCode="General">
                  <c:v>-0.79508997699999995</c:v>
                </c:pt>
                <c:pt idx="483" formatCode="General">
                  <c:v>-0.77085149500000005</c:v>
                </c:pt>
                <c:pt idx="484" formatCode="General">
                  <c:v>-0.74350847099999995</c:v>
                </c:pt>
                <c:pt idx="485" formatCode="General">
                  <c:v>-0.71316311799999998</c:v>
                </c:pt>
                <c:pt idx="486" formatCode="General">
                  <c:v>-0.67992985100000003</c:v>
                </c:pt>
                <c:pt idx="487" formatCode="General">
                  <c:v>-0.64393485399999995</c:v>
                </c:pt>
                <c:pt idx="488" formatCode="General">
                  <c:v>-0.60531559700000004</c:v>
                </c:pt>
                <c:pt idx="489" formatCode="General">
                  <c:v>-0.56422030700000003</c:v>
                </c:pt>
                <c:pt idx="490" formatCode="General">
                  <c:v>-0.52080739899999995</c:v>
                </c:pt>
                <c:pt idx="491" formatCode="General">
                  <c:v>-0.475244852</c:v>
                </c:pt>
                <c:pt idx="492" formatCode="General">
                  <c:v>-0.42770956199999999</c:v>
                </c:pt>
                <c:pt idx="493" formatCode="General">
                  <c:v>-0.37838664599999999</c:v>
                </c:pt>
                <c:pt idx="494" formatCode="General">
                  <c:v>-0.32746871799999999</c:v>
                </c:pt>
                <c:pt idx="495" formatCode="General">
                  <c:v>-0.27515512600000003</c:v>
                </c:pt>
                <c:pt idx="496" formatCode="General">
                  <c:v>-0.22165117300000001</c:v>
                </c:pt>
                <c:pt idx="497" formatCode="General">
                  <c:v>-0.16716729799999999</c:v>
                </c:pt>
                <c:pt idx="498" formatCode="General">
                  <c:v>-0.111918248</c:v>
                </c:pt>
                <c:pt idx="499" formatCode="General">
                  <c:v>-5.6122221E-2</c:v>
                </c:pt>
                <c:pt idx="500">
                  <c:v>2.4681600000000002E-13</c:v>
                </c:pt>
                <c:pt idx="501" formatCode="General">
                  <c:v>5.6225928000000001E-2</c:v>
                </c:pt>
                <c:pt idx="502" formatCode="General">
                  <c:v>0.112332258</c:v>
                </c:pt>
                <c:pt idx="503" formatCode="General">
                  <c:v>0.16809576500000001</c:v>
                </c:pt>
                <c:pt idx="504" formatCode="General">
                  <c:v>0.223294193</c:v>
                </c:pt>
                <c:pt idx="505" formatCode="General">
                  <c:v>0.27770714899999999</c:v>
                </c:pt>
                <c:pt idx="506" formatCode="General">
                  <c:v>0.33111699100000003</c:v>
                </c:pt>
                <c:pt idx="507" formatCode="General">
                  <c:v>0.38330970199999997</c:v>
                </c:pt>
                <c:pt idx="508" formatCode="General">
                  <c:v>0.43407575300000001</c:v>
                </c:pt>
                <c:pt idx="509" formatCode="General">
                  <c:v>0.48321095200000003</c:v>
                </c:pt>
                <c:pt idx="510" formatCode="General">
                  <c:v>0.53051726600000004</c:v>
                </c:pt>
                <c:pt idx="511" formatCode="General">
                  <c:v>0.57580363199999995</c:v>
                </c:pt>
                <c:pt idx="512" formatCode="General">
                  <c:v>0.61888672199999994</c:v>
                </c:pt>
                <c:pt idx="513" formatCode="General">
                  <c:v>0.6595917</c:v>
                </c:pt>
                <c:pt idx="514" formatCode="General">
                  <c:v>0.69775292899999997</c:v>
                </c:pt>
                <c:pt idx="515" formatCode="General">
                  <c:v>0.73321465200000002</c:v>
                </c:pt>
                <c:pt idx="516" formatCode="General">
                  <c:v>0.76583162800000004</c:v>
                </c:pt>
                <c:pt idx="517" formatCode="General">
                  <c:v>0.79546973200000004</c:v>
                </c:pt>
                <c:pt idx="518" formatCode="General">
                  <c:v>0.82200650799999997</c:v>
                </c:pt>
                <c:pt idx="519" formatCode="General">
                  <c:v>0.845331677</c:v>
                </c:pt>
                <c:pt idx="520" formatCode="General">
                  <c:v>0.865347596</c:v>
                </c:pt>
                <c:pt idx="521" formatCode="General">
                  <c:v>0.88196966700000001</c:v>
                </c:pt>
                <c:pt idx="522" formatCode="General">
                  <c:v>0.895126698</c:v>
                </c:pt>
                <c:pt idx="523" formatCode="General">
                  <c:v>0.90476120299999996</c:v>
                </c:pt>
                <c:pt idx="524" formatCode="General">
                  <c:v>0.91082965500000002</c:v>
                </c:pt>
                <c:pt idx="525" formatCode="General">
                  <c:v>0.91330268000000003</c:v>
                </c:pt>
                <c:pt idx="526" formatCode="General">
                  <c:v>0.91216519100000004</c:v>
                </c:pt>
                <c:pt idx="527" formatCode="General">
                  <c:v>0.90741647299999995</c:v>
                </c:pt>
                <c:pt idx="528" formatCode="General">
                  <c:v>0.89907020400000004</c:v>
                </c:pt>
                <c:pt idx="529" formatCode="General">
                  <c:v>0.88715442</c:v>
                </c:pt>
                <c:pt idx="530" formatCode="General">
                  <c:v>0.87171142099999999</c:v>
                </c:pt>
                <c:pt idx="531" formatCode="General">
                  <c:v>0.85279762400000003</c:v>
                </c:pt>
                <c:pt idx="532" formatCode="General">
                  <c:v>0.83048335299999998</c:v>
                </c:pt>
                <c:pt idx="533" formatCode="General">
                  <c:v>0.80485257799999999</c:v>
                </c:pt>
                <c:pt idx="534" formatCode="General">
                  <c:v>0.77600259999999999</c:v>
                </c:pt>
                <c:pt idx="535" formatCode="General">
                  <c:v>0.74404367000000005</c:v>
                </c:pt>
                <c:pt idx="536" formatCode="General">
                  <c:v>0.70909857700000001</c:v>
                </c:pt>
                <c:pt idx="537" formatCode="General">
                  <c:v>0.67130216200000004</c:v>
                </c:pt>
                <c:pt idx="538" formatCode="General">
                  <c:v>0.63080080000000005</c:v>
                </c:pt>
                <c:pt idx="539" formatCode="General">
                  <c:v>0.58775182999999998</c:v>
                </c:pt>
                <c:pt idx="540" formatCode="General">
                  <c:v>0.54232293200000004</c:v>
                </c:pt>
                <c:pt idx="541" formatCode="General">
                  <c:v>0.49469148099999999</c:v>
                </c:pt>
                <c:pt idx="542" formatCode="General">
                  <c:v>0.445043837</c:v>
                </c:pt>
                <c:pt idx="543" formatCode="General">
                  <c:v>0.39357462100000001</c:v>
                </c:pt>
                <c:pt idx="544" formatCode="General">
                  <c:v>0.34048594199999999</c:v>
                </c:pt>
                <c:pt idx="545" formatCode="General">
                  <c:v>0.28598659700000001</c:v>
                </c:pt>
                <c:pt idx="546" formatCode="General">
                  <c:v>0.230291247</c:v>
                </c:pt>
                <c:pt idx="547" formatCode="General">
                  <c:v>0.173619565</c:v>
                </c:pt>
                <c:pt idx="548" formatCode="General">
                  <c:v>0.116195364</c:v>
                </c:pt>
                <c:pt idx="549" formatCode="General">
                  <c:v>5.8245706000000001E-2</c:v>
                </c:pt>
                <c:pt idx="550">
                  <c:v>-2.9881500000000002E-13</c:v>
                </c:pt>
                <c:pt idx="551" formatCode="General">
                  <c:v>-5.8310912999999999E-2</c:v>
                </c:pt>
                <c:pt idx="552" formatCode="General">
                  <c:v>-0.11645568000000001</c:v>
                </c:pt>
                <c:pt idx="553" formatCode="General">
                  <c:v>-0.174203361</c:v>
                </c:pt>
                <c:pt idx="554" formatCode="General">
                  <c:v>-0.23132434900000001</c:v>
                </c:pt>
                <c:pt idx="555" formatCode="General">
                  <c:v>-0.28759129300000003</c:v>
                </c:pt>
                <c:pt idx="556" formatCode="General">
                  <c:v>-0.342780005</c:v>
                </c:pt>
                <c:pt idx="557" formatCode="General">
                  <c:v>-0.39667035699999997</c:v>
                </c:pt>
                <c:pt idx="558" formatCode="General">
                  <c:v>-0.44904717100000002</c:v>
                </c:pt>
                <c:pt idx="559" formatCode="General">
                  <c:v>-0.49970107499999999</c:v>
                </c:pt>
                <c:pt idx="560" formatCode="General">
                  <c:v>-0.54842935100000001</c:v>
                </c:pt>
                <c:pt idx="561" formatCode="General">
                  <c:v>-0.59503674600000001</c:v>
                </c:pt>
                <c:pt idx="562" formatCode="General">
                  <c:v>-0.63933626300000002</c:v>
                </c:pt>
                <c:pt idx="563" formatCode="General">
                  <c:v>-0.68114991300000005</c:v>
                </c:pt>
                <c:pt idx="564" formatCode="General">
                  <c:v>-0.72030943300000005</c:v>
                </c:pt>
                <c:pt idx="565" formatCode="General">
                  <c:v>-0.75665696999999998</c:v>
                </c:pt>
                <c:pt idx="566" formatCode="General">
                  <c:v>-0.79004571400000001</c:v>
                </c:pt>
                <c:pt idx="567" formatCode="General">
                  <c:v>-0.82034050400000003</c:v>
                </c:pt>
                <c:pt idx="568" formatCode="General">
                  <c:v>-0.84741836599999998</c:v>
                </c:pt>
                <c:pt idx="569" formatCode="General">
                  <c:v>-0.87116902399999996</c:v>
                </c:pt>
                <c:pt idx="570" formatCode="General">
                  <c:v>-0.89149534500000005</c:v>
                </c:pt>
                <c:pt idx="571" formatCode="General">
                  <c:v>-0.90831373900000001</c:v>
                </c:pt>
                <c:pt idx="572" formatCode="General">
                  <c:v>-0.92155450500000002</c:v>
                </c:pt>
                <c:pt idx="573" formatCode="General">
                  <c:v>-0.93116211900000001</c:v>
                </c:pt>
                <c:pt idx="574" formatCode="General">
                  <c:v>-0.93709546700000002</c:v>
                </c:pt>
                <c:pt idx="575" formatCode="General">
                  <c:v>-0.93932802299999996</c:v>
                </c:pt>
                <c:pt idx="576" formatCode="General">
                  <c:v>-0.93784796000000004</c:v>
                </c:pt>
                <c:pt idx="577" formatCode="General">
                  <c:v>-0.93265821400000004</c:v>
                </c:pt>
                <c:pt idx="578" formatCode="General">
                  <c:v>-0.92377648199999995</c:v>
                </c:pt>
                <c:pt idx="579" formatCode="General">
                  <c:v>-0.91123516000000004</c:v>
                </c:pt>
                <c:pt idx="580" formatCode="General">
                  <c:v>-0.89508122700000003</c:v>
                </c:pt>
                <c:pt idx="581" formatCode="General">
                  <c:v>-0.87537606700000004</c:v>
                </c:pt>
                <c:pt idx="582" formatCode="General">
                  <c:v>-0.85219523200000002</c:v>
                </c:pt>
                <c:pt idx="583" formatCode="General">
                  <c:v>-0.82562815700000003</c:v>
                </c:pt>
                <c:pt idx="584" formatCode="General">
                  <c:v>-0.79577780200000003</c:v>
                </c:pt>
                <c:pt idx="585" formatCode="General">
                  <c:v>-0.76276026100000005</c:v>
                </c:pt>
                <c:pt idx="586" formatCode="General">
                  <c:v>-0.72670430100000005</c:v>
                </c:pt>
                <c:pt idx="587" formatCode="General">
                  <c:v>-0.68775085899999999</c:v>
                </c:pt>
                <c:pt idx="588" formatCode="General">
                  <c:v>-0.64605248400000004</c:v>
                </c:pt>
                <c:pt idx="589" formatCode="General">
                  <c:v>-0.60177274400000003</c:v>
                </c:pt>
                <c:pt idx="590" formatCode="General">
                  <c:v>-0.55508557000000003</c:v>
                </c:pt>
                <c:pt idx="591" formatCode="General">
                  <c:v>-0.50617457499999996</c:v>
                </c:pt>
                <c:pt idx="592" formatCode="General">
                  <c:v>-0.45523232899999999</c:v>
                </c:pt>
                <c:pt idx="593" formatCode="General">
                  <c:v>-0.40245958799999998</c:v>
                </c:pt>
                <c:pt idx="594" formatCode="General">
                  <c:v>-0.34806450799999999</c:v>
                </c:pt>
                <c:pt idx="595" formatCode="General">
                  <c:v>-0.29226181099999998</c:v>
                </c:pt>
                <c:pt idx="596" formatCode="General">
                  <c:v>-0.23527193800000001</c:v>
                </c:pt>
                <c:pt idx="597" formatCode="General">
                  <c:v>-0.177320169</c:v>
                </c:pt>
                <c:pt idx="598" formatCode="General">
                  <c:v>-0.11863573199999999</c:v>
                </c:pt>
                <c:pt idx="599" formatCode="General">
                  <c:v>-5.9450886000000001E-2</c:v>
                </c:pt>
                <c:pt idx="600">
                  <c:v>3.4852900000000001E-13</c:v>
                </c:pt>
                <c:pt idx="601" formatCode="General">
                  <c:v>5.9481381999999999E-2</c:v>
                </c:pt>
                <c:pt idx="602" formatCode="General">
                  <c:v>0.118757478</c:v>
                </c:pt>
                <c:pt idx="603" formatCode="General">
                  <c:v>0.177593209</c:v>
                </c:pt>
                <c:pt idx="604" formatCode="General">
                  <c:v>0.235755135</c:v>
                </c:pt>
                <c:pt idx="605" formatCode="General">
                  <c:v>0.29301238800000001</c:v>
                </c:pt>
                <c:pt idx="606" formatCode="General">
                  <c:v>0.34913759</c:v>
                </c:pt>
                <c:pt idx="607" formatCode="General">
                  <c:v>0.403907766</c:v>
                </c:pt>
                <c:pt idx="608" formatCode="General">
                  <c:v>0.457105229</c:v>
                </c:pt>
                <c:pt idx="609" formatCode="General">
                  <c:v>0.50851845399999995</c:v>
                </c:pt>
                <c:pt idx="610" formatCode="General">
                  <c:v>0.55794291799999995</c:v>
                </c:pt>
                <c:pt idx="611" formatCode="General">
                  <c:v>0.60518192500000001</c:v>
                </c:pt>
                <c:pt idx="612" formatCode="General">
                  <c:v>0.650047386</c:v>
                </c:pt>
                <c:pt idx="613" formatCode="General">
                  <c:v>0.69236057399999995</c:v>
                </c:pt>
                <c:pt idx="614" formatCode="General">
                  <c:v>0.73195284199999999</c:v>
                </c:pt>
                <c:pt idx="615" formatCode="General">
                  <c:v>0.768666293</c:v>
                </c:pt>
                <c:pt idx="616" formatCode="General">
                  <c:v>0.80235441699999999</c:v>
                </c:pt>
                <c:pt idx="617" formatCode="General">
                  <c:v>0.83288267800000004</c:v>
                </c:pt>
                <c:pt idx="618" formatCode="General">
                  <c:v>0.86012904899999998</c:v>
                </c:pt>
                <c:pt idx="619" formatCode="General">
                  <c:v>0.88398450900000003</c:v>
                </c:pt>
                <c:pt idx="620" formatCode="General">
                  <c:v>0.90435347499999996</c:v>
                </c:pt>
                <c:pt idx="621" formatCode="General">
                  <c:v>0.92115418900000001</c:v>
                </c:pt>
                <c:pt idx="622" formatCode="General">
                  <c:v>0.93431904700000001</c:v>
                </c:pt>
                <c:pt idx="623" formatCode="General">
                  <c:v>0.94379487200000001</c:v>
                </c:pt>
                <c:pt idx="624" formatCode="General">
                  <c:v>0.94954313000000001</c:v>
                </c:pt>
                <c:pt idx="625" formatCode="General">
                  <c:v>0.95154008499999998</c:v>
                </c:pt>
                <c:pt idx="626" formatCode="General">
                  <c:v>0.94977689799999998</c:v>
                </c:pt>
                <c:pt idx="627" formatCode="General">
                  <c:v>0.944259666</c:v>
                </c:pt>
                <c:pt idx="628" formatCode="General">
                  <c:v>0.93500939800000005</c:v>
                </c:pt>
                <c:pt idx="629" formatCode="General">
                  <c:v>0.92206193999999997</c:v>
                </c:pt>
                <c:pt idx="630" formatCode="General">
                  <c:v>0.905467829</c:v>
                </c:pt>
                <c:pt idx="631" formatCode="General">
                  <c:v>0.88529209499999995</c:v>
                </c:pt>
                <c:pt idx="632" formatCode="General">
                  <c:v>0.86161401000000004</c:v>
                </c:pt>
                <c:pt idx="633" formatCode="General">
                  <c:v>0.83452676599999998</c:v>
                </c:pt>
                <c:pt idx="634" formatCode="General">
                  <c:v>0.80413711300000001</c:v>
                </c:pt>
                <c:pt idx="635" formatCode="General">
                  <c:v>0.77056493400000003</c:v>
                </c:pt>
                <c:pt idx="636" formatCode="General">
                  <c:v>0.73394276599999997</c:v>
                </c:pt>
                <c:pt idx="637" formatCode="General">
                  <c:v>0.694415279</c:v>
                </c:pt>
                <c:pt idx="638" formatCode="General">
                  <c:v>0.65213869599999996</c:v>
                </c:pt>
                <c:pt idx="639" formatCode="General">
                  <c:v>0.60728017599999995</c:v>
                </c:pt>
                <c:pt idx="640" formatCode="General">
                  <c:v>0.56001714899999999</c:v>
                </c:pt>
                <c:pt idx="641" formatCode="General">
                  <c:v>0.510536608</c:v>
                </c:pt>
                <c:pt idx="642" formatCode="General">
                  <c:v>0.459034369</c:v>
                </c:pt>
                <c:pt idx="643" formatCode="General">
                  <c:v>0.40571428700000001</c:v>
                </c:pt>
                <c:pt idx="644" formatCode="General">
                  <c:v>0.35078745099999997</c:v>
                </c:pt>
                <c:pt idx="645" formatCode="General">
                  <c:v>0.29447134000000003</c:v>
                </c:pt>
                <c:pt idx="646" formatCode="General">
                  <c:v>0.236988957</c:v>
                </c:pt>
                <c:pt idx="647" formatCode="General">
                  <c:v>0.17856794500000001</c:v>
                </c:pt>
                <c:pt idx="648" formatCode="General">
                  <c:v>0.11943967799999999</c:v>
                </c:pt>
                <c:pt idx="649" formatCode="General">
                  <c:v>5.9838341000000003E-2</c:v>
                </c:pt>
                <c:pt idx="650">
                  <c:v>-3.47208E-13</c:v>
                </c:pt>
                <c:pt idx="651" formatCode="General">
                  <c:v>-5.9838342000000003E-2</c:v>
                </c:pt>
                <c:pt idx="652" formatCode="General">
                  <c:v>-0.119439683</c:v>
                </c:pt>
                <c:pt idx="653" formatCode="General">
                  <c:v>-0.17856796799999999</c:v>
                </c:pt>
                <c:pt idx="654" formatCode="General">
                  <c:v>-0.23698903099999999</c:v>
                </c:pt>
                <c:pt idx="655" formatCode="General">
                  <c:v>-0.29447151900000001</c:v>
                </c:pt>
                <c:pt idx="656" formatCode="General">
                  <c:v>-0.350787819</c:v>
                </c:pt>
                <c:pt idx="657" formatCode="General">
                  <c:v>-0.40571496299999998</c:v>
                </c:pt>
                <c:pt idx="658" formatCode="General">
                  <c:v>-0.45903550999999998</c:v>
                </c:pt>
                <c:pt idx="659" formatCode="General">
                  <c:v>-0.51053841499999997</c:v>
                </c:pt>
                <c:pt idx="660" formatCode="General">
                  <c:v>-0.56001986800000003</c:v>
                </c:pt>
                <c:pt idx="661" formatCode="General">
                  <c:v>-0.60728410099999997</c:v>
                </c:pt>
                <c:pt idx="662" formatCode="General">
                  <c:v>-0.65214416799999997</c:v>
                </c:pt>
                <c:pt idx="663" formatCode="General">
                  <c:v>-0.69442268799999995</c:v>
                </c:pt>
                <c:pt idx="664" formatCode="General">
                  <c:v>-0.73395254700000001</c:v>
                </c:pt>
                <c:pt idx="665" formatCode="General">
                  <c:v>-0.77057756399999999</c:v>
                </c:pt>
                <c:pt idx="666" formatCode="General">
                  <c:v>-0.80415311099999998</c:v>
                </c:pt>
                <c:pt idx="667" formatCode="General">
                  <c:v>-0.83454667999999999</c:v>
                </c:pt>
                <c:pt idx="668" formatCode="General">
                  <c:v>-0.86163841799999996</c:v>
                </c:pt>
                <c:pt idx="669" formatCode="General">
                  <c:v>-0.88532159200000005</c:v>
                </c:pt>
                <c:pt idx="670" formatCode="General">
                  <c:v>-0.90550301899999996</c:v>
                </c:pt>
                <c:pt idx="671" formatCode="General">
                  <c:v>-0.92210342599999995</c:v>
                </c:pt>
                <c:pt idx="672" formatCode="General">
                  <c:v>-0.93505777000000001</c:v>
                </c:pt>
                <c:pt idx="673" formatCode="General">
                  <c:v>-0.94431548899999995</c:v>
                </c:pt>
                <c:pt idx="674" formatCode="General">
                  <c:v>-0.94984069800000004</c:v>
                </c:pt>
                <c:pt idx="675" formatCode="General">
                  <c:v>-0.95161233700000003</c:v>
                </c:pt>
                <c:pt idx="676" formatCode="General">
                  <c:v>-0.94962423900000004</c:v>
                </c:pt>
                <c:pt idx="677" formatCode="General">
                  <c:v>-0.94388516200000006</c:v>
                </c:pt>
                <c:pt idx="678" formatCode="General">
                  <c:v>-0.93441874199999997</c:v>
                </c:pt>
                <c:pt idx="679" formatCode="General">
                  <c:v>-0.92126340100000004</c:v>
                </c:pt>
                <c:pt idx="680" formatCode="General">
                  <c:v>-0.90447218399999996</c:v>
                </c:pt>
                <c:pt idx="681" formatCode="General">
                  <c:v>-0.88411255099999997</c:v>
                </c:pt>
                <c:pt idx="682" formatCode="General">
                  <c:v>-0.86026609899999995</c:v>
                </c:pt>
                <c:pt idx="683" formatCode="General">
                  <c:v>-0.83302823500000001</c:v>
                </c:pt>
                <c:pt idx="684" formatCode="General">
                  <c:v>-0.80250779299999997</c:v>
                </c:pt>
                <c:pt idx="685" formatCode="General">
                  <c:v>-0.76882659600000003</c:v>
                </c:pt>
                <c:pt idx="686" formatCode="General">
                  <c:v>-0.73211896799999998</c:v>
                </c:pt>
                <c:pt idx="687" formatCode="General">
                  <c:v>-0.69253119600000002</c:v>
                </c:pt>
                <c:pt idx="688" formatCode="General">
                  <c:v>-0.650220943</c:v>
                </c:pt>
                <c:pt idx="689" formatCode="General">
                  <c:v>-0.60535662000000001</c:v>
                </c:pt>
                <c:pt idx="690" formatCode="General">
                  <c:v>-0.55811670800000002</c:v>
                </c:pt>
                <c:pt idx="691" formatCode="General">
                  <c:v>-0.50868904999999998</c:v>
                </c:pt>
                <c:pt idx="692" formatCode="General">
                  <c:v>-0.45727009499999999</c:v>
                </c:pt>
                <c:pt idx="693" formatCode="General">
                  <c:v>-0.40406412200000003</c:v>
                </c:pt>
                <c:pt idx="694" formatCode="General">
                  <c:v>-0.34928241399999999</c:v>
                </c:pt>
                <c:pt idx="695" formatCode="General">
                  <c:v>-0.29314242600000001</c:v>
                </c:pt>
                <c:pt idx="696" formatCode="General">
                  <c:v>-0.23586691000000001</c:v>
                </c:pt>
                <c:pt idx="697" formatCode="General">
                  <c:v>-0.17768303299999999</c:v>
                </c:pt>
                <c:pt idx="698" formatCode="General">
                  <c:v>-0.11882147</c:v>
                </c:pt>
                <c:pt idx="699" formatCode="General">
                  <c:v>-5.9515484E-2</c:v>
                </c:pt>
                <c:pt idx="700">
                  <c:v>1.7344200000000001E-13</c:v>
                </c:pt>
                <c:pt idx="701" formatCode="General">
                  <c:v>5.9489329000000001E-2</c:v>
                </c:pt>
                <c:pt idx="702" formatCode="General">
                  <c:v>0.118717061</c:v>
                </c:pt>
                <c:pt idx="703" formatCode="General">
                  <c:v>0.17744889899999999</c:v>
                </c:pt>
                <c:pt idx="704" formatCode="General">
                  <c:v>0.235452622</c:v>
                </c:pt>
                <c:pt idx="705" formatCode="General">
                  <c:v>0.29249900600000001</c:v>
                </c:pt>
                <c:pt idx="706" formatCode="General">
                  <c:v>0.34836273600000001</c:v>
                </c:pt>
                <c:pt idx="707" formatCode="General">
                  <c:v>0.40282329500000003</c:v>
                </c:pt>
                <c:pt idx="708" formatCode="General">
                  <c:v>0.45566584399999999</c:v>
                </c:pt>
                <c:pt idx="709" formatCode="General">
                  <c:v>0.50668206500000001</c:v>
                </c:pt>
                <c:pt idx="710" formatCode="General">
                  <c:v>0.55567099200000003</c:v>
                </c:pt>
                <c:pt idx="711" formatCode="General">
                  <c:v>0.602439803</c:v>
                </c:pt>
                <c:pt idx="712" formatCode="General">
                  <c:v>0.64680458200000002</c:v>
                </c:pt>
                <c:pt idx="713" formatCode="General">
                  <c:v>0.68859104199999999</c:v>
                </c:pt>
                <c:pt idx="714" formatCode="General">
                  <c:v>0.72763521799999997</c:v>
                </c:pt>
                <c:pt idx="715" formatCode="General">
                  <c:v>0.76378410799999996</c:v>
                </c:pt>
                <c:pt idx="716" formatCode="General">
                  <c:v>0.79689627500000004</c:v>
                </c:pt>
                <c:pt idx="717" formatCode="General">
                  <c:v>0.82684240499999995</c:v>
                </c:pt>
                <c:pt idx="718" formatCode="General">
                  <c:v>0.853505811</c:v>
                </c:pt>
                <c:pt idx="719" formatCode="General">
                  <c:v>0.87678288999999998</c:v>
                </c:pt>
                <c:pt idx="720" formatCode="General">
                  <c:v>0.89658352500000005</c:v>
                </c:pt>
                <c:pt idx="721" formatCode="General">
                  <c:v>0.91283143899999997</c:v>
                </c:pt>
                <c:pt idx="722" formatCode="General">
                  <c:v>0.92546448400000003</c:v>
                </c:pt>
                <c:pt idx="723" formatCode="General">
                  <c:v>0.93443488500000005</c:v>
                </c:pt>
                <c:pt idx="724" formatCode="General">
                  <c:v>0.93970941399999997</c:v>
                </c:pt>
                <c:pt idx="725" formatCode="General">
                  <c:v>0.941269519</c:v>
                </c:pt>
                <c:pt idx="726" formatCode="General">
                  <c:v>0.93911138500000002</c:v>
                </c:pt>
                <c:pt idx="727" formatCode="General">
                  <c:v>0.93324593700000003</c:v>
                </c:pt>
                <c:pt idx="728" formatCode="General">
                  <c:v>0.92369879300000002</c:v>
                </c:pt>
                <c:pt idx="729" formatCode="General">
                  <c:v>0.91051014799999996</c:v>
                </c:pt>
                <c:pt idx="730" formatCode="General">
                  <c:v>0.89373460599999999</c:v>
                </c:pt>
                <c:pt idx="731" formatCode="General">
                  <c:v>0.87344095300000002</c:v>
                </c:pt>
                <c:pt idx="732" formatCode="General">
                  <c:v>0.84971187199999998</c:v>
                </c:pt>
                <c:pt idx="733" formatCode="General">
                  <c:v>0.822643609</c:v>
                </c:pt>
                <c:pt idx="734" formatCode="General">
                  <c:v>0.79234557900000002</c:v>
                </c:pt>
                <c:pt idx="735" formatCode="General">
                  <c:v>0.75893992099999996</c:v>
                </c:pt>
                <c:pt idx="736" formatCode="General">
                  <c:v>0.72256100599999995</c:v>
                </c:pt>
                <c:pt idx="737" formatCode="General">
                  <c:v>0.68335489100000002</c:v>
                </c:pt>
                <c:pt idx="738" formatCode="General">
                  <c:v>0.64147873700000002</c:v>
                </c:pt>
                <c:pt idx="739" formatCode="General">
                  <c:v>0.59710016799999999</c:v>
                </c:pt>
                <c:pt idx="740" formatCode="General">
                  <c:v>0.55039660499999998</c:v>
                </c:pt>
                <c:pt idx="741" formatCode="General">
                  <c:v>0.50155455000000004</c:v>
                </c:pt>
                <c:pt idx="742" formatCode="General">
                  <c:v>0.45076883899999998</c:v>
                </c:pt>
                <c:pt idx="743" formatCode="General">
                  <c:v>0.398241864</c:v>
                </c:pt>
                <c:pt idx="744" formatCode="General">
                  <c:v>0.344182761</c:v>
                </c:pt>
                <c:pt idx="745" formatCode="General">
                  <c:v>0.28880657599999998</c:v>
                </c:pt>
                <c:pt idx="746" formatCode="General">
                  <c:v>0.23233340499999999</c:v>
                </c:pt>
                <c:pt idx="747" formatCode="General">
                  <c:v>0.17498751800000001</c:v>
                </c:pt>
                <c:pt idx="748" formatCode="General">
                  <c:v>0.11699646399999999</c:v>
                </c:pt>
                <c:pt idx="749" formatCode="General">
                  <c:v>5.8590164E-2</c:v>
                </c:pt>
                <c:pt idx="750">
                  <c:v>-8.2270200000000001E-15</c:v>
                </c:pt>
                <c:pt idx="751" formatCode="General">
                  <c:v>-5.8542110000000001E-2</c:v>
                </c:pt>
                <c:pt idx="752" formatCode="General">
                  <c:v>-0.11680463000000001</c:v>
                </c:pt>
                <c:pt idx="753" formatCode="General">
                  <c:v>-0.17455732400000001</c:v>
                </c:pt>
                <c:pt idx="754" formatCode="General">
                  <c:v>-0.23157217199999999</c:v>
                </c:pt>
                <c:pt idx="755" formatCode="General">
                  <c:v>-0.28762426899999999</c:v>
                </c:pt>
                <c:pt idx="756" formatCode="General">
                  <c:v>-0.342492721</c:v>
                </c:pt>
                <c:pt idx="757" formatCode="General">
                  <c:v>-0.39596151200000002</c:v>
                </c:pt>
                <c:pt idx="758" formatCode="General">
                  <c:v>-0.447820361</c:v>
                </c:pt>
                <c:pt idx="759" formatCode="General">
                  <c:v>-0.49786555100000002</c:v>
                </c:pt>
                <c:pt idx="760" formatCode="General">
                  <c:v>-0.54590073299999997</c:v>
                </c:pt>
                <c:pt idx="761" formatCode="General">
                  <c:v>-0.59173769300000001</c:v>
                </c:pt>
                <c:pt idx="762" formatCode="General">
                  <c:v>-0.63519710100000004</c:v>
                </c:pt>
                <c:pt idx="763" formatCode="General">
                  <c:v>-0.67610920600000002</c:v>
                </c:pt>
                <c:pt idx="764" formatCode="General">
                  <c:v>-0.71431450500000004</c:v>
                </c:pt>
                <c:pt idx="765" formatCode="General">
                  <c:v>-0.74966436700000005</c:v>
                </c:pt>
                <c:pt idx="766" formatCode="General">
                  <c:v>-0.78202161299999995</c:v>
                </c:pt>
                <c:pt idx="767" formatCode="General">
                  <c:v>-0.81126104499999996</c:v>
                </c:pt>
                <c:pt idx="768" formatCode="General">
                  <c:v>-0.83726993800000005</c:v>
                </c:pt>
                <c:pt idx="769" formatCode="General">
                  <c:v>-0.85994847200000002</c:v>
                </c:pt>
                <c:pt idx="770" formatCode="General">
                  <c:v>-0.87921011500000001</c:v>
                </c:pt>
                <c:pt idx="771" formatCode="General">
                  <c:v>-0.89498195700000005</c:v>
                </c:pt>
                <c:pt idx="772" formatCode="General">
                  <c:v>-0.90720498199999999</c:v>
                </c:pt>
                <c:pt idx="773" formatCode="General">
                  <c:v>-0.91583429199999999</c:v>
                </c:pt>
                <c:pt idx="774" formatCode="General">
                  <c:v>-0.92083926800000004</c:v>
                </c:pt>
                <c:pt idx="775" formatCode="General">
                  <c:v>-0.92220368200000002</c:v>
                </c:pt>
                <c:pt idx="776" formatCode="General">
                  <c:v>-0.91992574000000005</c:v>
                </c:pt>
                <c:pt idx="777" formatCode="General">
                  <c:v>-0.91401808299999998</c:v>
                </c:pt>
                <c:pt idx="778" formatCode="General">
                  <c:v>-0.90450771500000005</c:v>
                </c:pt>
                <c:pt idx="779" formatCode="General">
                  <c:v>-0.89143588699999998</c:v>
                </c:pt>
                <c:pt idx="780" formatCode="General">
                  <c:v>-0.87485791199999996</c:v>
                </c:pt>
                <c:pt idx="781" formatCode="General">
                  <c:v>-0.85484293899999997</c:v>
                </c:pt>
                <c:pt idx="782" formatCode="General">
                  <c:v>-0.83147365699999998</c:v>
                </c:pt>
                <c:pt idx="783" formatCode="General">
                  <c:v>-0.80484595800000003</c:v>
                </c:pt>
                <c:pt idx="784" formatCode="General">
                  <c:v>-0.77506854000000003</c:v>
                </c:pt>
                <c:pt idx="785" formatCode="General">
                  <c:v>-0.74226246200000001</c:v>
                </c:pt>
                <c:pt idx="786" formatCode="General">
                  <c:v>-0.70656065199999996</c:v>
                </c:pt>
                <c:pt idx="787" formatCode="General">
                  <c:v>-0.66810736699999995</c:v>
                </c:pt>
                <c:pt idx="788" formatCode="General">
                  <c:v>-0.62705760700000002</c:v>
                </c:pt>
                <c:pt idx="789" formatCode="General">
                  <c:v>-0.58357649</c:v>
                </c:pt>
                <c:pt idx="790" formatCode="General">
                  <c:v>-0.53783858299999998</c:v>
                </c:pt>
                <c:pt idx="791" formatCode="General">
                  <c:v>-0.49002720300000002</c:v>
                </c:pt>
                <c:pt idx="792" formatCode="General">
                  <c:v>-0.44033367800000001</c:v>
                </c:pt>
                <c:pt idx="793" formatCode="General">
                  <c:v>-0.38895658100000002</c:v>
                </c:pt>
                <c:pt idx="794" formatCode="General">
                  <c:v>-0.33610092899999999</c:v>
                </c:pt>
                <c:pt idx="795" formatCode="General">
                  <c:v>-0.28197736899999998</c:v>
                </c:pt>
                <c:pt idx="796" formatCode="General">
                  <c:v>-0.22680133299999999</c:v>
                </c:pt>
                <c:pt idx="797" formatCode="General">
                  <c:v>-0.17079217699999999</c:v>
                </c:pt>
                <c:pt idx="798" formatCode="General">
                  <c:v>-0.11417231</c:v>
                </c:pt>
                <c:pt idx="799" formatCode="General">
                  <c:v>-5.7166303000000002E-2</c:v>
                </c:pt>
                <c:pt idx="800">
                  <c:v>-1.5695E-13</c:v>
                </c:pt>
                <c:pt idx="801" formatCode="General">
                  <c:v>5.7100379999999999E-2</c:v>
                </c:pt>
                <c:pt idx="802" formatCode="General">
                  <c:v>0.11390914100000001</c:v>
                </c:pt>
                <c:pt idx="803" formatCode="General">
                  <c:v>0.17020200799999999</c:v>
                </c:pt>
                <c:pt idx="804" formatCode="General">
                  <c:v>0.22575700700000001</c:v>
                </c:pt>
                <c:pt idx="805" formatCode="General">
                  <c:v>0.28035535099999997</c:v>
                </c:pt>
                <c:pt idx="806" formatCode="General">
                  <c:v>0.33378229999999998</c:v>
                </c:pt>
                <c:pt idx="807" formatCode="General">
                  <c:v>0.385828006</c:v>
                </c:pt>
                <c:pt idx="808" formatCode="General">
                  <c:v>0.43628834399999999</c:v>
                </c:pt>
                <c:pt idx="809" formatCode="General">
                  <c:v>0.48496571100000002</c:v>
                </c:pt>
                <c:pt idx="810" formatCode="General">
                  <c:v>0.531669803</c:v>
                </c:pt>
                <c:pt idx="811" formatCode="General">
                  <c:v>0.57621836199999998</c:v>
                </c:pt>
                <c:pt idx="812" formatCode="General">
                  <c:v>0.61843788700000002</c:v>
                </c:pt>
                <c:pt idx="813" formatCode="General">
                  <c:v>0.65816431099999995</c:v>
                </c:pt>
                <c:pt idx="814" formatCode="General">
                  <c:v>0.695243642</c:v>
                </c:pt>
                <c:pt idx="815" formatCode="General">
                  <c:v>0.72953256099999997</c:v>
                </c:pt>
                <c:pt idx="816" formatCode="General">
                  <c:v>0.76089897399999995</c:v>
                </c:pt>
                <c:pt idx="817" formatCode="General">
                  <c:v>0.78922252500000001</c:v>
                </c:pt>
                <c:pt idx="818" formatCode="General">
                  <c:v>0.81439505899999998</c:v>
                </c:pt>
                <c:pt idx="819" formatCode="General">
                  <c:v>0.83632103000000002</c:v>
                </c:pt>
                <c:pt idx="820" formatCode="General">
                  <c:v>0.85491786999999997</c:v>
                </c:pt>
                <c:pt idx="821" formatCode="General">
                  <c:v>0.87011629599999996</c:v>
                </c:pt>
                <c:pt idx="822" formatCode="General">
                  <c:v>0.88186057100000004</c:v>
                </c:pt>
                <c:pt idx="823" formatCode="General">
                  <c:v>0.89010870399999997</c:v>
                </c:pt>
                <c:pt idx="824" formatCode="General">
                  <c:v>0.89483259999999998</c:v>
                </c:pt>
                <c:pt idx="825" formatCode="General">
                  <c:v>0.89601815200000001</c:v>
                </c:pt>
                <c:pt idx="826" formatCode="General">
                  <c:v>0.893665284</c:v>
                </c:pt>
                <c:pt idx="827" formatCode="General">
                  <c:v>0.88778792500000003</c:v>
                </c:pt>
                <c:pt idx="828" formatCode="General">
                  <c:v>0.87841394100000003</c:v>
                </c:pt>
                <c:pt idx="829" formatCode="General">
                  <c:v>0.86558500400000005</c:v>
                </c:pt>
                <c:pt idx="830" formatCode="General">
                  <c:v>0.84935640800000001</c:v>
                </c:pt>
                <c:pt idx="831" formatCode="General">
                  <c:v>0.82979683299999996</c:v>
                </c:pt>
                <c:pt idx="832" formatCode="General">
                  <c:v>0.80698805299999998</c:v>
                </c:pt>
                <c:pt idx="833" formatCode="General">
                  <c:v>0.78102459499999999</c:v>
                </c:pt>
                <c:pt idx="834" formatCode="General">
                  <c:v>0.75201334799999997</c:v>
                </c:pt>
                <c:pt idx="835" formatCode="General">
                  <c:v>0.72007312000000001</c:v>
                </c:pt>
                <c:pt idx="836" formatCode="General">
                  <c:v>0.685334153</c:v>
                </c:pt>
                <c:pt idx="837" formatCode="General">
                  <c:v>0.64793758999999995</c:v>
                </c:pt>
                <c:pt idx="838" formatCode="General">
                  <c:v>0.60803490000000004</c:v>
                </c:pt>
                <c:pt idx="839" formatCode="General">
                  <c:v>0.56578726400000001</c:v>
                </c:pt>
                <c:pt idx="840" formatCode="General">
                  <c:v>0.52136492199999995</c:v>
                </c:pt>
                <c:pt idx="841" formatCode="General">
                  <c:v>0.474946486</c:v>
                </c:pt>
                <c:pt idx="842" formatCode="General">
                  <c:v>0.42671822100000001</c:v>
                </c:pt>
                <c:pt idx="843" formatCode="General">
                  <c:v>0.376873293</c:v>
                </c:pt>
                <c:pt idx="844" formatCode="General">
                  <c:v>0.32561099799999998</c:v>
                </c:pt>
                <c:pt idx="845" formatCode="General">
                  <c:v>0.27313595800000001</c:v>
                </c:pt>
                <c:pt idx="846" formatCode="General">
                  <c:v>0.219657308</c:v>
                </c:pt>
                <c:pt idx="847" formatCode="General">
                  <c:v>0.165387856</c:v>
                </c:pt>
                <c:pt idx="848" formatCode="General">
                  <c:v>0.110543236</c:v>
                </c:pt>
                <c:pt idx="849" formatCode="General">
                  <c:v>5.5341049000000003E-2</c:v>
                </c:pt>
                <c:pt idx="850">
                  <c:v>3.1160099999999998E-13</c:v>
                </c:pt>
                <c:pt idx="851" formatCode="General">
                  <c:v>-5.5260976000000003E-2</c:v>
                </c:pt>
                <c:pt idx="852" formatCode="General">
                  <c:v>-0.110223576</c:v>
                </c:pt>
                <c:pt idx="853" formatCode="General">
                  <c:v>-0.16467099700000001</c:v>
                </c:pt>
                <c:pt idx="854" formatCode="General">
                  <c:v>-0.218388792</c:v>
                </c:pt>
                <c:pt idx="855" formatCode="General">
                  <c:v>-0.271165718</c:v>
                </c:pt>
                <c:pt idx="856" formatCode="General">
                  <c:v>-0.32279456400000001</c:v>
                </c:pt>
                <c:pt idx="857" formatCode="General">
                  <c:v>-0.373072972</c:v>
                </c:pt>
                <c:pt idx="858" formatCode="General">
                  <c:v>-0.421804228</c:v>
                </c:pt>
                <c:pt idx="859" formatCode="General">
                  <c:v>-0.46879803399999997</c:v>
                </c:pt>
                <c:pt idx="860" formatCode="General">
                  <c:v>-0.513871254</c:v>
                </c:pt>
                <c:pt idx="861" formatCode="General">
                  <c:v>-0.55684862599999996</c:v>
                </c:pt>
                <c:pt idx="862" formatCode="General">
                  <c:v>-0.59756344900000002</c:v>
                </c:pt>
                <c:pt idx="863" formatCode="General">
                  <c:v>-0.635858225</c:v>
                </c:pt>
                <c:pt idx="864" formatCode="General">
                  <c:v>-0.67158527499999998</c:v>
                </c:pt>
                <c:pt idx="865" formatCode="General">
                  <c:v>-0.70460730599999999</c:v>
                </c:pt>
                <c:pt idx="866" formatCode="General">
                  <c:v>-0.73479793800000004</c:v>
                </c:pt>
                <c:pt idx="867" formatCode="General">
                  <c:v>-0.76204219299999998</c:v>
                </c:pt>
                <c:pt idx="868" formatCode="General">
                  <c:v>-0.78623692700000003</c:v>
                </c:pt>
                <c:pt idx="869" formatCode="General">
                  <c:v>-0.80729122399999997</c:v>
                </c:pt>
                <c:pt idx="870" formatCode="General">
                  <c:v>-0.82512673599999997</c:v>
                </c:pt>
                <c:pt idx="871" formatCode="General">
                  <c:v>-0.83967797700000002</c:v>
                </c:pt>
                <c:pt idx="872" formatCode="General">
                  <c:v>-0.85089255699999999</c:v>
                </c:pt>
                <c:pt idx="873" formatCode="General">
                  <c:v>-0.85873137200000005</c:v>
                </c:pt>
                <c:pt idx="874" formatCode="General">
                  <c:v>-0.86316873999999999</c:v>
                </c:pt>
                <c:pt idx="875" formatCode="General">
                  <c:v>-0.86419247700000001</c:v>
                </c:pt>
                <c:pt idx="876" formatCode="General">
                  <c:v>-0.86180392800000005</c:v>
                </c:pt>
                <c:pt idx="877" formatCode="General">
                  <c:v>-0.85601793800000003</c:v>
                </c:pt>
                <c:pt idx="878" formatCode="General">
                  <c:v>-0.84686277300000001</c:v>
                </c:pt>
                <c:pt idx="879" formatCode="General">
                  <c:v>-0.83437998400000002</c:v>
                </c:pt>
                <c:pt idx="880" formatCode="General">
                  <c:v>-0.81862422400000001</c:v>
                </c:pt>
                <c:pt idx="881" formatCode="General">
                  <c:v>-0.79966300800000001</c:v>
                </c:pt>
                <c:pt idx="882" formatCode="General">
                  <c:v>-0.77757642900000001</c:v>
                </c:pt>
                <c:pt idx="883" formatCode="General">
                  <c:v>-0.752456813</c:v>
                </c:pt>
                <c:pt idx="884" formatCode="General">
                  <c:v>-0.72440834099999996</c:v>
                </c:pt>
                <c:pt idx="885" formatCode="General">
                  <c:v>-0.69354661100000004</c:v>
                </c:pt>
                <c:pt idx="886" formatCode="General">
                  <c:v>-0.65999816600000005</c:v>
                </c:pt>
                <c:pt idx="887" formatCode="General">
                  <c:v>-0.623899969</c:v>
                </c:pt>
                <c:pt idx="888" formatCode="General">
                  <c:v>-0.58539885199999997</c:v>
                </c:pt>
                <c:pt idx="889" formatCode="General">
                  <c:v>-0.54465090699999996</c:v>
                </c:pt>
                <c:pt idx="890" formatCode="General">
                  <c:v>-0.50182086299999995</c:v>
                </c:pt>
                <c:pt idx="891" formatCode="General">
                  <c:v>-0.45708141099999999</c:v>
                </c:pt>
                <c:pt idx="892" formatCode="General">
                  <c:v>-0.41061251100000001</c:v>
                </c:pt>
                <c:pt idx="893" formatCode="General">
                  <c:v>-0.36260066400000002</c:v>
                </c:pt>
                <c:pt idx="894" formatCode="General">
                  <c:v>-0.31323816700000001</c:v>
                </c:pt>
                <c:pt idx="895" formatCode="General">
                  <c:v>-0.26272233499999997</c:v>
                </c:pt>
                <c:pt idx="896" formatCode="General">
                  <c:v>-0.21125471700000001</c:v>
                </c:pt>
                <c:pt idx="897" formatCode="General">
                  <c:v>-0.159040286</c:v>
                </c:pt>
                <c:pt idx="898" formatCode="General">
                  <c:v>-0.106286623</c:v>
                </c:pt>
                <c:pt idx="899" formatCode="General">
                  <c:v>-5.3203090000000001E-2</c:v>
                </c:pt>
                <c:pt idx="900">
                  <c:v>-4.47004E-13</c:v>
                </c:pt>
                <c:pt idx="901" formatCode="General">
                  <c:v>5.3112223E-2</c:v>
                </c:pt>
                <c:pt idx="902" formatCode="General">
                  <c:v>0.105923871</c:v>
                </c:pt>
                <c:pt idx="903" formatCode="General">
                  <c:v>0.15822679000000001</c:v>
                </c:pt>
                <c:pt idx="904" formatCode="General">
                  <c:v>0.20981519200000001</c:v>
                </c:pt>
                <c:pt idx="905" formatCode="General">
                  <c:v>0.26048647400000002</c:v>
                </c:pt>
                <c:pt idx="906" formatCode="General">
                  <c:v>0.31004200900000001</c:v>
                </c:pt>
                <c:pt idx="907" formatCode="General">
                  <c:v>0.358287933</c:v>
                </c:pt>
                <c:pt idx="908" formatCode="General">
                  <c:v>0.40503589600000001</c:v>
                </c:pt>
                <c:pt idx="909" formatCode="General">
                  <c:v>0.450103806</c:v>
                </c:pt>
                <c:pt idx="910" formatCode="General">
                  <c:v>0.493316533</c:v>
                </c:pt>
                <c:pt idx="911" formatCode="General">
                  <c:v>0.53450659499999997</c:v>
                </c:pt>
                <c:pt idx="912" formatCode="General">
                  <c:v>0.57351480600000004</c:v>
                </c:pt>
                <c:pt idx="913" formatCode="General">
                  <c:v>0.61019089299999996</c:v>
                </c:pt>
                <c:pt idx="914" formatCode="General">
                  <c:v>0.64439407199999998</c:v>
                </c:pt>
                <c:pt idx="915" formatCode="General">
                  <c:v>0.67599359199999998</c:v>
                </c:pt>
                <c:pt idx="916" formatCode="General">
                  <c:v>0.70486923700000004</c:v>
                </c:pt>
                <c:pt idx="917" formatCode="General">
                  <c:v>0.73091177600000001</c:v>
                </c:pt>
                <c:pt idx="918" formatCode="General">
                  <c:v>0.75402338199999996</c:v>
                </c:pt>
                <c:pt idx="919" formatCode="General">
                  <c:v>0.774117999</c:v>
                </c:pt>
                <c:pt idx="920" formatCode="General">
                  <c:v>0.79112165700000003</c:v>
                </c:pt>
                <c:pt idx="921" formatCode="General">
                  <c:v>0.80497274699999999</c:v>
                </c:pt>
                <c:pt idx="922" formatCode="General">
                  <c:v>0.81562224299999997</c:v>
                </c:pt>
                <c:pt idx="923" formatCode="General">
                  <c:v>0.82303386999999995</c:v>
                </c:pt>
                <c:pt idx="924" formatCode="General">
                  <c:v>0.82718422800000002</c:v>
                </c:pt>
                <c:pt idx="925" formatCode="General">
                  <c:v>0.82806285800000001</c:v>
                </c:pt>
                <c:pt idx="926" formatCode="General">
                  <c:v>0.82567226100000002</c:v>
                </c:pt>
                <c:pt idx="927" formatCode="General">
                  <c:v>0.82002786800000005</c:v>
                </c:pt>
                <c:pt idx="928" formatCode="General">
                  <c:v>0.81115794699999999</c:v>
                </c:pt>
                <c:pt idx="929" formatCode="General">
                  <c:v>0.79910347500000001</c:v>
                </c:pt>
                <c:pt idx="930" formatCode="General">
                  <c:v>0.783917949</c:v>
                </c:pt>
                <c:pt idx="931" formatCode="General">
                  <c:v>0.76566715200000002</c:v>
                </c:pt>
                <c:pt idx="932" formatCode="General">
                  <c:v>0.74442886799999997</c:v>
                </c:pt>
                <c:pt idx="933" formatCode="General">
                  <c:v>0.720292551</c:v>
                </c:pt>
                <c:pt idx="934" formatCode="General">
                  <c:v>0.693358955</c:v>
                </c:pt>
                <c:pt idx="935" formatCode="General">
                  <c:v>0.66373970599999998</c:v>
                </c:pt>
                <c:pt idx="936" formatCode="General">
                  <c:v>0.63155684499999998</c:v>
                </c:pt>
                <c:pt idx="937" formatCode="General">
                  <c:v>0.59694232199999997</c:v>
                </c:pt>
                <c:pt idx="938" formatCode="General">
                  <c:v>0.56003745800000004</c:v>
                </c:pt>
                <c:pt idx="939" formatCode="General">
                  <c:v>0.52099236400000004</c:v>
                </c:pt>
                <c:pt idx="940" formatCode="General">
                  <c:v>0.47996533400000002</c:v>
                </c:pt>
                <c:pt idx="941" formatCode="General">
                  <c:v>0.43712219899999999</c:v>
                </c:pt>
                <c:pt idx="942" formatCode="General">
                  <c:v>0.392635658</c:v>
                </c:pt>
                <c:pt idx="943" formatCode="General">
                  <c:v>0.34668458200000002</c:v>
                </c:pt>
                <c:pt idx="944" formatCode="General">
                  <c:v>0.29945328999999998</c:v>
                </c:pt>
                <c:pt idx="945" formatCode="General">
                  <c:v>0.25113081500000001</c:v>
                </c:pt>
                <c:pt idx="946" formatCode="General">
                  <c:v>0.20191014099999999</c:v>
                </c:pt>
                <c:pt idx="947" formatCode="General">
                  <c:v>0.151987434</c:v>
                </c:pt>
                <c:pt idx="948" formatCode="General">
                  <c:v>0.101561258</c:v>
                </c:pt>
                <c:pt idx="949" formatCode="General">
                  <c:v>5.0831784999999997E-2</c:v>
                </c:pt>
                <c:pt idx="950">
                  <c:v>5.7366799999999997E-13</c:v>
                </c:pt>
                <c:pt idx="951" formatCode="General">
                  <c:v>-5.0733098999999997E-2</c:v>
                </c:pt>
                <c:pt idx="952" formatCode="General">
                  <c:v>-0.10116729300000001</c:v>
                </c:pt>
                <c:pt idx="953" formatCode="General">
                  <c:v>-0.15110393799999999</c:v>
                </c:pt>
                <c:pt idx="954" formatCode="General">
                  <c:v>-0.20034674199999999</c:v>
                </c:pt>
                <c:pt idx="955" formatCode="General">
                  <c:v>-0.248702543</c:v>
                </c:pt>
                <c:pt idx="956" formatCode="General">
                  <c:v>-0.29598206500000002</c:v>
                </c:pt>
                <c:pt idx="957" formatCode="General">
                  <c:v>-0.34200066200000001</c:v>
                </c:pt>
                <c:pt idx="958" formatCode="General">
                  <c:v>-0.38657903700000001</c:v>
                </c:pt>
                <c:pt idx="959" formatCode="General">
                  <c:v>-0.42954394099999998</c:v>
                </c:pt>
                <c:pt idx="960" formatCode="General">
                  <c:v>-0.47072884999999998</c:v>
                </c:pt>
                <c:pt idx="961" formatCode="General">
                  <c:v>-0.50997460900000002</c:v>
                </c:pt>
                <c:pt idx="962" formatCode="General">
                  <c:v>-0.54713004700000001</c:v>
                </c:pt>
                <c:pt idx="963" formatCode="General">
                  <c:v>-0.58205256100000002</c:v>
                </c:pt>
                <c:pt idx="964" formatCode="General">
                  <c:v>-0.61460866199999997</c:v>
                </c:pt>
                <c:pt idx="965" formatCode="General">
                  <c:v>-0.64467448500000002</c:v>
                </c:pt>
                <c:pt idx="966" formatCode="General">
                  <c:v>-0.67213626199999998</c:v>
                </c:pt>
                <c:pt idx="967" formatCode="General">
                  <c:v>-0.69689075</c:v>
                </c:pt>
                <c:pt idx="968" formatCode="General">
                  <c:v>-0.71884561899999999</c:v>
                </c:pt>
                <c:pt idx="969" formatCode="General">
                  <c:v>-0.73791979600000002</c:v>
                </c:pt>
                <c:pt idx="970" formatCode="General">
                  <c:v>-0.75404376200000001</c:v>
                </c:pt>
                <c:pt idx="971" formatCode="General">
                  <c:v>-0.76715980699999997</c:v>
                </c:pt>
                <c:pt idx="972" formatCode="General">
                  <c:v>-0.77722222900000004</c:v>
                </c:pt>
                <c:pt idx="973" formatCode="General">
                  <c:v>-0.78419749599999999</c:v>
                </c:pt>
                <c:pt idx="974" formatCode="General">
                  <c:v>-0.788064349</c:v>
                </c:pt>
                <c:pt idx="975" formatCode="General">
                  <c:v>-0.78881386399999998</c:v>
                </c:pt>
                <c:pt idx="976" formatCode="General">
                  <c:v>-0.78644946400000004</c:v>
                </c:pt>
                <c:pt idx="977" formatCode="General">
                  <c:v>-0.780986874</c:v>
                </c:pt>
                <c:pt idx="978" formatCode="General">
                  <c:v>-0.77245403999999995</c:v>
                </c:pt>
                <c:pt idx="979" formatCode="General">
                  <c:v>-0.76089098600000005</c:v>
                </c:pt>
                <c:pt idx="980" formatCode="General">
                  <c:v>-0.74634963899999995</c:v>
                </c:pt>
                <c:pt idx="981" formatCode="General">
                  <c:v>-0.72889359300000001</c:v>
                </c:pt>
                <c:pt idx="982" formatCode="General">
                  <c:v>-0.70859783499999995</c:v>
                </c:pt>
                <c:pt idx="983" formatCode="General">
                  <c:v>-0.68554842299999996</c:v>
                </c:pt>
                <c:pt idx="984" formatCode="General">
                  <c:v>-0.65984212499999995</c:v>
                </c:pt>
                <c:pt idx="985" formatCode="General">
                  <c:v>-0.631586011</c:v>
                </c:pt>
                <c:pt idx="986" formatCode="General">
                  <c:v>-0.60089700999999995</c:v>
                </c:pt>
                <c:pt idx="987" formatCode="General">
                  <c:v>-0.56790142499999996</c:v>
                </c:pt>
                <c:pt idx="988" formatCode="General">
                  <c:v>-0.53273441399999999</c:v>
                </c:pt>
                <c:pt idx="989" formatCode="General">
                  <c:v>-0.49553943499999997</c:v>
                </c:pt>
                <c:pt idx="990" formatCode="General">
                  <c:v>-0.456467664</c:v>
                </c:pt>
                <c:pt idx="991" formatCode="General">
                  <c:v>-0.41567737700000001</c:v>
                </c:pt>
                <c:pt idx="992" formatCode="General">
                  <c:v>-0.373333311</c:v>
                </c:pt>
                <c:pt idx="993" formatCode="General">
                  <c:v>-0.32960599600000001</c:v>
                </c:pt>
                <c:pt idx="994" formatCode="General">
                  <c:v>-0.28467107000000003</c:v>
                </c:pt>
                <c:pt idx="995" formatCode="General">
                  <c:v>-0.23870857200000001</c:v>
                </c:pt>
                <c:pt idx="996" formatCode="General">
                  <c:v>-0.19190222100000001</c:v>
                </c:pt>
                <c:pt idx="997" formatCode="General">
                  <c:v>-0.14443867799999999</c:v>
                </c:pt>
                <c:pt idx="998" formatCode="General">
                  <c:v>-9.6506806000000001E-2</c:v>
                </c:pt>
                <c:pt idx="999" formatCode="General">
                  <c:v>-4.8296914000000003E-2</c:v>
                </c:pt>
                <c:pt idx="1000">
                  <c:v>-6.78853E-13</c:v>
                </c:pt>
                <c:pt idx="1001" formatCode="General">
                  <c:v>4.8193001999999999E-2</c:v>
                </c:pt>
                <c:pt idx="1002" formatCode="General">
                  <c:v>9.6091979999999994E-2</c:v>
                </c:pt>
                <c:pt idx="1003" formatCode="General">
                  <c:v>0.14350839600000001</c:v>
                </c:pt>
                <c:pt idx="1004" formatCode="General">
                  <c:v>0.19025602699999999</c:v>
                </c:pt>
                <c:pt idx="1005" formatCode="General">
                  <c:v>0.23615169699999999</c:v>
                </c:pt>
                <c:pt idx="1006" formatCode="General">
                  <c:v>0.28101599300000002</c:v>
                </c:pt>
                <c:pt idx="1007" formatCode="General">
                  <c:v>0.32467397399999998</c:v>
                </c:pt>
                <c:pt idx="1008" formatCode="General">
                  <c:v>0.366955845</c:v>
                </c:pt>
                <c:pt idx="1009" formatCode="General">
                  <c:v>0.40769762300000001</c:v>
                </c:pt>
                <c:pt idx="1010" formatCode="General">
                  <c:v>0.44674177100000001</c:v>
                </c:pt>
                <c:pt idx="1011" formatCode="General">
                  <c:v>0.483937809</c:v>
                </c:pt>
                <c:pt idx="1012" formatCode="General">
                  <c:v>0.519142891</c:v>
                </c:pt>
                <c:pt idx="1013" formatCode="General">
                  <c:v>0.552222357</c:v>
                </c:pt>
                <c:pt idx="1014" formatCode="General">
                  <c:v>0.58305024699999997</c:v>
                </c:pt>
                <c:pt idx="1015" formatCode="General">
                  <c:v>0.611509776</c:v>
                </c:pt>
                <c:pt idx="1016" formatCode="General">
                  <c:v>0.63749378300000004</c:v>
                </c:pt>
                <c:pt idx="1017" formatCode="General">
                  <c:v>0.66090512899999998</c:v>
                </c:pt>
                <c:pt idx="1018" formatCode="General">
                  <c:v>0.68165705799999998</c:v>
                </c:pt>
                <c:pt idx="1019" formatCode="General">
                  <c:v>0.69967352199999999</c:v>
                </c:pt>
                <c:pt idx="1020" formatCode="General">
                  <c:v>0.71488945500000001</c:v>
                </c:pt>
                <c:pt idx="1021" formatCode="General">
                  <c:v>0.72725100499999995</c:v>
                </c:pt>
                <c:pt idx="1022" formatCode="General">
                  <c:v>0.73671572399999996</c:v>
                </c:pt>
                <c:pt idx="1023" formatCode="General">
                  <c:v>0.74325271100000001</c:v>
                </c:pt>
                <c:pt idx="1024" formatCode="General">
                  <c:v>0.74684270699999999</c:v>
                </c:pt>
                <c:pt idx="1025" formatCode="General">
                  <c:v>0.74747814499999998</c:v>
                </c:pt>
                <c:pt idx="1026" formatCode="General">
                  <c:v>0.74516315300000002</c:v>
                </c:pt>
                <c:pt idx="1027" formatCode="General">
                  <c:v>0.73991351299999997</c:v>
                </c:pt>
                <c:pt idx="1028" formatCode="General">
                  <c:v>0.73175657400000005</c:v>
                </c:pt>
                <c:pt idx="1029" formatCode="General">
                  <c:v>0.72073111099999998</c:v>
                </c:pt>
                <c:pt idx="1030" formatCode="General">
                  <c:v>0.70688715400000002</c:v>
                </c:pt>
                <c:pt idx="1031" formatCode="General">
                  <c:v>0.69028575800000003</c:v>
                </c:pt>
                <c:pt idx="1032" formatCode="General">
                  <c:v>0.67099874000000004</c:v>
                </c:pt>
                <c:pt idx="1033" formatCode="General">
                  <c:v>0.64910836800000005</c:v>
                </c:pt>
                <c:pt idx="1034" formatCode="General">
                  <c:v>0.62470701500000003</c:v>
                </c:pt>
                <c:pt idx="1035" formatCode="General">
                  <c:v>0.59789676700000005</c:v>
                </c:pt>
                <c:pt idx="1036" formatCode="General">
                  <c:v>0.56878899999999999</c:v>
                </c:pt>
                <c:pt idx="1037" formatCode="General">
                  <c:v>0.537503913</c:v>
                </c:pt>
                <c:pt idx="1038" formatCode="General">
                  <c:v>0.50417003999999999</c:v>
                </c:pt>
                <c:pt idx="1039" formatCode="General">
                  <c:v>0.46892371599999999</c:v>
                </c:pt>
                <c:pt idx="1040" formatCode="General">
                  <c:v>0.43190852000000002</c:v>
                </c:pt>
                <c:pt idx="1041" formatCode="General">
                  <c:v>0.39327469500000001</c:v>
                </c:pt>
                <c:pt idx="1042" formatCode="General">
                  <c:v>0.35317853399999999</c:v>
                </c:pt>
                <c:pt idx="1043" formatCode="General">
                  <c:v>0.31178174800000003</c:v>
                </c:pt>
                <c:pt idx="1044" formatCode="General">
                  <c:v>0.26925081499999998</c:v>
                </c:pt>
                <c:pt idx="1045" formatCode="General">
                  <c:v>0.22575631099999999</c:v>
                </c:pt>
                <c:pt idx="1046" formatCode="General">
                  <c:v>0.18147222199999999</c:v>
                </c:pt>
                <c:pt idx="1047" formatCode="General">
                  <c:v>0.13657525400000001</c:v>
                </c:pt>
                <c:pt idx="1048" formatCode="General">
                  <c:v>9.1244120999999997E-2</c:v>
                </c:pt>
                <c:pt idx="1049" formatCode="General">
                  <c:v>4.5658837000000001E-2</c:v>
                </c:pt>
                <c:pt idx="1050">
                  <c:v>7.7340000000000002E-13</c:v>
                </c:pt>
                <c:pt idx="1051" formatCode="General">
                  <c:v>-4.5551923000000001E-2</c:v>
                </c:pt>
                <c:pt idx="1052" formatCode="General">
                  <c:v>-9.0817311999999997E-2</c:v>
                </c:pt>
                <c:pt idx="1053" formatCode="General">
                  <c:v>-0.13561809899999999</c:v>
                </c:pt>
                <c:pt idx="1054" formatCode="General">
                  <c:v>-0.17977847199999999</c:v>
                </c:pt>
                <c:pt idx="1055" formatCode="General">
                  <c:v>-0.223125563</c:v>
                </c:pt>
                <c:pt idx="1056" formatCode="General">
                  <c:v>-0.26549012799999999</c:v>
                </c:pt>
                <c:pt idx="1057" formatCode="General">
                  <c:v>-0.30670720299999998</c:v>
                </c:pt>
                <c:pt idx="1058" formatCode="General">
                  <c:v>-0.34661674999999997</c:v>
                </c:pt>
                <c:pt idx="1059" formatCode="General">
                  <c:v>-0.38506427799999998</c:v>
                </c:pt>
                <c:pt idx="1060" formatCode="General">
                  <c:v>-0.42190144099999999</c:v>
                </c:pt>
                <c:pt idx="1061" formatCode="General">
                  <c:v>-0.45698660899999999</c:v>
                </c:pt>
                <c:pt idx="1062" formatCode="General">
                  <c:v>-0.49018541399999999</c:v>
                </c:pt>
                <c:pt idx="1063" formatCode="General">
                  <c:v>-0.52137126099999997</c:v>
                </c:pt>
                <c:pt idx="1064" formatCode="General">
                  <c:v>-0.55042581400000001</c:v>
                </c:pt>
                <c:pt idx="1065" formatCode="General">
                  <c:v>-0.57723944400000005</c:v>
                </c:pt>
                <c:pt idx="1066" formatCode="General">
                  <c:v>-0.60171163800000005</c:v>
                </c:pt>
                <c:pt idx="1067" formatCode="General">
                  <c:v>-0.62375137999999997</c:v>
                </c:pt>
                <c:pt idx="1068" formatCode="General">
                  <c:v>-0.64327748299999998</c:v>
                </c:pt>
                <c:pt idx="1069" formatCode="General">
                  <c:v>-0.66021889</c:v>
                </c:pt>
                <c:pt idx="1070" formatCode="General">
                  <c:v>-0.67451492999999996</c:v>
                </c:pt>
                <c:pt idx="1071" formatCode="General">
                  <c:v>-0.68611553300000006</c:v>
                </c:pt>
                <c:pt idx="1072" formatCode="General">
                  <c:v>-0.69498140200000003</c:v>
                </c:pt>
                <c:pt idx="1073" formatCode="General">
                  <c:v>-0.70108414100000005</c:v>
                </c:pt>
                <c:pt idx="1074" formatCode="General">
                  <c:v>-0.70440634400000002</c:v>
                </c:pt>
                <c:pt idx="1075" formatCode="General">
                  <c:v>-0.70494163399999998</c:v>
                </c:pt>
                <c:pt idx="1076" formatCode="General">
                  <c:v>-0.70269466599999997</c:v>
                </c:pt>
                <c:pt idx="1077" formatCode="General">
                  <c:v>-0.69768107499999998</c:v>
                </c:pt>
                <c:pt idx="1078" formatCode="General">
                  <c:v>-0.68992739400000003</c:v>
                </c:pt>
                <c:pt idx="1079" formatCode="General">
                  <c:v>-0.67947091900000001</c:v>
                </c:pt>
                <c:pt idx="1080" formatCode="General">
                  <c:v>-0.66635953400000003</c:v>
                </c:pt>
                <c:pt idx="1081" formatCode="General">
                  <c:v>-0.65065149899999997</c:v>
                </c:pt>
                <c:pt idx="1082" formatCode="General">
                  <c:v>-0.63241519400000001</c:v>
                </c:pt>
                <c:pt idx="1083" formatCode="General">
                  <c:v>-0.61172882100000003</c:v>
                </c:pt>
                <c:pt idx="1084" formatCode="General">
                  <c:v>-0.58868007200000005</c:v>
                </c:pt>
                <c:pt idx="1085" formatCode="General">
                  <c:v>-0.56336575799999999</c:v>
                </c:pt>
                <c:pt idx="1086" formatCode="General">
                  <c:v>-0.53589140599999996</c:v>
                </c:pt>
                <c:pt idx="1087" formatCode="General">
                  <c:v>-0.50637081900000003</c:v>
                </c:pt>
                <c:pt idx="1088" formatCode="General">
                  <c:v>-0.47492560299999997</c:v>
                </c:pt>
                <c:pt idx="1089" formatCode="General">
                  <c:v>-0.44168467</c:v>
                </c:pt>
                <c:pt idx="1090" formatCode="General">
                  <c:v>-0.40678371000000002</c:v>
                </c:pt>
                <c:pt idx="1091" formatCode="General">
                  <c:v>-0.37036463400000003</c:v>
                </c:pt>
                <c:pt idx="1092" formatCode="General">
                  <c:v>-0.33257500200000001</c:v>
                </c:pt>
                <c:pt idx="1093" formatCode="General">
                  <c:v>-0.29356742200000002</c:v>
                </c:pt>
                <c:pt idx="1094" formatCode="General">
                  <c:v>-0.25349893400000001</c:v>
                </c:pt>
                <c:pt idx="1095" formatCode="General">
                  <c:v>-0.21253038099999999</c:v>
                </c:pt>
                <c:pt idx="1096" formatCode="General">
                  <c:v>-0.17082575999999999</c:v>
                </c:pt>
                <c:pt idx="1097" formatCode="General">
                  <c:v>-0.12855156700000001</c:v>
                </c:pt>
                <c:pt idx="1098" formatCode="General">
                  <c:v>-8.5876130999999994E-2</c:v>
                </c:pt>
                <c:pt idx="1099" formatCode="General">
                  <c:v>-4.2968948E-2</c:v>
                </c:pt>
                <c:pt idx="1100">
                  <c:v>-8.5169299999999999E-13</c:v>
                </c:pt>
                <c:pt idx="1101" formatCode="General">
                  <c:v>4.2860910000000002E-2</c:v>
                </c:pt>
                <c:pt idx="1102" formatCode="General">
                  <c:v>8.5444834999999997E-2</c:v>
                </c:pt>
                <c:pt idx="1103" formatCode="General">
                  <c:v>0.12758434799999999</c:v>
                </c:pt>
                <c:pt idx="1104" formatCode="General">
                  <c:v>0.16911419899999999</c:v>
                </c:pt>
                <c:pt idx="1105" formatCode="General">
                  <c:v>0.20987196599999999</c:v>
                </c:pt>
                <c:pt idx="1106" formatCode="General">
                  <c:v>0.249698687</c:v>
                </c:pt>
                <c:pt idx="1107" formatCode="General">
                  <c:v>0.28843948200000002</c:v>
                </c:pt>
                <c:pt idx="1108" formatCode="General">
                  <c:v>0.32594415300000001</c:v>
                </c:pt>
                <c:pt idx="1109" formatCode="General">
                  <c:v>0.36206777099999998</c:v>
                </c:pt>
                <c:pt idx="1110" formatCode="General">
                  <c:v>0.39667122799999999</c:v>
                </c:pt>
                <c:pt idx="1111" formatCode="General">
                  <c:v>0.42962177899999998</c:v>
                </c:pt>
                <c:pt idx="1112" formatCode="General">
                  <c:v>0.460793548</c:v>
                </c:pt>
                <c:pt idx="1113" formatCode="General">
                  <c:v>0.490068008</c:v>
                </c:pt>
                <c:pt idx="1114" formatCode="General">
                  <c:v>0.51733443099999998</c:v>
                </c:pt>
                <c:pt idx="1115" formatCode="General">
                  <c:v>0.54249030799999998</c:v>
                </c:pt>
                <c:pt idx="1116" formatCode="General">
                  <c:v>0.565441729</c:v>
                </c:pt>
                <c:pt idx="1117" formatCode="General">
                  <c:v>0.58610373800000004</c:v>
                </c:pt>
                <c:pt idx="1118" formatCode="General">
                  <c:v>0.60440064000000004</c:v>
                </c:pt>
                <c:pt idx="1119" formatCode="General">
                  <c:v>0.62026628100000003</c:v>
                </c:pt>
                <c:pt idx="1120" formatCode="General">
                  <c:v>0.63364428399999995</c:v>
                </c:pt>
                <c:pt idx="1121" formatCode="General">
                  <c:v>0.64448824299999996</c:v>
                </c:pt>
                <c:pt idx="1122" formatCode="General">
                  <c:v>0.65276188800000001</c:v>
                </c:pt>
                <c:pt idx="1123" formatCode="General">
                  <c:v>0.658439196</c:v>
                </c:pt>
                <c:pt idx="1124" formatCode="General">
                  <c:v>0.66150446900000004</c:v>
                </c:pt>
                <c:pt idx="1125" formatCode="General">
                  <c:v>0.66195237100000004</c:v>
                </c:pt>
                <c:pt idx="1126" formatCode="General">
                  <c:v>0.65978791999999997</c:v>
                </c:pt>
                <c:pt idx="1127" formatCode="General">
                  <c:v>0.65502644300000001</c:v>
                </c:pt>
                <c:pt idx="1128" formatCode="General">
                  <c:v>0.64769348900000001</c:v>
                </c:pt>
                <c:pt idx="1129" formatCode="General">
                  <c:v>0.63782469799999997</c:v>
                </c:pt>
                <c:pt idx="1130" formatCode="General">
                  <c:v>0.62546563899999996</c:v>
                </c:pt>
                <c:pt idx="1131" formatCode="General">
                  <c:v>0.61067159699999995</c:v>
                </c:pt>
                <c:pt idx="1132" formatCode="General">
                  <c:v>0.59350733700000002</c:v>
                </c:pt>
                <c:pt idx="1133" formatCode="General">
                  <c:v>0.57404681700000004</c:v>
                </c:pt>
                <c:pt idx="1134" formatCode="General">
                  <c:v>0.55237287400000001</c:v>
                </c:pt>
                <c:pt idx="1135" formatCode="General">
                  <c:v>0.528576873</c:v>
                </c:pt>
                <c:pt idx="1136" formatCode="General">
                  <c:v>0.50275832300000001</c:v>
                </c:pt>
                <c:pt idx="1137" formatCode="General">
                  <c:v>0.47502446300000001</c:v>
                </c:pt>
                <c:pt idx="1138" formatCode="General">
                  <c:v>0.44548981599999998</c:v>
                </c:pt>
                <c:pt idx="1139" formatCode="General">
                  <c:v>0.41427571899999999</c:v>
                </c:pt>
                <c:pt idx="1140" formatCode="General">
                  <c:v>0.38150982300000003</c:v>
                </c:pt>
                <c:pt idx="1141" formatCode="General">
                  <c:v>0.34732557400000003</c:v>
                </c:pt>
                <c:pt idx="1142" formatCode="General">
                  <c:v>0.31186166799999998</c:v>
                </c:pt>
                <c:pt idx="1143" formatCode="General">
                  <c:v>0.275261492</c:v>
                </c:pt>
                <c:pt idx="1144" formatCode="General">
                  <c:v>0.23767253999999999</c:v>
                </c:pt>
                <c:pt idx="1145" formatCode="General">
                  <c:v>0.19924581999999999</c:v>
                </c:pt>
                <c:pt idx="1146" formatCode="General">
                  <c:v>0.160135254</c:v>
                </c:pt>
                <c:pt idx="1147" formatCode="General">
                  <c:v>0.12049705099999999</c:v>
                </c:pt>
                <c:pt idx="1148" formatCode="General">
                  <c:v>8.0489092999999998E-2</c:v>
                </c:pt>
                <c:pt idx="1149" formatCode="General">
                  <c:v>4.0270299000000002E-2</c:v>
                </c:pt>
                <c:pt idx="1150">
                  <c:v>9.1426699999999999E-13</c:v>
                </c:pt>
                <c:pt idx="1151" formatCode="General">
                  <c:v>-4.0162695999999998E-2</c:v>
                </c:pt>
                <c:pt idx="1152" formatCode="General">
                  <c:v>-8.0059533000000002E-2</c:v>
                </c:pt>
                <c:pt idx="1153" formatCode="General">
                  <c:v>-0.11953372499999999</c:v>
                </c:pt>
                <c:pt idx="1154" formatCode="General">
                  <c:v>-0.15843057899999999</c:v>
                </c:pt>
                <c:pt idx="1155" formatCode="General">
                  <c:v>-0.196598096</c:v>
                </c:pt>
                <c:pt idx="1156" formatCode="General">
                  <c:v>-0.23388756799999999</c:v>
                </c:pt>
                <c:pt idx="1157" formatCode="General">
                  <c:v>-0.27015415199999998</c:v>
                </c:pt>
                <c:pt idx="1158" formatCode="General">
                  <c:v>-0.30525743999999999</c:v>
                </c:pt>
                <c:pt idx="1159" formatCode="General">
                  <c:v>-0.33906199399999998</c:v>
                </c:pt>
                <c:pt idx="1160" formatCode="General">
                  <c:v>-0.37143787499999997</c:v>
                </c:pt>
                <c:pt idx="1161" formatCode="General">
                  <c:v>-0.40226113499999999</c:v>
                </c:pt>
                <c:pt idx="1162" formatCode="General">
                  <c:v>-0.431414299</c:v>
                </c:pt>
                <c:pt idx="1163" formatCode="General">
                  <c:v>-0.45878680300000002</c:v>
                </c:pt>
                <c:pt idx="1164" formatCode="General">
                  <c:v>-0.48427542099999998</c:v>
                </c:pt>
                <c:pt idx="1165" formatCode="General">
                  <c:v>-0.50778464499999998</c:v>
                </c:pt>
                <c:pt idx="1166" formatCode="General">
                  <c:v>-0.52922704799999998</c:v>
                </c:pt>
                <c:pt idx="1167" formatCode="General">
                  <c:v>-0.54852360499999997</c:v>
                </c:pt>
                <c:pt idx="1168" formatCode="General">
                  <c:v>-0.56560398199999995</c:v>
                </c:pt>
                <c:pt idx="1169" formatCode="General">
                  <c:v>-0.58040679299999998</c:v>
                </c:pt>
                <c:pt idx="1170" formatCode="General">
                  <c:v>-0.592879814</c:v>
                </c:pt>
                <c:pt idx="1171" formatCode="General">
                  <c:v>-0.60298016799999998</c:v>
                </c:pt>
                <c:pt idx="1172" formatCode="General">
                  <c:v>-0.61067446999999997</c:v>
                </c:pt>
                <c:pt idx="1173" formatCode="General">
                  <c:v>-0.61593892699999997</c:v>
                </c:pt>
                <c:pt idx="1174" formatCode="General">
                  <c:v>-0.61875941199999995</c:v>
                </c:pt>
                <c:pt idx="1175" formatCode="General">
                  <c:v>-0.61913149099999998</c:v>
                </c:pt>
                <c:pt idx="1176" formatCode="General">
                  <c:v>-0.617060414</c:v>
                </c:pt>
                <c:pt idx="1177" formatCode="General">
                  <c:v>-0.61256106700000001</c:v>
                </c:pt>
                <c:pt idx="1178" formatCode="General">
                  <c:v>-0.60565788700000001</c:v>
                </c:pt>
                <c:pt idx="1179" formatCode="General">
                  <c:v>-0.59638474100000005</c:v>
                </c:pt>
                <c:pt idx="1180" formatCode="General">
                  <c:v>-0.58478476199999996</c:v>
                </c:pt>
                <c:pt idx="1181" formatCode="General">
                  <c:v>-0.57091015899999997</c:v>
                </c:pt>
                <c:pt idx="1182" formatCode="General">
                  <c:v>-0.55482197700000002</c:v>
                </c:pt>
                <c:pt idx="1183" formatCode="General">
                  <c:v>-0.53658984200000004</c:v>
                </c:pt>
                <c:pt idx="1184" formatCode="General">
                  <c:v>-0.51629165200000005</c:v>
                </c:pt>
                <c:pt idx="1185" formatCode="General">
                  <c:v>-0.49401325200000001</c:v>
                </c:pt>
                <c:pt idx="1186" formatCode="General">
                  <c:v>-0.46984807200000001</c:v>
                </c:pt>
                <c:pt idx="1187" formatCode="General">
                  <c:v>-0.44389673299999999</c:v>
                </c:pt>
                <c:pt idx="1188" formatCode="General">
                  <c:v>-0.416266635</c:v>
                </c:pt>
                <c:pt idx="1189" formatCode="General">
                  <c:v>-0.38707150800000001</c:v>
                </c:pt>
                <c:pt idx="1190" formatCode="General">
                  <c:v>-0.35643095000000002</c:v>
                </c:pt>
                <c:pt idx="1191" formatCode="General">
                  <c:v>-0.32446993400000002</c:v>
                </c:pt>
                <c:pt idx="1192" formatCode="General">
                  <c:v>-0.291318299</c:v>
                </c:pt>
                <c:pt idx="1193" formatCode="General">
                  <c:v>-0.257110226</c:v>
                </c:pt>
                <c:pt idx="1194" formatCode="General">
                  <c:v>-0.22198369500000001</c:v>
                </c:pt>
                <c:pt idx="1195" formatCode="General">
                  <c:v>-0.18607992500000001</c:v>
                </c:pt>
                <c:pt idx="1196" formatCode="General">
                  <c:v>-0.149542811</c:v>
                </c:pt>
                <c:pt idx="1197" formatCode="General">
                  <c:v>-0.112518348</c:v>
                </c:pt>
                <c:pt idx="1198" formatCode="General">
                  <c:v>-7.5154044000000003E-2</c:v>
                </c:pt>
                <c:pt idx="1199" formatCode="General">
                  <c:v>-3.7598336000000003E-2</c:v>
                </c:pt>
                <c:pt idx="1200">
                  <c:v>-9.5345900000000009E-13</c:v>
                </c:pt>
                <c:pt idx="1201" formatCode="General">
                  <c:v>3.7492439000000002E-2</c:v>
                </c:pt>
                <c:pt idx="1202" formatCode="General">
                  <c:v>7.4731292000000005E-2</c:v>
                </c:pt>
                <c:pt idx="1203" formatCode="General">
                  <c:v>0.111570289</c:v>
                </c:pt>
                <c:pt idx="1204" formatCode="General">
                  <c:v>0.14786515</c:v>
                </c:pt>
                <c:pt idx="1205" formatCode="General">
                  <c:v>0.183474156</c:v>
                </c:pt>
                <c:pt idx="1206" formatCode="General">
                  <c:v>0.218258692</c:v>
                </c:pt>
                <c:pt idx="1207" formatCode="General">
                  <c:v>0.25208379800000003</c:v>
                </c:pt>
                <c:pt idx="1208" formatCode="General">
                  <c:v>0.28481868199999999</c:v>
                </c:pt>
                <c:pt idx="1209" formatCode="General">
                  <c:v>0.316337229</c:v>
                </c:pt>
                <c:pt idx="1210" formatCode="General">
                  <c:v>0.34651848899999999</c:v>
                </c:pt>
                <c:pt idx="1211" formatCode="General">
                  <c:v>0.37524713599999998</c:v>
                </c:pt>
                <c:pt idx="1212" formatCode="General">
                  <c:v>0.40241390900000001</c:v>
                </c:pt>
                <c:pt idx="1213" formatCode="General">
                  <c:v>0.427916028</c:v>
                </c:pt>
                <c:pt idx="1214" formatCode="General">
                  <c:v>0.45165758099999997</c:v>
                </c:pt>
                <c:pt idx="1215" formatCode="General">
                  <c:v>0.47354988199999998</c:v>
                </c:pt>
                <c:pt idx="1216" formatCode="General">
                  <c:v>0.49351180500000003</c:v>
                </c:pt>
                <c:pt idx="1217" formatCode="General">
                  <c:v>0.51147007600000005</c:v>
                </c:pt>
                <c:pt idx="1218" formatCode="General">
                  <c:v>0.52735954799999996</c:v>
                </c:pt>
                <c:pt idx="1219" formatCode="General">
                  <c:v>0.54112343100000004</c:v>
                </c:pt>
                <c:pt idx="1220" formatCode="General">
                  <c:v>0.55271349199999997</c:v>
                </c:pt>
                <c:pt idx="1221" formatCode="General">
                  <c:v>0.56209022200000003</c:v>
                </c:pt>
                <c:pt idx="1222" formatCode="General">
                  <c:v>0.56922296999999999</c:v>
                </c:pt>
                <c:pt idx="1223" formatCode="General">
                  <c:v>0.57409003199999997</c:v>
                </c:pt>
                <c:pt idx="1224" formatCode="General">
                  <c:v>0.57667871800000003</c:v>
                </c:pt>
                <c:pt idx="1225" formatCode="General">
                  <c:v>0.576985372</c:v>
                </c:pt>
                <c:pt idx="1226" formatCode="General">
                  <c:v>0.57501536200000003</c:v>
                </c:pt>
                <c:pt idx="1227" formatCode="General">
                  <c:v>0.570783033</c:v>
                </c:pt>
                <c:pt idx="1228" formatCode="General">
                  <c:v>0.56431162199999996</c:v>
                </c:pt>
                <c:pt idx="1229" formatCode="General">
                  <c:v>0.555633143</c:v>
                </c:pt>
                <c:pt idx="1230" formatCode="General">
                  <c:v>0.54478823499999995</c:v>
                </c:pt>
                <c:pt idx="1231" formatCode="General">
                  <c:v>0.53182597600000003</c:v>
                </c:pt>
                <c:pt idx="1232" formatCode="General">
                  <c:v>0.51680366300000002</c:v>
                </c:pt>
                <c:pt idx="1233" formatCode="General">
                  <c:v>0.49978656300000002</c:v>
                </c:pt>
                <c:pt idx="1234" formatCode="General">
                  <c:v>0.48084763200000002</c:v>
                </c:pt>
                <c:pt idx="1235" formatCode="General">
                  <c:v>0.46006720699999998</c:v>
                </c:pt>
                <c:pt idx="1236" formatCode="General">
                  <c:v>0.43753266000000002</c:v>
                </c:pt>
                <c:pt idx="1237" formatCode="General">
                  <c:v>0.41333803899999999</c:v>
                </c:pt>
                <c:pt idx="1238" formatCode="General">
                  <c:v>0.38758367300000002</c:v>
                </c:pt>
                <c:pt idx="1239" formatCode="General">
                  <c:v>0.36037576100000002</c:v>
                </c:pt>
                <c:pt idx="1240" formatCode="General">
                  <c:v>0.33182592999999999</c:v>
                </c:pt>
                <c:pt idx="1241" formatCode="General">
                  <c:v>0.30205078200000002</c:v>
                </c:pt>
                <c:pt idx="1242" formatCode="General">
                  <c:v>0.27117141700000003</c:v>
                </c:pt>
                <c:pt idx="1243" formatCode="General">
                  <c:v>0.239312942</c:v>
                </c:pt>
                <c:pt idx="1244" formatCode="General">
                  <c:v>0.206603963</c:v>
                </c:pt>
                <c:pt idx="1245" formatCode="General">
                  <c:v>0.17317606899999999</c:v>
                </c:pt>
                <c:pt idx="1246" formatCode="General">
                  <c:v>0.13916330399999999</c:v>
                </c:pt>
                <c:pt idx="1247" formatCode="General">
                  <c:v>0.10470162399999999</c:v>
                </c:pt>
                <c:pt idx="1248" formatCode="General">
                  <c:v>6.9928361999999994E-2</c:v>
                </c:pt>
                <c:pt idx="1249" formatCode="General">
                  <c:v>3.4981674999999997E-2</c:v>
                </c:pt>
                <c:pt idx="1250">
                  <c:v>9.8790600000000009E-13</c:v>
                </c:pt>
                <c:pt idx="1251" formatCode="General">
                  <c:v>-3.4878497000000001E-2</c:v>
                </c:pt>
                <c:pt idx="1252" formatCode="General">
                  <c:v>-6.9516465E-2</c:v>
                </c:pt>
                <c:pt idx="1253" formatCode="General">
                  <c:v>-0.103777907</c:v>
                </c:pt>
                <c:pt idx="1254" formatCode="General">
                  <c:v>-0.13752871799999999</c:v>
                </c:pt>
                <c:pt idx="1255" formatCode="General">
                  <c:v>-0.17063720099999999</c:v>
                </c:pt>
                <c:pt idx="1256" formatCode="General">
                  <c:v>-0.20297459200000001</c:v>
                </c:pt>
                <c:pt idx="1257" formatCode="General">
                  <c:v>-0.234415548</c:v>
                </c:pt>
                <c:pt idx="1258" formatCode="General">
                  <c:v>-0.26483864000000001</c:v>
                </c:pt>
                <c:pt idx="1259" formatCode="General">
                  <c:v>-0.29412682099999998</c:v>
                </c:pt>
                <c:pt idx="1260" formatCode="General">
                  <c:v>-0.32216787000000002</c:v>
                </c:pt>
                <c:pt idx="1261" formatCode="General">
                  <c:v>-0.34885482800000001</c:v>
                </c:pt>
                <c:pt idx="1262" formatCode="General">
                  <c:v>-0.37408639799999999</c:v>
                </c:pt>
                <c:pt idx="1263" formatCode="General">
                  <c:v>-0.397767337</c:v>
                </c:pt>
                <c:pt idx="1264" formatCode="General">
                  <c:v>-0.41980880500000001</c:v>
                </c:pt>
                <c:pt idx="1265" formatCode="General">
                  <c:v>-0.44012870399999998</c:v>
                </c:pt>
                <c:pt idx="1266" formatCode="General">
                  <c:v>-0.45865197800000002</c:v>
                </c:pt>
                <c:pt idx="1267" formatCode="General">
                  <c:v>-0.47531089300000001</c:v>
                </c:pt>
                <c:pt idx="1268" formatCode="General">
                  <c:v>-0.49004527799999997</c:v>
                </c:pt>
                <c:pt idx="1269" formatCode="General">
                  <c:v>-0.502802741</c:v>
                </c:pt>
                <c:pt idx="1270" formatCode="General">
                  <c:v>-0.51353885799999999</c:v>
                </c:pt>
                <c:pt idx="1271" formatCode="General">
                  <c:v>-0.52221731599999999</c:v>
                </c:pt>
                <c:pt idx="1272" formatCode="General">
                  <c:v>-0.52881003999999998</c:v>
                </c:pt>
                <c:pt idx="1273" formatCode="General">
                  <c:v>-0.53329727400000004</c:v>
                </c:pt>
                <c:pt idx="1274" formatCode="General">
                  <c:v>-0.53566763699999997</c:v>
                </c:pt>
                <c:pt idx="1275" formatCode="General">
                  <c:v>-0.53591814199999999</c:v>
                </c:pt>
                <c:pt idx="1276" formatCode="General">
                  <c:v>-0.53405418199999999</c:v>
                </c:pt>
                <c:pt idx="1277" formatCode="General">
                  <c:v>-0.53008948300000003</c:v>
                </c:pt>
                <c:pt idx="1278" formatCode="General">
                  <c:v>-0.52404602700000003</c:v>
                </c:pt>
                <c:pt idx="1279" formatCode="General">
                  <c:v>-0.51595393700000003</c:v>
                </c:pt>
                <c:pt idx="1280" formatCode="General">
                  <c:v>-0.50585133599999998</c:v>
                </c:pt>
                <c:pt idx="1281" formatCode="General">
                  <c:v>-0.49378417099999999</c:v>
                </c:pt>
                <c:pt idx="1282" formatCode="General">
                  <c:v>-0.47980600800000001</c:v>
                </c:pt>
                <c:pt idx="1283" formatCode="General">
                  <c:v>-0.463977798</c:v>
                </c:pt>
                <c:pt idx="1284" formatCode="General">
                  <c:v>-0.446367611</c:v>
                </c:pt>
                <c:pt idx="1285" formatCode="General">
                  <c:v>-0.42705035000000002</c:v>
                </c:pt>
                <c:pt idx="1286" formatCode="General">
                  <c:v>-0.40610743100000002</c:v>
                </c:pt>
                <c:pt idx="1287" formatCode="General">
                  <c:v>-0.38362644099999998</c:v>
                </c:pt>
                <c:pt idx="1288" formatCode="General">
                  <c:v>-0.359700776</c:v>
                </c:pt>
                <c:pt idx="1289" formatCode="General">
                  <c:v>-0.33442925299999998</c:v>
                </c:pt>
                <c:pt idx="1290" formatCode="General">
                  <c:v>-0.30791570099999999</c:v>
                </c:pt>
                <c:pt idx="1291" formatCode="General">
                  <c:v>-0.28026854000000001</c:v>
                </c:pt>
                <c:pt idx="1292" formatCode="General">
                  <c:v>-0.25160033199999998</c:v>
                </c:pt>
                <c:pt idx="1293" formatCode="General">
                  <c:v>-0.22202733299999999</c:v>
                </c:pt>
                <c:pt idx="1294" formatCode="General">
                  <c:v>-0.191669012</c:v>
                </c:pt>
                <c:pt idx="1295" formatCode="General">
                  <c:v>-0.16064757599999999</c:v>
                </c:pt>
                <c:pt idx="1296" formatCode="General">
                  <c:v>-0.12908747700000001</c:v>
                </c:pt>
                <c:pt idx="1297" formatCode="General">
                  <c:v>-9.7114913999999997E-2</c:v>
                </c:pt>
                <c:pt idx="1298" formatCode="General">
                  <c:v>-6.4857324999999993E-2</c:v>
                </c:pt>
                <c:pt idx="1299" formatCode="General">
                  <c:v>-3.2442886999999997E-2</c:v>
                </c:pt>
                <c:pt idx="1300">
                  <c:v>-1.00236E-12</c:v>
                </c:pt>
                <c:pt idx="1301" formatCode="General">
                  <c:v>3.2343216000000001E-2</c:v>
                </c:pt>
                <c:pt idx="1302" formatCode="General">
                  <c:v>6.4459428999999999E-2</c:v>
                </c:pt>
                <c:pt idx="1303" formatCode="General">
                  <c:v>9.6222593999999995E-2</c:v>
                </c:pt>
                <c:pt idx="1304" formatCode="General">
                  <c:v>0.12750845</c:v>
                </c:pt>
                <c:pt idx="1305" formatCode="General">
                  <c:v>0.158195001</c:v>
                </c:pt>
                <c:pt idx="1306" formatCode="General">
                  <c:v>0.188162995</c:v>
                </c:pt>
                <c:pt idx="1307" formatCode="General">
                  <c:v>0.21729638300000001</c:v>
                </c:pt>
                <c:pt idx="1308" formatCode="General">
                  <c:v>0.24548277299999999</c:v>
                </c:pt>
                <c:pt idx="1309" formatCode="General">
                  <c:v>0.27261385599999999</c:v>
                </c:pt>
                <c:pt idx="1310" formatCode="General">
                  <c:v>0.29858582900000002</c:v>
                </c:pt>
                <c:pt idx="1311" formatCode="General">
                  <c:v>0.32329978199999998</c:v>
                </c:pt>
                <c:pt idx="1312" formatCode="General">
                  <c:v>0.34666208300000001</c:v>
                </c:pt>
                <c:pt idx="1313" formatCode="General">
                  <c:v>0.368584725</c:v>
                </c:pt>
                <c:pt idx="1314" formatCode="General">
                  <c:v>0.38898565899999998</c:v>
                </c:pt>
                <c:pt idx="1315" formatCode="General">
                  <c:v>0.40778909899999999</c:v>
                </c:pt>
                <c:pt idx="1316" formatCode="General">
                  <c:v>0.42492580200000002</c:v>
                </c:pt>
                <c:pt idx="1317" formatCode="General">
                  <c:v>0.44033332200000003</c:v>
                </c:pt>
                <c:pt idx="1318" formatCode="General">
                  <c:v>0.45395623600000001</c:v>
                </c:pt>
                <c:pt idx="1319" formatCode="General">
                  <c:v>0.46574633700000001</c:v>
                </c:pt>
                <c:pt idx="1320" formatCode="General">
                  <c:v>0.47566280799999999</c:v>
                </c:pt>
                <c:pt idx="1321" formatCode="General">
                  <c:v>0.483672357</c:v>
                </c:pt>
                <c:pt idx="1322" formatCode="General">
                  <c:v>0.48974932300000001</c:v>
                </c:pt>
                <c:pt idx="1323" formatCode="General">
                  <c:v>0.493875758</c:v>
                </c:pt>
                <c:pt idx="1324" formatCode="General">
                  <c:v>0.49604147199999998</c:v>
                </c:pt>
                <c:pt idx="1325" formatCode="General">
                  <c:v>0.49624404799999999</c:v>
                </c:pt>
                <c:pt idx="1326" formatCode="General">
                  <c:v>0.49448882799999999</c:v>
                </c:pt>
                <c:pt idx="1327" formatCode="General">
                  <c:v>0.49078886799999999</c:v>
                </c:pt>
                <c:pt idx="1328" formatCode="General">
                  <c:v>0.48516486199999997</c:v>
                </c:pt>
                <c:pt idx="1329" formatCode="General">
                  <c:v>0.477645035</c:v>
                </c:pt>
                <c:pt idx="1330" formatCode="General">
                  <c:v>0.46826501100000001</c:v>
                </c:pt>
                <c:pt idx="1331" formatCode="General">
                  <c:v>0.45706764500000002</c:v>
                </c:pt>
                <c:pt idx="1332" formatCode="General">
                  <c:v>0.44410283499999997</c:v>
                </c:pt>
                <c:pt idx="1333" formatCode="General">
                  <c:v>0.42942729899999998</c:v>
                </c:pt>
                <c:pt idx="1334" formatCode="General">
                  <c:v>0.41310433299999999</c:v>
                </c:pt>
                <c:pt idx="1335" formatCode="General">
                  <c:v>0.39520353699999999</c:v>
                </c:pt>
                <c:pt idx="1336" formatCode="General">
                  <c:v>0.375800523</c:v>
                </c:pt>
                <c:pt idx="1337" formatCode="General">
                  <c:v>0.35497659399999998</c:v>
                </c:pt>
                <c:pt idx="1338" formatCode="General">
                  <c:v>0.33281840899999998</c:v>
                </c:pt>
                <c:pt idx="1339" formatCode="General">
                  <c:v>0.30941762099999998</c:v>
                </c:pt>
                <c:pt idx="1340" formatCode="General">
                  <c:v>0.28487049800000003</c:v>
                </c:pt>
                <c:pt idx="1341" formatCode="General">
                  <c:v>0.259277533</c:v>
                </c:pt>
                <c:pt idx="1342" formatCode="General">
                  <c:v>0.23274302699999999</c:v>
                </c:pt>
                <c:pt idx="1343" formatCode="General">
                  <c:v>0.20537467100000001</c:v>
                </c:pt>
                <c:pt idx="1344" formatCode="General">
                  <c:v>0.177283106</c:v>
                </c:pt>
                <c:pt idx="1345" formatCode="General">
                  <c:v>0.14858147699999999</c:v>
                </c:pt>
                <c:pt idx="1346" formatCode="General">
                  <c:v>0.119384981</c:v>
                </c:pt>
                <c:pt idx="1347" formatCode="General">
                  <c:v>8.9810399999999999E-2</c:v>
                </c:pt>
                <c:pt idx="1348" formatCode="General">
                  <c:v>5.9975641000000003E-2</c:v>
                </c:pt>
                <c:pt idx="1349" formatCode="General">
                  <c:v>2.9999260999999999E-2</c:v>
                </c:pt>
                <c:pt idx="1350">
                  <c:v>1.01329E-12</c:v>
                </c:pt>
                <c:pt idx="1351" formatCode="General">
                  <c:v>-2.9903689000000001E-2</c:v>
                </c:pt>
                <c:pt idx="1352" formatCode="General">
                  <c:v>-5.9594108999999999E-2</c:v>
                </c:pt>
                <c:pt idx="1353" formatCode="General">
                  <c:v>-8.8954779999999997E-2</c:v>
                </c:pt>
                <c:pt idx="1354" formatCode="General">
                  <c:v>-0.117870894</c:v>
                </c:pt>
                <c:pt idx="1355" formatCode="General">
                  <c:v>-0.14622976700000001</c:v>
                </c:pt>
                <c:pt idx="1356" formatCode="General">
                  <c:v>-0.17392127299999999</c:v>
                </c:pt>
                <c:pt idx="1357" formatCode="General">
                  <c:v>-0.20083827500000001</c:v>
                </c:pt>
                <c:pt idx="1358" formatCode="General">
                  <c:v>-0.22687703400000001</c:v>
                </c:pt>
                <c:pt idx="1359" formatCode="General">
                  <c:v>-0.251937613</c:v>
                </c:pt>
                <c:pt idx="1360" formatCode="General">
                  <c:v>-0.27592425700000001</c:v>
                </c:pt>
                <c:pt idx="1361" formatCode="General">
                  <c:v>-0.298745755</c:v>
                </c:pt>
                <c:pt idx="1362" formatCode="General">
                  <c:v>-0.32031579300000002</c:v>
                </c:pt>
                <c:pt idx="1363" formatCode="General">
                  <c:v>-0.34055327200000002</c:v>
                </c:pt>
                <c:pt idx="1364" formatCode="General">
                  <c:v>-0.35938261500000002</c:v>
                </c:pt>
                <c:pt idx="1365" formatCode="General">
                  <c:v>-0.37673404900000002</c:v>
                </c:pt>
                <c:pt idx="1366" formatCode="General">
                  <c:v>-0.39254385899999999</c:v>
                </c:pt>
                <c:pt idx="1367" formatCode="General">
                  <c:v>-0.40675462099999998</c:v>
                </c:pt>
                <c:pt idx="1368" formatCode="General">
                  <c:v>-0.419315412</c:v>
                </c:pt>
                <c:pt idx="1369" formatCode="General">
                  <c:v>-0.43018198299999999</c:v>
                </c:pt>
                <c:pt idx="1370" formatCode="General">
                  <c:v>-0.439316922</c:v>
                </c:pt>
                <c:pt idx="1371" formatCode="General">
                  <c:v>-0.44668976900000001</c:v>
                </c:pt>
                <c:pt idx="1372" formatCode="General">
                  <c:v>-0.452277123</c:v>
                </c:pt>
                <c:pt idx="1373" formatCode="General">
                  <c:v>-0.45606270599999998</c:v>
                </c:pt>
                <c:pt idx="1374" formatCode="General">
                  <c:v>-0.45803740700000001</c:v>
                </c:pt>
                <c:pt idx="1375" formatCode="General">
                  <c:v>-0.45819929300000001</c:v>
                </c:pt>
                <c:pt idx="1376" formatCode="General">
                  <c:v>-0.45655359600000001</c:v>
                </c:pt>
                <c:pt idx="1377" formatCode="General">
                  <c:v>-0.453112666</c:v>
                </c:pt>
                <c:pt idx="1378" formatCode="General">
                  <c:v>-0.44789590200000001</c:v>
                </c:pt>
                <c:pt idx="1379" formatCode="General">
                  <c:v>-0.44092964899999998</c:v>
                </c:pt>
                <c:pt idx="1380" formatCode="General">
                  <c:v>-0.43224707499999998</c:v>
                </c:pt>
                <c:pt idx="1381" formatCode="General">
                  <c:v>-0.421888017</c:v>
                </c:pt>
                <c:pt idx="1382" formatCode="General">
                  <c:v>-0.40989879899999998</c:v>
                </c:pt>
                <c:pt idx="1383" formatCode="General">
                  <c:v>-0.39633203299999997</c:v>
                </c:pt>
                <c:pt idx="1384" formatCode="General">
                  <c:v>-0.38124638599999999</c:v>
                </c:pt>
                <c:pt idx="1385" formatCode="General">
                  <c:v>-0.36470633099999999</c:v>
                </c:pt>
                <c:pt idx="1386" formatCode="General">
                  <c:v>-0.34678187300000002</c:v>
                </c:pt>
                <c:pt idx="1387" formatCode="General">
                  <c:v>-0.32754825500000001</c:v>
                </c:pt>
                <c:pt idx="1388" formatCode="General">
                  <c:v>-0.30708564100000002</c:v>
                </c:pt>
                <c:pt idx="1389" formatCode="General">
                  <c:v>-0.28547878799999998</c:v>
                </c:pt>
                <c:pt idx="1390" formatCode="General">
                  <c:v>-0.26281669099999999</c:v>
                </c:pt>
                <c:pt idx="1391" formatCode="General">
                  <c:v>-0.23919222300000001</c:v>
                </c:pt>
                <c:pt idx="1392" formatCode="General">
                  <c:v>-0.214701749</c:v>
                </c:pt>
                <c:pt idx="1393" formatCode="General">
                  <c:v>-0.189444741</c:v>
                </c:pt>
                <c:pt idx="1394" formatCode="General">
                  <c:v>-0.163523369</c:v>
                </c:pt>
                <c:pt idx="1395" formatCode="General">
                  <c:v>-0.137042093</c:v>
                </c:pt>
                <c:pt idx="1396" formatCode="General">
                  <c:v>-0.11010724</c:v>
                </c:pt>
                <c:pt idx="1397" formatCode="General">
                  <c:v>-8.2826577999999998E-2</c:v>
                </c:pt>
                <c:pt idx="1398" formatCode="General">
                  <c:v>-5.5308887000000001E-2</c:v>
                </c:pt>
                <c:pt idx="1399" formatCode="General">
                  <c:v>-2.7663527E-2</c:v>
                </c:pt>
                <c:pt idx="1400">
                  <c:v>-1.0141000000000001E-12</c:v>
                </c:pt>
                <c:pt idx="1401" formatCode="General">
                  <c:v>2.7572479E-2</c:v>
                </c:pt>
                <c:pt idx="1402" formatCode="General">
                  <c:v>5.4945412999999999E-2</c:v>
                </c:pt>
                <c:pt idx="1403" formatCode="General">
                  <c:v>8.2011451999999999E-2</c:v>
                </c:pt>
                <c:pt idx="1404" formatCode="General">
                  <c:v>0.108664811</c:v>
                </c:pt>
                <c:pt idx="1405" formatCode="General">
                  <c:v>0.13480168200000001</c:v>
                </c:pt>
                <c:pt idx="1406" formatCode="General">
                  <c:v>0.16032063799999999</c:v>
                </c:pt>
                <c:pt idx="1407" formatCode="General">
                  <c:v>0.185123028</c:v>
                </c:pt>
                <c:pt idx="1408" formatCode="General">
                  <c:v>0.209113355</c:v>
                </c:pt>
                <c:pt idx="1409" formatCode="General">
                  <c:v>0.23219964300000001</c:v>
                </c:pt>
                <c:pt idx="1410" formatCode="General">
                  <c:v>0.25429379000000002</c:v>
                </c:pt>
                <c:pt idx="1411" formatCode="General">
                  <c:v>0.27531190100000003</c:v>
                </c:pt>
                <c:pt idx="1412" formatCode="General">
                  <c:v>0.29517460699999998</c:v>
                </c:pt>
                <c:pt idx="1413" formatCode="General">
                  <c:v>0.31380736599999998</c:v>
                </c:pt>
                <c:pt idx="1414" formatCode="General">
                  <c:v>0.33114073399999999</c:v>
                </c:pt>
                <c:pt idx="1415" formatCode="General">
                  <c:v>0.34711062999999998</c:v>
                </c:pt>
                <c:pt idx="1416" formatCode="General">
                  <c:v>0.36165856899999999</c:v>
                </c:pt>
                <c:pt idx="1417" formatCode="General">
                  <c:v>0.37473187099999999</c:v>
                </c:pt>
                <c:pt idx="1418" formatCode="General">
                  <c:v>0.38628385399999998</c:v>
                </c:pt>
                <c:pt idx="1419" formatCode="General">
                  <c:v>0.39627399800000002</c:v>
                </c:pt>
                <c:pt idx="1420" formatCode="General">
                  <c:v>0.40466808199999998</c:v>
                </c:pt>
                <c:pt idx="1421" formatCode="General">
                  <c:v>0.41143829900000001</c:v>
                </c:pt>
                <c:pt idx="1422" formatCode="General">
                  <c:v>0.416563348</c:v>
                </c:pt>
                <c:pt idx="1423" formatCode="General">
                  <c:v>0.42002848999999998</c:v>
                </c:pt>
                <c:pt idx="1424" formatCode="General">
                  <c:v>0.42182559200000003</c:v>
                </c:pt>
                <c:pt idx="1425" formatCode="General">
                  <c:v>0.42195312899999998</c:v>
                </c:pt>
                <c:pt idx="1426" formatCode="General">
                  <c:v>0.42041617399999998</c:v>
                </c:pt>
                <c:pt idx="1427" formatCode="General">
                  <c:v>0.41722635400000002</c:v>
                </c:pt>
                <c:pt idx="1428" formatCode="General">
                  <c:v>0.41240178199999999</c:v>
                </c:pt>
                <c:pt idx="1429" formatCode="General">
                  <c:v>0.40596696199999999</c:v>
                </c:pt>
                <c:pt idx="1430" formatCode="General">
                  <c:v>0.39795267600000001</c:v>
                </c:pt>
                <c:pt idx="1431" formatCode="General">
                  <c:v>0.38839583599999999</c:v>
                </c:pt>
                <c:pt idx="1432" formatCode="General">
                  <c:v>0.37733931799999998</c:v>
                </c:pt>
                <c:pt idx="1433" formatCode="General">
                  <c:v>0.364831778</c:v>
                </c:pt>
                <c:pt idx="1434" formatCode="General">
                  <c:v>0.35092743500000001</c:v>
                </c:pt>
                <c:pt idx="1435" formatCode="General">
                  <c:v>0.33568584000000001</c:v>
                </c:pt>
                <c:pt idx="1436" formatCode="General">
                  <c:v>0.31917162300000002</c:v>
                </c:pt>
                <c:pt idx="1437" formatCode="General">
                  <c:v>0.30145421999999999</c:v>
                </c:pt>
                <c:pt idx="1438" formatCode="General">
                  <c:v>0.28260758499999999</c:v>
                </c:pt>
                <c:pt idx="1439" formatCode="General">
                  <c:v>0.26270987899999998</c:v>
                </c:pt>
                <c:pt idx="1440" formatCode="General">
                  <c:v>0.24184315000000001</c:v>
                </c:pt>
                <c:pt idx="1441" formatCode="General">
                  <c:v>0.22009299500000001</c:v>
                </c:pt>
                <c:pt idx="1442" formatCode="General">
                  <c:v>0.197548209</c:v>
                </c:pt>
                <c:pt idx="1443" formatCode="General">
                  <c:v>0.17430042500000001</c:v>
                </c:pt>
                <c:pt idx="1444" formatCode="General">
                  <c:v>0.15044374299999999</c:v>
                </c:pt>
                <c:pt idx="1445" formatCode="General">
                  <c:v>0.126074347</c:v>
                </c:pt>
                <c:pt idx="1446" formatCode="General">
                  <c:v>0.101290121</c:v>
                </c:pt>
                <c:pt idx="1447" formatCode="General">
                  <c:v>7.6190255999999998E-2</c:v>
                </c:pt>
                <c:pt idx="1448" formatCode="General">
                  <c:v>5.0874852999999998E-2</c:v>
                </c:pt>
                <c:pt idx="1449" formatCode="General">
                  <c:v>2.5444524999999999E-2</c:v>
                </c:pt>
                <c:pt idx="1450">
                  <c:v>1.0060499999999999E-12</c:v>
                </c:pt>
                <c:pt idx="1451" formatCode="General">
                  <c:v>-2.5358281999999999E-2</c:v>
                </c:pt>
                <c:pt idx="1452" formatCode="General">
                  <c:v>-5.0530560000000002E-2</c:v>
                </c:pt>
                <c:pt idx="1453" formatCode="General">
                  <c:v>-7.5418146000000005E-2</c:v>
                </c:pt>
                <c:pt idx="1454" formatCode="General">
                  <c:v>-9.9923811000000001E-2</c:v>
                </c:pt>
                <c:pt idx="1455" formatCode="General">
                  <c:v>-0.123952164</c:v>
                </c:pt>
                <c:pt idx="1456" formatCode="General">
                  <c:v>-0.14741002</c:v>
                </c:pt>
                <c:pt idx="1457" formatCode="General">
                  <c:v>-0.17020676500000001</c:v>
                </c:pt>
                <c:pt idx="1458" formatCode="General">
                  <c:v>-0.192254703</c:v>
                </c:pt>
                <c:pt idx="1459" formatCode="General">
                  <c:v>-0.21346939000000001</c:v>
                </c:pt>
                <c:pt idx="1460" formatCode="General">
                  <c:v>-0.233769961</c:v>
                </c:pt>
                <c:pt idx="1461" formatCode="General">
                  <c:v>-0.25307943300000002</c:v>
                </c:pt>
                <c:pt idx="1462" formatCode="General">
                  <c:v>-0.27132499900000001</c:v>
                </c:pt>
                <c:pt idx="1463" formatCode="General">
                  <c:v>-0.28843829900000001</c:v>
                </c:pt>
                <c:pt idx="1464" formatCode="General">
                  <c:v>-0.30435567600000002</c:v>
                </c:pt>
                <c:pt idx="1465" formatCode="General">
                  <c:v>-0.31901841199999997</c:v>
                </c:pt>
                <c:pt idx="1466" formatCode="General">
                  <c:v>-0.33237293899999998</c:v>
                </c:pt>
                <c:pt idx="1467" formatCode="General">
                  <c:v>-0.34437104099999999</c:v>
                </c:pt>
                <c:pt idx="1468" formatCode="General">
                  <c:v>-0.354970016</c:v>
                </c:pt>
                <c:pt idx="1469" formatCode="General">
                  <c:v>-0.36413283400000002</c:v>
                </c:pt>
                <c:pt idx="1470" formatCode="General">
                  <c:v>-0.37182826099999999</c:v>
                </c:pt>
                <c:pt idx="1471" formatCode="General">
                  <c:v>-0.378030961</c:v>
                </c:pt>
                <c:pt idx="1472" formatCode="General">
                  <c:v>-0.38272157600000001</c:v>
                </c:pt>
                <c:pt idx="1473" formatCode="General">
                  <c:v>-0.38588678599999998</c:v>
                </c:pt>
                <c:pt idx="1474" formatCode="General">
                  <c:v>-0.38751933599999999</c:v>
                </c:pt>
                <c:pt idx="1475" formatCode="General">
                  <c:v>-0.38761804599999999</c:v>
                </c:pt>
                <c:pt idx="1476" formatCode="General">
                  <c:v>-0.386187795</c:v>
                </c:pt>
                <c:pt idx="1477" formatCode="General">
                  <c:v>-0.38323947899999999</c:v>
                </c:pt>
                <c:pt idx="1478" formatCode="General">
                  <c:v>-0.37878995199999999</c:v>
                </c:pt>
                <c:pt idx="1479" formatCode="General">
                  <c:v>-0.37286193299999998</c:v>
                </c:pt>
                <c:pt idx="1480" formatCode="General">
                  <c:v>-0.365483899</c:v>
                </c:pt>
                <c:pt idx="1481" formatCode="General">
                  <c:v>-0.356689955</c:v>
                </c:pt>
                <c:pt idx="1482" formatCode="General">
                  <c:v>-0.34651967299999997</c:v>
                </c:pt>
                <c:pt idx="1483" formatCode="General">
                  <c:v>-0.33501792600000002</c:v>
                </c:pt>
                <c:pt idx="1484" formatCode="General">
                  <c:v>-0.32223468500000002</c:v>
                </c:pt>
                <c:pt idx="1485" formatCode="General">
                  <c:v>-0.30822480899999999</c:v>
                </c:pt>
                <c:pt idx="1486" formatCode="General">
                  <c:v>-0.29304780699999999</c:v>
                </c:pt>
                <c:pt idx="1487" formatCode="General">
                  <c:v>-0.27676759099999998</c:v>
                </c:pt>
                <c:pt idx="1488" formatCode="General">
                  <c:v>-0.25945220699999999</c:v>
                </c:pt>
                <c:pt idx="1489" formatCode="General">
                  <c:v>-0.24117354999999999</c:v>
                </c:pt>
                <c:pt idx="1490" formatCode="General">
                  <c:v>-0.222007072</c:v>
                </c:pt>
                <c:pt idx="1491" formatCode="General">
                  <c:v>-0.20203146399999999</c:v>
                </c:pt>
                <c:pt idx="1492" formatCode="General">
                  <c:v>-0.18132834</c:v>
                </c:pt>
                <c:pt idx="1493" formatCode="General">
                  <c:v>-0.15998190500000001</c:v>
                </c:pt>
                <c:pt idx="1494" formatCode="General">
                  <c:v>-0.13807860899999999</c:v>
                </c:pt>
                <c:pt idx="1495" formatCode="General">
                  <c:v>-0.1157068</c:v>
                </c:pt>
                <c:pt idx="1496" formatCode="General">
                  <c:v>-9.2956369999999997E-2</c:v>
                </c:pt>
                <c:pt idx="1497" formatCode="General">
                  <c:v>-6.9918391999999996E-2</c:v>
                </c:pt>
                <c:pt idx="1498" formatCode="General">
                  <c:v>-4.6684759999999999E-2</c:v>
                </c:pt>
                <c:pt idx="1499" formatCode="General">
                  <c:v>-2.3347818999999999E-2</c:v>
                </c:pt>
                <c:pt idx="1500">
                  <c:v>-9.9041099999999999E-13</c:v>
                </c:pt>
                <c:pt idx="1501" formatCode="General">
                  <c:v>2.3266542000000001E-2</c:v>
                </c:pt>
                <c:pt idx="1502" formatCode="General">
                  <c:v>4.6360297000000002E-2</c:v>
                </c:pt>
                <c:pt idx="1503" formatCode="General">
                  <c:v>6.9190751999999994E-2</c:v>
                </c:pt>
                <c:pt idx="1504" formatCode="General">
                  <c:v>9.1668751000000007E-2</c:v>
                </c:pt>
                <c:pt idx="1505" formatCode="General">
                  <c:v>0.11370684</c:v>
                </c:pt>
                <c:pt idx="1506" formatCode="General">
                  <c:v>0.13521960499999999</c:v>
                </c:pt>
                <c:pt idx="1507" formatCode="General">
                  <c:v>0.15612400500000001</c:v>
                </c:pt>
                <c:pt idx="1508" formatCode="General">
                  <c:v>0.17633968999999999</c:v>
                </c:pt>
                <c:pt idx="1509" formatCode="General">
                  <c:v>0.195789307</c:v>
                </c:pt>
                <c:pt idx="1510" formatCode="General">
                  <c:v>0.214398801</c:v>
                </c:pt>
                <c:pt idx="1511" formatCode="General">
                  <c:v>0.232097688</c:v>
                </c:pt>
                <c:pt idx="1512" formatCode="General">
                  <c:v>0.24881932700000001</c:v>
                </c:pt>
                <c:pt idx="1513" formatCode="General">
                  <c:v>0.26450116800000001</c:v>
                </c:pt>
                <c:pt idx="1514" formatCode="General">
                  <c:v>0.27908498199999998</c:v>
                </c:pt>
                <c:pt idx="1515" formatCode="General">
                  <c:v>0.29251707999999998</c:v>
                </c:pt>
                <c:pt idx="1516" formatCode="General">
                  <c:v>0.304748505</c:v>
                </c:pt>
                <c:pt idx="1517" formatCode="General">
                  <c:v>0.31573521399999999</c:v>
                </c:pt>
                <c:pt idx="1518" formatCode="General">
                  <c:v>0.325438228</c:v>
                </c:pt>
                <c:pt idx="1519" formatCode="General">
                  <c:v>0.33382377400000002</c:v>
                </c:pt>
                <c:pt idx="1520" formatCode="General">
                  <c:v>0.34086339599999999</c:v>
                </c:pt>
                <c:pt idx="1521" formatCode="General">
                  <c:v>0.34653405199999998</c:v>
                </c:pt>
                <c:pt idx="1522" formatCode="General">
                  <c:v>0.35081818399999998</c:v>
                </c:pt>
                <c:pt idx="1523" formatCode="General">
                  <c:v>0.353703767</c:v>
                </c:pt>
                <c:pt idx="1524" formatCode="General">
                  <c:v>0.35518433900000002</c:v>
                </c:pt>
                <c:pt idx="1525" formatCode="General">
                  <c:v>0.35525900799999999</c:v>
                </c:pt>
                <c:pt idx="1526" formatCode="General">
                  <c:v>0.35393243200000002</c:v>
                </c:pt>
                <c:pt idx="1527" formatCode="General">
                  <c:v>0.351214784</c:v>
                </c:pt>
                <c:pt idx="1528" formatCode="General">
                  <c:v>0.34712169300000001</c:v>
                </c:pt>
                <c:pt idx="1529" formatCode="General">
                  <c:v>0.34167415899999998</c:v>
                </c:pt>
                <c:pt idx="1530" formatCode="General">
                  <c:v>0.33489845600000001</c:v>
                </c:pt>
                <c:pt idx="1531" formatCode="General">
                  <c:v>0.326826006</c:v>
                </c:pt>
                <c:pt idx="1532" formatCode="General">
                  <c:v>0.31749324099999998</c:v>
                </c:pt>
                <c:pt idx="1533" formatCode="General">
                  <c:v>0.30694143400000001</c:v>
                </c:pt>
                <c:pt idx="1534" formatCode="General">
                  <c:v>0.29521652799999998</c:v>
                </c:pt>
                <c:pt idx="1535" formatCode="General">
                  <c:v>0.28236893000000002</c:v>
                </c:pt>
                <c:pt idx="1536" formatCode="General">
                  <c:v>0.26845330299999998</c:v>
                </c:pt>
                <c:pt idx="1537" formatCode="General">
                  <c:v>0.25352833000000002</c:v>
                </c:pt>
                <c:pt idx="1538" formatCode="General">
                  <c:v>0.23765647000000001</c:v>
                </c:pt>
                <c:pt idx="1539" formatCode="General">
                  <c:v>0.22090369800000001</c:v>
                </c:pt>
                <c:pt idx="1540" formatCode="General">
                  <c:v>0.20333923100000001</c:v>
                </c:pt>
                <c:pt idx="1541" formatCode="General">
                  <c:v>0.18503524700000001</c:v>
                </c:pt>
                <c:pt idx="1542" formatCode="General">
                  <c:v>0.16606658399999999</c:v>
                </c:pt>
                <c:pt idx="1543" formatCode="General">
                  <c:v>0.14651043799999999</c:v>
                </c:pt>
                <c:pt idx="1544" formatCode="General">
                  <c:v>0.126446049</c:v>
                </c:pt>
                <c:pt idx="1545" formatCode="General">
                  <c:v>0.105954383</c:v>
                </c:pt>
                <c:pt idx="1546" formatCode="General">
                  <c:v>8.5117804000000005E-2</c:v>
                </c:pt>
                <c:pt idx="1547" formatCode="General">
                  <c:v>6.4019743000000004E-2</c:v>
                </c:pt>
                <c:pt idx="1548" formatCode="General">
                  <c:v>4.2744365999999999E-2</c:v>
                </c:pt>
                <c:pt idx="1549" formatCode="General">
                  <c:v>2.1376241000000001E-2</c:v>
                </c:pt>
                <c:pt idx="1550">
                  <c:v>9.6835299999999992E-13</c:v>
                </c:pt>
                <c:pt idx="1551" formatCode="General">
                  <c:v>-2.1299996000000002E-2</c:v>
                </c:pt>
                <c:pt idx="1552" formatCode="General">
                  <c:v>-4.2439986999999998E-2</c:v>
                </c:pt>
                <c:pt idx="1553" formatCode="General">
                  <c:v>-6.3337141999999999E-2</c:v>
                </c:pt>
                <c:pt idx="1554" formatCode="General">
                  <c:v>-8.3909887000000002E-2</c:v>
                </c:pt>
                <c:pt idx="1555" formatCode="General">
                  <c:v>-0.104078216</c:v>
                </c:pt>
                <c:pt idx="1556" formatCode="General">
                  <c:v>-0.12376400899999999</c:v>
                </c:pt>
                <c:pt idx="1557" formatCode="General">
                  <c:v>-0.14289132700000001</c:v>
                </c:pt>
                <c:pt idx="1558" formatCode="General">
                  <c:v>-0.16138670699999999</c:v>
                </c:pt>
                <c:pt idx="1559" formatCode="General">
                  <c:v>-0.17917944399999999</c:v>
                </c:pt>
                <c:pt idx="1560" formatCode="General">
                  <c:v>-0.19620185900000001</c:v>
                </c:pt>
                <c:pt idx="1561" formatCode="General">
                  <c:v>-0.21238955600000001</c:v>
                </c:pt>
                <c:pt idx="1562" formatCode="General">
                  <c:v>-0.22768166200000001</c:v>
                </c:pt>
                <c:pt idx="1563" formatCode="General">
                  <c:v>-0.24202106000000001</c:v>
                </c:pt>
                <c:pt idx="1564" formatCode="General">
                  <c:v>-0.25535459599999999</c:v>
                </c:pt>
                <c:pt idx="1565" formatCode="General">
                  <c:v>-0.267633277</c:v>
                </c:pt>
                <c:pt idx="1566" formatCode="General">
                  <c:v>-0.27881244900000002</c:v>
                </c:pt>
                <c:pt idx="1567" formatCode="General">
                  <c:v>-0.28885195899999999</c:v>
                </c:pt>
                <c:pt idx="1568" formatCode="General">
                  <c:v>-0.29771629399999999</c:v>
                </c:pt>
                <c:pt idx="1569" formatCode="General">
                  <c:v>-0.30537470900000002</c:v>
                </c:pt>
                <c:pt idx="1570" formatCode="General">
                  <c:v>-0.31180132700000002</c:v>
                </c:pt>
                <c:pt idx="1571" formatCode="General">
                  <c:v>-0.316975228</c:v>
                </c:pt>
                <c:pt idx="1572" formatCode="General">
                  <c:v>-0.32088051000000001</c:v>
                </c:pt>
                <c:pt idx="1573" formatCode="General">
                  <c:v>-0.32350633400000001</c:v>
                </c:pt>
                <c:pt idx="1574" formatCode="General">
                  <c:v>-0.32484695099999999</c:v>
                </c:pt>
                <c:pt idx="1575" formatCode="General">
                  <c:v>-0.32490170600000001</c:v>
                </c:pt>
                <c:pt idx="1576" formatCode="General">
                  <c:v>-0.32367501999999998</c:v>
                </c:pt>
                <c:pt idx="1577" formatCode="General">
                  <c:v>-0.321176356</c:v>
                </c:pt>
                <c:pt idx="1578" formatCode="General">
                  <c:v>-0.31742016200000001</c:v>
                </c:pt>
                <c:pt idx="1579" formatCode="General">
                  <c:v>-0.31242579799999998</c:v>
                </c:pt>
                <c:pt idx="1580" formatCode="General">
                  <c:v>-0.30621744000000001</c:v>
                </c:pt>
                <c:pt idx="1581" formatCode="General">
                  <c:v>-0.29882396900000002</c:v>
                </c:pt>
                <c:pt idx="1582" formatCode="General">
                  <c:v>-0.29027883799999998</c:v>
                </c:pt>
                <c:pt idx="1583" formatCode="General">
                  <c:v>-0.28061992400000002</c:v>
                </c:pt>
                <c:pt idx="1584" formatCode="General">
                  <c:v>-0.26988936200000002</c:v>
                </c:pt>
                <c:pt idx="1585" formatCode="General">
                  <c:v>-0.258133367</c:v>
                </c:pt>
                <c:pt idx="1586" formatCode="General">
                  <c:v>-0.24540202999999999</c:v>
                </c:pt>
                <c:pt idx="1587" formatCode="General">
                  <c:v>-0.23174911200000001</c:v>
                </c:pt>
                <c:pt idx="1588" formatCode="General">
                  <c:v>-0.21723181499999999</c:v>
                </c:pt>
                <c:pt idx="1589" formatCode="General">
                  <c:v>-0.201910547</c:v>
                </c:pt>
                <c:pt idx="1590" formatCode="General">
                  <c:v>-0.185848666</c:v>
                </c:pt>
                <c:pt idx="1591" formatCode="General">
                  <c:v>-0.169112228</c:v>
                </c:pt>
                <c:pt idx="1592" formatCode="General">
                  <c:v>-0.151769707</c:v>
                </c:pt>
                <c:pt idx="1593" formatCode="General">
                  <c:v>-0.13389172299999999</c:v>
                </c:pt>
                <c:pt idx="1594" formatCode="General">
                  <c:v>-0.11555075099999999</c:v>
                </c:pt>
                <c:pt idx="1595" formatCode="General">
                  <c:v>-9.6820829999999997E-2</c:v>
                </c:pt>
                <c:pt idx="1596" formatCode="General">
                  <c:v>-7.7777264999999998E-2</c:v>
                </c:pt>
                <c:pt idx="1597" formatCode="General">
                  <c:v>-5.8496327000000001E-2</c:v>
                </c:pt>
                <c:pt idx="1598" formatCode="General">
                  <c:v>-3.9054941000000003E-2</c:v>
                </c:pt>
                <c:pt idx="1599" formatCode="General">
                  <c:v>-1.9530388999999999E-2</c:v>
                </c:pt>
                <c:pt idx="1600">
                  <c:v>-9.3657900000000006E-13</c:v>
                </c:pt>
                <c:pt idx="1601" formatCode="General">
                  <c:v>1.9459159E-2</c:v>
                </c:pt>
                <c:pt idx="1602" formatCode="General">
                  <c:v>3.8770579999999999E-2</c:v>
                </c:pt>
                <c:pt idx="1603" formatCode="General">
                  <c:v>5.7858619E-2</c:v>
                </c:pt>
                <c:pt idx="1604" formatCode="General">
                  <c:v>7.6648788999999995E-2</c:v>
                </c:pt>
                <c:pt idx="1605" formatCode="General">
                  <c:v>9.5068051000000001E-2</c:v>
                </c:pt>
                <c:pt idx="1606" formatCode="General">
                  <c:v>0.113045097</c:v>
                </c:pt>
                <c:pt idx="1607" formatCode="General">
                  <c:v>0.13051062299999999</c:v>
                </c:pt>
                <c:pt idx="1608" formatCode="General">
                  <c:v>0.14739759799999999</c:v>
                </c:pt>
                <c:pt idx="1609" formatCode="General">
                  <c:v>0.16364152100000001</c:v>
                </c:pt>
                <c:pt idx="1610" formatCode="General">
                  <c:v>0.17918066299999999</c:v>
                </c:pt>
                <c:pt idx="1611" formatCode="General">
                  <c:v>0.193956302</c:v>
                </c:pt>
                <c:pt idx="1612" formatCode="General">
                  <c:v>0.20791294599999999</c:v>
                </c:pt>
                <c:pt idx="1613" formatCode="General">
                  <c:v>0.22099853799999999</c:v>
                </c:pt>
                <c:pt idx="1614" formatCode="General">
                  <c:v>0.233164649</c:v>
                </c:pt>
                <c:pt idx="1615" formatCode="General">
                  <c:v>0.24436665599999999</c:v>
                </c:pt>
                <c:pt idx="1616" formatCode="General">
                  <c:v>0.25456390400000001</c:v>
                </c:pt>
                <c:pt idx="1617" formatCode="General">
                  <c:v>0.263719855</c:v>
                </c:pt>
                <c:pt idx="1618" formatCode="General">
                  <c:v>0.27180221199999999</c:v>
                </c:pt>
                <c:pt idx="1619" formatCode="General">
                  <c:v>0.27878303399999999</c:v>
                </c:pt>
                <c:pt idx="1620" formatCode="General">
                  <c:v>0.28463883200000001</c:v>
                </c:pt>
                <c:pt idx="1621" formatCode="General">
                  <c:v>0.28935063999999999</c:v>
                </c:pt>
                <c:pt idx="1622" formatCode="General">
                  <c:v>0.29290407899999998</c:v>
                </c:pt>
                <c:pt idx="1623" formatCode="General">
                  <c:v>0.29528939199999998</c:v>
                </c:pt>
                <c:pt idx="1624" formatCode="General">
                  <c:v>0.29650147100000002</c:v>
                </c:pt>
                <c:pt idx="1625" formatCode="General">
                  <c:v>0.29653985500000002</c:v>
                </c:pt>
                <c:pt idx="1626" formatCode="General">
                  <c:v>0.29540871600000002</c:v>
                </c:pt>
                <c:pt idx="1627" formatCode="General">
                  <c:v>0.293116826</c:v>
                </c:pt>
                <c:pt idx="1628" formatCode="General">
                  <c:v>0.28967750799999997</c:v>
                </c:pt>
                <c:pt idx="1629" formatCode="General">
                  <c:v>0.28510856200000001</c:v>
                </c:pt>
                <c:pt idx="1630" formatCode="General">
                  <c:v>0.279432181</c:v>
                </c:pt>
                <c:pt idx="1631" formatCode="General">
                  <c:v>0.27267484600000003</c:v>
                </c:pt>
                <c:pt idx="1632" formatCode="General">
                  <c:v>0.26486720600000002</c:v>
                </c:pt>
                <c:pt idx="1633" formatCode="General">
                  <c:v>0.256043943</c:v>
                </c:pt>
                <c:pt idx="1634" formatCode="General">
                  <c:v>0.246243617</c:v>
                </c:pt>
                <c:pt idx="1635" formatCode="General">
                  <c:v>0.23550850300000001</c:v>
                </c:pt>
                <c:pt idx="1636" formatCode="General">
                  <c:v>0.22388440800000001</c:v>
                </c:pt>
                <c:pt idx="1637" formatCode="General">
                  <c:v>0.211420477</c:v>
                </c:pt>
                <c:pt idx="1638" formatCode="General">
                  <c:v>0.19816898899999999</c:v>
                </c:pt>
                <c:pt idx="1639" formatCode="General">
                  <c:v>0.184185137</c:v>
                </c:pt>
                <c:pt idx="1640" formatCode="General">
                  <c:v>0.16952679900000001</c:v>
                </c:pt>
                <c:pt idx="1641" formatCode="General">
                  <c:v>0.15425430000000001</c:v>
                </c:pt>
                <c:pt idx="1642" formatCode="General">
                  <c:v>0.13843016599999999</c:v>
                </c:pt>
                <c:pt idx="1643" formatCode="General">
                  <c:v>0.12211886800000001</c:v>
                </c:pt>
                <c:pt idx="1644" formatCode="General">
                  <c:v>0.10538656</c:v>
                </c:pt>
                <c:pt idx="1645" formatCode="General">
                  <c:v>8.8300811000000007E-2</c:v>
                </c:pt>
                <c:pt idx="1646" formatCode="General">
                  <c:v>7.0930336999999996E-2</c:v>
                </c:pt>
                <c:pt idx="1647" formatCode="General">
                  <c:v>5.3344717999999999E-2</c:v>
                </c:pt>
                <c:pt idx="1648" formatCode="General">
                  <c:v>3.5614128000000002E-2</c:v>
                </c:pt>
                <c:pt idx="1649" formatCode="General">
                  <c:v>1.780905E-2</c:v>
                </c:pt>
                <c:pt idx="1650">
                  <c:v>9.0532899999999997E-13</c:v>
                </c:pt>
                <c:pt idx="1651" formatCode="General">
                  <c:v>-1.7742753E-2</c:v>
                </c:pt>
                <c:pt idx="1652" formatCode="General">
                  <c:v>-3.5349462999999998E-2</c:v>
                </c:pt>
                <c:pt idx="1653" formatCode="General">
                  <c:v>-5.2751181000000001E-2</c:v>
                </c:pt>
                <c:pt idx="1654" formatCode="General">
                  <c:v>-6.9880023999999999E-2</c:v>
                </c:pt>
                <c:pt idx="1655" formatCode="General">
                  <c:v>-8.6669438000000001E-2</c:v>
                </c:pt>
                <c:pt idx="1656" formatCode="General">
                  <c:v>-0.103054457</c:v>
                </c:pt>
                <c:pt idx="1657" formatCode="General">
                  <c:v>-0.11897195300000001</c:v>
                </c:pt>
                <c:pt idx="1658" formatCode="General">
                  <c:v>-0.13436087799999999</c:v>
                </c:pt>
                <c:pt idx="1659" formatCode="General">
                  <c:v>-0.149162501</c:v>
                </c:pt>
                <c:pt idx="1660" formatCode="General">
                  <c:v>-0.163320622</c:v>
                </c:pt>
                <c:pt idx="1661" formatCode="General">
                  <c:v>-0.17678179699999999</c:v>
                </c:pt>
                <c:pt idx="1662" formatCode="General">
                  <c:v>-0.189495526</c:v>
                </c:pt>
                <c:pt idx="1663" formatCode="General">
                  <c:v>-0.20141445199999999</c:v>
                </c:pt>
                <c:pt idx="1664" formatCode="General">
                  <c:v>-0.21249452899999999</c:v>
                </c:pt>
                <c:pt idx="1665" formatCode="General">
                  <c:v>-0.22269518699999999</c:v>
                </c:pt>
                <c:pt idx="1666" formatCode="General">
                  <c:v>-0.23197947899999999</c:v>
                </c:pt>
                <c:pt idx="1667" formatCode="General">
                  <c:v>-0.24031421</c:v>
                </c:pt>
                <c:pt idx="1668" formatCode="General">
                  <c:v>-0.24767006</c:v>
                </c:pt>
                <c:pt idx="1669" formatCode="General">
                  <c:v>-0.25402167799999997</c:v>
                </c:pt>
                <c:pt idx="1670" formatCode="General">
                  <c:v>-0.259347775</c:v>
                </c:pt>
                <c:pt idx="1671" formatCode="General">
                  <c:v>-0.26363118499999999</c:v>
                </c:pt>
                <c:pt idx="1672" formatCode="General">
                  <c:v>-0.266858924</c:v>
                </c:pt>
                <c:pt idx="1673" formatCode="General">
                  <c:v>-0.26902221999999998</c:v>
                </c:pt>
                <c:pt idx="1674" formatCode="General">
                  <c:v>-0.27011653800000002</c:v>
                </c:pt>
                <c:pt idx="1675" formatCode="General">
                  <c:v>-0.27014157500000002</c:v>
                </c:pt>
                <c:pt idx="1676" formatCode="General">
                  <c:v>-0.26910125000000001</c:v>
                </c:pt>
                <c:pt idx="1677" formatCode="General">
                  <c:v>-0.26700367200000003</c:v>
                </c:pt>
                <c:pt idx="1678" formatCode="General">
                  <c:v>-0.26386109000000002</c:v>
                </c:pt>
                <c:pt idx="1679" formatCode="General">
                  <c:v>-0.25968983400000001</c:v>
                </c:pt>
                <c:pt idx="1680" formatCode="General">
                  <c:v>-0.25451022800000001</c:v>
                </c:pt>
                <c:pt idx="1681" formatCode="General">
                  <c:v>-0.248346501</c:v>
                </c:pt>
                <c:pt idx="1682" formatCode="General">
                  <c:v>-0.241226674</c:v>
                </c:pt>
                <c:pt idx="1683" formatCode="General">
                  <c:v>-0.23318243499999999</c:v>
                </c:pt>
                <c:pt idx="1684" formatCode="General">
                  <c:v>-0.224249</c:v>
                </c:pt>
                <c:pt idx="1685" formatCode="General">
                  <c:v>-0.21446496300000001</c:v>
                </c:pt>
                <c:pt idx="1686" formatCode="General">
                  <c:v>-0.20387212699999999</c:v>
                </c:pt>
                <c:pt idx="1687" formatCode="General">
                  <c:v>-0.19251533000000001</c:v>
                </c:pt>
                <c:pt idx="1688" formatCode="General">
                  <c:v>-0.180442256</c:v>
                </c:pt>
                <c:pt idx="1689" formatCode="General">
                  <c:v>-0.16770323400000001</c:v>
                </c:pt>
                <c:pt idx="1690" formatCode="General">
                  <c:v>-0.154351032</c:v>
                </c:pt>
                <c:pt idx="1691" formatCode="General">
                  <c:v>-0.14044063900000001</c:v>
                </c:pt>
                <c:pt idx="1692" formatCode="General">
                  <c:v>-0.12602903600000001</c:v>
                </c:pt>
                <c:pt idx="1693" formatCode="General">
                  <c:v>-0.11117497</c:v>
                </c:pt>
                <c:pt idx="1694" formatCode="General">
                  <c:v>-9.5938710999999996E-2</c:v>
                </c:pt>
                <c:pt idx="1695" formatCode="General">
                  <c:v>-8.0381806E-2</c:v>
                </c:pt>
                <c:pt idx="1696" formatCode="General">
                  <c:v>-6.4566838000000001E-2</c:v>
                </c:pt>
                <c:pt idx="1697" formatCode="General">
                  <c:v>-4.8557171000000003E-2</c:v>
                </c:pt>
                <c:pt idx="1698" formatCode="General">
                  <c:v>-3.2416695000000002E-2</c:v>
                </c:pt>
                <c:pt idx="1699" formatCode="General">
                  <c:v>-1.6209576E-2</c:v>
                </c:pt>
                <c:pt idx="1700">
                  <c:v>-8.7070700000000002E-13</c:v>
                </c:pt>
                <c:pt idx="1701" formatCode="General">
                  <c:v>1.6148082000000001E-2</c:v>
                </c:pt>
                <c:pt idx="1702" formatCode="General">
                  <c:v>3.2171204000000002E-2</c:v>
                </c:pt>
                <c:pt idx="1703" formatCode="General">
                  <c:v>4.8006632E-2</c:v>
                </c:pt>
                <c:pt idx="1704" formatCode="General">
                  <c:v>6.3592614000000006E-2</c:v>
                </c:pt>
                <c:pt idx="1705" formatCode="General">
                  <c:v>7.8868615000000003E-2</c:v>
                </c:pt>
                <c:pt idx="1706" formatCode="General">
                  <c:v>9.3775551999999998E-2</c:v>
                </c:pt>
                <c:pt idx="1707" formatCode="General">
                  <c:v>0.10825602600000001</c:v>
                </c:pt>
                <c:pt idx="1708" formatCode="General">
                  <c:v>0.122254535</c:v>
                </c:pt>
                <c:pt idx="1709" formatCode="General">
                  <c:v>0.135717694</c:v>
                </c:pt>
                <c:pt idx="1710" formatCode="General">
                  <c:v>0.148594432</c:v>
                </c:pt>
                <c:pt idx="1711" formatCode="General">
                  <c:v>0.16083618499999999</c:v>
                </c:pt>
                <c:pt idx="1712" formatCode="General">
                  <c:v>0.17239708100000001</c:v>
                </c:pt>
                <c:pt idx="1713" formatCode="General">
                  <c:v>0.18323410900000001</c:v>
                </c:pt>
                <c:pt idx="1714" formatCode="General">
                  <c:v>0.19330728</c:v>
                </c:pt>
                <c:pt idx="1715" formatCode="General">
                  <c:v>0.20257976799999999</c:v>
                </c:pt>
                <c:pt idx="1716" formatCode="General">
                  <c:v>0.21101805000000001</c:v>
                </c:pt>
                <c:pt idx="1717" formatCode="General">
                  <c:v>0.218592022</c:v>
                </c:pt>
                <c:pt idx="1718" formatCode="General">
                  <c:v>0.225275104</c:v>
                </c:pt>
                <c:pt idx="1719" formatCode="General">
                  <c:v>0.23104433499999999</c:v>
                </c:pt>
                <c:pt idx="1720" formatCode="General">
                  <c:v>0.23588044699999999</c:v>
                </c:pt>
                <c:pt idx="1721" formatCode="General">
                  <c:v>0.23976792599999999</c:v>
                </c:pt>
                <c:pt idx="1722" formatCode="General">
                  <c:v>0.24269506299999999</c:v>
                </c:pt>
                <c:pt idx="1723" formatCode="General">
                  <c:v>0.24465398299999999</c:v>
                </c:pt>
                <c:pt idx="1724" formatCode="General">
                  <c:v>0.24564066000000001</c:v>
                </c:pt>
                <c:pt idx="1725" formatCode="General">
                  <c:v>0.245654921</c:v>
                </c:pt>
                <c:pt idx="1726" formatCode="General">
                  <c:v>0.24470043</c:v>
                </c:pt>
                <c:pt idx="1727" formatCode="General">
                  <c:v>0.24278466300000001</c:v>
                </c:pt>
                <c:pt idx="1728" formatCode="General">
                  <c:v>0.23991885499999999</c:v>
                </c:pt>
                <c:pt idx="1729" formatCode="General">
                  <c:v>0.23611795199999999</c:v>
                </c:pt>
                <c:pt idx="1730" formatCode="General">
                  <c:v>0.23140052899999999</c:v>
                </c:pt>
                <c:pt idx="1731" formatCode="General">
                  <c:v>0.225788708</c:v>
                </c:pt>
                <c:pt idx="1732" formatCode="General">
                  <c:v>0.219308056</c:v>
                </c:pt>
                <c:pt idx="1733" formatCode="General">
                  <c:v>0.21198747000000001</c:v>
                </c:pt>
                <c:pt idx="1734" formatCode="General">
                  <c:v>0.20385904799999999</c:v>
                </c:pt>
                <c:pt idx="1735" formatCode="General">
                  <c:v>0.19495795699999999</c:v>
                </c:pt>
                <c:pt idx="1736" formatCode="General">
                  <c:v>0.18532227400000001</c:v>
                </c:pt>
                <c:pt idx="1737" formatCode="General">
                  <c:v>0.17499282999999999</c:v>
                </c:pt>
                <c:pt idx="1738" formatCode="General">
                  <c:v>0.164013038</c:v>
                </c:pt>
                <c:pt idx="1739" formatCode="General">
                  <c:v>0.152428707</c:v>
                </c:pt>
                <c:pt idx="1740" formatCode="General">
                  <c:v>0.14028785999999999</c:v>
                </c:pt>
                <c:pt idx="1741" formatCode="General">
                  <c:v>0.127640527</c:v>
                </c:pt>
                <c:pt idx="1742" formatCode="General">
                  <c:v>0.11453854500000001</c:v>
                </c:pt>
                <c:pt idx="1743" formatCode="General">
                  <c:v>0.101035349</c:v>
                </c:pt>
                <c:pt idx="1744" formatCode="General">
                  <c:v>8.7185746999999994E-2</c:v>
                </c:pt>
                <c:pt idx="1745" formatCode="General">
                  <c:v>7.3045704000000003E-2</c:v>
                </c:pt>
                <c:pt idx="1746" formatCode="General">
                  <c:v>5.8672118000000002E-2</c:v>
                </c:pt>
                <c:pt idx="1747" formatCode="General">
                  <c:v>4.4122586999999998E-2</c:v>
                </c:pt>
                <c:pt idx="1748" formatCode="General">
                  <c:v>2.9455180000000001E-2</c:v>
                </c:pt>
                <c:pt idx="1749" formatCode="General">
                  <c:v>1.4728211E-2</c:v>
                </c:pt>
                <c:pt idx="1750">
                  <c:v>8.33554E-13</c:v>
                </c:pt>
                <c:pt idx="1751" formatCode="General">
                  <c:v>-1.467135E-2</c:v>
                </c:pt>
                <c:pt idx="1752" formatCode="General">
                  <c:v>-2.9228186E-2</c:v>
                </c:pt>
                <c:pt idx="1753" formatCode="General">
                  <c:v>-4.3613529999999998E-2</c:v>
                </c:pt>
                <c:pt idx="1754" formatCode="General">
                  <c:v>-5.7771299999999998E-2</c:v>
                </c:pt>
                <c:pt idx="1755" formatCode="General">
                  <c:v>-7.1646529E-2</c:v>
                </c:pt>
                <c:pt idx="1756" formatCode="General">
                  <c:v>-8.5185575999999999E-2</c:v>
                </c:pt>
                <c:pt idx="1757" formatCode="General">
                  <c:v>-9.8336335999999996E-2</c:v>
                </c:pt>
                <c:pt idx="1758" formatCode="General">
                  <c:v>-0.111048437</c:v>
                </c:pt>
                <c:pt idx="1759" formatCode="General">
                  <c:v>-0.123273433</c:v>
                </c:pt>
                <c:pt idx="1760" formatCode="General">
                  <c:v>-0.13496498600000001</c:v>
                </c:pt>
                <c:pt idx="1761" formatCode="General">
                  <c:v>-0.14607904399999999</c:v>
                </c:pt>
                <c:pt idx="1762" formatCode="General">
                  <c:v>-0.15657400499999999</c:v>
                </c:pt>
                <c:pt idx="1763" formatCode="General">
                  <c:v>-0.16641086699999999</c:v>
                </c:pt>
                <c:pt idx="1764" formatCode="General">
                  <c:v>-0.17555338200000001</c:v>
                </c:pt>
                <c:pt idx="1765" formatCode="General">
                  <c:v>-0.18396817700000001</c:v>
                </c:pt>
                <c:pt idx="1766" formatCode="General">
                  <c:v>-0.191624882</c:v>
                </c:pt>
                <c:pt idx="1767" formatCode="General">
                  <c:v>-0.19849623799999999</c:v>
                </c:pt>
                <c:pt idx="1768" formatCode="General">
                  <c:v>-0.204558187</c:v>
                </c:pt>
                <c:pt idx="1769" formatCode="General">
                  <c:v>-0.209789961</c:v>
                </c:pt>
                <c:pt idx="1770" formatCode="General">
                  <c:v>-0.21417414700000001</c:v>
                </c:pt>
                <c:pt idx="1771" formatCode="General">
                  <c:v>-0.217696744</c:v>
                </c:pt>
                <c:pt idx="1772" formatCode="General">
                  <c:v>-0.22034720599999999</c:v>
                </c:pt>
                <c:pt idx="1773" formatCode="General">
                  <c:v>-0.22211846900000001</c:v>
                </c:pt>
                <c:pt idx="1774" formatCode="General">
                  <c:v>-0.223006965</c:v>
                </c:pt>
                <c:pt idx="1775" formatCode="General">
                  <c:v>-0.22301262399999999</c:v>
                </c:pt>
                <c:pt idx="1776" formatCode="General">
                  <c:v>-0.22213885899999999</c:v>
                </c:pt>
                <c:pt idx="1777" formatCode="General">
                  <c:v>-0.220392541</c:v>
                </c:pt>
                <c:pt idx="1778" formatCode="General">
                  <c:v>-0.217783956</c:v>
                </c:pt>
                <c:pt idx="1779" formatCode="General">
                  <c:v>-0.21432675100000001</c:v>
                </c:pt>
                <c:pt idx="1780" formatCode="General">
                  <c:v>-0.21003787199999999</c:v>
                </c:pt>
                <c:pt idx="1781" formatCode="General">
                  <c:v>-0.20493747800000001</c:v>
                </c:pt>
                <c:pt idx="1782" formatCode="General">
                  <c:v>-0.199048851</c:v>
                </c:pt>
                <c:pt idx="1783" formatCode="General">
                  <c:v>-0.192398294</c:v>
                </c:pt>
                <c:pt idx="1784" formatCode="General">
                  <c:v>-0.18501501300000001</c:v>
                </c:pt>
                <c:pt idx="1785" formatCode="General">
                  <c:v>-0.17693099200000001</c:v>
                </c:pt>
                <c:pt idx="1786" formatCode="General">
                  <c:v>-0.16818085299999999</c:v>
                </c:pt>
                <c:pt idx="1787" formatCode="General">
                  <c:v>-0.15880171500000001</c:v>
                </c:pt>
                <c:pt idx="1788" formatCode="General">
                  <c:v>-0.14883302900000001</c:v>
                </c:pt>
                <c:pt idx="1789" formatCode="General">
                  <c:v>-0.13831642299999999</c:v>
                </c:pt>
                <c:pt idx="1790" formatCode="General">
                  <c:v>-0.12729552</c:v>
                </c:pt>
                <c:pt idx="1791" formatCode="General">
                  <c:v>-0.115815765</c:v>
                </c:pt>
                <c:pt idx="1792" formatCode="General">
                  <c:v>-0.103924235</c:v>
                </c:pt>
                <c:pt idx="1793" formatCode="General">
                  <c:v>-9.1669448000000001E-2</c:v>
                </c:pt>
                <c:pt idx="1794" formatCode="General">
                  <c:v>-7.9101163000000002E-2</c:v>
                </c:pt>
                <c:pt idx="1795" formatCode="General">
                  <c:v>-6.6270185999999995E-2</c:v>
                </c:pt>
                <c:pt idx="1796" formatCode="General">
                  <c:v>-5.3228155999999999E-2</c:v>
                </c:pt>
                <c:pt idx="1797" formatCode="General">
                  <c:v>-4.0027343999999999E-2</c:v>
                </c:pt>
                <c:pt idx="1798" formatCode="General">
                  <c:v>-2.6720443999999999E-2</c:v>
                </c:pt>
                <c:pt idx="1799" formatCode="General">
                  <c:v>-1.336036E-2</c:v>
                </c:pt>
                <c:pt idx="1800">
                  <c:v>-7.9461799999999996E-13</c:v>
                </c:pt>
                <c:pt idx="1801" formatCode="General">
                  <c:v>1.3307935E-2</c:v>
                </c:pt>
                <c:pt idx="1802" formatCode="General">
                  <c:v>2.6511158E-2</c:v>
                </c:pt>
                <c:pt idx="1803" formatCode="General">
                  <c:v>3.9558000000000003E-2</c:v>
                </c:pt>
                <c:pt idx="1804" formatCode="General">
                  <c:v>5.2397612000000003E-2</c:v>
                </c:pt>
                <c:pt idx="1805" formatCode="General">
                  <c:v>6.4980161999999994E-2</c:v>
                </c:pt>
                <c:pt idx="1806" formatCode="General">
                  <c:v>7.7257028000000005E-2</c:v>
                </c:pt>
                <c:pt idx="1807" formatCode="General">
                  <c:v>8.9180986000000004E-2</c:v>
                </c:pt>
                <c:pt idx="1808" formatCode="General">
                  <c:v>0.10070639000000001</c:v>
                </c:pt>
                <c:pt idx="1809" formatCode="General">
                  <c:v>0.111789345</c:v>
                </c:pt>
                <c:pt idx="1810" formatCode="General">
                  <c:v>0.12238787499999999</c:v>
                </c:pt>
                <c:pt idx="1811" formatCode="General">
                  <c:v>0.13246208100000001</c:v>
                </c:pt>
                <c:pt idx="1812" formatCode="General">
                  <c:v>0.141974289</c:v>
                </c:pt>
                <c:pt idx="1813" formatCode="General">
                  <c:v>0.15088919200000001</c:v>
                </c:pt>
                <c:pt idx="1814" formatCode="General">
                  <c:v>0.15917397699999999</c:v>
                </c:pt>
                <c:pt idx="1815" formatCode="General">
                  <c:v>0.16679844899999999</c:v>
                </c:pt>
                <c:pt idx="1816" formatCode="General">
                  <c:v>0.17373513500000001</c:v>
                </c:pt>
                <c:pt idx="1817" formatCode="General">
                  <c:v>0.179959385</c:v>
                </c:pt>
                <c:pt idx="1818" formatCode="General">
                  <c:v>0.18544945700000001</c:v>
                </c:pt>
                <c:pt idx="1819" formatCode="General">
                  <c:v>0.19018659299999999</c:v>
                </c:pt>
                <c:pt idx="1820" formatCode="General">
                  <c:v>0.19415507700000001</c:v>
                </c:pt>
                <c:pt idx="1821" formatCode="General">
                  <c:v>0.197342291</c:v>
                </c:pt>
                <c:pt idx="1822" formatCode="General">
                  <c:v>0.19973874699999999</c:v>
                </c:pt>
                <c:pt idx="1823" formatCode="General">
                  <c:v>0.20133811600000001</c:v>
                </c:pt>
                <c:pt idx="1824" formatCode="General">
                  <c:v>0.202137239</c:v>
                </c:pt>
                <c:pt idx="1825" formatCode="General">
                  <c:v>0.202136125</c:v>
                </c:pt>
                <c:pt idx="1826" formatCode="General">
                  <c:v>0.20133794199999999</c:v>
                </c:pt>
                <c:pt idx="1827" formatCode="General">
                  <c:v>0.19974899199999999</c:v>
                </c:pt>
                <c:pt idx="1828" formatCode="General">
                  <c:v>0.19737866900000001</c:v>
                </c:pt>
                <c:pt idx="1829" formatCode="General">
                  <c:v>0.194239414</c:v>
                </c:pt>
                <c:pt idx="1830" formatCode="General">
                  <c:v>0.190346655</c:v>
                </c:pt>
                <c:pt idx="1831" formatCode="General">
                  <c:v>0.185718728</c:v>
                </c:pt>
                <c:pt idx="1832" formatCode="General">
                  <c:v>0.1803768</c:v>
                </c:pt>
                <c:pt idx="1833" formatCode="General">
                  <c:v>0.17434477000000001</c:v>
                </c:pt>
                <c:pt idx="1834" formatCode="General">
                  <c:v>0.16764916599999999</c:v>
                </c:pt>
                <c:pt idx="1835" formatCode="General">
                  <c:v>0.160319028</c:v>
                </c:pt>
                <c:pt idx="1836" formatCode="General">
                  <c:v>0.152385786</c:v>
                </c:pt>
                <c:pt idx="1837" formatCode="General">
                  <c:v>0.143883124</c:v>
                </c:pt>
                <c:pt idx="1838" formatCode="General">
                  <c:v>0.134846839</c:v>
                </c:pt>
                <c:pt idx="1839" formatCode="General">
                  <c:v>0.12531469200000001</c:v>
                </c:pt>
                <c:pt idx="1840" formatCode="General">
                  <c:v>0.11532624900000001</c:v>
                </c:pt>
                <c:pt idx="1841" formatCode="General">
                  <c:v>0.104922722</c:v>
                </c:pt>
                <c:pt idx="1842" formatCode="General">
                  <c:v>9.4146796000000005E-2</c:v>
                </c:pt>
                <c:pt idx="1843" formatCode="General">
                  <c:v>8.3042453000000002E-2</c:v>
                </c:pt>
                <c:pt idx="1844" formatCode="General">
                  <c:v>7.1654801000000004E-2</c:v>
                </c:pt>
                <c:pt idx="1845" formatCode="General">
                  <c:v>6.0029882E-2</c:v>
                </c:pt>
                <c:pt idx="1846" formatCode="General">
                  <c:v>4.8214493999999997E-2</c:v>
                </c:pt>
                <c:pt idx="1847" formatCode="General">
                  <c:v>3.6255998999999997E-2</c:v>
                </c:pt>
                <c:pt idx="1848" formatCode="General">
                  <c:v>2.4202135999999999E-2</c:v>
                </c:pt>
                <c:pt idx="1849" formatCode="General">
                  <c:v>1.2100829E-2</c:v>
                </c:pt>
                <c:pt idx="1850">
                  <c:v>7.5182400000000001E-13</c:v>
                </c:pt>
                <c:pt idx="1851" formatCode="General">
                  <c:v>-1.2052622000000001E-2</c:v>
                </c:pt>
                <c:pt idx="1852" formatCode="General">
                  <c:v>-2.400969E-2</c:v>
                </c:pt>
                <c:pt idx="1853" formatCode="General">
                  <c:v>-3.5824421000000002E-2</c:v>
                </c:pt>
                <c:pt idx="1854" formatCode="General">
                  <c:v>-4.7450779999999998E-2</c:v>
                </c:pt>
                <c:pt idx="1855" formatCode="General">
                  <c:v>-5.8843659E-2</c:v>
                </c:pt>
                <c:pt idx="1856" formatCode="General">
                  <c:v>-6.9959051999999994E-2</c:v>
                </c:pt>
                <c:pt idx="1857" formatCode="General">
                  <c:v>-8.0754222000000001E-2</c:v>
                </c:pt>
                <c:pt idx="1858" formatCode="General">
                  <c:v>-9.1187867000000006E-2</c:v>
                </c:pt>
                <c:pt idx="1859" formatCode="General">
                  <c:v>-0.101220277</c:v>
                </c:pt>
                <c:pt idx="1860" formatCode="General">
                  <c:v>-0.11081348100000001</c:v>
                </c:pt>
                <c:pt idx="1861" formatCode="General">
                  <c:v>-0.119931394</c:v>
                </c:pt>
                <c:pt idx="1862" formatCode="General">
                  <c:v>-0.12853995200000001</c:v>
                </c:pt>
                <c:pt idx="1863" formatCode="General">
                  <c:v>-0.13660723399999999</c:v>
                </c:pt>
                <c:pt idx="1864" formatCode="General">
                  <c:v>-0.14410358400000001</c:v>
                </c:pt>
                <c:pt idx="1865" formatCode="General">
                  <c:v>-0.15100171700000001</c:v>
                </c:pt>
                <c:pt idx="1866" formatCode="General">
                  <c:v>-0.15727681700000001</c:v>
                </c:pt>
                <c:pt idx="1867" formatCode="General">
                  <c:v>-0.162906625</c:v>
                </c:pt>
                <c:pt idx="1868" formatCode="General">
                  <c:v>-0.167871518</c:v>
                </c:pt>
                <c:pt idx="1869" formatCode="General">
                  <c:v>-0.172154575</c:v>
                </c:pt>
                <c:pt idx="1870" formatCode="General">
                  <c:v>-0.17574163200000001</c:v>
                </c:pt>
                <c:pt idx="1871" formatCode="General">
                  <c:v>-0.178621328</c:v>
                </c:pt>
                <c:pt idx="1872" formatCode="General">
                  <c:v>-0.18078514000000001</c:v>
                </c:pt>
                <c:pt idx="1873" formatCode="General">
                  <c:v>-0.18222740200000001</c:v>
                </c:pt>
                <c:pt idx="1874" formatCode="General">
                  <c:v>-0.182945317</c:v>
                </c:pt>
                <c:pt idx="1875" formatCode="General">
                  <c:v>-0.18293896000000001</c:v>
                </c:pt>
                <c:pt idx="1876" formatCode="General">
                  <c:v>-0.18221126000000001</c:v>
                </c:pt>
                <c:pt idx="1877" formatCode="General">
                  <c:v>-0.18076798199999999</c:v>
                </c:pt>
                <c:pt idx="1878" formatCode="General">
                  <c:v>-0.17861769199999999</c:v>
                </c:pt>
                <c:pt idx="1879" formatCode="General">
                  <c:v>-0.175771708</c:v>
                </c:pt>
                <c:pt idx="1880" formatCode="General">
                  <c:v>-0.17224405100000001</c:v>
                </c:pt>
                <c:pt idx="1881" formatCode="General">
                  <c:v>-0.168051374</c:v>
                </c:pt>
                <c:pt idx="1882" formatCode="General">
                  <c:v>-0.163212885</c:v>
                </c:pt>
                <c:pt idx="1883" formatCode="General">
                  <c:v>-0.157750265</c:v>
                </c:pt>
                <c:pt idx="1884" formatCode="General">
                  <c:v>-0.15168757099999999</c:v>
                </c:pt>
                <c:pt idx="1885" formatCode="General">
                  <c:v>-0.145051127</c:v>
                </c:pt>
                <c:pt idx="1886" formatCode="General">
                  <c:v>-0.13786941999999999</c:v>
                </c:pt>
                <c:pt idx="1887" formatCode="General">
                  <c:v>-0.130172969</c:v>
                </c:pt>
                <c:pt idx="1888" formatCode="General">
                  <c:v>-0.12199420499999999</c:v>
                </c:pt>
                <c:pt idx="1889" formatCode="General">
                  <c:v>-0.113367328</c:v>
                </c:pt>
                <c:pt idx="1890" formatCode="General">
                  <c:v>-0.104328171</c:v>
                </c:pt>
                <c:pt idx="1891" formatCode="General">
                  <c:v>-9.4914048000000001E-2</c:v>
                </c:pt>
                <c:pt idx="1892" formatCode="General">
                  <c:v>-8.5163602000000005E-2</c:v>
                </c:pt>
                <c:pt idx="1893" formatCode="General">
                  <c:v>-7.5116646999999995E-2</c:v>
                </c:pt>
                <c:pt idx="1894" formatCode="General">
                  <c:v>-6.4814007000000007E-2</c:v>
                </c:pt>
                <c:pt idx="1895" formatCode="General">
                  <c:v>-5.4297351000000001E-2</c:v>
                </c:pt>
                <c:pt idx="1896" formatCode="General">
                  <c:v>-4.3609021999999997E-2</c:v>
                </c:pt>
                <c:pt idx="1897" formatCode="General">
                  <c:v>-3.2791872E-2</c:v>
                </c:pt>
                <c:pt idx="1898" formatCode="General">
                  <c:v>-2.1889085999999999E-2</c:v>
                </c:pt>
                <c:pt idx="1899" formatCode="General">
                  <c:v>-1.0944015E-2</c:v>
                </c:pt>
                <c:pt idx="1900">
                  <c:v>-7.1146900000000003E-13</c:v>
                </c:pt>
                <c:pt idx="1901" formatCode="General">
                  <c:v>1.0899796999999999E-2</c:v>
                </c:pt>
                <c:pt idx="1902" formatCode="General">
                  <c:v>2.1712563000000001E-2</c:v>
                </c:pt>
                <c:pt idx="1903" formatCode="General">
                  <c:v>3.2395999000000002E-2</c:v>
                </c:pt>
                <c:pt idx="1904" formatCode="General">
                  <c:v>4.2908491E-2</c:v>
                </c:pt>
                <c:pt idx="1905" formatCode="General">
                  <c:v>5.3209265999999998E-2</c:v>
                </c:pt>
                <c:pt idx="1906" formatCode="General">
                  <c:v>6.3258548999999997E-2</c:v>
                </c:pt>
                <c:pt idx="1907" formatCode="General">
                  <c:v>7.3017721999999993E-2</c:v>
                </c:pt>
                <c:pt idx="1908" formatCode="General">
                  <c:v>8.2449465E-2</c:v>
                </c:pt>
                <c:pt idx="1909" formatCode="General">
                  <c:v>9.1517902999999998E-2</c:v>
                </c:pt>
                <c:pt idx="1910" formatCode="General">
                  <c:v>0.100188738</c:v>
                </c:pt>
                <c:pt idx="1911" formatCode="General">
                  <c:v>0.10842938000000001</c:v>
                </c:pt>
                <c:pt idx="1912" formatCode="General">
                  <c:v>0.116209068</c:v>
                </c:pt>
                <c:pt idx="1913" formatCode="General">
                  <c:v>0.12349898600000001</c:v>
                </c:pt>
                <c:pt idx="1914" formatCode="General">
                  <c:v>0.130272365</c:v>
                </c:pt>
                <c:pt idx="1915" formatCode="General">
                  <c:v>0.13650458400000001</c:v>
                </c:pt>
                <c:pt idx="1916" formatCode="General">
                  <c:v>0.142173255</c:v>
                </c:pt>
                <c:pt idx="1917" formatCode="General">
                  <c:v>0.14725830600000001</c:v>
                </c:pt>
                <c:pt idx="1918" formatCode="General">
                  <c:v>0.15174204899999999</c:v>
                </c:pt>
                <c:pt idx="1919" formatCode="General">
                  <c:v>0.15560923900000001</c:v>
                </c:pt>
                <c:pt idx="1920" formatCode="General">
                  <c:v>0.15884712600000001</c:v>
                </c:pt>
                <c:pt idx="1921" formatCode="General">
                  <c:v>0.16144549599999999</c:v>
                </c:pt>
                <c:pt idx="1922" formatCode="General">
                  <c:v>0.16339669700000001</c:v>
                </c:pt>
                <c:pt idx="1923" formatCode="General">
                  <c:v>0.16469566199999999</c:v>
                </c:pt>
                <c:pt idx="1924" formatCode="General">
                  <c:v>0.165339921</c:v>
                </c:pt>
                <c:pt idx="1925" formatCode="General">
                  <c:v>0.165329592</c:v>
                </c:pt>
                <c:pt idx="1926" formatCode="General">
                  <c:v>0.164667379</c:v>
                </c:pt>
                <c:pt idx="1927" formatCode="General">
                  <c:v>0.16335854599999999</c:v>
                </c:pt>
                <c:pt idx="1928" formatCode="General">
                  <c:v>0.161410886</c:v>
                </c:pt>
                <c:pt idx="1929" formatCode="General">
                  <c:v>0.15883468000000001</c:v>
                </c:pt>
                <c:pt idx="1930" formatCode="General">
                  <c:v>0.15564264999999999</c:v>
                </c:pt>
                <c:pt idx="1931" formatCode="General">
                  <c:v>0.15184989199999999</c:v>
                </c:pt>
                <c:pt idx="1932" formatCode="General">
                  <c:v>0.14747381400000001</c:v>
                </c:pt>
                <c:pt idx="1933" formatCode="General">
                  <c:v>0.14253405199999999</c:v>
                </c:pt>
                <c:pt idx="1934" formatCode="General">
                  <c:v>0.137052387</c:v>
                </c:pt>
                <c:pt idx="1935" formatCode="General">
                  <c:v>0.13105264799999999</c:v>
                </c:pt>
                <c:pt idx="1936" formatCode="General">
                  <c:v>0.124560614</c:v>
                </c:pt>
                <c:pt idx="1937" formatCode="General">
                  <c:v>0.117603898</c:v>
                </c:pt>
                <c:pt idx="1938" formatCode="General">
                  <c:v>0.11021183399999999</c:v>
                </c:pt>
                <c:pt idx="1939" formatCode="General">
                  <c:v>0.102415356</c:v>
                </c:pt>
                <c:pt idx="1940" formatCode="General">
                  <c:v>9.4246864E-2</c:v>
                </c:pt>
                <c:pt idx="1941" formatCode="General">
                  <c:v>8.5740097000000001E-2</c:v>
                </c:pt>
                <c:pt idx="1942" formatCode="General">
                  <c:v>7.6929989000000004E-2</c:v>
                </c:pt>
                <c:pt idx="1943" formatCode="General">
                  <c:v>6.7852526999999996E-2</c:v>
                </c:pt>
                <c:pt idx="1944" formatCode="General">
                  <c:v>5.8544608999999997E-2</c:v>
                </c:pt>
                <c:pt idx="1945" formatCode="General">
                  <c:v>4.9043887000000001E-2</c:v>
                </c:pt>
                <c:pt idx="1946" formatCode="General">
                  <c:v>3.9388624999999997E-2</c:v>
                </c:pt>
                <c:pt idx="1947" formatCode="General">
                  <c:v>2.9617535E-2</c:v>
                </c:pt>
                <c:pt idx="1948" formatCode="General">
                  <c:v>1.9769631999999999E-2</c:v>
                </c:pt>
                <c:pt idx="1949" formatCode="General">
                  <c:v>9.8840720000000007E-3</c:v>
                </c:pt>
                <c:pt idx="1950">
                  <c:v>6.7102799999999998E-13</c:v>
                </c:pt>
                <c:pt idx="1951" formatCode="General">
                  <c:v>-9.8436050000000001E-3</c:v>
                </c:pt>
                <c:pt idx="1952" formatCode="General">
                  <c:v>-1.9608084000000001E-2</c:v>
                </c:pt>
                <c:pt idx="1953" formatCode="General">
                  <c:v>-2.9255245999999999E-2</c:v>
                </c:pt>
                <c:pt idx="1954" formatCode="General">
                  <c:v>-3.8747522999999999E-2</c:v>
                </c:pt>
                <c:pt idx="1955" formatCode="General">
                  <c:v>-4.8048107999999999E-2</c:v>
                </c:pt>
                <c:pt idx="1956" formatCode="General">
                  <c:v>-5.7121104999999998E-2</c:v>
                </c:pt>
                <c:pt idx="1957" formatCode="General">
                  <c:v>-6.5931660000000003E-2</c:v>
                </c:pt>
                <c:pt idx="1958" formatCode="General">
                  <c:v>-7.4446099000000002E-2</c:v>
                </c:pt>
                <c:pt idx="1959" formatCode="General">
                  <c:v>-8.2632052999999997E-2</c:v>
                </c:pt>
                <c:pt idx="1960" formatCode="General">
                  <c:v>-9.0458582999999995E-2</c:v>
                </c:pt>
                <c:pt idx="1961" formatCode="General">
                  <c:v>-9.7896293999999995E-2</c:v>
                </c:pt>
                <c:pt idx="1962" formatCode="General">
                  <c:v>-0.104917447</c:v>
                </c:pt>
                <c:pt idx="1963" formatCode="General">
                  <c:v>-0.11149605899999999</c:v>
                </c:pt>
                <c:pt idx="1964" formatCode="General">
                  <c:v>-0.117607999</c:v>
                </c:pt>
                <c:pt idx="1965" formatCode="General">
                  <c:v>-0.12323107899999999</c:v>
                </c:pt>
                <c:pt idx="1966" formatCode="General">
                  <c:v>-0.128345128</c:v>
                </c:pt>
                <c:pt idx="1967" formatCode="General">
                  <c:v>-0.13293206699999999</c:v>
                </c:pt>
                <c:pt idx="1968" formatCode="General">
                  <c:v>-0.136975972</c:v>
                </c:pt>
                <c:pt idx="1969" formatCode="General">
                  <c:v>-0.14046312499999999</c:v>
                </c:pt>
                <c:pt idx="1970" formatCode="General">
                  <c:v>-0.143382062</c:v>
                </c:pt>
                <c:pt idx="1971" formatCode="General">
                  <c:v>-0.145723608</c:v>
                </c:pt>
                <c:pt idx="1972" formatCode="General">
                  <c:v>-0.147480904</c:v>
                </c:pt>
                <c:pt idx="1973" formatCode="General">
                  <c:v>-0.148649423</c:v>
                </c:pt>
                <c:pt idx="1974" formatCode="General">
                  <c:v>-0.14922698000000001</c:v>
                </c:pt>
                <c:pt idx="1975" formatCode="General">
                  <c:v>-0.14921373099999999</c:v>
                </c:pt>
                <c:pt idx="1976" formatCode="General">
                  <c:v>-0.14861216199999999</c:v>
                </c:pt>
                <c:pt idx="1977" formatCode="General">
                  <c:v>-0.14742706899999999</c:v>
                </c:pt>
                <c:pt idx="1978" formatCode="General">
                  <c:v>-0.14566553199999999</c:v>
                </c:pt>
                <c:pt idx="1979" formatCode="General">
                  <c:v>-0.143336875</c:v>
                </c:pt>
                <c:pt idx="1980" formatCode="General">
                  <c:v>-0.140452619</c:v>
                </c:pt>
                <c:pt idx="1981" formatCode="General">
                  <c:v>-0.137026434</c:v>
                </c:pt>
                <c:pt idx="1982" formatCode="General">
                  <c:v>-0.13307406799999999</c:v>
                </c:pt>
                <c:pt idx="1983" formatCode="General">
                  <c:v>-0.12861328</c:v>
                </c:pt>
                <c:pt idx="1984" formatCode="General">
                  <c:v>-0.12366376499999999</c:v>
                </c:pt>
                <c:pt idx="1985" formatCode="General">
                  <c:v>-0.11824706</c:v>
                </c:pt>
                <c:pt idx="1986" formatCode="General">
                  <c:v>-0.11238645899999999</c:v>
                </c:pt>
                <c:pt idx="1987" formatCode="General">
                  <c:v>-0.106106912</c:v>
                </c:pt>
                <c:pt idx="1988" formatCode="General">
                  <c:v>-9.9434915999999998E-2</c:v>
                </c:pt>
                <c:pt idx="1989" formatCode="General">
                  <c:v>-9.2398409000000001E-2</c:v>
                </c:pt>
                <c:pt idx="1990" formatCode="General">
                  <c:v>-8.5026649999999995E-2</c:v>
                </c:pt>
                <c:pt idx="1991" formatCode="General">
                  <c:v>-7.7350101000000004E-2</c:v>
                </c:pt>
                <c:pt idx="1992" formatCode="General">
                  <c:v>-6.9400300999999998E-2</c:v>
                </c:pt>
                <c:pt idx="1993" formatCode="General">
                  <c:v>-6.1209734000000002E-2</c:v>
                </c:pt>
                <c:pt idx="1994" formatCode="General">
                  <c:v>-5.2811701000000003E-2</c:v>
                </c:pt>
                <c:pt idx="1995" formatCode="General">
                  <c:v>-4.4240186000000001E-2</c:v>
                </c:pt>
                <c:pt idx="1996" formatCode="General">
                  <c:v>-3.5529711999999998E-2</c:v>
                </c:pt>
                <c:pt idx="1997" formatCode="General">
                  <c:v>-2.6715210999999999E-2</c:v>
                </c:pt>
                <c:pt idx="1998" formatCode="General">
                  <c:v>-1.7831878999999998E-2</c:v>
                </c:pt>
                <c:pt idx="1999" formatCode="General">
                  <c:v>-8.9150400000000008E-3</c:v>
                </c:pt>
                <c:pt idx="2000">
                  <c:v>-6.3091399999999997E-13</c:v>
                </c:pt>
                <c:pt idx="2001" formatCode="General">
                  <c:v>8.8780850000000008E-3</c:v>
                </c:pt>
                <c:pt idx="2002" formatCode="General">
                  <c:v>1.7684351000000001E-2</c:v>
                </c:pt>
                <c:pt idx="2003" formatCode="General">
                  <c:v>2.6384364E-2</c:v>
                </c:pt>
                <c:pt idx="2004" formatCode="General">
                  <c:v>3.4944250000000003E-2</c:v>
                </c:pt>
                <c:pt idx="2005" formatCode="General">
                  <c:v>4.3330828000000002E-2</c:v>
                </c:pt>
                <c:pt idx="2006" formatCode="General">
                  <c:v>5.151174E-2</c:v>
                </c:pt>
                <c:pt idx="2007" formatCode="General">
                  <c:v>5.9455572999999998E-2</c:v>
                </c:pt>
                <c:pt idx="2008" formatCode="General">
                  <c:v>6.7131978999999994E-2</c:v>
                </c:pt>
                <c:pt idx="2009" formatCode="General">
                  <c:v>7.4511791999999993E-2</c:v>
                </c:pt>
                <c:pt idx="2010" formatCode="General">
                  <c:v>8.1567135999999998E-2</c:v>
                </c:pt>
                <c:pt idx="2011" formatCode="General">
                  <c:v>8.8271532999999999E-2</c:v>
                </c:pt>
                <c:pt idx="2012" formatCode="General">
                  <c:v>9.4599998000000005E-2</c:v>
                </c:pt>
                <c:pt idx="2013" formatCode="General">
                  <c:v>0.10052913199999999</c:v>
                </c:pt>
                <c:pt idx="2014" formatCode="General">
                  <c:v>0.10603721000000001</c:v>
                </c:pt>
                <c:pt idx="2015" formatCode="General">
                  <c:v>0.111104259</c:v>
                </c:pt>
                <c:pt idx="2016" formatCode="General">
                  <c:v>0.115712128</c:v>
                </c:pt>
                <c:pt idx="2017" formatCode="General">
                  <c:v>0.11984455300000001</c:v>
                </c:pt>
                <c:pt idx="2018" formatCode="General">
                  <c:v>0.123487213</c:v>
                </c:pt>
                <c:pt idx="2019" formatCode="General">
                  <c:v>0.12662778099999999</c:v>
                </c:pt>
                <c:pt idx="2020" formatCode="General">
                  <c:v>0.129255959</c:v>
                </c:pt>
                <c:pt idx="2021" formatCode="General">
                  <c:v>0.13136351499999999</c:v>
                </c:pt>
                <c:pt idx="2022" formatCode="General">
                  <c:v>0.13294430500000001</c:v>
                </c:pt>
                <c:pt idx="2023" formatCode="General">
                  <c:v>0.13399428799999999</c:v>
                </c:pt>
                <c:pt idx="2024" formatCode="General">
                  <c:v>0.13451153699999999</c:v>
                </c:pt>
                <c:pt idx="2025" formatCode="General">
                  <c:v>0.13449622999999999</c:v>
                </c:pt>
                <c:pt idx="2026" formatCode="General">
                  <c:v>0.13395064800000001</c:v>
                </c:pt>
                <c:pt idx="2027" formatCode="General">
                  <c:v>0.132879154</c:v>
                </c:pt>
                <c:pt idx="2028" formatCode="General">
                  <c:v>0.13128816900000001</c:v>
                </c:pt>
                <c:pt idx="2029" formatCode="General">
                  <c:v>0.12918613400000001</c:v>
                </c:pt>
                <c:pt idx="2030" formatCode="General">
                  <c:v>0.126583472</c:v>
                </c:pt>
                <c:pt idx="2031" formatCode="General">
                  <c:v>0.123492538</c:v>
                </c:pt>
                <c:pt idx="2032" formatCode="General">
                  <c:v>0.119927562</c:v>
                </c:pt>
                <c:pt idx="2033" formatCode="General">
                  <c:v>0.11590458300000001</c:v>
                </c:pt>
                <c:pt idx="2034" formatCode="General">
                  <c:v>0.11144138200000001</c:v>
                </c:pt>
                <c:pt idx="2035" formatCode="General">
                  <c:v>0.106557401</c:v>
                </c:pt>
                <c:pt idx="2036" formatCode="General">
                  <c:v>0.101273661</c:v>
                </c:pt>
                <c:pt idx="2037" formatCode="General">
                  <c:v>9.5612673999999995E-2</c:v>
                </c:pt>
                <c:pt idx="2038" formatCode="General">
                  <c:v>8.9598341999999997E-2</c:v>
                </c:pt>
                <c:pt idx="2039" formatCode="General">
                  <c:v>8.3255865999999998E-2</c:v>
                </c:pt>
                <c:pt idx="2040" formatCode="General">
                  <c:v>7.6611631999999999E-2</c:v>
                </c:pt>
                <c:pt idx="2041" formatCode="General">
                  <c:v>6.9693109000000003E-2</c:v>
                </c:pt>
                <c:pt idx="2042" formatCode="General">
                  <c:v>6.2528732000000004E-2</c:v>
                </c:pt>
                <c:pt idx="2043" formatCode="General">
                  <c:v>5.5147786999999997E-2</c:v>
                </c:pt>
                <c:pt idx="2044" formatCode="General">
                  <c:v>4.7580292000000003E-2</c:v>
                </c:pt>
                <c:pt idx="2045" formatCode="General">
                  <c:v>3.9856874E-2</c:v>
                </c:pt>
                <c:pt idx="2046" formatCode="General">
                  <c:v>3.2008648000000001E-2</c:v>
                </c:pt>
                <c:pt idx="2047" formatCode="General">
                  <c:v>2.4067091999999998E-2</c:v>
                </c:pt>
                <c:pt idx="2048" formatCode="General">
                  <c:v>1.6063918999999999E-2</c:v>
                </c:pt>
                <c:pt idx="2049" formatCode="General">
                  <c:v>8.0309530000000004E-3</c:v>
                </c:pt>
                <c:pt idx="2050">
                  <c:v>5.8966100000000001E-13</c:v>
                </c:pt>
                <c:pt idx="2051" formatCode="General">
                  <c:v>-7.9972719999999997E-3</c:v>
                </c:pt>
                <c:pt idx="2052" formatCode="General">
                  <c:v>-1.5929464000000001E-2</c:v>
                </c:pt>
                <c:pt idx="2053" formatCode="General">
                  <c:v>-2.3765562E-2</c:v>
                </c:pt>
                <c:pt idx="2054" formatCode="General">
                  <c:v>-3.1475063999999997E-2</c:v>
                </c:pt>
                <c:pt idx="2055" formatCode="General">
                  <c:v>-3.9028094999999999E-2</c:v>
                </c:pt>
                <c:pt idx="2056" formatCode="General">
                  <c:v>-4.6395520000000003E-2</c:v>
                </c:pt>
                <c:pt idx="2057" formatCode="General">
                  <c:v>-5.3549062000000001E-2</c:v>
                </c:pt>
                <c:pt idx="2058" formatCode="General">
                  <c:v>-6.0461405000000003E-2</c:v>
                </c:pt>
                <c:pt idx="2059" formatCode="General">
                  <c:v>-6.7106299999999994E-2</c:v>
                </c:pt>
                <c:pt idx="2060" formatCode="General">
                  <c:v>-7.3458660999999995E-2</c:v>
                </c:pt>
                <c:pt idx="2061" formatCode="General">
                  <c:v>-7.9494664000000007E-2</c:v>
                </c:pt>
                <c:pt idx="2062" formatCode="General">
                  <c:v>-8.5191831999999995E-2</c:v>
                </c:pt>
                <c:pt idx="2063" formatCode="General">
                  <c:v>-9.0529121000000004E-2</c:v>
                </c:pt>
                <c:pt idx="2064" formatCode="General">
                  <c:v>-9.5486990999999993E-2</c:v>
                </c:pt>
                <c:pt idx="2065" formatCode="General">
                  <c:v>-0.100047487</c:v>
                </c:pt>
                <c:pt idx="2066" formatCode="General">
                  <c:v>-0.10419429099999999</c:v>
                </c:pt>
                <c:pt idx="2067" formatCode="General">
                  <c:v>-0.10791278999999999</c:v>
                </c:pt>
                <c:pt idx="2068" formatCode="General">
                  <c:v>-0.11119012</c:v>
                </c:pt>
                <c:pt idx="2069" formatCode="General">
                  <c:v>-0.114015213</c:v>
                </c:pt>
                <c:pt idx="2070" formatCode="General">
                  <c:v>-0.116378831</c:v>
                </c:pt>
                <c:pt idx="2071" formatCode="General">
                  <c:v>-0.118273594</c:v>
                </c:pt>
                <c:pt idx="2072" formatCode="General">
                  <c:v>-0.11969400500000001</c:v>
                </c:pt>
                <c:pt idx="2073" formatCode="General">
                  <c:v>-0.120636461</c:v>
                </c:pt>
                <c:pt idx="2074" formatCode="General">
                  <c:v>-0.121099259</c:v>
                </c:pt>
                <c:pt idx="2075" formatCode="General">
                  <c:v>-0.121082595</c:v>
                </c:pt>
                <c:pt idx="2076" formatCode="General">
                  <c:v>-0.120588557</c:v>
                </c:pt>
                <c:pt idx="2077" formatCode="General">
                  <c:v>-0.119621107</c:v>
                </c:pt>
                <c:pt idx="2078" formatCode="General">
                  <c:v>-0.118186056</c:v>
                </c:pt>
                <c:pt idx="2079" formatCode="General">
                  <c:v>-0.116291039</c:v>
                </c:pt>
                <c:pt idx="2080" formatCode="General">
                  <c:v>-0.11394546899999999</c:v>
                </c:pt>
                <c:pt idx="2081" formatCode="General">
                  <c:v>-0.11116050099999999</c:v>
                </c:pt>
                <c:pt idx="2082" formatCode="General">
                  <c:v>-0.107948972</c:v>
                </c:pt>
                <c:pt idx="2083" formatCode="General">
                  <c:v>-0.104325351</c:v>
                </c:pt>
                <c:pt idx="2084" formatCode="General">
                  <c:v>-0.10030567</c:v>
                </c:pt>
                <c:pt idx="2085" formatCode="General">
                  <c:v>-9.5907457000000002E-2</c:v>
                </c:pt>
                <c:pt idx="2086" formatCode="General">
                  <c:v>-9.1149656999999995E-2</c:v>
                </c:pt>
                <c:pt idx="2087" formatCode="General">
                  <c:v>-8.6052554000000003E-2</c:v>
                </c:pt>
                <c:pt idx="2088" formatCode="General">
                  <c:v>-8.0637687999999999E-2</c:v>
                </c:pt>
                <c:pt idx="2089" formatCode="General">
                  <c:v>-7.4927756999999998E-2</c:v>
                </c:pt>
                <c:pt idx="2090" formatCode="General">
                  <c:v>-6.8946530000000006E-2</c:v>
                </c:pt>
                <c:pt idx="2091" formatCode="General">
                  <c:v>-6.2718745000000006E-2</c:v>
                </c:pt>
                <c:pt idx="2092" formatCode="General">
                  <c:v>-5.6270006999999997E-2</c:v>
                </c:pt>
                <c:pt idx="2093" formatCode="General">
                  <c:v>-4.9626686000000003E-2</c:v>
                </c:pt>
                <c:pt idx="2094" formatCode="General">
                  <c:v>-4.2815806999999997E-2</c:v>
                </c:pt>
                <c:pt idx="2095" formatCode="General">
                  <c:v>-3.5864940999999997E-2</c:v>
                </c:pt>
                <c:pt idx="2096" formatCode="General">
                  <c:v>-2.8802095999999999E-2</c:v>
                </c:pt>
                <c:pt idx="2097" formatCode="General">
                  <c:v>-2.1655601999999999E-2</c:v>
                </c:pt>
                <c:pt idx="2098" formatCode="General">
                  <c:v>-1.4454E-2</c:v>
                </c:pt>
                <c:pt idx="2099" formatCode="General">
                  <c:v>-7.2259259999999997E-3</c:v>
                </c:pt>
                <c:pt idx="2100">
                  <c:v>-5.5136200000000003E-13</c:v>
                </c:pt>
                <c:pt idx="2101" formatCode="General">
                  <c:v>7.1952869999999999E-3</c:v>
                </c:pt>
                <c:pt idx="2102" formatCode="General">
                  <c:v>1.4331688E-2</c:v>
                </c:pt>
                <c:pt idx="2103" formatCode="General">
                  <c:v>2.1381305E-2</c:v>
                </c:pt>
                <c:pt idx="2104" formatCode="General">
                  <c:v>2.8316702999999999E-2</c:v>
                </c:pt>
                <c:pt idx="2105" formatCode="General">
                  <c:v>3.5111013000000003E-2</c:v>
                </c:pt>
                <c:pt idx="2106" formatCode="General">
                  <c:v>4.1738037999999998E-2</c:v>
                </c:pt>
                <c:pt idx="2107" formatCode="General">
                  <c:v>4.8172349000000003E-2</c:v>
                </c:pt>
                <c:pt idx="2108" formatCode="General">
                  <c:v>5.4389387999999997E-2</c:v>
                </c:pt>
                <c:pt idx="2109" formatCode="General">
                  <c:v>6.0365558E-2</c:v>
                </c:pt>
                <c:pt idx="2110" formatCode="General">
                  <c:v>6.6078312E-2</c:v>
                </c:pt>
                <c:pt idx="2111" formatCode="General">
                  <c:v>7.1506237E-2</c:v>
                </c:pt>
                <c:pt idx="2112" formatCode="General">
                  <c:v>7.6629136E-2</c:v>
                </c:pt>
                <c:pt idx="2113" formatCode="General">
                  <c:v>8.1428101000000003E-2</c:v>
                </c:pt>
                <c:pt idx="2114" formatCode="General">
                  <c:v>8.5885580000000003E-2</c:v>
                </c:pt>
                <c:pt idx="2115" formatCode="General">
                  <c:v>8.9985446999999996E-2</c:v>
                </c:pt>
                <c:pt idx="2116" formatCode="General">
                  <c:v>9.3713052000000005E-2</c:v>
                </c:pt>
                <c:pt idx="2117" formatCode="General">
                  <c:v>9.7055275999999996E-2</c:v>
                </c:pt>
                <c:pt idx="2118" formatCode="General">
                  <c:v>0.10000057699999999</c:v>
                </c:pt>
                <c:pt idx="2119" formatCode="General">
                  <c:v>0.102539029</c:v>
                </c:pt>
                <c:pt idx="2120" formatCode="General">
                  <c:v>0.104662351</c:v>
                </c:pt>
                <c:pt idx="2121" formatCode="General">
                  <c:v>0.10636393500000001</c:v>
                </c:pt>
                <c:pt idx="2122" formatCode="General">
                  <c:v>0.107638868</c:v>
                </c:pt>
                <c:pt idx="2123" formatCode="General">
                  <c:v>0.108483937</c:v>
                </c:pt>
                <c:pt idx="2124" formatCode="General">
                  <c:v>0.108897641</c:v>
                </c:pt>
                <c:pt idx="2125" formatCode="General">
                  <c:v>0.108880185</c:v>
                </c:pt>
                <c:pt idx="2126" formatCode="General">
                  <c:v>0.108433477</c:v>
                </c:pt>
                <c:pt idx="2127" formatCode="General">
                  <c:v>0.107561108</c:v>
                </c:pt>
                <c:pt idx="2128" formatCode="General">
                  <c:v>0.10626833199999999</c:v>
                </c:pt>
                <c:pt idx="2129" formatCode="General">
                  <c:v>0.10456204199999999</c:v>
                </c:pt>
                <c:pt idx="2130" formatCode="General">
                  <c:v>0.102450731</c:v>
                </c:pt>
                <c:pt idx="2131" formatCode="General">
                  <c:v>9.9944453000000003E-2</c:v>
                </c:pt>
                <c:pt idx="2132" formatCode="General">
                  <c:v>9.7054778999999994E-2</c:v>
                </c:pt>
                <c:pt idx="2133" formatCode="General">
                  <c:v>9.3794742E-2</c:v>
                </c:pt>
                <c:pt idx="2134" formatCode="General">
                  <c:v>9.0178779000000001E-2</c:v>
                </c:pt>
                <c:pt idx="2135" formatCode="General">
                  <c:v>8.6222672E-2</c:v>
                </c:pt>
                <c:pt idx="2136" formatCode="General">
                  <c:v>8.1943477000000001E-2</c:v>
                </c:pt>
                <c:pt idx="2137" formatCode="General">
                  <c:v>7.7359450999999996E-2</c:v>
                </c:pt>
                <c:pt idx="2138" formatCode="General">
                  <c:v>7.2489973999999999E-2</c:v>
                </c:pt>
                <c:pt idx="2139" formatCode="General">
                  <c:v>6.7355472E-2</c:v>
                </c:pt>
                <c:pt idx="2140" formatCode="General">
                  <c:v>6.1977328999999998E-2</c:v>
                </c:pt>
                <c:pt idx="2141" formatCode="General">
                  <c:v>5.6377796000000001E-2</c:v>
                </c:pt>
                <c:pt idx="2142" formatCode="General">
                  <c:v>5.0579905000000001E-2</c:v>
                </c:pt>
                <c:pt idx="2143" formatCode="General">
                  <c:v>4.4607371E-2</c:v>
                </c:pt>
                <c:pt idx="2144" formatCode="General">
                  <c:v>3.8484496E-2</c:v>
                </c:pt>
                <c:pt idx="2145" formatCode="General">
                  <c:v>3.2236072999999997E-2</c:v>
                </c:pt>
                <c:pt idx="2146" formatCode="General">
                  <c:v>2.5887281000000002E-2</c:v>
                </c:pt>
                <c:pt idx="2147" formatCode="General">
                  <c:v>1.9463589999999999E-2</c:v>
                </c:pt>
                <c:pt idx="2148" formatCode="General">
                  <c:v>1.2990656E-2</c:v>
                </c:pt>
                <c:pt idx="2149" formatCode="General">
                  <c:v>6.4942189999999999E-3</c:v>
                </c:pt>
                <c:pt idx="2150">
                  <c:v>5.1423099999999999E-13</c:v>
                </c:pt>
                <c:pt idx="2151" formatCode="General">
                  <c:v>-6.4663960000000001E-3</c:v>
                </c:pt>
                <c:pt idx="2152" formatCode="General">
                  <c:v>-1.2879586E-2</c:v>
                </c:pt>
                <c:pt idx="2153" formatCode="General">
                  <c:v>-1.9214504E-2</c:v>
                </c:pt>
                <c:pt idx="2154" formatCode="General">
                  <c:v>-2.5446501E-2</c:v>
                </c:pt>
                <c:pt idx="2155" formatCode="General">
                  <c:v>-3.1551439000000001E-2</c:v>
                </c:pt>
                <c:pt idx="2156" formatCode="General">
                  <c:v>-3.7505785999999999E-2</c:v>
                </c:pt>
                <c:pt idx="2157" formatCode="General">
                  <c:v>-4.3286703000000003E-2</c:v>
                </c:pt>
                <c:pt idx="2158" formatCode="General">
                  <c:v>-4.8872133999999998E-2</c:v>
                </c:pt>
                <c:pt idx="2159" formatCode="General">
                  <c:v>-5.4240890999999999E-2</c:v>
                </c:pt>
                <c:pt idx="2160" formatCode="General">
                  <c:v>-5.9372727E-2</c:v>
                </c:pt>
                <c:pt idx="2161" formatCode="General">
                  <c:v>-6.4248421E-2</c:v>
                </c:pt>
                <c:pt idx="2162" formatCode="General">
                  <c:v>-6.8849841999999994E-2</c:v>
                </c:pt>
                <c:pt idx="2163" formatCode="General">
                  <c:v>-7.3160020000000006E-2</c:v>
                </c:pt>
                <c:pt idx="2164" formatCode="General">
                  <c:v>-7.7163205999999998E-2</c:v>
                </c:pt>
                <c:pt idx="2165" formatCode="General">
                  <c:v>-8.0844931999999994E-2</c:v>
                </c:pt>
                <c:pt idx="2166" formatCode="General">
                  <c:v>-8.4192057000000001E-2</c:v>
                </c:pt>
                <c:pt idx="2167" formatCode="General">
                  <c:v>-8.7192819000000005E-2</c:v>
                </c:pt>
                <c:pt idx="2168" formatCode="General">
                  <c:v>-8.9836870999999999E-2</c:v>
                </c:pt>
                <c:pt idx="2169" formatCode="General">
                  <c:v>-9.2115318000000002E-2</c:v>
                </c:pt>
                <c:pt idx="2170" formatCode="General">
                  <c:v>-9.4020746000000002E-2</c:v>
                </c:pt>
                <c:pt idx="2171" formatCode="General">
                  <c:v>-9.5547246000000002E-2</c:v>
                </c:pt>
                <c:pt idx="2172" formatCode="General">
                  <c:v>-9.6690424999999997E-2</c:v>
                </c:pt>
                <c:pt idx="2173" formatCode="General">
                  <c:v>-9.7447425000000004E-2</c:v>
                </c:pt>
                <c:pt idx="2174" formatCode="General">
                  <c:v>-9.7816921000000001E-2</c:v>
                </c:pt>
                <c:pt idx="2175" formatCode="General">
                  <c:v>-9.7799125000000001E-2</c:v>
                </c:pt>
                <c:pt idx="2176" formatCode="General">
                  <c:v>-9.7395774000000004E-2</c:v>
                </c:pt>
                <c:pt idx="2177" formatCode="General">
                  <c:v>-9.6610116999999995E-2</c:v>
                </c:pt>
                <c:pt idx="2178" formatCode="General">
                  <c:v>-9.5446901000000001E-2</c:v>
                </c:pt>
                <c:pt idx="2179" formatCode="General">
                  <c:v>-9.3912339999999997E-2</c:v>
                </c:pt>
                <c:pt idx="2180" formatCode="General">
                  <c:v>-9.2014083999999996E-2</c:v>
                </c:pt>
                <c:pt idx="2181" formatCode="General">
                  <c:v>-8.9761188000000006E-2</c:v>
                </c:pt>
                <c:pt idx="2182" formatCode="General">
                  <c:v>-8.7164065999999998E-2</c:v>
                </c:pt>
                <c:pt idx="2183" formatCode="General">
                  <c:v>-8.4234444000000006E-2</c:v>
                </c:pt>
                <c:pt idx="2184" formatCode="General">
                  <c:v>-8.0985311000000004E-2</c:v>
                </c:pt>
                <c:pt idx="2185" formatCode="General">
                  <c:v>-7.7430857000000006E-2</c:v>
                </c:pt>
                <c:pt idx="2186" formatCode="General">
                  <c:v>-7.358642E-2</c:v>
                </c:pt>
                <c:pt idx="2187" formatCode="General">
                  <c:v>-6.9468410999999994E-2</c:v>
                </c:pt>
                <c:pt idx="2188" formatCode="General">
                  <c:v>-6.5094252000000005E-2</c:v>
                </c:pt>
                <c:pt idx="2189" formatCode="General">
                  <c:v>-6.0482301000000002E-2</c:v>
                </c:pt>
                <c:pt idx="2190" formatCode="General">
                  <c:v>-5.5651773000000002E-2</c:v>
                </c:pt>
                <c:pt idx="2191" formatCode="General">
                  <c:v>-5.0622661999999999E-2</c:v>
                </c:pt>
                <c:pt idx="2192" formatCode="General">
                  <c:v>-4.5415661000000003E-2</c:v>
                </c:pt>
                <c:pt idx="2193" formatCode="General">
                  <c:v>-4.0052074E-2</c:v>
                </c:pt>
                <c:pt idx="2194" formatCode="General">
                  <c:v>-3.4553731999999997E-2</c:v>
                </c:pt>
                <c:pt idx="2195" formatCode="General">
                  <c:v>-2.8942900000000001E-2</c:v>
                </c:pt>
                <c:pt idx="2196" formatCode="General">
                  <c:v>-2.3242195E-2</c:v>
                </c:pt>
                <c:pt idx="2197" formatCode="General">
                  <c:v>-1.7474487E-2</c:v>
                </c:pt>
                <c:pt idx="2198" formatCode="General">
                  <c:v>-1.1662815E-2</c:v>
                </c:pt>
                <c:pt idx="2199" formatCode="General">
                  <c:v>-5.8302880000000003E-3</c:v>
                </c:pt>
                <c:pt idx="2200">
                  <c:v>-4.78448E-13</c:v>
                </c:pt>
                <c:pt idx="2201" formatCode="General">
                  <c:v>5.8050649999999999E-3</c:v>
                </c:pt>
                <c:pt idx="2202" formatCode="General">
                  <c:v>1.156212E-2</c:v>
                </c:pt>
                <c:pt idx="2203" formatCode="General">
                  <c:v>1.7248669000000001E-2</c:v>
                </c:pt>
                <c:pt idx="2204" formatCode="General">
                  <c:v>2.2842589E-2</c:v>
                </c:pt>
                <c:pt idx="2205" formatCode="General">
                  <c:v>2.8322218999999999E-2</c:v>
                </c:pt>
                <c:pt idx="2206" formatCode="General">
                  <c:v>3.3666442999999997E-2</c:v>
                </c:pt>
                <c:pt idx="2207" formatCode="General">
                  <c:v>3.8854769999999997E-2</c:v>
                </c:pt>
                <c:pt idx="2208" formatCode="General">
                  <c:v>4.3867413000000001E-2</c:v>
                </c:pt>
                <c:pt idx="2209" formatCode="General">
                  <c:v>4.8685364000000002E-2</c:v>
                </c:pt>
                <c:pt idx="2210" formatCode="General">
                  <c:v>5.3290464000000003E-2</c:v>
                </c:pt>
                <c:pt idx="2211" formatCode="General">
                  <c:v>5.7665475000000001E-2</c:v>
                </c:pt>
                <c:pt idx="2212" formatCode="General">
                  <c:v>6.1794137999999998E-2</c:v>
                </c:pt>
                <c:pt idx="2213" formatCode="General">
                  <c:v>6.5661237999999997E-2</c:v>
                </c:pt>
                <c:pt idx="2214" formatCode="General">
                  <c:v>6.9252658999999994E-2</c:v>
                </c:pt>
                <c:pt idx="2215" formatCode="General">
                  <c:v>7.2555431000000004E-2</c:v>
                </c:pt>
                <c:pt idx="2216" formatCode="General">
                  <c:v>7.5557781000000004E-2</c:v>
                </c:pt>
                <c:pt idx="2217" formatCode="General">
                  <c:v>7.8249171000000006E-2</c:v>
                </c:pt>
                <c:pt idx="2218" formatCode="General">
                  <c:v>8.0620337E-2</c:v>
                </c:pt>
                <c:pt idx="2219" formatCode="General">
                  <c:v>8.2663315000000001E-2</c:v>
                </c:pt>
                <c:pt idx="2220" formatCode="General">
                  <c:v>8.4371475000000001E-2</c:v>
                </c:pt>
                <c:pt idx="2221" formatCode="General">
                  <c:v>8.5739531999999993E-2</c:v>
                </c:pt>
                <c:pt idx="2222" formatCode="General">
                  <c:v>8.6763567E-2</c:v>
                </c:pt>
                <c:pt idx="2223" formatCode="General">
                  <c:v>8.7441037999999999E-2</c:v>
                </c:pt>
                <c:pt idx="2224" formatCode="General">
                  <c:v>8.7770776999999994E-2</c:v>
                </c:pt>
                <c:pt idx="2225" formatCode="General">
                  <c:v>8.7752994000000001E-2</c:v>
                </c:pt>
                <c:pt idx="2226" formatCode="General">
                  <c:v>8.7389270000000005E-2</c:v>
                </c:pt>
                <c:pt idx="2227" formatCode="General">
                  <c:v>8.6682544E-2</c:v>
                </c:pt>
                <c:pt idx="2228" formatCode="General">
                  <c:v>8.5637093999999997E-2</c:v>
                </c:pt>
                <c:pt idx="2229" formatCode="General">
                  <c:v>8.4258515000000006E-2</c:v>
                </c:pt>
                <c:pt idx="2230" formatCode="General">
                  <c:v>8.2553693999999997E-2</c:v>
                </c:pt>
                <c:pt idx="2231" formatCode="General">
                  <c:v>8.0530773E-2</c:v>
                </c:pt>
                <c:pt idx="2232" formatCode="General">
                  <c:v>7.8199114E-2</c:v>
                </c:pt>
                <c:pt idx="2233" formatCode="General">
                  <c:v>7.5569257000000001E-2</c:v>
                </c:pt>
                <c:pt idx="2234" formatCode="General">
                  <c:v>7.2652871999999993E-2</c:v>
                </c:pt>
                <c:pt idx="2235" formatCode="General">
                  <c:v>6.9462706999999999E-2</c:v>
                </c:pt>
                <c:pt idx="2236" formatCode="General">
                  <c:v>6.6012535999999997E-2</c:v>
                </c:pt>
                <c:pt idx="2237" formatCode="General">
                  <c:v>6.2317099000000001E-2</c:v>
                </c:pt>
                <c:pt idx="2238" formatCode="General">
                  <c:v>5.8392038E-2</c:v>
                </c:pt>
                <c:pt idx="2239" formatCode="General">
                  <c:v>5.4253834000000001E-2</c:v>
                </c:pt>
                <c:pt idx="2240" formatCode="General">
                  <c:v>4.9919735E-2</c:v>
                </c:pt>
                <c:pt idx="2241" formatCode="General">
                  <c:v>4.5407689000000001E-2</c:v>
                </c:pt>
                <c:pt idx="2242" formatCode="General">
                  <c:v>4.0736266E-2</c:v>
                </c:pt>
                <c:pt idx="2243" formatCode="General">
                  <c:v>3.5924585000000002E-2</c:v>
                </c:pt>
                <c:pt idx="2244" formatCode="General">
                  <c:v>3.0992234E-2</c:v>
                </c:pt>
                <c:pt idx="2245" formatCode="General">
                  <c:v>2.5959191E-2</c:v>
                </c:pt>
                <c:pt idx="2246" formatCode="General">
                  <c:v>2.0845745999999998E-2</c:v>
                </c:pt>
                <c:pt idx="2247" formatCode="General">
                  <c:v>1.5672416000000002E-2</c:v>
                </c:pt>
                <c:pt idx="2248" formatCode="General">
                  <c:v>1.0459865E-2</c:v>
                </c:pt>
                <c:pt idx="2249" formatCode="General">
                  <c:v>5.2288229999999996E-3</c:v>
                </c:pt>
                <c:pt idx="2250">
                  <c:v>4.4414700000000002E-13</c:v>
                </c:pt>
                <c:pt idx="2251" formatCode="General">
                  <c:v>-5.2059910000000001E-3</c:v>
                </c:pt>
                <c:pt idx="2252" formatCode="General">
                  <c:v>-1.0368718000000001E-2</c:v>
                </c:pt>
                <c:pt idx="2253" formatCode="General">
                  <c:v>-1.5468010000000001E-2</c:v>
                </c:pt>
                <c:pt idx="2254" formatCode="General">
                  <c:v>-2.0484031E-2</c:v>
                </c:pt>
                <c:pt idx="2255" formatCode="General">
                  <c:v>-2.5397363999999999E-2</c:v>
                </c:pt>
                <c:pt idx="2256" formatCode="General">
                  <c:v>-3.018908E-2</c:v>
                </c:pt>
                <c:pt idx="2257" formatCode="General">
                  <c:v>-3.4840811999999999E-2</c:v>
                </c:pt>
                <c:pt idx="2258" formatCode="General">
                  <c:v>-3.9334826000000003E-2</c:v>
                </c:pt>
                <c:pt idx="2259" formatCode="General">
                  <c:v>-4.3654088000000001E-2</c:v>
                </c:pt>
                <c:pt idx="2260" formatCode="General">
                  <c:v>-4.7782326999999999E-2</c:v>
                </c:pt>
                <c:pt idx="2261" formatCode="General">
                  <c:v>-5.1704099000000003E-2</c:v>
                </c:pt>
                <c:pt idx="2262" formatCode="General">
                  <c:v>-5.5404838999999997E-2</c:v>
                </c:pt>
                <c:pt idx="2263" formatCode="General">
                  <c:v>-5.8870918000000001E-2</c:v>
                </c:pt>
                <c:pt idx="2264" formatCode="General">
                  <c:v>-6.2089695E-2</c:v>
                </c:pt>
                <c:pt idx="2265" formatCode="General">
                  <c:v>-6.5049556999999994E-2</c:v>
                </c:pt>
                <c:pt idx="2266" formatCode="General">
                  <c:v>-6.7739963E-2</c:v>
                </c:pt>
                <c:pt idx="2267" formatCode="General">
                  <c:v>-7.0151484E-2</c:v>
                </c:pt>
                <c:pt idx="2268" formatCode="General">
                  <c:v>-7.2275829999999999E-2</c:v>
                </c:pt>
                <c:pt idx="2269" formatCode="General">
                  <c:v>-7.4105879999999999E-2</c:v>
                </c:pt>
                <c:pt idx="2270" formatCode="General">
                  <c:v>-7.5635706999999996E-2</c:v>
                </c:pt>
                <c:pt idx="2271" formatCode="General">
                  <c:v>-7.6860591000000006E-2</c:v>
                </c:pt>
                <c:pt idx="2272" formatCode="General">
                  <c:v>-7.7777040000000006E-2</c:v>
                </c:pt>
                <c:pt idx="2273" formatCode="General">
                  <c:v>-7.8382788999999994E-2</c:v>
                </c:pt>
                <c:pt idx="2274" formatCode="General">
                  <c:v>-7.8676812999999998E-2</c:v>
                </c:pt>
                <c:pt idx="2275" formatCode="General">
                  <c:v>-7.8659318000000006E-2</c:v>
                </c:pt>
                <c:pt idx="2276" formatCode="General">
                  <c:v>-7.8331739999999997E-2</c:v>
                </c:pt>
                <c:pt idx="2277" formatCode="General">
                  <c:v>-7.7696730000000006E-2</c:v>
                </c:pt>
                <c:pt idx="2278" formatCode="General">
                  <c:v>-7.6758142000000001E-2</c:v>
                </c:pt>
                <c:pt idx="2279" formatCode="General">
                  <c:v>-7.5521008000000001E-2</c:v>
                </c:pt>
                <c:pt idx="2280" formatCode="General">
                  <c:v>-7.3991519000000006E-2</c:v>
                </c:pt>
                <c:pt idx="2281" formatCode="General">
                  <c:v>-7.2176988999999997E-2</c:v>
                </c:pt>
                <c:pt idx="2282" formatCode="General">
                  <c:v>-7.0085826000000004E-2</c:v>
                </c:pt>
                <c:pt idx="2283" formatCode="General">
                  <c:v>-6.7727492E-2</c:v>
                </c:pt>
                <c:pt idx="2284" formatCode="General">
                  <c:v>-6.5112460999999996E-2</c:v>
                </c:pt>
                <c:pt idx="2285" formatCode="General">
                  <c:v>-6.2252174E-2</c:v>
                </c:pt>
                <c:pt idx="2286" formatCode="General">
                  <c:v>-5.9158988000000003E-2</c:v>
                </c:pt>
                <c:pt idx="2287" formatCode="General">
                  <c:v>-5.5846126000000003E-2</c:v>
                </c:pt>
                <c:pt idx="2288" formatCode="General">
                  <c:v>-5.2327618999999999E-2</c:v>
                </c:pt>
                <c:pt idx="2289" formatCode="General">
                  <c:v>-4.8618247000000003E-2</c:v>
                </c:pt>
                <c:pt idx="2290" formatCode="General">
                  <c:v>-4.4733478E-2</c:v>
                </c:pt>
                <c:pt idx="2291" formatCode="General">
                  <c:v>-4.0689403999999998E-2</c:v>
                </c:pt>
                <c:pt idx="2292" formatCode="General">
                  <c:v>-3.6502674999999998E-2</c:v>
                </c:pt>
                <c:pt idx="2293" formatCode="General">
                  <c:v>-3.2190430999999999E-2</c:v>
                </c:pt>
                <c:pt idx="2294" formatCode="General">
                  <c:v>-2.7770229E-2</c:v>
                </c:pt>
                <c:pt idx="2295" formatCode="General">
                  <c:v>-2.3259978000000001E-2</c:v>
                </c:pt>
                <c:pt idx="2296" formatCode="General">
                  <c:v>-1.8677862E-2</c:v>
                </c:pt>
                <c:pt idx="2297" formatCode="General">
                  <c:v>-1.4042268E-2</c:v>
                </c:pt>
                <c:pt idx="2298" formatCode="General">
                  <c:v>-9.3717130000000003E-3</c:v>
                </c:pt>
                <c:pt idx="2299" formatCode="General">
                  <c:v>-4.6847720000000002E-3</c:v>
                </c:pt>
                <c:pt idx="2300">
                  <c:v>-4.1142400000000001E-13</c:v>
                </c:pt>
                <c:pt idx="2301" formatCode="General">
                  <c:v>4.6641349999999998E-3</c:v>
                </c:pt>
                <c:pt idx="2302" formatCode="General">
                  <c:v>9.2893300000000002E-3</c:v>
                </c:pt>
                <c:pt idx="2303" formatCode="General">
                  <c:v>1.3857516E-2</c:v>
                </c:pt>
                <c:pt idx="2304" formatCode="General">
                  <c:v>1.8350927999999999E-2</c:v>
                </c:pt>
                <c:pt idx="2305" formatCode="General">
                  <c:v>2.2752173000000001E-2</c:v>
                </c:pt>
                <c:pt idx="2306" formatCode="General">
                  <c:v>2.7044301E-2</c:v>
                </c:pt>
                <c:pt idx="2307" formatCode="General">
                  <c:v>3.1210864000000001E-2</c:v>
                </c:pt>
                <c:pt idx="2308" formatCode="General">
                  <c:v>3.5235985999999997E-2</c:v>
                </c:pt>
                <c:pt idx="2309" formatCode="General">
                  <c:v>3.9104413999999997E-2</c:v>
                </c:pt>
                <c:pt idx="2310" formatCode="General">
                  <c:v>4.2801583999999997E-2</c:v>
                </c:pt>
                <c:pt idx="2311" formatCode="General">
                  <c:v>4.6313671000000001E-2</c:v>
                </c:pt>
                <c:pt idx="2312" formatCode="General">
                  <c:v>4.9627639000000001E-2</c:v>
                </c:pt>
                <c:pt idx="2313" formatCode="General">
                  <c:v>5.2731293999999998E-2</c:v>
                </c:pt>
                <c:pt idx="2314" formatCode="General">
                  <c:v>5.5613323999999999E-2</c:v>
                </c:pt>
                <c:pt idx="2315" formatCode="General">
                  <c:v>5.8263341000000003E-2</c:v>
                </c:pt>
                <c:pt idx="2316" formatCode="General">
                  <c:v>6.0671916999999999E-2</c:v>
                </c:pt>
                <c:pt idx="2317" formatCode="General">
                  <c:v>6.2830622000000003E-2</c:v>
                </c:pt>
                <c:pt idx="2318" formatCode="General">
                  <c:v>6.4732043000000003E-2</c:v>
                </c:pt>
                <c:pt idx="2319" formatCode="General">
                  <c:v>6.6369819999999996E-2</c:v>
                </c:pt>
                <c:pt idx="2320" formatCode="General">
                  <c:v>6.7738657999999993E-2</c:v>
                </c:pt>
                <c:pt idx="2321" formatCode="General">
                  <c:v>6.8834347000000004E-2</c:v>
                </c:pt>
                <c:pt idx="2322" formatCode="General">
                  <c:v>6.9653774000000002E-2</c:v>
                </c:pt>
                <c:pt idx="2323" formatCode="General">
                  <c:v>7.0194927000000004E-2</c:v>
                </c:pt>
                <c:pt idx="2324" formatCode="General">
                  <c:v>7.0456903000000001E-2</c:v>
                </c:pt>
                <c:pt idx="2325" formatCode="General">
                  <c:v>7.0439903999999998E-2</c:v>
                </c:pt>
                <c:pt idx="2326" formatCode="General">
                  <c:v>7.0145230000000003E-2</c:v>
                </c:pt>
                <c:pt idx="2327" formatCode="General">
                  <c:v>6.9575271999999994E-2</c:v>
                </c:pt>
                <c:pt idx="2328" formatCode="General">
                  <c:v>6.8733495000000006E-2</c:v>
                </c:pt>
                <c:pt idx="2329" formatCode="General">
                  <c:v>6.7624423000000003E-2</c:v>
                </c:pt>
                <c:pt idx="2330" formatCode="General">
                  <c:v>6.6253611000000004E-2</c:v>
                </c:pt>
                <c:pt idx="2331" formatCode="General">
                  <c:v>6.4627625999999994E-2</c:v>
                </c:pt>
                <c:pt idx="2332" formatCode="General">
                  <c:v>6.2754008999999999E-2</c:v>
                </c:pt>
                <c:pt idx="2333" formatCode="General">
                  <c:v>6.0641246000000003E-2</c:v>
                </c:pt>
                <c:pt idx="2334" formatCode="General">
                  <c:v>5.8298728000000001E-2</c:v>
                </c:pt>
                <c:pt idx="2335" formatCode="General">
                  <c:v>5.5736712000000001E-2</c:v>
                </c:pt>
                <c:pt idx="2336" formatCode="General">
                  <c:v>5.2966275E-2</c:v>
                </c:pt>
                <c:pt idx="2337" formatCode="General">
                  <c:v>4.9999264000000002E-2</c:v>
                </c:pt>
                <c:pt idx="2338" formatCode="General">
                  <c:v>4.6848253999999999E-2</c:v>
                </c:pt>
                <c:pt idx="2339" formatCode="General">
                  <c:v>4.3526487000000003E-2</c:v>
                </c:pt>
                <c:pt idx="2340" formatCode="General">
                  <c:v>4.0047819999999998E-2</c:v>
                </c:pt>
                <c:pt idx="2341" formatCode="General">
                  <c:v>3.6426668000000002E-2</c:v>
                </c:pt>
                <c:pt idx="2342" formatCode="General">
                  <c:v>3.2677943000000001E-2</c:v>
                </c:pt>
                <c:pt idx="2343" formatCode="General">
                  <c:v>2.8816997E-2</c:v>
                </c:pt>
                <c:pt idx="2344" formatCode="General">
                  <c:v>2.4859553E-2</c:v>
                </c:pt>
                <c:pt idx="2345" formatCode="General">
                  <c:v>2.0821646999999999E-2</c:v>
                </c:pt>
                <c:pt idx="2346" formatCode="General">
                  <c:v>1.6719561000000001E-2</c:v>
                </c:pt>
                <c:pt idx="2347" formatCode="General">
                  <c:v>1.2569758E-2</c:v>
                </c:pt>
                <c:pt idx="2348" formatCode="General">
                  <c:v>8.3888139999999996E-3</c:v>
                </c:pt>
                <c:pt idx="2349" formatCode="General">
                  <c:v>4.1933580000000003E-3</c:v>
                </c:pt>
                <c:pt idx="2350">
                  <c:v>3.8034299999999999E-13</c:v>
                </c:pt>
                <c:pt idx="2351" formatCode="General">
                  <c:v>-4.1747319999999996E-3</c:v>
                </c:pt>
                <c:pt idx="2352" formatCode="General">
                  <c:v>-8.3144570000000008E-3</c:v>
                </c:pt>
                <c:pt idx="2353" formatCode="General">
                  <c:v>-1.2403002999999999E-2</c:v>
                </c:pt>
                <c:pt idx="2354" formatCode="General">
                  <c:v>-1.6424472999999998E-2</c:v>
                </c:pt>
                <c:pt idx="2355" formatCode="General">
                  <c:v>-2.0363307000000001E-2</c:v>
                </c:pt>
                <c:pt idx="2356" formatCode="General">
                  <c:v>-2.4204336999999999E-2</c:v>
                </c:pt>
                <c:pt idx="2357" formatCode="General">
                  <c:v>-2.7932848999999999E-2</c:v>
                </c:pt>
                <c:pt idx="2358" formatCode="General">
                  <c:v>-3.1534640000000003E-2</c:v>
                </c:pt>
                <c:pt idx="2359" formatCode="General">
                  <c:v>-3.4996068999999998E-2</c:v>
                </c:pt>
                <c:pt idx="2360" formatCode="General">
                  <c:v>-3.8304108000000003E-2</c:v>
                </c:pt>
                <c:pt idx="2361" formatCode="General">
                  <c:v>-4.1446393999999998E-2</c:v>
                </c:pt>
                <c:pt idx="2362" formatCode="General">
                  <c:v>-4.4411272000000002E-2</c:v>
                </c:pt>
                <c:pt idx="2363" formatCode="General">
                  <c:v>-4.7187837000000003E-2</c:v>
                </c:pt>
                <c:pt idx="2364" formatCode="General">
                  <c:v>-4.9765979000000002E-2</c:v>
                </c:pt>
                <c:pt idx="2365" formatCode="General">
                  <c:v>-5.2136413E-2</c:v>
                </c:pt>
                <c:pt idx="2366" formatCode="General">
                  <c:v>-5.4290713999999997E-2</c:v>
                </c:pt>
                <c:pt idx="2367" formatCode="General">
                  <c:v>-5.6221350000000003E-2</c:v>
                </c:pt>
                <c:pt idx="2368" formatCode="General">
                  <c:v>-5.7921701999999999E-2</c:v>
                </c:pt>
                <c:pt idx="2369" formatCode="General">
                  <c:v>-5.9386090000000002E-2</c:v>
                </c:pt>
                <c:pt idx="2370" formatCode="General">
                  <c:v>-6.0609789999999997E-2</c:v>
                </c:pt>
                <c:pt idx="2371" formatCode="General">
                  <c:v>-6.1589048E-2</c:v>
                </c:pt>
                <c:pt idx="2372" formatCode="General">
                  <c:v>-6.2321092000000002E-2</c:v>
                </c:pt>
                <c:pt idx="2373" formatCode="General">
                  <c:v>-6.2804135999999997E-2</c:v>
                </c:pt>
                <c:pt idx="2374" formatCode="General">
                  <c:v>-6.3037386000000001E-2</c:v>
                </c:pt>
                <c:pt idx="2375" formatCode="General">
                  <c:v>-6.3021035000000003E-2</c:v>
                </c:pt>
                <c:pt idx="2376" formatCode="General">
                  <c:v>-6.2756260999999994E-2</c:v>
                </c:pt>
                <c:pt idx="2377" formatCode="General">
                  <c:v>-6.2245215E-2</c:v>
                </c:pt>
                <c:pt idx="2378" formatCode="General">
                  <c:v>-6.1491011999999998E-2</c:v>
                </c:pt>
                <c:pt idx="2379" formatCode="General">
                  <c:v>-6.0497711000000003E-2</c:v>
                </c:pt>
                <c:pt idx="2380" formatCode="General">
                  <c:v>-5.9270295000000001E-2</c:v>
                </c:pt>
                <c:pt idx="2381" formatCode="General">
                  <c:v>-5.7814651000000002E-2</c:v>
                </c:pt>
                <c:pt idx="2382" formatCode="General">
                  <c:v>-5.6137538000000001E-2</c:v>
                </c:pt>
                <c:pt idx="2383" formatCode="General">
                  <c:v>-5.4246558E-2</c:v>
                </c:pt>
                <c:pt idx="2384" formatCode="General">
                  <c:v>-5.2150123999999999E-2</c:v>
                </c:pt>
                <c:pt idx="2385" formatCode="General">
                  <c:v>-4.9857420999999999E-2</c:v>
                </c:pt>
                <c:pt idx="2386" formatCode="General">
                  <c:v>-4.7378367999999997E-2</c:v>
                </c:pt>
                <c:pt idx="2387" formatCode="General">
                  <c:v>-4.4723573000000003E-2</c:v>
                </c:pt>
                <c:pt idx="2388" formatCode="General">
                  <c:v>-4.1904292000000003E-2</c:v>
                </c:pt>
                <c:pt idx="2389" formatCode="General">
                  <c:v>-3.8932379000000003E-2</c:v>
                </c:pt>
                <c:pt idx="2390" formatCode="General">
                  <c:v>-3.5820234999999999E-2</c:v>
                </c:pt>
                <c:pt idx="2391" formatCode="General">
                  <c:v>-3.2580761999999999E-2</c:v>
                </c:pt>
                <c:pt idx="2392" formatCode="General">
                  <c:v>-2.9227303E-2</c:v>
                </c:pt>
                <c:pt idx="2393" formatCode="General">
                  <c:v>-2.5773595E-2</c:v>
                </c:pt>
                <c:pt idx="2394" formatCode="General">
                  <c:v>-2.2233705999999999E-2</c:v>
                </c:pt>
                <c:pt idx="2395" formatCode="General">
                  <c:v>-1.8621980999999999E-2</c:v>
                </c:pt>
                <c:pt idx="2396" formatCode="General">
                  <c:v>-1.4952986999999999E-2</c:v>
                </c:pt>
                <c:pt idx="2397" formatCode="General">
                  <c:v>-1.1241447999999999E-2</c:v>
                </c:pt>
                <c:pt idx="2398" formatCode="General">
                  <c:v>-7.5021929999999999E-3</c:v>
                </c:pt>
                <c:pt idx="2399" formatCode="General">
                  <c:v>-3.750092E-3</c:v>
                </c:pt>
                <c:pt idx="2400">
                  <c:v>-3.5093599999999998E-13</c:v>
                </c:pt>
                <c:pt idx="2401" formatCode="General">
                  <c:v>3.733302E-3</c:v>
                </c:pt>
                <c:pt idx="2402" formatCode="General">
                  <c:v>7.4351670000000003E-3</c:v>
                </c:pt>
                <c:pt idx="2403" formatCode="General">
                  <c:v>1.1091135E-2</c:v>
                </c:pt>
                <c:pt idx="2404" formatCode="General">
                  <c:v>1.4686994E-2</c:v>
                </c:pt>
                <c:pt idx="2405" formatCode="General">
                  <c:v>1.8208833000000001E-2</c:v>
                </c:pt>
                <c:pt idx="2406" formatCode="General">
                  <c:v>2.1643092999999999E-2</c:v>
                </c:pt>
                <c:pt idx="2407" formatCode="General">
                  <c:v>2.4976623E-2</c:v>
                </c:pt>
                <c:pt idx="2408" formatCode="General">
                  <c:v>2.8196728000000001E-2</c:v>
                </c:pt>
                <c:pt idx="2409" formatCode="General">
                  <c:v>3.1291217000000003E-2</c:v>
                </c:pt>
                <c:pt idx="2410" formatCode="General">
                  <c:v>3.4248448000000001E-2</c:v>
                </c:pt>
                <c:pt idx="2411" formatCode="General">
                  <c:v>3.7057376000000003E-2</c:v>
                </c:pt>
                <c:pt idx="2412" formatCode="General">
                  <c:v>3.9707587000000003E-2</c:v>
                </c:pt>
                <c:pt idx="2413" formatCode="General">
                  <c:v>4.2189340999999998E-2</c:v>
                </c:pt>
                <c:pt idx="2414" formatCode="General">
                  <c:v>4.4493605999999998E-2</c:v>
                </c:pt>
                <c:pt idx="2415" formatCode="General">
                  <c:v>4.6612092000000001E-2</c:v>
                </c:pt>
                <c:pt idx="2416" formatCode="General">
                  <c:v>4.8537275999999997E-2</c:v>
                </c:pt>
                <c:pt idx="2417" formatCode="General">
                  <c:v>5.0262434000000002E-2</c:v>
                </c:pt>
                <c:pt idx="2418" formatCode="General">
                  <c:v>5.1781661E-2</c:v>
                </c:pt>
                <c:pt idx="2419" formatCode="General">
                  <c:v>5.3089888000000002E-2</c:v>
                </c:pt>
                <c:pt idx="2420" formatCode="General">
                  <c:v>5.4182903999999997E-2</c:v>
                </c:pt>
                <c:pt idx="2421" formatCode="General">
                  <c:v>5.5057364999999997E-2</c:v>
                </c:pt>
                <c:pt idx="2422" formatCode="General">
                  <c:v>5.5710804000000003E-2</c:v>
                </c:pt>
                <c:pt idx="2423" formatCode="General">
                  <c:v>5.6141636000000002E-2</c:v>
                </c:pt>
                <c:pt idx="2424" formatCode="General">
                  <c:v>5.6349162000000001E-2</c:v>
                </c:pt>
                <c:pt idx="2425" formatCode="General">
                  <c:v>5.6333567000000001E-2</c:v>
                </c:pt>
                <c:pt idx="2426" formatCode="General">
                  <c:v>5.6095916000000003E-2</c:v>
                </c:pt>
                <c:pt idx="2427" formatCode="General">
                  <c:v>5.5638143000000001E-2</c:v>
                </c:pt>
                <c:pt idx="2428" formatCode="General">
                  <c:v>5.4963043000000003E-2</c:v>
                </c:pt>
                <c:pt idx="2429" formatCode="General">
                  <c:v>5.4074256000000001E-2</c:v>
                </c:pt>
                <c:pt idx="2430" formatCode="General">
                  <c:v>5.2976246999999997E-2</c:v>
                </c:pt>
                <c:pt idx="2431" formatCode="General">
                  <c:v>5.1674287999999999E-2</c:v>
                </c:pt>
                <c:pt idx="2432" formatCode="General">
                  <c:v>5.0174430999999999E-2</c:v>
                </c:pt>
                <c:pt idx="2433" formatCode="General">
                  <c:v>4.8483480000000002E-2</c:v>
                </c:pt>
                <c:pt idx="2434" formatCode="General">
                  <c:v>4.6608964000000003E-2</c:v>
                </c:pt>
                <c:pt idx="2435" formatCode="General">
                  <c:v>4.4559103000000003E-2</c:v>
                </c:pt>
                <c:pt idx="2436" formatCode="General">
                  <c:v>4.2342768000000003E-2</c:v>
                </c:pt>
                <c:pt idx="2437" formatCode="General">
                  <c:v>3.9969449999999997E-2</c:v>
                </c:pt>
                <c:pt idx="2438" formatCode="General">
                  <c:v>3.7449216E-2</c:v>
                </c:pt>
                <c:pt idx="2439" formatCode="General">
                  <c:v>3.4792666E-2</c:v>
                </c:pt>
                <c:pt idx="2440" formatCode="General">
                  <c:v>3.201089E-2</c:v>
                </c:pt>
                <c:pt idx="2441" formatCode="General">
                  <c:v>2.9115423000000001E-2</c:v>
                </c:pt>
                <c:pt idx="2442" formatCode="General">
                  <c:v>2.6118196E-2</c:v>
                </c:pt>
                <c:pt idx="2443" formatCode="General">
                  <c:v>2.3031487999999999E-2</c:v>
                </c:pt>
                <c:pt idx="2444" formatCode="General">
                  <c:v>1.9867876E-2</c:v>
                </c:pt>
                <c:pt idx="2445" formatCode="General">
                  <c:v>1.6640181E-2</c:v>
                </c:pt>
                <c:pt idx="2446" formatCode="General">
                  <c:v>1.3361422E-2</c:v>
                </c:pt>
                <c:pt idx="2447" formatCode="General">
                  <c:v>1.0044760999999999E-2</c:v>
                </c:pt>
                <c:pt idx="2448" formatCode="General">
                  <c:v>6.7034470000000004E-3</c:v>
                </c:pt>
                <c:pt idx="2449" formatCode="General">
                  <c:v>3.350769E-3</c:v>
                </c:pt>
                <c:pt idx="2450">
                  <c:v>3.23215E-13</c:v>
                </c:pt>
                <c:pt idx="2451" formatCode="General">
                  <c:v>-3.3356530000000001E-3</c:v>
                </c:pt>
                <c:pt idx="2452" formatCode="General">
                  <c:v>-6.6431049999999998E-3</c:v>
                </c:pt>
                <c:pt idx="2453" formatCode="General">
                  <c:v>-9.9094379999999996E-3</c:v>
                </c:pt>
                <c:pt idx="2454" formatCode="General">
                  <c:v>-1.3121956000000001E-2</c:v>
                </c:pt>
                <c:pt idx="2455" formatCode="General">
                  <c:v>-1.6268233999999999E-2</c:v>
                </c:pt>
                <c:pt idx="2456" formatCode="General">
                  <c:v>-1.9336162E-2</c:v>
                </c:pt>
                <c:pt idx="2457" formatCode="General">
                  <c:v>-2.2313994E-2</c:v>
                </c:pt>
                <c:pt idx="2458" formatCode="General">
                  <c:v>-2.5190394000000001E-2</c:v>
                </c:pt>
                <c:pt idx="2459" formatCode="General">
                  <c:v>-2.7954476999999998E-2</c:v>
                </c:pt>
                <c:pt idx="2460" formatCode="General">
                  <c:v>-3.0595847999999998E-2</c:v>
                </c:pt>
                <c:pt idx="2461" formatCode="General">
                  <c:v>-3.3104645000000002E-2</c:v>
                </c:pt>
                <c:pt idx="2462" formatCode="General">
                  <c:v>-3.5471572999999999E-2</c:v>
                </c:pt>
                <c:pt idx="2463" formatCode="General">
                  <c:v>-3.7687938999999997E-2</c:v>
                </c:pt>
                <c:pt idx="2464" formatCode="General">
                  <c:v>-3.9745680999999998E-2</c:v>
                </c:pt>
                <c:pt idx="2465" formatCode="General">
                  <c:v>-4.1637403000000003E-2</c:v>
                </c:pt>
                <c:pt idx="2466" formatCode="General">
                  <c:v>-4.3356393E-2</c:v>
                </c:pt>
                <c:pt idx="2467" formatCode="General">
                  <c:v>-4.4896655000000001E-2</c:v>
                </c:pt>
                <c:pt idx="2468" formatCode="General">
                  <c:v>-4.6252920000000003E-2</c:v>
                </c:pt>
                <c:pt idx="2469" formatCode="General">
                  <c:v>-4.7420673000000003E-2</c:v>
                </c:pt>
                <c:pt idx="2470" formatCode="General">
                  <c:v>-4.8396162E-2</c:v>
                </c:pt>
                <c:pt idx="2471" formatCode="General">
                  <c:v>-4.9176407999999998E-2</c:v>
                </c:pt>
                <c:pt idx="2472" formatCode="General">
                  <c:v>-4.9759218000000001E-2</c:v>
                </c:pt>
                <c:pt idx="2473" formatCode="General">
                  <c:v>-5.0143186999999999E-2</c:v>
                </c:pt>
                <c:pt idx="2474" formatCode="General">
                  <c:v>-5.0327700000000003E-2</c:v>
                </c:pt>
                <c:pt idx="2475" formatCode="General">
                  <c:v>-5.0312933999999997E-2</c:v>
                </c:pt>
                <c:pt idx="2476" formatCode="General">
                  <c:v>-5.0099847000000003E-2</c:v>
                </c:pt>
                <c:pt idx="2477" formatCode="General">
                  <c:v>-4.9690178000000002E-2</c:v>
                </c:pt>
                <c:pt idx="2478" formatCode="General">
                  <c:v>-4.9086432999999999E-2</c:v>
                </c:pt>
                <c:pt idx="2479" formatCode="General">
                  <c:v>-4.8291872E-2</c:v>
                </c:pt>
                <c:pt idx="2480" formatCode="General">
                  <c:v>-4.7310492000000003E-2</c:v>
                </c:pt>
                <c:pt idx="2481" formatCode="General">
                  <c:v>-4.6147011000000002E-2</c:v>
                </c:pt>
                <c:pt idx="2482" formatCode="General">
                  <c:v>-4.4806841E-2</c:v>
                </c:pt>
                <c:pt idx="2483" formatCode="General">
                  <c:v>-4.3296069E-2</c:v>
                </c:pt>
                <c:pt idx="2484" formatCode="General">
                  <c:v>-4.1621426000000003E-2</c:v>
                </c:pt>
                <c:pt idx="2485" formatCode="General">
                  <c:v>-3.9790258000000002E-2</c:v>
                </c:pt>
                <c:pt idx="2486" formatCode="General">
                  <c:v>-3.7810496999999998E-2</c:v>
                </c:pt>
                <c:pt idx="2487" formatCode="General">
                  <c:v>-3.5690624999999997E-2</c:v>
                </c:pt>
                <c:pt idx="2488" formatCode="General">
                  <c:v>-3.3439636000000002E-2</c:v>
                </c:pt>
                <c:pt idx="2489" formatCode="General">
                  <c:v>-3.1067002999999999E-2</c:v>
                </c:pt>
                <c:pt idx="2490" formatCode="General">
                  <c:v>-2.8582633999999999E-2</c:v>
                </c:pt>
                <c:pt idx="2491" formatCode="General">
                  <c:v>-2.5996834E-2</c:v>
                </c:pt>
                <c:pt idx="2492" formatCode="General">
                  <c:v>-2.3320260999999998E-2</c:v>
                </c:pt>
                <c:pt idx="2493" formatCode="General">
                  <c:v>-2.0563881999999999E-2</c:v>
                </c:pt>
                <c:pt idx="2494" formatCode="General">
                  <c:v>-1.7738929000000001E-2</c:v>
                </c:pt>
                <c:pt idx="2495" formatCode="General">
                  <c:v>-1.4856855E-2</c:v>
                </c:pt>
                <c:pt idx="2496" formatCode="General">
                  <c:v>-1.1929285E-2</c:v>
                </c:pt>
                <c:pt idx="2497" formatCode="General">
                  <c:v>-8.9679709999999999E-3</c:v>
                </c:pt>
                <c:pt idx="2498" formatCode="General">
                  <c:v>-5.9847449999999996E-3</c:v>
                </c:pt>
                <c:pt idx="2499" formatCode="General">
                  <c:v>-2.9914709999999999E-3</c:v>
                </c:pt>
                <c:pt idx="2500">
                  <c:v>-2.9717100000000001E-13</c:v>
                </c:pt>
                <c:pt idx="2501" formatCode="General">
                  <c:v>2.97788E-3</c:v>
                </c:pt>
                <c:pt idx="2502" formatCode="General">
                  <c:v>5.9304850000000001E-3</c:v>
                </c:pt>
                <c:pt idx="2503" formatCode="General">
                  <c:v>8.8462880000000008E-3</c:v>
                </c:pt>
                <c:pt idx="2504" formatCode="General">
                  <c:v>1.1713955999999999E-2</c:v>
                </c:pt>
                <c:pt idx="2505" formatCode="General">
                  <c:v>1.4522398000000001E-2</c:v>
                </c:pt>
                <c:pt idx="2506" formatCode="General">
                  <c:v>1.7260808999999998E-2</c:v>
                </c:pt>
                <c:pt idx="2507" formatCode="General">
                  <c:v>1.9918707000000001E-2</c:v>
                </c:pt>
                <c:pt idx="2508" formatCode="General">
                  <c:v>2.2485976000000001E-2</c:v>
                </c:pt>
                <c:pt idx="2509" formatCode="General">
                  <c:v>2.4952904000000001E-2</c:v>
                </c:pt>
                <c:pt idx="2510" formatCode="General">
                  <c:v>2.7310219E-2</c:v>
                </c:pt>
                <c:pt idx="2511" formatCode="General">
                  <c:v>2.9549123E-2</c:v>
                </c:pt>
                <c:pt idx="2512" formatCode="General">
                  <c:v>3.1661324999999997E-2</c:v>
                </c:pt>
                <c:pt idx="2513" formatCode="General">
                  <c:v>3.3639071999999999E-2</c:v>
                </c:pt>
                <c:pt idx="2514" formatCode="General">
                  <c:v>3.5475174999999998E-2</c:v>
                </c:pt>
                <c:pt idx="2515" formatCode="General">
                  <c:v>3.7163040000000001E-2</c:v>
                </c:pt>
                <c:pt idx="2516" formatCode="General">
                  <c:v>3.8696683000000003E-2</c:v>
                </c:pt>
                <c:pt idx="2517" formatCode="General">
                  <c:v>4.0070759999999997E-2</c:v>
                </c:pt>
                <c:pt idx="2518" formatCode="General">
                  <c:v>4.1280576999999999E-2</c:v>
                </c:pt>
                <c:pt idx="2519" formatCode="General">
                  <c:v>4.2322112000000002E-2</c:v>
                </c:pt>
                <c:pt idx="2520" formatCode="General">
                  <c:v>4.3192024000000002E-2</c:v>
                </c:pt>
                <c:pt idx="2521" formatCode="General">
                  <c:v>4.3887664E-2</c:v>
                </c:pt>
                <c:pt idx="2522" formatCode="General">
                  <c:v>4.4407083E-2</c:v>
                </c:pt>
                <c:pt idx="2523" formatCode="General">
                  <c:v>4.4749034E-2</c:v>
                </c:pt>
                <c:pt idx="2524" formatCode="General">
                  <c:v>4.4912978999999999E-2</c:v>
                </c:pt>
                <c:pt idx="2525" formatCode="General">
                  <c:v>4.4899082E-2</c:v>
                </c:pt>
                <c:pt idx="2526" formatCode="General">
                  <c:v>4.4708208999999999E-2</c:v>
                </c:pt>
                <c:pt idx="2527" formatCode="General">
                  <c:v>4.4341919E-2</c:v>
                </c:pt>
                <c:pt idx="2528" formatCode="General">
                  <c:v>4.3802457000000003E-2</c:v>
                </c:pt>
                <c:pt idx="2529" formatCode="General">
                  <c:v>4.3092739999999997E-2</c:v>
                </c:pt>
                <c:pt idx="2530" formatCode="General">
                  <c:v>4.2216343000000003E-2</c:v>
                </c:pt>
                <c:pt idx="2531" formatCode="General">
                  <c:v>4.1177484E-2</c:v>
                </c:pt>
                <c:pt idx="2532" formatCode="General">
                  <c:v>3.9980999000000003E-2</c:v>
                </c:pt>
                <c:pt idx="2533" formatCode="General">
                  <c:v>3.8632328000000001E-2</c:v>
                </c:pt>
                <c:pt idx="2534" formatCode="General">
                  <c:v>3.7137481999999999E-2</c:v>
                </c:pt>
                <c:pt idx="2535" formatCode="General">
                  <c:v>3.5503025000000001E-2</c:v>
                </c:pt>
                <c:pt idx="2536" formatCode="General">
                  <c:v>3.3736040000000002E-2</c:v>
                </c:pt>
                <c:pt idx="2537" formatCode="General">
                  <c:v>3.18441E-2</c:v>
                </c:pt>
                <c:pt idx="2538" formatCode="General">
                  <c:v>2.9835237000000001E-2</c:v>
                </c:pt>
                <c:pt idx="2539" formatCode="General">
                  <c:v>2.7717907E-2</c:v>
                </c:pt>
                <c:pt idx="2540" formatCode="General">
                  <c:v>2.5500956000000002E-2</c:v>
                </c:pt>
                <c:pt idx="2541" formatCode="General">
                  <c:v>2.3193581000000001E-2</c:v>
                </c:pt>
                <c:pt idx="2542" formatCode="General">
                  <c:v>2.0805295000000001E-2</c:v>
                </c:pt>
                <c:pt idx="2543" formatCode="General">
                  <c:v>1.8345887000000002E-2</c:v>
                </c:pt>
                <c:pt idx="2544" formatCode="General">
                  <c:v>1.5825380999999999E-2</c:v>
                </c:pt>
                <c:pt idx="2545" formatCode="General">
                  <c:v>1.3253996000000001E-2</c:v>
                </c:pt>
                <c:pt idx="2546" formatCode="General">
                  <c:v>1.0642103999999999E-2</c:v>
                </c:pt>
                <c:pt idx="2547" formatCode="General">
                  <c:v>8.0001929999999992E-3</c:v>
                </c:pt>
                <c:pt idx="2548" formatCode="General">
                  <c:v>5.3388180000000004E-3</c:v>
                </c:pt>
                <c:pt idx="2549" formatCode="General">
                  <c:v>2.6685630000000001E-3</c:v>
                </c:pt>
                <c:pt idx="2550">
                  <c:v>2.7157200000000002E-13</c:v>
                </c:pt>
                <c:pt idx="2551" formatCode="General">
                  <c:v>-2.656355E-3</c:v>
                </c:pt>
                <c:pt idx="2552" formatCode="General">
                  <c:v>-5.2900819999999998E-3</c:v>
                </c:pt>
                <c:pt idx="2553" formatCode="General">
                  <c:v>-7.8908989999999998E-3</c:v>
                </c:pt>
                <c:pt idx="2554" formatCode="General">
                  <c:v>-1.0448697999999999E-2</c:v>
                </c:pt>
                <c:pt idx="2555" formatCode="General">
                  <c:v>-1.2953589999999999E-2</c:v>
                </c:pt>
                <c:pt idx="2556" formatCode="General">
                  <c:v>-1.5395939000000001E-2</c:v>
                </c:pt>
                <c:pt idx="2557" formatCode="General">
                  <c:v>-1.7766397999999999E-2</c:v>
                </c:pt>
                <c:pt idx="2558" formatCode="General">
                  <c:v>-2.0055949E-2</c:v>
                </c:pt>
                <c:pt idx="2559" formatCode="General">
                  <c:v>-2.2255932999999999E-2</c:v>
                </c:pt>
                <c:pt idx="2560" formatCode="General">
                  <c:v>-2.4358085000000002E-2</c:v>
                </c:pt>
                <c:pt idx="2561" formatCode="General">
                  <c:v>-2.6354560999999999E-2</c:v>
                </c:pt>
                <c:pt idx="2562" formatCode="General">
                  <c:v>-2.8237973999999999E-2</c:v>
                </c:pt>
                <c:pt idx="2563" formatCode="General">
                  <c:v>-3.0001412000000002E-2</c:v>
                </c:pt>
                <c:pt idx="2564" formatCode="General">
                  <c:v>-3.1638473E-2</c:v>
                </c:pt>
                <c:pt idx="2565" formatCode="General">
                  <c:v>-3.3143276999999999E-2</c:v>
                </c:pt>
                <c:pt idx="2566" formatCode="General">
                  <c:v>-3.4510499E-2</c:v>
                </c:pt>
                <c:pt idx="2567" formatCode="General">
                  <c:v>-3.5735375E-2</c:v>
                </c:pt>
                <c:pt idx="2568" formatCode="General">
                  <c:v>-3.6813729000000003E-2</c:v>
                </c:pt>
                <c:pt idx="2569" formatCode="General">
                  <c:v>-3.7741979000000002E-2</c:v>
                </c:pt>
                <c:pt idx="2570" formatCode="General">
                  <c:v>-3.8517153999999998E-2</c:v>
                </c:pt>
                <c:pt idx="2571" formatCode="General">
                  <c:v>-3.9136896999999997E-2</c:v>
                </c:pt>
                <c:pt idx="2572" formatCode="General">
                  <c:v>-3.9599479E-2</c:v>
                </c:pt>
                <c:pt idx="2573" formatCode="General">
                  <c:v>-3.9903794999999999E-2</c:v>
                </c:pt>
                <c:pt idx="2574" formatCode="General">
                  <c:v>-4.0049372E-2</c:v>
                </c:pt>
                <c:pt idx="2575" formatCode="General">
                  <c:v>-4.0036363999999998E-2</c:v>
                </c:pt>
                <c:pt idx="2576" formatCode="General">
                  <c:v>-3.986555E-2</c:v>
                </c:pt>
                <c:pt idx="2577" formatCode="General">
                  <c:v>-3.9538327999999998E-2</c:v>
                </c:pt>
                <c:pt idx="2578" formatCode="General">
                  <c:v>-3.9056707000000003E-2</c:v>
                </c:pt>
                <c:pt idx="2579" formatCode="General">
                  <c:v>-3.8423293999999997E-2</c:v>
                </c:pt>
                <c:pt idx="2580" formatCode="General">
                  <c:v>-3.7641284999999997E-2</c:v>
                </c:pt>
                <c:pt idx="2581" formatCode="General">
                  <c:v>-3.6714446999999997E-2</c:v>
                </c:pt>
                <c:pt idx="2582" formatCode="General">
                  <c:v>-3.5647098000000002E-2</c:v>
                </c:pt>
                <c:pt idx="2583" formatCode="General">
                  <c:v>-3.4444094000000001E-2</c:v>
                </c:pt>
                <c:pt idx="2584" formatCode="General">
                  <c:v>-3.3110803000000001E-2</c:v>
                </c:pt>
                <c:pt idx="2585" formatCode="General">
                  <c:v>-3.1653081E-2</c:v>
                </c:pt>
                <c:pt idx="2586" formatCode="General">
                  <c:v>-3.0077249E-2</c:v>
                </c:pt>
                <c:pt idx="2587" formatCode="General">
                  <c:v>-2.8390064E-2</c:v>
                </c:pt>
                <c:pt idx="2588" formatCode="General">
                  <c:v>-2.6598691000000001E-2</c:v>
                </c:pt>
                <c:pt idx="2589" formatCode="General">
                  <c:v>-2.4710673999999998E-2</c:v>
                </c:pt>
                <c:pt idx="2590" formatCode="General">
                  <c:v>-2.2733903999999999E-2</c:v>
                </c:pt>
                <c:pt idx="2591" formatCode="General">
                  <c:v>-2.0676582999999998E-2</c:v>
                </c:pt>
                <c:pt idx="2592" formatCode="General">
                  <c:v>-1.8547195999999998E-2</c:v>
                </c:pt>
                <c:pt idx="2593" formatCode="General">
                  <c:v>-1.6354470999999999E-2</c:v>
                </c:pt>
                <c:pt idx="2594" formatCode="General">
                  <c:v>-1.4107348E-2</c:v>
                </c:pt>
                <c:pt idx="2595" formatCode="General">
                  <c:v>-1.1814938000000001E-2</c:v>
                </c:pt>
                <c:pt idx="2596" formatCode="General">
                  <c:v>-9.4864900000000002E-3</c:v>
                </c:pt>
                <c:pt idx="2597" formatCode="General">
                  <c:v>-7.131353E-3</c:v>
                </c:pt>
                <c:pt idx="2598" formatCode="General">
                  <c:v>-4.7589379999999999E-3</c:v>
                </c:pt>
                <c:pt idx="2599" formatCode="General">
                  <c:v>-2.3786789999999999E-3</c:v>
                </c:pt>
                <c:pt idx="2600">
                  <c:v>-2.2314E-13</c:v>
                </c:pt>
                <c:pt idx="2601" formatCode="General">
                  <c:v>2.3677260000000001E-3</c:v>
                </c:pt>
                <c:pt idx="2602" formatCode="General">
                  <c:v>4.7152110000000004E-3</c:v>
                </c:pt>
                <c:pt idx="2603" formatCode="General">
                  <c:v>7.033292E-3</c:v>
                </c:pt>
                <c:pt idx="2604" formatCode="General">
                  <c:v>9.3129619999999993E-3</c:v>
                </c:pt>
                <c:pt idx="2605" formatCode="General">
                  <c:v>1.1545407000000001E-2</c:v>
                </c:pt>
                <c:pt idx="2606" formatCode="General">
                  <c:v>1.3722042E-2</c:v>
                </c:pt>
                <c:pt idx="2607" formatCode="General">
                  <c:v>1.5834540000000001E-2</c:v>
                </c:pt>
                <c:pt idx="2608" formatCode="General">
                  <c:v>1.7874865E-2</c:v>
                </c:pt>
                <c:pt idx="2609" formatCode="General">
                  <c:v>1.9835304000000002E-2</c:v>
                </c:pt>
                <c:pt idx="2610" formatCode="General">
                  <c:v>2.1708493999999998E-2</c:v>
                </c:pt>
                <c:pt idx="2611" formatCode="General">
                  <c:v>2.3487449000000001E-2</c:v>
                </c:pt>
                <c:pt idx="2612" formatCode="General">
                  <c:v>2.5165587999999999E-2</c:v>
                </c:pt>
                <c:pt idx="2613" formatCode="General">
                  <c:v>2.6736759999999998E-2</c:v>
                </c:pt>
                <c:pt idx="2614" formatCode="General">
                  <c:v>2.819526E-2</c:v>
                </c:pt>
                <c:pt idx="2615" formatCode="General">
                  <c:v>2.9535855999999999E-2</c:v>
                </c:pt>
                <c:pt idx="2616" formatCode="General">
                  <c:v>3.0753806000000002E-2</c:v>
                </c:pt>
                <c:pt idx="2617" formatCode="General">
                  <c:v>3.1844873000000003E-2</c:v>
                </c:pt>
                <c:pt idx="2618" formatCode="General">
                  <c:v>3.2805338000000003E-2</c:v>
                </c:pt>
                <c:pt idx="2619" formatCode="General">
                  <c:v>3.3632018E-2</c:v>
                </c:pt>
                <c:pt idx="2620" formatCode="General">
                  <c:v>3.4322269000000002E-2</c:v>
                </c:pt>
                <c:pt idx="2621" formatCode="General">
                  <c:v>3.4873999000000003E-2</c:v>
                </c:pt>
                <c:pt idx="2622" formatCode="General">
                  <c:v>3.5285670999999998E-2</c:v>
                </c:pt>
                <c:pt idx="2623" formatCode="General">
                  <c:v>3.5556309000000001E-2</c:v>
                </c:pt>
                <c:pt idx="2624" formatCode="General">
                  <c:v>3.5685496999999997E-2</c:v>
                </c:pt>
                <c:pt idx="2625" formatCode="General">
                  <c:v>3.5673378999999998E-2</c:v>
                </c:pt>
                <c:pt idx="2626" formatCode="General">
                  <c:v>3.5520653999999999E-2</c:v>
                </c:pt>
                <c:pt idx="2627" formatCode="General">
                  <c:v>3.5228574999999998E-2</c:v>
                </c:pt>
                <c:pt idx="2628" formatCode="General">
                  <c:v>3.4798937000000002E-2</c:v>
                </c:pt>
                <c:pt idx="2629" formatCode="General">
                  <c:v>3.4234070999999998E-2</c:v>
                </c:pt>
                <c:pt idx="2630" formatCode="General">
                  <c:v>3.3536828999999997E-2</c:v>
                </c:pt>
                <c:pt idx="2631" formatCode="General">
                  <c:v>3.2710572E-2</c:v>
                </c:pt>
                <c:pt idx="2632" formatCode="General">
                  <c:v>3.1759154999999997E-2</c:v>
                </c:pt>
                <c:pt idx="2633" formatCode="General">
                  <c:v>3.0686908999999998E-2</c:v>
                </c:pt>
                <c:pt idx="2634" formatCode="General">
                  <c:v>2.949862E-2</c:v>
                </c:pt>
                <c:pt idx="2635" formatCode="General">
                  <c:v>2.8199512999999999E-2</c:v>
                </c:pt>
                <c:pt idx="2636" formatCode="General">
                  <c:v>2.6795221000000001E-2</c:v>
                </c:pt>
                <c:pt idx="2637" formatCode="General">
                  <c:v>2.5291771000000001E-2</c:v>
                </c:pt>
                <c:pt idx="2638" formatCode="General">
                  <c:v>2.3695549E-2</c:v>
                </c:pt>
                <c:pt idx="2639" formatCode="General">
                  <c:v>2.2013279E-2</c:v>
                </c:pt>
                <c:pt idx="2640" formatCode="General">
                  <c:v>2.0251994999999998E-2</c:v>
                </c:pt>
                <c:pt idx="2641" formatCode="General">
                  <c:v>1.8419007000000001E-2</c:v>
                </c:pt>
                <c:pt idx="2642" formatCode="General">
                  <c:v>1.6521876000000001E-2</c:v>
                </c:pt>
                <c:pt idx="2643" formatCode="General">
                  <c:v>1.4568380000000001E-2</c:v>
                </c:pt>
                <c:pt idx="2644" formatCode="General">
                  <c:v>1.2566483999999999E-2</c:v>
                </c:pt>
                <c:pt idx="2645" formatCode="General">
                  <c:v>1.0524308E-2</c:v>
                </c:pt>
                <c:pt idx="2646" formatCode="General">
                  <c:v>8.4500900000000004E-3</c:v>
                </c:pt>
                <c:pt idx="2647" formatCode="General">
                  <c:v>6.3521599999999999E-3</c:v>
                </c:pt>
                <c:pt idx="2648" formatCode="General">
                  <c:v>4.2389000000000003E-3</c:v>
                </c:pt>
                <c:pt idx="2649" formatCode="General">
                  <c:v>2.1187150000000002E-3</c:v>
                </c:pt>
                <c:pt idx="2650">
                  <c:v>1.7423600000000001E-13</c:v>
                </c:pt>
                <c:pt idx="2651" formatCode="General">
                  <c:v>-2.1088980000000001E-3</c:v>
                </c:pt>
                <c:pt idx="2652" formatCode="General">
                  <c:v>-4.1997079999999999E-3</c:v>
                </c:pt>
                <c:pt idx="2653" formatCode="General">
                  <c:v>-6.2642669999999996E-3</c:v>
                </c:pt>
                <c:pt idx="2654" formatCode="General">
                  <c:v>-8.2945559999999998E-3</c:v>
                </c:pt>
                <c:pt idx="2655" formatCode="General">
                  <c:v>-1.0282727E-2</c:v>
                </c:pt>
                <c:pt idx="2656" formatCode="General">
                  <c:v>-1.2221134999999999E-2</c:v>
                </c:pt>
                <c:pt idx="2657" formatCode="General">
                  <c:v>-1.4102366E-2</c:v>
                </c:pt>
                <c:pt idx="2658" formatCode="General">
                  <c:v>-1.5919264999999998E-2</c:v>
                </c:pt>
                <c:pt idx="2659" formatCode="General">
                  <c:v>-1.7664968E-2</c:v>
                </c:pt>
                <c:pt idx="2660" formatCode="General">
                  <c:v>-1.9332918000000001E-2</c:v>
                </c:pt>
                <c:pt idx="2661" formatCode="General">
                  <c:v>-2.0916899999999999E-2</c:v>
                </c:pt>
                <c:pt idx="2662" formatCode="General">
                  <c:v>-2.2411055999999999E-2</c:v>
                </c:pt>
                <c:pt idx="2663" formatCode="General">
                  <c:v>-2.380991E-2</c:v>
                </c:pt>
                <c:pt idx="2664" formatCode="General">
                  <c:v>-2.5108387999999999E-2</c:v>
                </c:pt>
                <c:pt idx="2665" formatCode="General">
                  <c:v>-2.6301835999999999E-2</c:v>
                </c:pt>
                <c:pt idx="2666" formatCode="General">
                  <c:v>-2.7386034E-2</c:v>
                </c:pt>
                <c:pt idx="2667" formatCode="General">
                  <c:v>-2.8357215000000002E-2</c:v>
                </c:pt>
                <c:pt idx="2668" formatCode="General">
                  <c:v>-2.9212070999999999E-2</c:v>
                </c:pt>
                <c:pt idx="2669" formatCode="General">
                  <c:v>-2.9947774E-2</c:v>
                </c:pt>
                <c:pt idx="2670" formatCode="General">
                  <c:v>-3.0561972999999999E-2</c:v>
                </c:pt>
                <c:pt idx="2671" formatCode="General">
                  <c:v>-3.1052812999999999E-2</c:v>
                </c:pt>
                <c:pt idx="2672" formatCode="General">
                  <c:v>-3.1418928999999998E-2</c:v>
                </c:pt>
                <c:pt idx="2673" formatCode="General">
                  <c:v>-3.1659458000000001E-2</c:v>
                </c:pt>
                <c:pt idx="2674" formatCode="General">
                  <c:v>-3.1774034E-2</c:v>
                </c:pt>
                <c:pt idx="2675" formatCode="General">
                  <c:v>-3.1762790999999999E-2</c:v>
                </c:pt>
                <c:pt idx="2676" formatCode="General">
                  <c:v>-3.1626359E-2</c:v>
                </c:pt>
                <c:pt idx="2677" formatCode="General">
                  <c:v>-3.1365854999999998E-2</c:v>
                </c:pt>
                <c:pt idx="2678" formatCode="General">
                  <c:v>-3.0982886000000001E-2</c:v>
                </c:pt>
                <c:pt idx="2679" formatCode="General">
                  <c:v>-3.0479530000000001E-2</c:v>
                </c:pt>
                <c:pt idx="2680" formatCode="General">
                  <c:v>-2.9858333000000001E-2</c:v>
                </c:pt>
                <c:pt idx="2681" formatCode="General">
                  <c:v>-2.9122291000000002E-2</c:v>
                </c:pt>
                <c:pt idx="2682" formatCode="General">
                  <c:v>-2.8274842000000001E-2</c:v>
                </c:pt>
                <c:pt idx="2683" formatCode="General">
                  <c:v>-2.7319844999999999E-2</c:v>
                </c:pt>
                <c:pt idx="2684" formatCode="General">
                  <c:v>-2.6261567999999999E-2</c:v>
                </c:pt>
                <c:pt idx="2685" formatCode="General">
                  <c:v>-2.5104663999999999E-2</c:v>
                </c:pt>
                <c:pt idx="2686" formatCode="General">
                  <c:v>-2.3854153999999999E-2</c:v>
                </c:pt>
                <c:pt idx="2687" formatCode="General">
                  <c:v>-2.2515406000000002E-2</c:v>
                </c:pt>
                <c:pt idx="2688" formatCode="General">
                  <c:v>-2.1094109E-2</c:v>
                </c:pt>
                <c:pt idx="2689" formatCode="General">
                  <c:v>-1.9596253000000001E-2</c:v>
                </c:pt>
                <c:pt idx="2690" formatCode="General">
                  <c:v>-1.8028101000000001E-2</c:v>
                </c:pt>
                <c:pt idx="2691" formatCode="General">
                  <c:v>-1.6396164000000001E-2</c:v>
                </c:pt>
                <c:pt idx="2692" formatCode="General">
                  <c:v>-1.4707176000000001E-2</c:v>
                </c:pt>
                <c:pt idx="2693" formatCode="General">
                  <c:v>-1.2968063E-2</c:v>
                </c:pt>
                <c:pt idx="2694" formatCode="General">
                  <c:v>-1.1185916000000001E-2</c:v>
                </c:pt>
                <c:pt idx="2695" formatCode="General">
                  <c:v>-9.367963E-3</c:v>
                </c:pt>
                <c:pt idx="2696" formatCode="General">
                  <c:v>-7.521542E-3</c:v>
                </c:pt>
                <c:pt idx="2697" formatCode="General">
                  <c:v>-5.6540660000000001E-3</c:v>
                </c:pt>
                <c:pt idx="2698" formatCode="General">
                  <c:v>-3.7729980000000001E-3</c:v>
                </c:pt>
                <c:pt idx="2699" formatCode="General">
                  <c:v>-1.885819E-3</c:v>
                </c:pt>
                <c:pt idx="2700">
                  <c:v>-1.3411400000000001E-13</c:v>
                </c:pt>
                <c:pt idx="2701" formatCode="General">
                  <c:v>1.877028E-3</c:v>
                </c:pt>
                <c:pt idx="2702" formatCode="General">
                  <c:v>3.7379039999999998E-3</c:v>
                </c:pt>
                <c:pt idx="2703" formatCode="General">
                  <c:v>5.5753649999999997E-3</c:v>
                </c:pt>
                <c:pt idx="2704" formatCode="General">
                  <c:v>7.3822740000000003E-3</c:v>
                </c:pt>
                <c:pt idx="2705" formatCode="General">
                  <c:v>9.1516470000000006E-3</c:v>
                </c:pt>
                <c:pt idx="2706" formatCode="General">
                  <c:v>1.0876682E-2</c:v>
                </c:pt>
                <c:pt idx="2707" formatCode="General">
                  <c:v>1.2550782999999999E-2</c:v>
                </c:pt>
                <c:pt idx="2708" formatCode="General">
                  <c:v>1.4167585999999999E-2</c:v>
                </c:pt>
                <c:pt idx="2709" formatCode="General">
                  <c:v>1.5720980999999998E-2</c:v>
                </c:pt>
                <c:pt idx="2710" formatCode="General">
                  <c:v>1.7205139000000001E-2</c:v>
                </c:pt>
                <c:pt idx="2711" formatCode="General">
                  <c:v>1.8614530000000001E-2</c:v>
                </c:pt>
                <c:pt idx="2712" formatCode="General">
                  <c:v>1.9943944000000002E-2</c:v>
                </c:pt>
                <c:pt idx="2713" formatCode="General">
                  <c:v>2.1188512999999999E-2</c:v>
                </c:pt>
                <c:pt idx="2714" formatCode="General">
                  <c:v>2.2343722999999999E-2</c:v>
                </c:pt>
                <c:pt idx="2715" formatCode="General">
                  <c:v>2.3405438000000001E-2</c:v>
                </c:pt>
                <c:pt idx="2716" formatCode="General">
                  <c:v>2.4369906E-2</c:v>
                </c:pt>
                <c:pt idx="2717" formatCode="General">
                  <c:v>2.5233777999999998E-2</c:v>
                </c:pt>
                <c:pt idx="2718" formatCode="General">
                  <c:v>2.5994117000000001E-2</c:v>
                </c:pt>
                <c:pt idx="2719" formatCode="General">
                  <c:v>2.6648407999999998E-2</c:v>
                </c:pt>
                <c:pt idx="2720" formatCode="General">
                  <c:v>2.7194566999999999E-2</c:v>
                </c:pt>
                <c:pt idx="2721" formatCode="General">
                  <c:v>2.7630944000000001E-2</c:v>
                </c:pt>
                <c:pt idx="2722" formatCode="General">
                  <c:v>2.7956331000000001E-2</c:v>
                </c:pt>
                <c:pt idx="2723" formatCode="General">
                  <c:v>2.8169965000000002E-2</c:v>
                </c:pt>
                <c:pt idx="2724" formatCode="General">
                  <c:v>2.8271523999999999E-2</c:v>
                </c:pt>
                <c:pt idx="2725" formatCode="General">
                  <c:v>2.8261133000000001E-2</c:v>
                </c:pt>
                <c:pt idx="2726" formatCode="General">
                  <c:v>2.8139355000000001E-2</c:v>
                </c:pt>
                <c:pt idx="2727" formatCode="General">
                  <c:v>2.7907192000000001E-2</c:v>
                </c:pt>
                <c:pt idx="2728" formatCode="General">
                  <c:v>2.7566073999999999E-2</c:v>
                </c:pt>
                <c:pt idx="2729" formatCode="General">
                  <c:v>2.7117858000000002E-2</c:v>
                </c:pt>
                <c:pt idx="2730" formatCode="General">
                  <c:v>2.6564810000000001E-2</c:v>
                </c:pt>
                <c:pt idx="2731" formatCode="General">
                  <c:v>2.5909603999999999E-2</c:v>
                </c:pt>
                <c:pt idx="2732" formatCode="General">
                  <c:v>2.5155298999999999E-2</c:v>
                </c:pt>
                <c:pt idx="2733" formatCode="General">
                  <c:v>2.4305335000000001E-2</c:v>
                </c:pt>
                <c:pt idx="2734" formatCode="General">
                  <c:v>2.3363511E-2</c:v>
                </c:pt>
                <c:pt idx="2735" formatCode="General">
                  <c:v>2.2333971000000001E-2</c:v>
                </c:pt>
                <c:pt idx="2736" formatCode="General">
                  <c:v>2.1221186E-2</c:v>
                </c:pt>
                <c:pt idx="2737" formatCode="General">
                  <c:v>2.0029933E-2</c:v>
                </c:pt>
                <c:pt idx="2738" formatCode="General">
                  <c:v>1.8765278E-2</c:v>
                </c:pt>
                <c:pt idx="2739" formatCode="General">
                  <c:v>1.7432551000000001E-2</c:v>
                </c:pt>
                <c:pt idx="2740" formatCode="General">
                  <c:v>1.6037328E-2</c:v>
                </c:pt>
                <c:pt idx="2741" formatCode="General">
                  <c:v>1.4585402000000001E-2</c:v>
                </c:pt>
                <c:pt idx="2742" formatCode="General">
                  <c:v>1.3082765E-2</c:v>
                </c:pt>
                <c:pt idx="2743" formatCode="General">
                  <c:v>1.1535581E-2</c:v>
                </c:pt>
                <c:pt idx="2744" formatCode="General">
                  <c:v>9.9501590000000001E-3</c:v>
                </c:pt>
                <c:pt idx="2745" formatCode="General">
                  <c:v>8.332931E-3</c:v>
                </c:pt>
                <c:pt idx="2746" formatCode="General">
                  <c:v>6.6904240000000004E-3</c:v>
                </c:pt>
                <c:pt idx="2747" formatCode="General">
                  <c:v>5.0292330000000001E-3</c:v>
                </c:pt>
                <c:pt idx="2748" formatCode="General">
                  <c:v>3.3559969999999999E-3</c:v>
                </c:pt>
                <c:pt idx="2749" formatCode="General">
                  <c:v>1.677371E-3</c:v>
                </c:pt>
                <c:pt idx="2750">
                  <c:v>9.98814E-14</c:v>
                </c:pt>
                <c:pt idx="2751" formatCode="General">
                  <c:v>-1.669507E-3</c:v>
                </c:pt>
                <c:pt idx="2752" formatCode="General">
                  <c:v>-3.3246030000000002E-3</c:v>
                </c:pt>
                <c:pt idx="2753" formatCode="General">
                  <c:v>-4.9588289999999997E-3</c:v>
                </c:pt>
                <c:pt idx="2754" formatCode="General">
                  <c:v>-6.5658369999999997E-3</c:v>
                </c:pt>
                <c:pt idx="2755" formatCode="General">
                  <c:v>-8.1394190000000002E-3</c:v>
                </c:pt>
                <c:pt idx="2756" formatCode="General">
                  <c:v>-9.6735250000000005E-3</c:v>
                </c:pt>
                <c:pt idx="2757" formatCode="General">
                  <c:v>-1.116229E-2</c:v>
                </c:pt>
                <c:pt idx="2758" formatCode="General">
                  <c:v>-1.2600057E-2</c:v>
                </c:pt>
                <c:pt idx="2759" formatCode="General">
                  <c:v>-1.3981395000000001E-2</c:v>
                </c:pt>
                <c:pt idx="2760" formatCode="General">
                  <c:v>-1.530112E-2</c:v>
                </c:pt>
                <c:pt idx="2761" formatCode="General">
                  <c:v>-1.6554319000000001E-2</c:v>
                </c:pt>
                <c:pt idx="2762" formatCode="General">
                  <c:v>-1.773636E-2</c:v>
                </c:pt>
                <c:pt idx="2763" formatCode="General">
                  <c:v>-1.8842916000000001E-2</c:v>
                </c:pt>
                <c:pt idx="2764" formatCode="General">
                  <c:v>-1.9869978999999999E-2</c:v>
                </c:pt>
                <c:pt idx="2765" formatCode="General">
                  <c:v>-2.0813870000000002E-2</c:v>
                </c:pt>
                <c:pt idx="2766" formatCode="General">
                  <c:v>-2.1671258999999998E-2</c:v>
                </c:pt>
                <c:pt idx="2767" formatCode="General">
                  <c:v>-2.2439170000000001E-2</c:v>
                </c:pt>
                <c:pt idx="2768" formatCode="General">
                  <c:v>-2.3114994999999999E-2</c:v>
                </c:pt>
                <c:pt idx="2769" formatCode="General">
                  <c:v>-2.3696502000000001E-2</c:v>
                </c:pt>
                <c:pt idx="2770" formatCode="General">
                  <c:v>-2.418184E-2</c:v>
                </c:pt>
                <c:pt idx="2771" formatCode="General">
                  <c:v>-2.4569547000000001E-2</c:v>
                </c:pt>
                <c:pt idx="2772" formatCode="General">
                  <c:v>-2.4858552999999999E-2</c:v>
                </c:pt>
                <c:pt idx="2773" formatCode="General">
                  <c:v>-2.5048183000000002E-2</c:v>
                </c:pt>
                <c:pt idx="2774" formatCode="General">
                  <c:v>-2.5138154999999999E-2</c:v>
                </c:pt>
                <c:pt idx="2775" formatCode="General">
                  <c:v>-2.5128582999999999E-2</c:v>
                </c:pt>
                <c:pt idx="2776" formatCode="General">
                  <c:v>-2.5019972000000001E-2</c:v>
                </c:pt>
                <c:pt idx="2777" formatCode="General">
                  <c:v>-2.4813218000000001E-2</c:v>
                </c:pt>
                <c:pt idx="2778" formatCode="General">
                  <c:v>-2.4509594999999999E-2</c:v>
                </c:pt>
                <c:pt idx="2779" formatCode="General">
                  <c:v>-2.4110757999999999E-2</c:v>
                </c:pt>
                <c:pt idx="2780" formatCode="General">
                  <c:v>-2.3618726999999999E-2</c:v>
                </c:pt>
                <c:pt idx="2781" formatCode="General">
                  <c:v>-2.3035880000000002E-2</c:v>
                </c:pt>
                <c:pt idx="2782" formatCode="General">
                  <c:v>-2.2364944000000001E-2</c:v>
                </c:pt>
                <c:pt idx="2783" formatCode="General">
                  <c:v>-2.1608978000000001E-2</c:v>
                </c:pt>
                <c:pt idx="2784" formatCode="General">
                  <c:v>-2.0771364E-2</c:v>
                </c:pt>
                <c:pt idx="2785" formatCode="General">
                  <c:v>-1.9855788999999999E-2</c:v>
                </c:pt>
                <c:pt idx="2786" formatCode="General">
                  <c:v>-1.8866231000000001E-2</c:v>
                </c:pt>
                <c:pt idx="2787" formatCode="General">
                  <c:v>-1.780694E-2</c:v>
                </c:pt>
                <c:pt idx="2788" formatCode="General">
                  <c:v>-1.6682422999999998E-2</c:v>
                </c:pt>
                <c:pt idx="2789" formatCode="General">
                  <c:v>-1.5497419E-2</c:v>
                </c:pt>
                <c:pt idx="2790" formatCode="General">
                  <c:v>-1.4256888000000001E-2</c:v>
                </c:pt>
                <c:pt idx="2791" formatCode="General">
                  <c:v>-1.2965984E-2</c:v>
                </c:pt>
                <c:pt idx="2792" formatCode="General">
                  <c:v>-1.1630033E-2</c:v>
                </c:pt>
                <c:pt idx="2793" formatCode="General">
                  <c:v>-1.0254516999999999E-2</c:v>
                </c:pt>
                <c:pt idx="2794" formatCode="General">
                  <c:v>-8.8450460000000005E-3</c:v>
                </c:pt>
                <c:pt idx="2795" formatCode="General">
                  <c:v>-7.4073389999999998E-3</c:v>
                </c:pt>
                <c:pt idx="2796" formatCode="General">
                  <c:v>-5.9471979999999999E-3</c:v>
                </c:pt>
                <c:pt idx="2797" formatCode="General">
                  <c:v>-4.4704870000000004E-3</c:v>
                </c:pt>
                <c:pt idx="2798" formatCode="General">
                  <c:v>-2.9831079999999999E-3</c:v>
                </c:pt>
                <c:pt idx="2799" formatCode="General">
                  <c:v>-1.4909770000000001E-3</c:v>
                </c:pt>
                <c:pt idx="2800">
                  <c:v>-7.2204400000000001E-14</c:v>
                </c:pt>
                <c:pt idx="2801" formatCode="General">
                  <c:v>1.4839479999999999E-3</c:v>
                </c:pt>
                <c:pt idx="2802" formatCode="General">
                  <c:v>2.955049E-3</c:v>
                </c:pt>
                <c:pt idx="2803" formatCode="General">
                  <c:v>4.4075609999999999E-3</c:v>
                </c:pt>
                <c:pt idx="2804" formatCode="General">
                  <c:v>5.8358450000000001E-3</c:v>
                </c:pt>
                <c:pt idx="2805" formatCode="General">
                  <c:v>7.2343809999999998E-3</c:v>
                </c:pt>
                <c:pt idx="2806" formatCode="General">
                  <c:v>8.5977959999999996E-3</c:v>
                </c:pt>
                <c:pt idx="2807" formatCode="General">
                  <c:v>9.9208769999999998E-3</c:v>
                </c:pt>
                <c:pt idx="2808" formatCode="General">
                  <c:v>1.1198598000000001E-2</c:v>
                </c:pt>
                <c:pt idx="2809" formatCode="General">
                  <c:v>1.2426134E-2</c:v>
                </c:pt>
                <c:pt idx="2810" formatCode="General">
                  <c:v>1.3598881E-2</c:v>
                </c:pt>
                <c:pt idx="2811" formatCode="General">
                  <c:v>1.4712472000000001E-2</c:v>
                </c:pt>
                <c:pt idx="2812" formatCode="General">
                  <c:v>1.5762795E-2</c:v>
                </c:pt>
                <c:pt idx="2813" formatCode="General">
                  <c:v>1.6746007E-2</c:v>
                </c:pt>
                <c:pt idx="2814" formatCode="General">
                  <c:v>1.7658547E-2</c:v>
                </c:pt>
                <c:pt idx="2815" formatCode="General">
                  <c:v>1.8497151E-2</c:v>
                </c:pt>
                <c:pt idx="2816" formatCode="General">
                  <c:v>1.9258859E-2</c:v>
                </c:pt>
                <c:pt idx="2817" formatCode="General">
                  <c:v>1.9941032000000001E-2</c:v>
                </c:pt>
                <c:pt idx="2818" formatCode="General">
                  <c:v>2.0541354000000001E-2</c:v>
                </c:pt>
                <c:pt idx="2819" formatCode="General">
                  <c:v>2.1057846000000002E-2</c:v>
                </c:pt>
                <c:pt idx="2820" formatCode="General">
                  <c:v>2.1488864999999999E-2</c:v>
                </c:pt>
                <c:pt idx="2821" formatCode="General">
                  <c:v>2.1833116999999999E-2</c:v>
                </c:pt>
                <c:pt idx="2822" formatCode="General">
                  <c:v>2.2089652000000001E-2</c:v>
                </c:pt>
                <c:pt idx="2823" formatCode="General">
                  <c:v>2.2257875E-2</c:v>
                </c:pt>
                <c:pt idx="2824" formatCode="General">
                  <c:v>2.2337539E-2</c:v>
                </c:pt>
                <c:pt idx="2825" formatCode="General">
                  <c:v>2.2328748999999998E-2</c:v>
                </c:pt>
                <c:pt idx="2826" formatCode="General">
                  <c:v>2.2231956000000001E-2</c:v>
                </c:pt>
                <c:pt idx="2827" formatCode="General">
                  <c:v>2.2047959999999998E-2</c:v>
                </c:pt>
                <c:pt idx="2828" formatCode="General">
                  <c:v>2.1777896000000001E-2</c:v>
                </c:pt>
                <c:pt idx="2829" formatCode="General">
                  <c:v>2.1423239E-2</c:v>
                </c:pt>
                <c:pt idx="2830" formatCode="General">
                  <c:v>2.0985785E-2</c:v>
                </c:pt>
                <c:pt idx="2831" formatCode="General">
                  <c:v>2.0467652999999999E-2</c:v>
                </c:pt>
                <c:pt idx="2832" formatCode="General">
                  <c:v>1.9871264999999999E-2</c:v>
                </c:pt>
                <c:pt idx="2833" formatCode="General">
                  <c:v>1.9199345999999999E-2</c:v>
                </c:pt>
                <c:pt idx="2834" formatCode="General">
                  <c:v>1.8454900999999999E-2</c:v>
                </c:pt>
                <c:pt idx="2835" formatCode="General">
                  <c:v>1.7641209000000001E-2</c:v>
                </c:pt>
                <c:pt idx="2836" formatCode="General">
                  <c:v>1.6761807E-2</c:v>
                </c:pt>
                <c:pt idx="2837" formatCode="General">
                  <c:v>1.5820474000000001E-2</c:v>
                </c:pt>
                <c:pt idx="2838" formatCode="General">
                  <c:v>1.4821216E-2</c:v>
                </c:pt>
                <c:pt idx="2839" formatCode="General">
                  <c:v>1.3768246E-2</c:v>
                </c:pt>
                <c:pt idx="2840" formatCode="General">
                  <c:v>1.2665971E-2</c:v>
                </c:pt>
                <c:pt idx="2841" formatCode="General">
                  <c:v>1.1518972000000001E-2</c:v>
                </c:pt>
                <c:pt idx="2842" formatCode="General">
                  <c:v>1.0331984000000001E-2</c:v>
                </c:pt>
                <c:pt idx="2843" formatCode="General">
                  <c:v>9.1098770000000006E-3</c:v>
                </c:pt>
                <c:pt idx="2844" formatCode="General">
                  <c:v>7.8576359999999994E-3</c:v>
                </c:pt>
                <c:pt idx="2845" formatCode="General">
                  <c:v>6.5803440000000001E-3</c:v>
                </c:pt>
                <c:pt idx="2846" formatCode="General">
                  <c:v>5.283154E-3</c:v>
                </c:pt>
                <c:pt idx="2847" formatCode="General">
                  <c:v>3.971278E-3</c:v>
                </c:pt>
                <c:pt idx="2848" formatCode="General">
                  <c:v>2.649958E-3</c:v>
                </c:pt>
                <c:pt idx="2849" formatCode="General">
                  <c:v>1.32445E-3</c:v>
                </c:pt>
                <c:pt idx="2850">
                  <c:v>4.8815799999999999E-14</c:v>
                </c:pt>
                <c:pt idx="2851" formatCode="General">
                  <c:v>-1.318173E-3</c:v>
                </c:pt>
                <c:pt idx="2852" formatCode="General">
                  <c:v>-2.6249009999999998E-3</c:v>
                </c:pt>
                <c:pt idx="2853" formatCode="General">
                  <c:v>-3.9150849999999996E-3</c:v>
                </c:pt>
                <c:pt idx="2854" formatCode="General">
                  <c:v>-5.1837150000000002E-3</c:v>
                </c:pt>
                <c:pt idx="2855" formatCode="General">
                  <c:v>-6.4258910000000004E-3</c:v>
                </c:pt>
                <c:pt idx="2856" formatCode="General">
                  <c:v>-7.6368390000000003E-3</c:v>
                </c:pt>
                <c:pt idx="2857" formatCode="General">
                  <c:v>-8.8119329999999992E-3</c:v>
                </c:pt>
                <c:pt idx="2858" formatCode="General">
                  <c:v>-9.9467080000000003E-3</c:v>
                </c:pt>
                <c:pt idx="2859" formatCode="General">
                  <c:v>-1.1036880000000001E-2</c:v>
                </c:pt>
                <c:pt idx="2860" formatCode="General">
                  <c:v>-1.2078363E-2</c:v>
                </c:pt>
                <c:pt idx="2861" formatCode="General">
                  <c:v>-1.3067278E-2</c:v>
                </c:pt>
                <c:pt idx="2862" formatCode="General">
                  <c:v>-1.3999977E-2</c:v>
                </c:pt>
                <c:pt idx="2863" formatCode="General">
                  <c:v>-1.4873048E-2</c:v>
                </c:pt>
                <c:pt idx="2864" formatCode="General">
                  <c:v>-1.5683329999999999E-2</c:v>
                </c:pt>
                <c:pt idx="2865" formatCode="General">
                  <c:v>-1.6427926999999998E-2</c:v>
                </c:pt>
                <c:pt idx="2866" formatCode="General">
                  <c:v>-1.7104213E-2</c:v>
                </c:pt>
                <c:pt idx="2867" formatCode="General">
                  <c:v>-1.7709846000000001E-2</c:v>
                </c:pt>
                <c:pt idx="2868" formatCode="General">
                  <c:v>-1.8242773E-2</c:v>
                </c:pt>
                <c:pt idx="2869" formatCode="General">
                  <c:v>-1.8701237999999999E-2</c:v>
                </c:pt>
                <c:pt idx="2870" formatCode="General">
                  <c:v>-1.9083784999999999E-2</c:v>
                </c:pt>
                <c:pt idx="2871" formatCode="General">
                  <c:v>-1.9389268000000001E-2</c:v>
                </c:pt>
                <c:pt idx="2872" formatCode="General">
                  <c:v>-1.9616847E-2</c:v>
                </c:pt>
                <c:pt idx="2873" formatCode="General">
                  <c:v>-1.9765993999999999E-2</c:v>
                </c:pt>
                <c:pt idx="2874" formatCode="General">
                  <c:v>-1.9836494999999999E-2</c:v>
                </c:pt>
                <c:pt idx="2875" formatCode="General">
                  <c:v>-1.9828445E-2</c:v>
                </c:pt>
                <c:pt idx="2876" formatCode="General">
                  <c:v>-1.9742248E-2</c:v>
                </c:pt>
                <c:pt idx="2877" formatCode="General">
                  <c:v>-1.9578615000000001E-2</c:v>
                </c:pt>
                <c:pt idx="2878" formatCode="General">
                  <c:v>-1.9338561000000001E-2</c:v>
                </c:pt>
                <c:pt idx="2879" formatCode="General">
                  <c:v>-1.9023394999999999E-2</c:v>
                </c:pt>
                <c:pt idx="2880" formatCode="General">
                  <c:v>-1.8634716999999999E-2</c:v>
                </c:pt>
                <c:pt idx="2881" formatCode="General">
                  <c:v>-1.8174408E-2</c:v>
                </c:pt>
                <c:pt idx="2882" formatCode="General">
                  <c:v>-1.7644625000000001E-2</c:v>
                </c:pt>
                <c:pt idx="2883" formatCode="General">
                  <c:v>-1.7047788000000001E-2</c:v>
                </c:pt>
                <c:pt idx="2884" formatCode="General">
                  <c:v>-1.6386568000000001E-2</c:v>
                </c:pt>
                <c:pt idx="2885" formatCode="General">
                  <c:v>-1.5663878999999999E-2</c:v>
                </c:pt>
                <c:pt idx="2886" formatCode="General">
                  <c:v>-1.4882864000000001E-2</c:v>
                </c:pt>
                <c:pt idx="2887" formatCode="General">
                  <c:v>-1.4046879999999999E-2</c:v>
                </c:pt>
                <c:pt idx="2888" formatCode="General">
                  <c:v>-1.3159485E-2</c:v>
                </c:pt>
                <c:pt idx="2889" formatCode="General">
                  <c:v>-1.2224423E-2</c:v>
                </c:pt>
                <c:pt idx="2890" formatCode="General">
                  <c:v>-1.1245608000000001E-2</c:v>
                </c:pt>
                <c:pt idx="2891" formatCode="General">
                  <c:v>-1.0227109999999999E-2</c:v>
                </c:pt>
                <c:pt idx="2892" formatCode="General">
                  <c:v>-9.1731309999999993E-3</c:v>
                </c:pt>
                <c:pt idx="2893" formatCode="General">
                  <c:v>-8.0879999999999997E-3</c:v>
                </c:pt>
                <c:pt idx="2894" formatCode="General">
                  <c:v>-6.9761409999999999E-3</c:v>
                </c:pt>
                <c:pt idx="2895" formatCode="General">
                  <c:v>-5.8420679999999997E-3</c:v>
                </c:pt>
                <c:pt idx="2896" formatCode="General">
                  <c:v>-4.6903589999999998E-3</c:v>
                </c:pt>
                <c:pt idx="2897" formatCode="General">
                  <c:v>-3.5256390000000001E-3</c:v>
                </c:pt>
                <c:pt idx="2898" formatCode="General">
                  <c:v>-2.3525629999999998E-3</c:v>
                </c:pt>
                <c:pt idx="2899" formatCode="General">
                  <c:v>-1.1757969999999999E-3</c:v>
                </c:pt>
                <c:pt idx="2900">
                  <c:v>-3.0264000000000001E-14</c:v>
                </c:pt>
                <c:pt idx="2901" formatCode="General">
                  <c:v>1.170197E-3</c:v>
                </c:pt>
                <c:pt idx="2902" formatCode="General">
                  <c:v>2.3302050000000001E-3</c:v>
                </c:pt>
                <c:pt idx="2903" formatCode="General">
                  <c:v>3.4754989999999999E-3</c:v>
                </c:pt>
                <c:pt idx="2904" formatCode="General">
                  <c:v>4.6016319999999996E-3</c:v>
                </c:pt>
                <c:pt idx="2905" formatCode="General">
                  <c:v>5.7042539999999997E-3</c:v>
                </c:pt>
                <c:pt idx="2906" formatCode="General">
                  <c:v>6.7791300000000004E-3</c:v>
                </c:pt>
                <c:pt idx="2907" formatCode="General">
                  <c:v>7.8221520000000006E-3</c:v>
                </c:pt>
                <c:pt idx="2908" formatCode="General">
                  <c:v>8.8293590000000002E-3</c:v>
                </c:pt>
                <c:pt idx="2909" formatCode="General">
                  <c:v>9.7969509999999999E-3</c:v>
                </c:pt>
                <c:pt idx="2910" formatCode="General">
                  <c:v>1.07213E-2</c:v>
                </c:pt>
                <c:pt idx="2911" formatCode="General">
                  <c:v>1.1598967E-2</c:v>
                </c:pt>
                <c:pt idx="2912" formatCode="General">
                  <c:v>1.2426713000000001E-2</c:v>
                </c:pt>
                <c:pt idx="2913" formatCode="General">
                  <c:v>1.3201513E-2</c:v>
                </c:pt>
                <c:pt idx="2914" formatCode="General">
                  <c:v>1.3920563E-2</c:v>
                </c:pt>
                <c:pt idx="2915" formatCode="General">
                  <c:v>1.4581294999999999E-2</c:v>
                </c:pt>
                <c:pt idx="2916" formatCode="General">
                  <c:v>1.5181379E-2</c:v>
                </c:pt>
                <c:pt idx="2917" formatCode="General">
                  <c:v>1.5718739999999998E-2</c:v>
                </c:pt>
                <c:pt idx="2918" formatCode="General">
                  <c:v>1.6191555999999999E-2</c:v>
                </c:pt>
                <c:pt idx="2919" formatCode="General">
                  <c:v>1.6598273E-2</c:v>
                </c:pt>
                <c:pt idx="2920" formatCode="General">
                  <c:v>1.6937601E-2</c:v>
                </c:pt>
                <c:pt idx="2921" formatCode="General">
                  <c:v>1.7208523E-2</c:v>
                </c:pt>
                <c:pt idx="2922" formatCode="General">
                  <c:v>1.7410298000000001E-2</c:v>
                </c:pt>
                <c:pt idx="2923" formatCode="General">
                  <c:v>1.7542460999999999E-2</c:v>
                </c:pt>
                <c:pt idx="2924" formatCode="General">
                  <c:v>1.7604821E-2</c:v>
                </c:pt>
                <c:pt idx="2925" formatCode="General">
                  <c:v>1.7597466999999999E-2</c:v>
                </c:pt>
                <c:pt idx="2926" formatCode="General">
                  <c:v>1.752076E-2</c:v>
                </c:pt>
                <c:pt idx="2927" formatCode="General">
                  <c:v>1.7375333999999999E-2</c:v>
                </c:pt>
                <c:pt idx="2928" formatCode="General">
                  <c:v>1.7162091000000001E-2</c:v>
                </c:pt>
                <c:pt idx="2929" formatCode="General">
                  <c:v>1.6882194999999999E-2</c:v>
                </c:pt>
                <c:pt idx="2930" formatCode="General">
                  <c:v>1.6537067999999999E-2</c:v>
                </c:pt>
                <c:pt idx="2931" formatCode="General">
                  <c:v>1.6128383999999999E-2</c:v>
                </c:pt>
                <c:pt idx="2932" formatCode="General">
                  <c:v>1.5658057999999999E-2</c:v>
                </c:pt>
                <c:pt idx="2933" formatCode="General">
                  <c:v>1.5128238E-2</c:v>
                </c:pt>
                <c:pt idx="2934" formatCode="General">
                  <c:v>1.4541297999999999E-2</c:v>
                </c:pt>
                <c:pt idx="2935" formatCode="General">
                  <c:v>1.3899826000000001E-2</c:v>
                </c:pt>
                <c:pt idx="2936" formatCode="General">
                  <c:v>1.3206612E-2</c:v>
                </c:pt>
                <c:pt idx="2937" formatCode="General">
                  <c:v>1.2464638E-2</c:v>
                </c:pt>
                <c:pt idx="2938" formatCode="General">
                  <c:v>1.1677061000000001E-2</c:v>
                </c:pt>
                <c:pt idx="2939" formatCode="General">
                  <c:v>1.0847206999999999E-2</c:v>
                </c:pt>
                <c:pt idx="2940" formatCode="General">
                  <c:v>9.9785489999999998E-3</c:v>
                </c:pt>
                <c:pt idx="2941" formatCode="General">
                  <c:v>9.0746990000000003E-3</c:v>
                </c:pt>
                <c:pt idx="2942" formatCode="General">
                  <c:v>8.1393899999999998E-3</c:v>
                </c:pt>
                <c:pt idx="2943" formatCode="General">
                  <c:v>7.17646E-3</c:v>
                </c:pt>
                <c:pt idx="2944" formatCode="General">
                  <c:v>6.1898379999999996E-3</c:v>
                </c:pt>
                <c:pt idx="2945" formatCode="General">
                  <c:v>5.1835290000000001E-3</c:v>
                </c:pt>
                <c:pt idx="2946" formatCode="General">
                  <c:v>4.161596E-3</c:v>
                </c:pt>
                <c:pt idx="2947" formatCode="General">
                  <c:v>3.1281429999999999E-3</c:v>
                </c:pt>
                <c:pt idx="2948" formatCode="General">
                  <c:v>2.0872999999999998E-3</c:v>
                </c:pt>
                <c:pt idx="2949" formatCode="General">
                  <c:v>1.0432079999999999E-3</c:v>
                </c:pt>
                <c:pt idx="2950">
                  <c:v>1.47819E-14</c:v>
                </c:pt>
                <c:pt idx="2951" formatCode="General">
                  <c:v>-1.0382150000000001E-3</c:v>
                </c:pt>
                <c:pt idx="2952" formatCode="General">
                  <c:v>-2.0673670000000001E-3</c:v>
                </c:pt>
                <c:pt idx="2953" formatCode="General">
                  <c:v>-3.0834399999999998E-3</c:v>
                </c:pt>
                <c:pt idx="2954" formatCode="General">
                  <c:v>-4.0824900000000003E-3</c:v>
                </c:pt>
                <c:pt idx="2955" formatCode="General">
                  <c:v>-5.060658E-3</c:v>
                </c:pt>
                <c:pt idx="2956" formatCode="General">
                  <c:v>-6.0141889999999996E-3</c:v>
                </c:pt>
                <c:pt idx="2957" formatCode="General">
                  <c:v>-6.939438E-3</c:v>
                </c:pt>
                <c:pt idx="2958" formatCode="General">
                  <c:v>-7.8328930000000005E-3</c:v>
                </c:pt>
                <c:pt idx="2959" formatCode="General">
                  <c:v>-8.6911829999999999E-3</c:v>
                </c:pt>
                <c:pt idx="2960" formatCode="General">
                  <c:v>-9.5110909999999993E-3</c:v>
                </c:pt>
                <c:pt idx="2961" formatCode="General">
                  <c:v>-1.0289569E-2</c:v>
                </c:pt>
                <c:pt idx="2962" formatCode="General">
                  <c:v>-1.1023744E-2</c:v>
                </c:pt>
                <c:pt idx="2963" formatCode="General">
                  <c:v>-1.1710933E-2</c:v>
                </c:pt>
                <c:pt idx="2964" formatCode="General">
                  <c:v>-1.2348652999999999E-2</c:v>
                </c:pt>
                <c:pt idx="2965" formatCode="General">
                  <c:v>-1.2934624E-2</c:v>
                </c:pt>
                <c:pt idx="2966" formatCode="General">
                  <c:v>-1.3466785E-2</c:v>
                </c:pt>
                <c:pt idx="2967" formatCode="General">
                  <c:v>-1.3943295E-2</c:v>
                </c:pt>
                <c:pt idx="2968" formatCode="General">
                  <c:v>-1.4362541E-2</c:v>
                </c:pt>
                <c:pt idx="2969" formatCode="General">
                  <c:v>-1.4723145E-2</c:v>
                </c:pt>
                <c:pt idx="2970" formatCode="General">
                  <c:v>-1.5023965E-2</c:v>
                </c:pt>
                <c:pt idx="2971" formatCode="General">
                  <c:v>-1.5264102E-2</c:v>
                </c:pt>
                <c:pt idx="2972" formatCode="General">
                  <c:v>-1.5442900000000001E-2</c:v>
                </c:pt>
                <c:pt idx="2973" formatCode="General">
                  <c:v>-1.5559949E-2</c:v>
                </c:pt>
                <c:pt idx="2974" formatCode="General">
                  <c:v>-1.5615082000000001E-2</c:v>
                </c:pt>
                <c:pt idx="2975" formatCode="General">
                  <c:v>-1.560838E-2</c:v>
                </c:pt>
                <c:pt idx="2976" formatCode="General">
                  <c:v>-1.5540165E-2</c:v>
                </c:pt>
                <c:pt idx="2977" formatCode="General">
                  <c:v>-1.5411001000000001E-2</c:v>
                </c:pt>
                <c:pt idx="2978" formatCode="General">
                  <c:v>-1.5221691000000001E-2</c:v>
                </c:pt>
                <c:pt idx="2979" formatCode="General">
                  <c:v>-1.4973269000000001E-2</c:v>
                </c:pt>
                <c:pt idx="2980" formatCode="General">
                  <c:v>-1.4666999E-2</c:v>
                </c:pt>
                <c:pt idx="2981" formatCode="General">
                  <c:v>-1.4304367E-2</c:v>
                </c:pt>
                <c:pt idx="2982" formatCode="General">
                  <c:v>-1.3887072E-2</c:v>
                </c:pt>
                <c:pt idx="2983" formatCode="General">
                  <c:v>-1.3417023E-2</c:v>
                </c:pt>
                <c:pt idx="2984" formatCode="General">
                  <c:v>-1.2896327000000001E-2</c:v>
                </c:pt>
                <c:pt idx="2985" formatCode="General">
                  <c:v>-1.2327281000000001E-2</c:v>
                </c:pt>
                <c:pt idx="2986" formatCode="General">
                  <c:v>-1.1712359E-2</c:v>
                </c:pt>
                <c:pt idx="2987" formatCode="General">
                  <c:v>-1.1054209000000001E-2</c:v>
                </c:pt>
                <c:pt idx="2988" formatCode="General">
                  <c:v>-1.0355632E-2</c:v>
                </c:pt>
                <c:pt idx="2989" formatCode="General">
                  <c:v>-9.6195780000000002E-3</c:v>
                </c:pt>
                <c:pt idx="2990" formatCode="General">
                  <c:v>-8.8491300000000002E-3</c:v>
                </c:pt>
                <c:pt idx="2991" formatCode="General">
                  <c:v>-8.0474910000000004E-3</c:v>
                </c:pt>
                <c:pt idx="2992" formatCode="General">
                  <c:v>-7.2179710000000001E-3</c:v>
                </c:pt>
                <c:pt idx="2993" formatCode="General">
                  <c:v>-6.3639769999999998E-3</c:v>
                </c:pt>
                <c:pt idx="2994" formatCode="General">
                  <c:v>-5.4889939999999996E-3</c:v>
                </c:pt>
                <c:pt idx="2995" formatCode="General">
                  <c:v>-4.5965720000000002E-3</c:v>
                </c:pt>
                <c:pt idx="2996" formatCode="General">
                  <c:v>-3.6903159999999999E-3</c:v>
                </c:pt>
                <c:pt idx="2997" formatCode="General">
                  <c:v>-2.7738649999999999E-3</c:v>
                </c:pt>
                <c:pt idx="2998" formatCode="General">
                  <c:v>-1.8508820000000001E-3</c:v>
                </c:pt>
                <c:pt idx="2999" formatCode="General">
                  <c:v>-9.25039E-4</c:v>
                </c:pt>
                <c:pt idx="3000">
                  <c:v>-2.8231099999999998E-15</c:v>
                </c:pt>
                <c:pt idx="3001" formatCode="General">
                  <c:v>9.2058999999999999E-4</c:v>
                </c:pt>
                <c:pt idx="3002" formatCode="General">
                  <c:v>1.8331230000000001E-3</c:v>
                </c:pt>
                <c:pt idx="3003" formatCode="General">
                  <c:v>2.7340390000000002E-3</c:v>
                </c:pt>
                <c:pt idx="3004" formatCode="General">
                  <c:v>3.61984E-3</c:v>
                </c:pt>
                <c:pt idx="3005" formatCode="General">
                  <c:v>4.4871069999999997E-3</c:v>
                </c:pt>
                <c:pt idx="3006" formatCode="General">
                  <c:v>5.332509E-3</c:v>
                </c:pt>
                <c:pt idx="3007" formatCode="General">
                  <c:v>6.1528169999999997E-3</c:v>
                </c:pt>
                <c:pt idx="3008" formatCode="General">
                  <c:v>6.9449159999999998E-3</c:v>
                </c:pt>
                <c:pt idx="3009" formatCode="General">
                  <c:v>7.705819E-3</c:v>
                </c:pt>
                <c:pt idx="3010" formatCode="General">
                  <c:v>8.4326750000000006E-3</c:v>
                </c:pt>
                <c:pt idx="3011" formatCode="General">
                  <c:v>9.1227830000000006E-3</c:v>
                </c:pt>
                <c:pt idx="3012" formatCode="General">
                  <c:v>9.7735960000000007E-3</c:v>
                </c:pt>
                <c:pt idx="3013" formatCode="General">
                  <c:v>1.0382739E-2</c:v>
                </c:pt>
                <c:pt idx="3014" formatCode="General">
                  <c:v>1.0948009E-2</c:v>
                </c:pt>
                <c:pt idx="3015" formatCode="General">
                  <c:v>1.1467388E-2</c:v>
                </c:pt>
                <c:pt idx="3016" formatCode="General">
                  <c:v>1.193905E-2</c:v>
                </c:pt>
                <c:pt idx="3017" formatCode="General">
                  <c:v>1.2361364E-2</c:v>
                </c:pt>
                <c:pt idx="3018" formatCode="General">
                  <c:v>1.2732903E-2</c:v>
                </c:pt>
                <c:pt idx="3019" formatCode="General">
                  <c:v>1.3052444999999999E-2</c:v>
                </c:pt>
                <c:pt idx="3020" formatCode="General">
                  <c:v>1.3318981000000001E-2</c:v>
                </c:pt>
                <c:pt idx="3021" formatCode="General">
                  <c:v>1.3531715999999999E-2</c:v>
                </c:pt>
                <c:pt idx="3022" formatCode="General">
                  <c:v>1.3690068999999999E-2</c:v>
                </c:pt>
                <c:pt idx="3023" formatCode="General">
                  <c:v>1.3793679E-2</c:v>
                </c:pt>
                <c:pt idx="3024" formatCode="General">
                  <c:v>1.3842399E-2</c:v>
                </c:pt>
                <c:pt idx="3025" formatCode="General">
                  <c:v>1.3836304000000001E-2</c:v>
                </c:pt>
                <c:pt idx="3026" formatCode="General">
                  <c:v>1.3775681E-2</c:v>
                </c:pt>
                <c:pt idx="3027" formatCode="General">
                  <c:v>1.3661031000000001E-2</c:v>
                </c:pt>
                <c:pt idx="3028" formatCode="General">
                  <c:v>1.3493068E-2</c:v>
                </c:pt>
                <c:pt idx="3029" formatCode="General">
                  <c:v>1.3272711E-2</c:v>
                </c:pt>
                <c:pt idx="3030" formatCode="General">
                  <c:v>1.3001080999999999E-2</c:v>
                </c:pt>
                <c:pt idx="3031" formatCode="General">
                  <c:v>1.2679497E-2</c:v>
                </c:pt>
                <c:pt idx="3032" formatCode="General">
                  <c:v>1.2309468E-2</c:v>
                </c:pt>
                <c:pt idx="3033" formatCode="General">
                  <c:v>1.1892686E-2</c:v>
                </c:pt>
                <c:pt idx="3034" formatCode="General">
                  <c:v>1.1431021E-2</c:v>
                </c:pt>
                <c:pt idx="3035" formatCode="General">
                  <c:v>1.092651E-2</c:v>
                </c:pt>
                <c:pt idx="3036" formatCode="General">
                  <c:v>1.0381349E-2</c:v>
                </c:pt>
                <c:pt idx="3037" formatCode="General">
                  <c:v>9.7978839999999998E-3</c:v>
                </c:pt>
                <c:pt idx="3038" formatCode="General">
                  <c:v>9.1786000000000003E-3</c:v>
                </c:pt>
                <c:pt idx="3039" formatCode="General">
                  <c:v>8.5261130000000001E-3</c:v>
                </c:pt>
                <c:pt idx="3040" formatCode="General">
                  <c:v>7.8431560000000004E-3</c:v>
                </c:pt>
                <c:pt idx="3041" formatCode="General">
                  <c:v>7.1325690000000001E-3</c:v>
                </c:pt>
                <c:pt idx="3042" formatCode="General">
                  <c:v>6.3972869999999998E-3</c:v>
                </c:pt>
                <c:pt idx="3043" formatCode="General">
                  <c:v>5.6403299999999998E-3</c:v>
                </c:pt>
                <c:pt idx="3044" formatCode="General">
                  <c:v>4.8647880000000001E-3</c:v>
                </c:pt>
                <c:pt idx="3045" formatCode="General">
                  <c:v>4.0738069999999996E-3</c:v>
                </c:pt>
                <c:pt idx="3046" formatCode="General">
                  <c:v>3.2705830000000001E-3</c:v>
                </c:pt>
                <c:pt idx="3047" formatCode="General">
                  <c:v>2.4583410000000002E-3</c:v>
                </c:pt>
                <c:pt idx="3048" formatCode="General">
                  <c:v>1.6403279999999999E-3</c:v>
                </c:pt>
                <c:pt idx="3049" formatCode="General">
                  <c:v>8.1979899999999996E-4</c:v>
                </c:pt>
                <c:pt idx="3050">
                  <c:v>-6.9823399999999998E-15</c:v>
                </c:pt>
                <c:pt idx="3051" formatCode="General">
                  <c:v>-8.1583899999999995E-4</c:v>
                </c:pt>
                <c:pt idx="3052" formatCode="General">
                  <c:v>-1.624519E-3</c:v>
                </c:pt>
                <c:pt idx="3053" formatCode="General">
                  <c:v>-2.4228869999999999E-3</c:v>
                </c:pt>
                <c:pt idx="3054" formatCode="General">
                  <c:v>-3.2078430000000002E-3</c:v>
                </c:pt>
                <c:pt idx="3055" formatCode="General">
                  <c:v>-3.9763569999999998E-3</c:v>
                </c:pt>
                <c:pt idx="3056" formatCode="General">
                  <c:v>-4.7254790000000003E-3</c:v>
                </c:pt>
                <c:pt idx="3057" formatCode="General">
                  <c:v>-5.4523469999999997E-3</c:v>
                </c:pt>
                <c:pt idx="3058" formatCode="General">
                  <c:v>-6.1542020000000001E-3</c:v>
                </c:pt>
                <c:pt idx="3059" formatCode="General">
                  <c:v>-6.8283980000000003E-3</c:v>
                </c:pt>
                <c:pt idx="3060" formatCode="General">
                  <c:v>-7.4724099999999996E-3</c:v>
                </c:pt>
                <c:pt idx="3061" formatCode="General">
                  <c:v>-8.0838439999999998E-3</c:v>
                </c:pt>
                <c:pt idx="3062" formatCode="General">
                  <c:v>-8.6604469999999999E-3</c:v>
                </c:pt>
                <c:pt idx="3063" formatCode="General">
                  <c:v>-9.2001119999999999E-3</c:v>
                </c:pt>
                <c:pt idx="3064" formatCode="General">
                  <c:v>-9.7008909999999997E-3</c:v>
                </c:pt>
                <c:pt idx="3065" formatCode="General">
                  <c:v>-1.0160997E-2</c:v>
                </c:pt>
                <c:pt idx="3066" formatCode="General">
                  <c:v>-1.0578811E-2</c:v>
                </c:pt>
                <c:pt idx="3067" formatCode="General">
                  <c:v>-1.0952892000000001E-2</c:v>
                </c:pt>
                <c:pt idx="3068" formatCode="General">
                  <c:v>-1.1281975E-2</c:v>
                </c:pt>
                <c:pt idx="3069" formatCode="General">
                  <c:v>-1.1564980000000001E-2</c:v>
                </c:pt>
                <c:pt idx="3070" formatCode="General">
                  <c:v>-1.1801014E-2</c:v>
                </c:pt>
                <c:pt idx="3071" formatCode="General">
                  <c:v>-1.1989374000000001E-2</c:v>
                </c:pt>
                <c:pt idx="3072" formatCode="General">
                  <c:v>-1.2129548E-2</c:v>
                </c:pt>
                <c:pt idx="3073" formatCode="General">
                  <c:v>-1.2221215000000001E-2</c:v>
                </c:pt>
                <c:pt idx="3074" formatCode="General">
                  <c:v>-1.2264250000000001E-2</c:v>
                </c:pt>
                <c:pt idx="3075" formatCode="General">
                  <c:v>-1.2258718E-2</c:v>
                </c:pt>
                <c:pt idx="3076" formatCode="General">
                  <c:v>-1.2204875E-2</c:v>
                </c:pt>
                <c:pt idx="3077" formatCode="General">
                  <c:v>-1.2103169E-2</c:v>
                </c:pt>
                <c:pt idx="3078" formatCode="General">
                  <c:v>-1.1954232E-2</c:v>
                </c:pt>
                <c:pt idx="3079" formatCode="General">
                  <c:v>-1.1758879E-2</c:v>
                </c:pt>
                <c:pt idx="3080" formatCode="General">
                  <c:v>-1.1518107E-2</c:v>
                </c:pt>
                <c:pt idx="3081" formatCode="General">
                  <c:v>-1.1233084000000001E-2</c:v>
                </c:pt>
                <c:pt idx="3082" formatCode="General">
                  <c:v>-1.0905148999999999E-2</c:v>
                </c:pt>
                <c:pt idx="3083" formatCode="General">
                  <c:v>-1.0535803E-2</c:v>
                </c:pt>
                <c:pt idx="3084" formatCode="General">
                  <c:v>-1.0126703000000001E-2</c:v>
                </c:pt>
                <c:pt idx="3085" formatCode="General">
                  <c:v>-9.6796550000000006E-3</c:v>
                </c:pt>
                <c:pt idx="3086" formatCode="General">
                  <c:v>-9.1966059999999995E-3</c:v>
                </c:pt>
                <c:pt idx="3087" formatCode="General">
                  <c:v>-8.6796340000000003E-3</c:v>
                </c:pt>
                <c:pt idx="3088" formatCode="General">
                  <c:v>-8.1309439999999993E-3</c:v>
                </c:pt>
                <c:pt idx="3089" formatCode="General">
                  <c:v>-7.5528519999999997E-3</c:v>
                </c:pt>
                <c:pt idx="3090" formatCode="General">
                  <c:v>-6.9477799999999998E-3</c:v>
                </c:pt>
                <c:pt idx="3091" formatCode="General">
                  <c:v>-6.3182469999999999E-3</c:v>
                </c:pt>
                <c:pt idx="3092" formatCode="General">
                  <c:v>-5.666852E-3</c:v>
                </c:pt>
                <c:pt idx="3093" formatCode="General">
                  <c:v>-4.996271E-3</c:v>
                </c:pt>
                <c:pt idx="3094" formatCode="General">
                  <c:v>-4.3092399999999998E-3</c:v>
                </c:pt>
                <c:pt idx="3095" formatCode="General">
                  <c:v>-3.608549E-3</c:v>
                </c:pt>
                <c:pt idx="3096" formatCode="General">
                  <c:v>-2.8970279999999998E-3</c:v>
                </c:pt>
                <c:pt idx="3097" formatCode="General">
                  <c:v>-2.177535E-3</c:v>
                </c:pt>
                <c:pt idx="3098" formatCode="General">
                  <c:v>-1.452945E-3</c:v>
                </c:pt>
                <c:pt idx="3099" formatCode="General">
                  <c:v>-7.2614100000000003E-4</c:v>
                </c:pt>
                <c:pt idx="3100">
                  <c:v>1.4257300000000001E-14</c:v>
                </c:pt>
                <c:pt idx="3101" formatCode="General">
                  <c:v>7.2261799999999996E-4</c:v>
                </c:pt>
                <c:pt idx="3102" formatCode="General">
                  <c:v>1.4388809999999999E-3</c:v>
                </c:pt>
                <c:pt idx="3103" formatCode="General">
                  <c:v>2.145994E-3</c:v>
                </c:pt>
                <c:pt idx="3104" formatCode="General">
                  <c:v>2.8412139999999999E-3</c:v>
                </c:pt>
                <c:pt idx="3105" formatCode="General">
                  <c:v>3.5218570000000002E-3</c:v>
                </c:pt>
                <c:pt idx="3106" formatCode="General">
                  <c:v>4.1853089999999999E-3</c:v>
                </c:pt>
                <c:pt idx="3107" formatCode="General">
                  <c:v>4.8290370000000004E-3</c:v>
                </c:pt>
                <c:pt idx="3108" formatCode="General">
                  <c:v>5.4505990000000004E-3</c:v>
                </c:pt>
                <c:pt idx="3109" formatCode="General">
                  <c:v>6.0476519999999997E-3</c:v>
                </c:pt>
                <c:pt idx="3110" formatCode="General">
                  <c:v>6.6179589999999996E-3</c:v>
                </c:pt>
                <c:pt idx="3111" formatCode="General">
                  <c:v>7.1594019999999996E-3</c:v>
                </c:pt>
                <c:pt idx="3112" formatCode="General">
                  <c:v>7.6699860000000002E-3</c:v>
                </c:pt>
                <c:pt idx="3113" formatCode="General">
                  <c:v>8.1478460000000003E-3</c:v>
                </c:pt>
                <c:pt idx="3114" formatCode="General">
                  <c:v>8.5912590000000004E-3</c:v>
                </c:pt>
                <c:pt idx="3115" formatCode="General">
                  <c:v>8.9986409999999999E-3</c:v>
                </c:pt>
                <c:pt idx="3116" formatCode="General">
                  <c:v>9.3685620000000004E-3</c:v>
                </c:pt>
                <c:pt idx="3117" formatCode="General">
                  <c:v>9.6997449999999992E-3</c:v>
                </c:pt>
                <c:pt idx="3118" formatCode="General">
                  <c:v>9.9910720000000001E-3</c:v>
                </c:pt>
                <c:pt idx="3119" formatCode="General">
                  <c:v>1.0241589000000001E-2</c:v>
                </c:pt>
                <c:pt idx="3120" formatCode="General">
                  <c:v>1.0450503999999999E-2</c:v>
                </c:pt>
                <c:pt idx="3121" formatCode="General">
                  <c:v>1.0617197E-2</c:v>
                </c:pt>
                <c:pt idx="3122" formatCode="General">
                  <c:v>1.0741216E-2</c:v>
                </c:pt>
                <c:pt idx="3123" formatCode="General">
                  <c:v>1.0822277999999999E-2</c:v>
                </c:pt>
                <c:pt idx="3124" formatCode="General">
                  <c:v>1.0860274E-2</c:v>
                </c:pt>
                <c:pt idx="3125" formatCode="General">
                  <c:v>1.0855261999999999E-2</c:v>
                </c:pt>
                <c:pt idx="3126" formatCode="General">
                  <c:v>1.0807471000000001E-2</c:v>
                </c:pt>
                <c:pt idx="3127" formatCode="General">
                  <c:v>1.0717299E-2</c:v>
                </c:pt>
                <c:pt idx="3128" formatCode="General">
                  <c:v>1.0585305E-2</c:v>
                </c:pt>
                <c:pt idx="3129" formatCode="General">
                  <c:v>1.0412215000000001E-2</c:v>
                </c:pt>
                <c:pt idx="3130" formatCode="General">
                  <c:v>1.0198911E-2</c:v>
                </c:pt>
                <c:pt idx="3131" formatCode="General">
                  <c:v>9.9464299999999992E-3</c:v>
                </c:pt>
                <c:pt idx="3132" formatCode="General">
                  <c:v>9.6559569999999997E-3</c:v>
                </c:pt>
                <c:pt idx="3133" formatCode="General">
                  <c:v>9.328823E-3</c:v>
                </c:pt>
                <c:pt idx="3134" formatCode="General">
                  <c:v>8.9664970000000004E-3</c:v>
                </c:pt>
                <c:pt idx="3135" formatCode="General">
                  <c:v>8.5705780000000006E-3</c:v>
                </c:pt>
                <c:pt idx="3136" formatCode="General">
                  <c:v>8.1427909999999999E-3</c:v>
                </c:pt>
                <c:pt idx="3137" formatCode="General">
                  <c:v>7.6849780000000003E-3</c:v>
                </c:pt>
                <c:pt idx="3138" formatCode="General">
                  <c:v>7.1990919999999998E-3</c:v>
                </c:pt>
                <c:pt idx="3139" formatCode="General">
                  <c:v>6.6871830000000002E-3</c:v>
                </c:pt>
                <c:pt idx="3140" formatCode="General">
                  <c:v>6.1513990000000001E-3</c:v>
                </c:pt>
                <c:pt idx="3141" formatCode="General">
                  <c:v>5.593967E-3</c:v>
                </c:pt>
                <c:pt idx="3142" formatCode="General">
                  <c:v>5.0171920000000002E-3</c:v>
                </c:pt>
                <c:pt idx="3143" formatCode="General">
                  <c:v>4.4234419999999997E-3</c:v>
                </c:pt>
                <c:pt idx="3144" formatCode="General">
                  <c:v>3.8151410000000002E-3</c:v>
                </c:pt>
                <c:pt idx="3145" formatCode="General">
                  <c:v>3.1947590000000001E-3</c:v>
                </c:pt>
                <c:pt idx="3146" formatCode="General">
                  <c:v>2.5648009999999998E-3</c:v>
                </c:pt>
                <c:pt idx="3147" formatCode="General">
                  <c:v>1.927799E-3</c:v>
                </c:pt>
                <c:pt idx="3148" formatCode="General">
                  <c:v>1.286297E-3</c:v>
                </c:pt>
                <c:pt idx="3149" formatCode="General">
                  <c:v>6.4284900000000002E-4</c:v>
                </c:pt>
                <c:pt idx="3150">
                  <c:v>-2.00588E-14</c:v>
                </c:pt>
                <c:pt idx="3151" formatCode="General">
                  <c:v>-6.3971700000000004E-4</c:v>
                </c:pt>
                <c:pt idx="3152" formatCode="General">
                  <c:v>-1.273794E-3</c:v>
                </c:pt>
                <c:pt idx="3153" formatCode="General">
                  <c:v>-1.8997580000000001E-3</c:v>
                </c:pt>
                <c:pt idx="3154" formatCode="General">
                  <c:v>-2.5151819999999999E-3</c:v>
                </c:pt>
                <c:pt idx="3155" formatCode="General">
                  <c:v>-3.117688E-3</c:v>
                </c:pt>
                <c:pt idx="3156" formatCode="General">
                  <c:v>-3.7049639999999998E-3</c:v>
                </c:pt>
                <c:pt idx="3157" formatCode="General">
                  <c:v>-4.2747690000000003E-3</c:v>
                </c:pt>
                <c:pt idx="3158" formatCode="General">
                  <c:v>-4.8249410000000001E-3</c:v>
                </c:pt>
                <c:pt idx="3159" formatCode="General">
                  <c:v>-5.3534050000000003E-3</c:v>
                </c:pt>
                <c:pt idx="3160" formatCode="General">
                  <c:v>-5.8581830000000003E-3</c:v>
                </c:pt>
                <c:pt idx="3161" formatCode="General">
                  <c:v>-6.3374010000000003E-3</c:v>
                </c:pt>
                <c:pt idx="3162" formatCode="General">
                  <c:v>-6.7892930000000001E-3</c:v>
                </c:pt>
                <c:pt idx="3163" formatCode="General">
                  <c:v>-7.2122109999999996E-3</c:v>
                </c:pt>
                <c:pt idx="3164" formatCode="General">
                  <c:v>-7.6046280000000004E-3</c:v>
                </c:pt>
                <c:pt idx="3165" formatCode="General">
                  <c:v>-7.9651459999999993E-3</c:v>
                </c:pt>
                <c:pt idx="3166" formatCode="General">
                  <c:v>-8.2924969999999994E-3</c:v>
                </c:pt>
                <c:pt idx="3167" formatCode="General">
                  <c:v>-8.5855540000000004E-3</c:v>
                </c:pt>
                <c:pt idx="3168" formatCode="General">
                  <c:v>-8.8433269999999998E-3</c:v>
                </c:pt>
                <c:pt idx="3169" formatCode="General">
                  <c:v>-9.0649730000000005E-3</c:v>
                </c:pt>
                <c:pt idx="3170" formatCode="General">
                  <c:v>-9.2497940000000004E-3</c:v>
                </c:pt>
                <c:pt idx="3171" formatCode="General">
                  <c:v>-9.3972399999999994E-3</c:v>
                </c:pt>
                <c:pt idx="3172" formatCode="General">
                  <c:v>-9.5069119999999993E-3</c:v>
                </c:pt>
                <c:pt idx="3173" formatCode="General">
                  <c:v>-9.578563E-3</c:v>
                </c:pt>
                <c:pt idx="3174" formatCode="General">
                  <c:v>-9.6120949999999993E-3</c:v>
                </c:pt>
                <c:pt idx="3175" formatCode="General">
                  <c:v>-9.607562E-3</c:v>
                </c:pt>
                <c:pt idx="3176" formatCode="General">
                  <c:v>-9.5651680000000006E-3</c:v>
                </c:pt>
                <c:pt idx="3177" formatCode="General">
                  <c:v>-9.4852649999999997E-3</c:v>
                </c:pt>
                <c:pt idx="3178" formatCode="General">
                  <c:v>-9.3683510000000005E-3</c:v>
                </c:pt>
                <c:pt idx="3179" formatCode="General">
                  <c:v>-9.2150679999999999E-3</c:v>
                </c:pt>
                <c:pt idx="3180" formatCode="General">
                  <c:v>-9.0261979999999992E-3</c:v>
                </c:pt>
                <c:pt idx="3181" formatCode="General">
                  <c:v>-8.8026589999999991E-3</c:v>
                </c:pt>
                <c:pt idx="3182" formatCode="General">
                  <c:v>-8.5455029999999994E-3</c:v>
                </c:pt>
                <c:pt idx="3183" formatCode="General">
                  <c:v>-8.2559069999999998E-3</c:v>
                </c:pt>
                <c:pt idx="3184" formatCode="General">
                  <c:v>-7.9351730000000002E-3</c:v>
                </c:pt>
                <c:pt idx="3185" formatCode="General">
                  <c:v>-7.584716E-3</c:v>
                </c:pt>
                <c:pt idx="3186" formatCode="General">
                  <c:v>-7.2060650000000002E-3</c:v>
                </c:pt>
                <c:pt idx="3187" formatCode="General">
                  <c:v>-6.8008499999999998E-3</c:v>
                </c:pt>
                <c:pt idx="3188" formatCode="General">
                  <c:v>-6.3707989999999999E-3</c:v>
                </c:pt>
                <c:pt idx="3189" formatCode="General">
                  <c:v>-5.917729E-3</c:v>
                </c:pt>
                <c:pt idx="3190" formatCode="General">
                  <c:v>-5.4435400000000002E-3</c:v>
                </c:pt>
                <c:pt idx="3191" formatCode="General">
                  <c:v>-4.9502039999999997E-3</c:v>
                </c:pt>
                <c:pt idx="3192" formatCode="General">
                  <c:v>-4.4397610000000004E-3</c:v>
                </c:pt>
                <c:pt idx="3193" formatCode="General">
                  <c:v>-3.9143069999999997E-3</c:v>
                </c:pt>
                <c:pt idx="3194" formatCode="General">
                  <c:v>-3.375987E-3</c:v>
                </c:pt>
                <c:pt idx="3195" formatCode="General">
                  <c:v>-2.8269879999999999E-3</c:v>
                </c:pt>
                <c:pt idx="3196" formatCode="General">
                  <c:v>-2.2695269999999999E-3</c:v>
                </c:pt>
                <c:pt idx="3197" formatCode="General">
                  <c:v>-1.7058419999999999E-3</c:v>
                </c:pt>
                <c:pt idx="3198" formatCode="General">
                  <c:v>-1.138189E-3</c:v>
                </c:pt>
                <c:pt idx="3199" formatCode="General">
                  <c:v>-5.6882299999999998E-4</c:v>
                </c:pt>
                <c:pt idx="3200">
                  <c:v>2.4072399999999999E-14</c:v>
                </c:pt>
                <c:pt idx="3201" formatCode="General">
                  <c:v>5.6604099999999998E-4</c:v>
                </c:pt>
                <c:pt idx="3202" formatCode="General">
                  <c:v>1.1270799999999999E-3</c:v>
                </c:pt>
                <c:pt idx="3203" formatCode="General">
                  <c:v>1.68093E-3</c:v>
                </c:pt>
                <c:pt idx="3204" formatCode="General">
                  <c:v>2.2254430000000001E-3</c:v>
                </c:pt>
                <c:pt idx="3205" formatCode="General">
                  <c:v>2.7585159999999999E-3</c:v>
                </c:pt>
                <c:pt idx="3206" formatCode="General">
                  <c:v>3.2781030000000001E-3</c:v>
                </c:pt>
                <c:pt idx="3207" formatCode="General">
                  <c:v>3.7822210000000001E-3</c:v>
                </c:pt>
                <c:pt idx="3208" formatCode="General">
                  <c:v>4.2689579999999998E-3</c:v>
                </c:pt>
                <c:pt idx="3209" formatCode="General">
                  <c:v>4.7364800000000004E-3</c:v>
                </c:pt>
                <c:pt idx="3210" formatCode="General">
                  <c:v>5.1830369999999997E-3</c:v>
                </c:pt>
                <c:pt idx="3211" formatCode="General">
                  <c:v>5.6069709999999997E-3</c:v>
                </c:pt>
                <c:pt idx="3212" formatCode="General">
                  <c:v>6.0067200000000001E-3</c:v>
                </c:pt>
                <c:pt idx="3213" formatCode="General">
                  <c:v>6.3808270000000004E-3</c:v>
                </c:pt>
                <c:pt idx="3214" formatCode="General">
                  <c:v>6.7279419999999998E-3</c:v>
                </c:pt>
                <c:pt idx="3215" formatCode="General">
                  <c:v>7.0468290000000001E-3</c:v>
                </c:pt>
                <c:pt idx="3216" formatCode="General">
                  <c:v>7.3363669999999999E-3</c:v>
                </c:pt>
                <c:pt idx="3217" formatCode="General">
                  <c:v>7.595559E-3</c:v>
                </c:pt>
                <c:pt idx="3218" formatCode="General">
                  <c:v>7.8235319999999994E-3</c:v>
                </c:pt>
                <c:pt idx="3219" formatCode="General">
                  <c:v>8.0195400000000003E-3</c:v>
                </c:pt>
                <c:pt idx="3220" formatCode="General">
                  <c:v>8.1829659999999999E-3</c:v>
                </c:pt>
                <c:pt idx="3221" formatCode="General">
                  <c:v>8.3133240000000004E-3</c:v>
                </c:pt>
                <c:pt idx="3222" formatCode="General">
                  <c:v>8.4102640000000006E-3</c:v>
                </c:pt>
                <c:pt idx="3223" formatCode="General">
                  <c:v>8.4735669999999996E-3</c:v>
                </c:pt>
                <c:pt idx="3224" formatCode="General">
                  <c:v>8.5031480000000003E-3</c:v>
                </c:pt>
                <c:pt idx="3225" formatCode="General">
                  <c:v>8.4990550000000002E-3</c:v>
                </c:pt>
                <c:pt idx="3226" formatCode="General">
                  <c:v>8.4614700000000004E-3</c:v>
                </c:pt>
                <c:pt idx="3227" formatCode="General">
                  <c:v>8.390705E-3</c:v>
                </c:pt>
                <c:pt idx="3228" formatCode="General">
                  <c:v>8.2872009999999992E-3</c:v>
                </c:pt>
                <c:pt idx="3229" formatCode="General">
                  <c:v>8.1515279999999999E-3</c:v>
                </c:pt>
                <c:pt idx="3230" formatCode="General">
                  <c:v>7.9843780000000003E-3</c:v>
                </c:pt>
                <c:pt idx="3231" formatCode="General">
                  <c:v>7.7865649999999996E-3</c:v>
                </c:pt>
                <c:pt idx="3232" formatCode="General">
                  <c:v>7.5590190000000002E-3</c:v>
                </c:pt>
                <c:pt idx="3233" formatCode="General">
                  <c:v>7.3027830000000002E-3</c:v>
                </c:pt>
                <c:pt idx="3234" formatCode="General">
                  <c:v>7.0190080000000002E-3</c:v>
                </c:pt>
                <c:pt idx="3235" formatCode="General">
                  <c:v>6.7089489999999996E-3</c:v>
                </c:pt>
                <c:pt idx="3236" formatCode="General">
                  <c:v>6.3739570000000004E-3</c:v>
                </c:pt>
                <c:pt idx="3237" formatCode="General">
                  <c:v>6.0154750000000002E-3</c:v>
                </c:pt>
                <c:pt idx="3238" formatCode="General">
                  <c:v>5.6350330000000002E-3</c:v>
                </c:pt>
                <c:pt idx="3239" formatCode="General">
                  <c:v>5.2342380000000004E-3</c:v>
                </c:pt>
                <c:pt idx="3240" formatCode="General">
                  <c:v>4.8147700000000003E-3</c:v>
                </c:pt>
                <c:pt idx="3241" formatCode="General">
                  <c:v>4.3783759999999998E-3</c:v>
                </c:pt>
                <c:pt idx="3242" formatCode="General">
                  <c:v>3.9268590000000004E-3</c:v>
                </c:pt>
                <c:pt idx="3243" formatCode="General">
                  <c:v>3.4620739999999999E-3</c:v>
                </c:pt>
                <c:pt idx="3244" formatCode="General">
                  <c:v>2.98592E-3</c:v>
                </c:pt>
                <c:pt idx="3245" formatCode="General">
                  <c:v>2.5003289999999999E-3</c:v>
                </c:pt>
                <c:pt idx="3246" formatCode="General">
                  <c:v>2.007263E-3</c:v>
                </c:pt>
                <c:pt idx="3247" formatCode="General">
                  <c:v>1.5087029999999999E-3</c:v>
                </c:pt>
                <c:pt idx="3248" formatCode="General">
                  <c:v>1.006641E-3</c:v>
                </c:pt>
                <c:pt idx="3249" formatCode="General">
                  <c:v>5.0307599999999998E-4</c:v>
                </c:pt>
                <c:pt idx="3250">
                  <c:v>-2.7109700000000001E-14</c:v>
                </c:pt>
                <c:pt idx="3251" formatCode="General">
                  <c:v>-5.0060600000000001E-4</c:v>
                </c:pt>
                <c:pt idx="3252" formatCode="General">
                  <c:v>-9.9677899999999994E-4</c:v>
                </c:pt>
                <c:pt idx="3253" formatCode="General">
                  <c:v>-1.486584E-3</c:v>
                </c:pt>
                <c:pt idx="3254" formatCode="General">
                  <c:v>-1.9681220000000001E-3</c:v>
                </c:pt>
                <c:pt idx="3255" formatCode="General">
                  <c:v>-2.4395340000000001E-3</c:v>
                </c:pt>
                <c:pt idx="3256" formatCode="General">
                  <c:v>-2.89901E-3</c:v>
                </c:pt>
                <c:pt idx="3257" formatCode="General">
                  <c:v>-3.344798E-3</c:v>
                </c:pt>
                <c:pt idx="3258" formatCode="General">
                  <c:v>-3.775207E-3</c:v>
                </c:pt>
                <c:pt idx="3259" formatCode="General">
                  <c:v>-4.1886149999999997E-3</c:v>
                </c:pt>
                <c:pt idx="3260" formatCode="General">
                  <c:v>-4.583475E-3</c:v>
                </c:pt>
                <c:pt idx="3261" formatCode="General">
                  <c:v>-4.9583220000000003E-3</c:v>
                </c:pt>
                <c:pt idx="3262" formatCode="General">
                  <c:v>-5.3117750000000004E-3</c:v>
                </c:pt>
                <c:pt idx="3263" formatCode="General">
                  <c:v>-5.642546E-3</c:v>
                </c:pt>
                <c:pt idx="3264" formatCode="General">
                  <c:v>-5.9494420000000001E-3</c:v>
                </c:pt>
                <c:pt idx="3265" formatCode="General">
                  <c:v>-6.2313710000000003E-3</c:v>
                </c:pt>
                <c:pt idx="3266" formatCode="General">
                  <c:v>-6.4873420000000001E-3</c:v>
                </c:pt>
                <c:pt idx="3267" formatCode="General">
                  <c:v>-6.7164750000000004E-3</c:v>
                </c:pt>
                <c:pt idx="3268" formatCode="General">
                  <c:v>-6.9179970000000004E-3</c:v>
                </c:pt>
                <c:pt idx="3269" formatCode="General">
                  <c:v>-7.0912500000000003E-3</c:v>
                </c:pt>
                <c:pt idx="3270" formatCode="General">
                  <c:v>-7.2356900000000004E-3</c:v>
                </c:pt>
                <c:pt idx="3271" formatCode="General">
                  <c:v>-7.3508879999999999E-3</c:v>
                </c:pt>
                <c:pt idx="3272" formatCode="General">
                  <c:v>-7.4365350000000002E-3</c:v>
                </c:pt>
                <c:pt idx="3273" formatCode="General">
                  <c:v>-7.4924379999999997E-3</c:v>
                </c:pt>
                <c:pt idx="3274" formatCode="General">
                  <c:v>-7.5185219999999997E-3</c:v>
                </c:pt>
                <c:pt idx="3275" formatCode="General">
                  <c:v>-7.5148319999999999E-3</c:v>
                </c:pt>
                <c:pt idx="3276" formatCode="General">
                  <c:v>-7.4815280000000003E-3</c:v>
                </c:pt>
                <c:pt idx="3277" formatCode="General">
                  <c:v>-7.4188889999999997E-3</c:v>
                </c:pt>
                <c:pt idx="3278" formatCode="General">
                  <c:v>-7.3273039999999998E-3</c:v>
                </c:pt>
                <c:pt idx="3279" formatCode="General">
                  <c:v>-7.2072780000000001E-3</c:v>
                </c:pt>
                <c:pt idx="3280" formatCode="General">
                  <c:v>-7.0594229999999996E-3</c:v>
                </c:pt>
                <c:pt idx="3281" formatCode="General">
                  <c:v>-6.8844609999999997E-3</c:v>
                </c:pt>
                <c:pt idx="3282" formatCode="General">
                  <c:v>-6.6832139999999998E-3</c:v>
                </c:pt>
                <c:pt idx="3283" formatCode="General">
                  <c:v>-6.4566049999999998E-3</c:v>
                </c:pt>
                <c:pt idx="3284" formatCode="General">
                  <c:v>-6.2056530000000002E-3</c:v>
                </c:pt>
                <c:pt idx="3285" formatCode="General">
                  <c:v>-5.9314670000000002E-3</c:v>
                </c:pt>
                <c:pt idx="3286" formatCode="General">
                  <c:v>-5.6352440000000002E-3</c:v>
                </c:pt>
                <c:pt idx="3287" formatCode="General">
                  <c:v>-5.3182580000000002E-3</c:v>
                </c:pt>
                <c:pt idx="3288" formatCode="General">
                  <c:v>-4.9818639999999999E-3</c:v>
                </c:pt>
                <c:pt idx="3289" formatCode="General">
                  <c:v>-4.6274819999999996E-3</c:v>
                </c:pt>
                <c:pt idx="3290" formatCode="General">
                  <c:v>-4.2565989999999998E-3</c:v>
                </c:pt>
                <c:pt idx="3291" formatCode="General">
                  <c:v>-3.87076E-3</c:v>
                </c:pt>
                <c:pt idx="3292" formatCode="General">
                  <c:v>-3.471558E-3</c:v>
                </c:pt>
                <c:pt idx="3293" formatCode="General">
                  <c:v>-3.060634E-3</c:v>
                </c:pt>
                <c:pt idx="3294" formatCode="General">
                  <c:v>-2.6396670000000001E-3</c:v>
                </c:pt>
                <c:pt idx="3295" formatCode="General">
                  <c:v>-2.2103650000000002E-3</c:v>
                </c:pt>
                <c:pt idx="3296" formatCode="General">
                  <c:v>-1.7744639999999999E-3</c:v>
                </c:pt>
                <c:pt idx="3297" formatCode="General">
                  <c:v>-1.333713E-3</c:v>
                </c:pt>
                <c:pt idx="3298" formatCode="General">
                  <c:v>-8.8987599999999995E-4</c:v>
                </c:pt>
                <c:pt idx="3299" formatCode="General">
                  <c:v>-4.4471799999999998E-4</c:v>
                </c:pt>
                <c:pt idx="3300">
                  <c:v>2.8908499999999999E-14</c:v>
                </c:pt>
                <c:pt idx="3301" formatCode="General">
                  <c:v>4.4252499999999998E-4</c:v>
                </c:pt>
                <c:pt idx="3302" formatCode="General">
                  <c:v>8.8112399999999995E-4</c:v>
                </c:pt>
                <c:pt idx="3303" formatCode="General">
                  <c:v>1.3140859999999999E-3</c:v>
                </c:pt>
                <c:pt idx="3304" formatCode="General">
                  <c:v>1.7397319999999999E-3</c:v>
                </c:pt>
                <c:pt idx="3305" formatCode="General">
                  <c:v>2.1564190000000001E-3</c:v>
                </c:pt>
                <c:pt idx="3306" formatCode="General">
                  <c:v>2.5625489999999999E-3</c:v>
                </c:pt>
                <c:pt idx="3307" formatCode="General">
                  <c:v>2.9565709999999999E-3</c:v>
                </c:pt>
                <c:pt idx="3308" formatCode="General">
                  <c:v>3.336992E-3</c:v>
                </c:pt>
                <c:pt idx="3309" formatCode="General">
                  <c:v>3.7023780000000001E-3</c:v>
                </c:pt>
                <c:pt idx="3310" formatCode="General">
                  <c:v>4.0513629999999997E-3</c:v>
                </c:pt>
                <c:pt idx="3311" formatCode="General">
                  <c:v>4.3826519999999999E-3</c:v>
                </c:pt>
                <c:pt idx="3312" formatCode="General">
                  <c:v>4.6950250000000002E-3</c:v>
                </c:pt>
                <c:pt idx="3313" formatCode="General">
                  <c:v>4.9873440000000003E-3</c:v>
                </c:pt>
                <c:pt idx="3314" formatCode="General">
                  <c:v>5.2585549999999998E-3</c:v>
                </c:pt>
                <c:pt idx="3315" formatCode="General">
                  <c:v>5.5076930000000001E-3</c:v>
                </c:pt>
                <c:pt idx="3316" formatCode="General">
                  <c:v>5.7338850000000002E-3</c:v>
                </c:pt>
                <c:pt idx="3317" formatCode="General">
                  <c:v>5.93635E-3</c:v>
                </c:pt>
                <c:pt idx="3318" formatCode="General">
                  <c:v>6.1144090000000003E-3</c:v>
                </c:pt>
                <c:pt idx="3319" formatCode="General">
                  <c:v>6.2674799999999998E-3</c:v>
                </c:pt>
                <c:pt idx="3320" formatCode="General">
                  <c:v>6.3950810000000004E-3</c:v>
                </c:pt>
                <c:pt idx="3321" formatCode="General">
                  <c:v>6.4968370000000001E-3</c:v>
                </c:pt>
                <c:pt idx="3322" formatCode="General">
                  <c:v>6.5724720000000002E-3</c:v>
                </c:pt>
                <c:pt idx="3323" formatCode="General">
                  <c:v>6.6218190000000001E-3</c:v>
                </c:pt>
                <c:pt idx="3324" formatCode="General">
                  <c:v>6.6448109999999996E-3</c:v>
                </c:pt>
                <c:pt idx="3325" formatCode="General">
                  <c:v>6.6414890000000004E-3</c:v>
                </c:pt>
                <c:pt idx="3326" formatCode="General">
                  <c:v>6.6119949999999999E-3</c:v>
                </c:pt>
                <c:pt idx="3327" formatCode="General">
                  <c:v>6.5565750000000003E-3</c:v>
                </c:pt>
                <c:pt idx="3328" formatCode="General">
                  <c:v>6.4755760000000002E-3</c:v>
                </c:pt>
                <c:pt idx="3329" formatCode="General">
                  <c:v>6.3694429999999998E-3</c:v>
                </c:pt>
                <c:pt idx="3330" formatCode="General">
                  <c:v>6.2387199999999997E-3</c:v>
                </c:pt>
                <c:pt idx="3331" formatCode="General">
                  <c:v>6.0840419999999996E-3</c:v>
                </c:pt>
                <c:pt idx="3332" formatCode="General">
                  <c:v>5.9061390000000004E-3</c:v>
                </c:pt>
                <c:pt idx="3333" formatCode="General">
                  <c:v>5.7058259999999998E-3</c:v>
                </c:pt>
                <c:pt idx="3334" formatCode="General">
                  <c:v>5.4840050000000001E-3</c:v>
                </c:pt>
                <c:pt idx="3335" formatCode="General">
                  <c:v>5.2416559999999999E-3</c:v>
                </c:pt>
                <c:pt idx="3336" formatCode="General">
                  <c:v>4.979837E-3</c:v>
                </c:pt>
                <c:pt idx="3337" formatCode="General">
                  <c:v>4.6996759999999999E-3</c:v>
                </c:pt>
                <c:pt idx="3338" formatCode="General">
                  <c:v>4.4023680000000003E-3</c:v>
                </c:pt>
                <c:pt idx="3339" formatCode="General">
                  <c:v>4.089171E-3</c:v>
                </c:pt>
                <c:pt idx="3340" formatCode="General">
                  <c:v>3.7613989999999999E-3</c:v>
                </c:pt>
                <c:pt idx="3341" formatCode="General">
                  <c:v>3.420415E-3</c:v>
                </c:pt>
                <c:pt idx="3342" formatCode="General">
                  <c:v>3.0676309999999999E-3</c:v>
                </c:pt>
                <c:pt idx="3343" formatCode="General">
                  <c:v>2.7044949999999999E-3</c:v>
                </c:pt>
                <c:pt idx="3344" formatCode="General">
                  <c:v>2.3324909999999999E-3</c:v>
                </c:pt>
                <c:pt idx="3345" formatCode="General">
                  <c:v>1.9531290000000001E-3</c:v>
                </c:pt>
                <c:pt idx="3346" formatCode="General">
                  <c:v>1.5679419999999999E-3</c:v>
                </c:pt>
                <c:pt idx="3347" formatCode="General">
                  <c:v>1.1784779999999999E-3</c:v>
                </c:pt>
                <c:pt idx="3348" formatCode="General">
                  <c:v>7.8629299999999997E-4</c:v>
                </c:pt>
                <c:pt idx="3349" formatCode="General">
                  <c:v>3.9294800000000001E-4</c:v>
                </c:pt>
                <c:pt idx="3350">
                  <c:v>-3.0088800000000003E-14</c:v>
                </c:pt>
                <c:pt idx="3351" formatCode="General">
                  <c:v>-3.9100400000000003E-4</c:v>
                </c:pt>
                <c:pt idx="3352" formatCode="General">
                  <c:v>-7.7853199999999997E-4</c:v>
                </c:pt>
                <c:pt idx="3353" formatCode="General">
                  <c:v>-1.1610730000000001E-3</c:v>
                </c:pt>
                <c:pt idx="3354" formatCode="General">
                  <c:v>-1.537142E-3</c:v>
                </c:pt>
                <c:pt idx="3355" formatCode="General">
                  <c:v>-1.9052889999999999E-3</c:v>
                </c:pt>
                <c:pt idx="3356" formatCode="General">
                  <c:v>-2.2641010000000001E-3</c:v>
                </c:pt>
                <c:pt idx="3357" formatCode="General">
                  <c:v>-2.6122099999999998E-3</c:v>
                </c:pt>
                <c:pt idx="3358" formatCode="General">
                  <c:v>-2.9482950000000001E-3</c:v>
                </c:pt>
                <c:pt idx="3359" formatCode="General">
                  <c:v>-3.2710909999999998E-3</c:v>
                </c:pt>
                <c:pt idx="3360" formatCode="General">
                  <c:v>-3.5793909999999999E-3</c:v>
                </c:pt>
                <c:pt idx="3361" formatCode="General">
                  <c:v>-3.8720510000000001E-3</c:v>
                </c:pt>
                <c:pt idx="3362" formatCode="General">
                  <c:v>-4.1479940000000003E-3</c:v>
                </c:pt>
                <c:pt idx="3363" formatCode="General">
                  <c:v>-4.4062149999999998E-3</c:v>
                </c:pt>
                <c:pt idx="3364" formatCode="General">
                  <c:v>-4.6457820000000002E-3</c:v>
                </c:pt>
                <c:pt idx="3365" formatCode="General">
                  <c:v>-4.8658449999999997E-3</c:v>
                </c:pt>
                <c:pt idx="3366" formatCode="General">
                  <c:v>-5.0656310000000001E-3</c:v>
                </c:pt>
                <c:pt idx="3367" formatCode="General">
                  <c:v>-5.244454E-3</c:v>
                </c:pt>
                <c:pt idx="3368" formatCode="General">
                  <c:v>-5.401711E-3</c:v>
                </c:pt>
                <c:pt idx="3369" formatCode="General">
                  <c:v>-5.53689E-3</c:v>
                </c:pt>
                <c:pt idx="3370" formatCode="General">
                  <c:v>-5.6495670000000003E-3</c:v>
                </c:pt>
                <c:pt idx="3371" formatCode="General">
                  <c:v>-5.739409E-3</c:v>
                </c:pt>
                <c:pt idx="3372" formatCode="General">
                  <c:v>-5.8061750000000002E-3</c:v>
                </c:pt>
                <c:pt idx="3373" formatCode="General">
                  <c:v>-5.8497150000000001E-3</c:v>
                </c:pt>
                <c:pt idx="3374" formatCode="General">
                  <c:v>-5.869974E-3</c:v>
                </c:pt>
                <c:pt idx="3375" formatCode="General">
                  <c:v>-5.8669869999999997E-3</c:v>
                </c:pt>
                <c:pt idx="3376" formatCode="General">
                  <c:v>-5.840881E-3</c:v>
                </c:pt>
                <c:pt idx="3377" formatCode="General">
                  <c:v>-5.7918730000000003E-3</c:v>
                </c:pt>
                <c:pt idx="3378" formatCode="General">
                  <c:v>-5.7202700000000004E-3</c:v>
                </c:pt>
                <c:pt idx="3379" formatCode="General">
                  <c:v>-5.6264660000000001E-3</c:v>
                </c:pt>
                <c:pt idx="3380" formatCode="General">
                  <c:v>-5.5109419999999996E-3</c:v>
                </c:pt>
                <c:pt idx="3381" formatCode="General">
                  <c:v>-5.374261E-3</c:v>
                </c:pt>
                <c:pt idx="3382" formatCode="General">
                  <c:v>-5.2170660000000002E-3</c:v>
                </c:pt>
                <c:pt idx="3383" formatCode="General">
                  <c:v>-5.0400790000000003E-3</c:v>
                </c:pt>
                <c:pt idx="3384" formatCode="General">
                  <c:v>-4.8440970000000003E-3</c:v>
                </c:pt>
                <c:pt idx="3385" formatCode="General">
                  <c:v>-4.629986E-3</c:v>
                </c:pt>
                <c:pt idx="3386" formatCode="General">
                  <c:v>-4.3986800000000003E-3</c:v>
                </c:pt>
                <c:pt idx="3387" formatCode="General">
                  <c:v>-4.1511780000000002E-3</c:v>
                </c:pt>
                <c:pt idx="3388" formatCode="General">
                  <c:v>-3.8885339999999999E-3</c:v>
                </c:pt>
                <c:pt idx="3389" formatCode="General">
                  <c:v>-3.6118610000000001E-3</c:v>
                </c:pt>
                <c:pt idx="3390" formatCode="General">
                  <c:v>-3.3223189999999998E-3</c:v>
                </c:pt>
                <c:pt idx="3391" formatCode="General">
                  <c:v>-3.0211130000000002E-3</c:v>
                </c:pt>
                <c:pt idx="3392" formatCode="General">
                  <c:v>-2.7094889999999998E-3</c:v>
                </c:pt>
                <c:pt idx="3393" formatCode="General">
                  <c:v>-2.3887280000000001E-3</c:v>
                </c:pt>
                <c:pt idx="3394" formatCode="General">
                  <c:v>-2.0601389999999999E-3</c:v>
                </c:pt>
                <c:pt idx="3395" formatCode="General">
                  <c:v>-1.725058E-3</c:v>
                </c:pt>
                <c:pt idx="3396" formatCode="General">
                  <c:v>-1.384838E-3</c:v>
                </c:pt>
                <c:pt idx="3397" formatCode="General">
                  <c:v>-1.040846E-3</c:v>
                </c:pt>
                <c:pt idx="3398" formatCode="General">
                  <c:v>-6.9445800000000001E-4</c:v>
                </c:pt>
                <c:pt idx="3399" formatCode="General">
                  <c:v>-3.4705100000000002E-4</c:v>
                </c:pt>
                <c:pt idx="3400">
                  <c:v>3.0432199999999998E-14</c:v>
                </c:pt>
                <c:pt idx="3401" formatCode="General">
                  <c:v>3.45328E-4</c:v>
                </c:pt>
                <c:pt idx="3402" formatCode="General">
                  <c:v>6.8757900000000001E-4</c:v>
                </c:pt>
                <c:pt idx="3403" formatCode="General">
                  <c:v>1.02542E-3</c:v>
                </c:pt>
                <c:pt idx="3404" formatCode="General">
                  <c:v>1.3575390000000001E-3</c:v>
                </c:pt>
                <c:pt idx="3405" formatCode="General">
                  <c:v>1.682656E-3</c:v>
                </c:pt>
                <c:pt idx="3406" formatCode="General">
                  <c:v>1.9995239999999999E-3</c:v>
                </c:pt>
                <c:pt idx="3407" formatCode="General">
                  <c:v>2.3069340000000001E-3</c:v>
                </c:pt>
                <c:pt idx="3408" formatCode="General">
                  <c:v>2.6037199999999999E-3</c:v>
                </c:pt>
                <c:pt idx="3409" formatCode="General">
                  <c:v>2.8887639999999998E-3</c:v>
                </c:pt>
                <c:pt idx="3410" formatCode="General">
                  <c:v>3.1610029999999999E-3</c:v>
                </c:pt>
                <c:pt idx="3411" formatCode="General">
                  <c:v>3.4194239999999999E-3</c:v>
                </c:pt>
                <c:pt idx="3412" formatCode="General">
                  <c:v>3.6630780000000002E-3</c:v>
                </c:pt>
                <c:pt idx="3413" formatCode="General">
                  <c:v>3.8910780000000001E-3</c:v>
                </c:pt>
                <c:pt idx="3414" formatCode="General">
                  <c:v>4.1026020000000003E-3</c:v>
                </c:pt>
                <c:pt idx="3415" formatCode="General">
                  <c:v>4.2968980000000004E-3</c:v>
                </c:pt>
                <c:pt idx="3416" formatCode="General">
                  <c:v>4.4732849999999996E-3</c:v>
                </c:pt>
                <c:pt idx="3417" formatCode="General">
                  <c:v>4.6311570000000003E-3</c:v>
                </c:pt>
                <c:pt idx="3418" formatCode="General">
                  <c:v>4.7699819999999999E-3</c:v>
                </c:pt>
                <c:pt idx="3419" formatCode="General">
                  <c:v>4.88931E-3</c:v>
                </c:pt>
                <c:pt idx="3420" formatCode="General">
                  <c:v>4.988765E-3</c:v>
                </c:pt>
                <c:pt idx="3421" formatCode="General">
                  <c:v>5.0680550000000001E-3</c:v>
                </c:pt>
                <c:pt idx="3422" formatCode="General">
                  <c:v>5.1269660000000002E-3</c:v>
                </c:pt>
                <c:pt idx="3423" formatCode="General">
                  <c:v>5.1653690000000004E-3</c:v>
                </c:pt>
                <c:pt idx="3424" formatCode="General">
                  <c:v>5.1832129999999999E-3</c:v>
                </c:pt>
                <c:pt idx="3425" formatCode="General">
                  <c:v>5.18053E-3</c:v>
                </c:pt>
                <c:pt idx="3426" formatCode="General">
                  <c:v>5.1574339999999998E-3</c:v>
                </c:pt>
                <c:pt idx="3427" formatCode="General">
                  <c:v>5.1141160000000001E-3</c:v>
                </c:pt>
                <c:pt idx="3428" formatCode="General">
                  <c:v>5.0508480000000001E-3</c:v>
                </c:pt>
                <c:pt idx="3429" formatCode="General">
                  <c:v>4.967979E-3</c:v>
                </c:pt>
                <c:pt idx="3430" formatCode="General">
                  <c:v>4.8659330000000002E-3</c:v>
                </c:pt>
                <c:pt idx="3431" formatCode="General">
                  <c:v>4.7452090000000002E-3</c:v>
                </c:pt>
                <c:pt idx="3432" formatCode="General">
                  <c:v>4.6063739999999999E-3</c:v>
                </c:pt>
                <c:pt idx="3433" formatCode="General">
                  <c:v>4.4500659999999999E-3</c:v>
                </c:pt>
                <c:pt idx="3434" formatCode="General">
                  <c:v>4.2769890000000001E-3</c:v>
                </c:pt>
                <c:pt idx="3435" formatCode="General">
                  <c:v>4.0879100000000002E-3</c:v>
                </c:pt>
                <c:pt idx="3436" formatCode="General">
                  <c:v>3.883652E-3</c:v>
                </c:pt>
                <c:pt idx="3437" formatCode="General">
                  <c:v>3.665097E-3</c:v>
                </c:pt>
                <c:pt idx="3438" formatCode="General">
                  <c:v>3.4331779999999998E-3</c:v>
                </c:pt>
                <c:pt idx="3439" formatCode="General">
                  <c:v>3.1888770000000001E-3</c:v>
                </c:pt>
                <c:pt idx="3440" formatCode="General">
                  <c:v>2.9332170000000001E-3</c:v>
                </c:pt>
                <c:pt idx="3441" formatCode="General">
                  <c:v>2.6672649999999998E-3</c:v>
                </c:pt>
                <c:pt idx="3442" formatCode="General">
                  <c:v>2.3921200000000002E-3</c:v>
                </c:pt>
                <c:pt idx="3443" formatCode="General">
                  <c:v>2.1089120000000001E-3</c:v>
                </c:pt>
                <c:pt idx="3444" formatCode="General">
                  <c:v>1.8187990000000001E-3</c:v>
                </c:pt>
                <c:pt idx="3445" formatCode="General">
                  <c:v>1.522958E-3</c:v>
                </c:pt>
                <c:pt idx="3446" formatCode="General">
                  <c:v>1.222587E-3</c:v>
                </c:pt>
                <c:pt idx="3447" formatCode="General">
                  <c:v>9.1889000000000001E-4</c:v>
                </c:pt>
                <c:pt idx="3448" formatCode="General">
                  <c:v>6.1308300000000005E-4</c:v>
                </c:pt>
                <c:pt idx="3449" formatCode="General">
                  <c:v>3.0638200000000001E-4</c:v>
                </c:pt>
                <c:pt idx="3450">
                  <c:v>-3.041E-14</c:v>
                </c:pt>
                <c:pt idx="3451" formatCode="General">
                  <c:v>-3.0485499999999998E-4</c:v>
                </c:pt>
                <c:pt idx="3452" formatCode="General">
                  <c:v>-6.0698900000000005E-4</c:v>
                </c:pt>
                <c:pt idx="3453" formatCode="General">
                  <c:v>-9.0522499999999995E-4</c:v>
                </c:pt>
                <c:pt idx="3454" formatCode="General">
                  <c:v>-1.1984039999999999E-3</c:v>
                </c:pt>
                <c:pt idx="3455" formatCode="General">
                  <c:v>-1.485398E-3</c:v>
                </c:pt>
                <c:pt idx="3456" formatCode="General">
                  <c:v>-1.765104E-3</c:v>
                </c:pt>
                <c:pt idx="3457" formatCode="General">
                  <c:v>-2.0364559999999999E-3</c:v>
                </c:pt>
                <c:pt idx="3458" formatCode="General">
                  <c:v>-2.2984260000000001E-3</c:v>
                </c:pt>
                <c:pt idx="3459" formatCode="General">
                  <c:v>-2.5500269999999998E-3</c:v>
                </c:pt>
                <c:pt idx="3460" formatCode="General">
                  <c:v>-2.790318E-3</c:v>
                </c:pt>
                <c:pt idx="3461" formatCode="General">
                  <c:v>-3.01841E-3</c:v>
                </c:pt>
                <c:pt idx="3462" formatCode="General">
                  <c:v>-3.2334619999999999E-3</c:v>
                </c:pt>
                <c:pt idx="3463" formatCode="General">
                  <c:v>-3.434692E-3</c:v>
                </c:pt>
                <c:pt idx="3464" formatCode="General">
                  <c:v>-3.6213759999999999E-3</c:v>
                </c:pt>
                <c:pt idx="3465" formatCode="General">
                  <c:v>-3.792849E-3</c:v>
                </c:pt>
                <c:pt idx="3466" formatCode="General">
                  <c:v>-3.948511E-3</c:v>
                </c:pt>
                <c:pt idx="3467" formatCode="General">
                  <c:v>-4.0878279999999999E-3</c:v>
                </c:pt>
                <c:pt idx="3468" formatCode="General">
                  <c:v>-4.2103319999999998E-3</c:v>
                </c:pt>
                <c:pt idx="3469" formatCode="General">
                  <c:v>-4.3156219999999999E-3</c:v>
                </c:pt>
                <c:pt idx="3470" formatCode="General">
                  <c:v>-4.4033709999999997E-3</c:v>
                </c:pt>
                <c:pt idx="3471" formatCode="General">
                  <c:v>-4.4733189999999999E-3</c:v>
                </c:pt>
                <c:pt idx="3472" formatCode="General">
                  <c:v>-4.5252790000000001E-3</c:v>
                </c:pt>
                <c:pt idx="3473" formatCode="General">
                  <c:v>-4.5591360000000001E-3</c:v>
                </c:pt>
                <c:pt idx="3474" formatCode="General">
                  <c:v>-4.5748469999999999E-3</c:v>
                </c:pt>
                <c:pt idx="3475" formatCode="General">
                  <c:v>-4.572441E-3</c:v>
                </c:pt>
                <c:pt idx="3476" formatCode="General">
                  <c:v>-4.5520179999999997E-3</c:v>
                </c:pt>
                <c:pt idx="3477" formatCode="General">
                  <c:v>-4.5137470000000002E-3</c:v>
                </c:pt>
                <c:pt idx="3478" formatCode="General">
                  <c:v>-4.4578689999999997E-3</c:v>
                </c:pt>
                <c:pt idx="3479" formatCode="General">
                  <c:v>-4.3846919999999999E-3</c:v>
                </c:pt>
                <c:pt idx="3480" formatCode="General">
                  <c:v>-4.2945919999999999E-3</c:v>
                </c:pt>
                <c:pt idx="3481" formatCode="General">
                  <c:v>-4.1880069999999997E-3</c:v>
                </c:pt>
                <c:pt idx="3482" formatCode="General">
                  <c:v>-4.06544E-3</c:v>
                </c:pt>
                <c:pt idx="3483" formatCode="General">
                  <c:v>-3.9274549999999998E-3</c:v>
                </c:pt>
                <c:pt idx="3484" formatCode="General">
                  <c:v>-3.7746730000000001E-3</c:v>
                </c:pt>
                <c:pt idx="3485" formatCode="General">
                  <c:v>-3.6077700000000002E-3</c:v>
                </c:pt>
                <c:pt idx="3486" formatCode="General">
                  <c:v>-3.4274739999999998E-3</c:v>
                </c:pt>
                <c:pt idx="3487" formatCode="General">
                  <c:v>-3.2345640000000001E-3</c:v>
                </c:pt>
                <c:pt idx="3488" formatCode="General">
                  <c:v>-3.0298629999999998E-3</c:v>
                </c:pt>
                <c:pt idx="3489" formatCode="General">
                  <c:v>-2.8142380000000002E-3</c:v>
                </c:pt>
                <c:pt idx="3490" formatCode="General">
                  <c:v>-2.5885930000000001E-3</c:v>
                </c:pt>
                <c:pt idx="3491" formatCode="General">
                  <c:v>-2.3538669999999999E-3</c:v>
                </c:pt>
                <c:pt idx="3492" formatCode="General">
                  <c:v>-2.111033E-3</c:v>
                </c:pt>
                <c:pt idx="3493" formatCode="General">
                  <c:v>-1.8610879999999999E-3</c:v>
                </c:pt>
                <c:pt idx="3494" formatCode="General">
                  <c:v>-1.6050540000000001E-3</c:v>
                </c:pt>
                <c:pt idx="3495" formatCode="General">
                  <c:v>-1.3439700000000001E-3</c:v>
                </c:pt>
                <c:pt idx="3496" formatCode="General">
                  <c:v>-1.078891E-3</c:v>
                </c:pt>
                <c:pt idx="3497" formatCode="General">
                  <c:v>-8.1088199999999997E-4</c:v>
                </c:pt>
                <c:pt idx="3498" formatCode="General">
                  <c:v>-5.4101500000000005E-4</c:v>
                </c:pt>
                <c:pt idx="3499" formatCode="General">
                  <c:v>-2.7036399999999999E-4</c:v>
                </c:pt>
                <c:pt idx="3500">
                  <c:v>2.98404E-14</c:v>
                </c:pt>
                <c:pt idx="3501" formatCode="General">
                  <c:v>2.6901300000000002E-4</c:v>
                </c:pt>
                <c:pt idx="3502" formatCode="General">
                  <c:v>5.3562100000000001E-4</c:v>
                </c:pt>
                <c:pt idx="3503" formatCode="General">
                  <c:v>7.9878299999999996E-4</c:v>
                </c:pt>
                <c:pt idx="3504" formatCode="General">
                  <c:v>1.0574810000000001E-3</c:v>
                </c:pt>
                <c:pt idx="3505" formatCode="General">
                  <c:v>1.3107150000000001E-3</c:v>
                </c:pt>
                <c:pt idx="3506" formatCode="General">
                  <c:v>1.557515E-3</c:v>
                </c:pt>
                <c:pt idx="3507" formatCode="General">
                  <c:v>1.796939E-3</c:v>
                </c:pt>
                <c:pt idx="3508" formatCode="General">
                  <c:v>2.0280799999999998E-3</c:v>
                </c:pt>
                <c:pt idx="3509" formatCode="General">
                  <c:v>2.2500689999999999E-3</c:v>
                </c:pt>
                <c:pt idx="3510" formatCode="General">
                  <c:v>2.4620750000000002E-3</c:v>
                </c:pt>
                <c:pt idx="3511" formatCode="General">
                  <c:v>2.6633120000000001E-3</c:v>
                </c:pt>
                <c:pt idx="3512" formatCode="General">
                  <c:v>2.8530420000000001E-3</c:v>
                </c:pt>
                <c:pt idx="3513" formatCode="General">
                  <c:v>3.030572E-3</c:v>
                </c:pt>
                <c:pt idx="3514" formatCode="General">
                  <c:v>3.1952640000000002E-3</c:v>
                </c:pt>
                <c:pt idx="3515" formatCode="General">
                  <c:v>3.346534E-3</c:v>
                </c:pt>
                <c:pt idx="3516" formatCode="General">
                  <c:v>3.4838500000000001E-3</c:v>
                </c:pt>
                <c:pt idx="3517" formatCode="General">
                  <c:v>3.6067429999999999E-3</c:v>
                </c:pt>
                <c:pt idx="3518" formatCode="General">
                  <c:v>3.714799E-3</c:v>
                </c:pt>
                <c:pt idx="3519" formatCode="General">
                  <c:v>3.8076659999999999E-3</c:v>
                </c:pt>
                <c:pt idx="3520" formatCode="General">
                  <c:v>3.8850540000000002E-3</c:v>
                </c:pt>
                <c:pt idx="3521" formatCode="General">
                  <c:v>3.9467360000000002E-3</c:v>
                </c:pt>
                <c:pt idx="3522" formatCode="General">
                  <c:v>3.9925469999999999E-3</c:v>
                </c:pt>
                <c:pt idx="3523" formatCode="General">
                  <c:v>4.0223860000000002E-3</c:v>
                </c:pt>
                <c:pt idx="3524" formatCode="General">
                  <c:v>4.0362150000000001E-3</c:v>
                </c:pt>
                <c:pt idx="3525" formatCode="General">
                  <c:v>4.0340590000000004E-3</c:v>
                </c:pt>
                <c:pt idx="3526" formatCode="General">
                  <c:v>4.0160070000000003E-3</c:v>
                </c:pt>
                <c:pt idx="3527" formatCode="General">
                  <c:v>3.9822099999999999E-3</c:v>
                </c:pt>
                <c:pt idx="3528" formatCode="General">
                  <c:v>3.9328810000000001E-3</c:v>
                </c:pt>
                <c:pt idx="3529" formatCode="General">
                  <c:v>3.8682899999999999E-3</c:v>
                </c:pt>
                <c:pt idx="3530" formatCode="General">
                  <c:v>3.7887699999999999E-3</c:v>
                </c:pt>
                <c:pt idx="3531" formatCode="General">
                  <c:v>3.694709E-3</c:v>
                </c:pt>
                <c:pt idx="3532" formatCode="General">
                  <c:v>3.58655E-3</c:v>
                </c:pt>
                <c:pt idx="3533" formatCode="General">
                  <c:v>3.4647910000000001E-3</c:v>
                </c:pt>
                <c:pt idx="3534" formatCode="General">
                  <c:v>3.3299800000000002E-3</c:v>
                </c:pt>
                <c:pt idx="3535" formatCode="General">
                  <c:v>3.1827140000000001E-3</c:v>
                </c:pt>
                <c:pt idx="3536" formatCode="General">
                  <c:v>3.0236350000000002E-3</c:v>
                </c:pt>
                <c:pt idx="3537" formatCode="General">
                  <c:v>2.8534319999999999E-3</c:v>
                </c:pt>
                <c:pt idx="3538" formatCode="General">
                  <c:v>2.6728289999999998E-3</c:v>
                </c:pt>
                <c:pt idx="3539" formatCode="General">
                  <c:v>2.482593E-3</c:v>
                </c:pt>
                <c:pt idx="3540" formatCode="General">
                  <c:v>2.2835199999999998E-3</c:v>
                </c:pt>
                <c:pt idx="3541" formatCode="General">
                  <c:v>2.0764410000000001E-3</c:v>
                </c:pt>
                <c:pt idx="3542" formatCode="General">
                  <c:v>1.862212E-3</c:v>
                </c:pt>
                <c:pt idx="3543" formatCode="General">
                  <c:v>1.6417140000000001E-3</c:v>
                </c:pt>
                <c:pt idx="3544" formatCode="General">
                  <c:v>1.4158479999999999E-3</c:v>
                </c:pt>
                <c:pt idx="3545" formatCode="General">
                  <c:v>1.1855310000000001E-3</c:v>
                </c:pt>
                <c:pt idx="3546" formatCode="General">
                  <c:v>9.51694E-4</c:v>
                </c:pt>
                <c:pt idx="3547" formatCode="General">
                  <c:v>7.1527699999999995E-4</c:v>
                </c:pt>
                <c:pt idx="3548" formatCode="General">
                  <c:v>4.7722500000000001E-4</c:v>
                </c:pt>
                <c:pt idx="3549" formatCode="General">
                  <c:v>2.3848399999999999E-4</c:v>
                </c:pt>
                <c:pt idx="3550">
                  <c:v>-2.9080299999999997E-14</c:v>
                </c:pt>
                <c:pt idx="3551" formatCode="General">
                  <c:v>-2.37288E-4</c:v>
                </c:pt>
                <c:pt idx="3552" formatCode="General">
                  <c:v>-4.7245000000000002E-4</c:v>
                </c:pt>
                <c:pt idx="3553" formatCode="General">
                  <c:v>-7.0457099999999997E-4</c:v>
                </c:pt>
                <c:pt idx="3554" formatCode="General">
                  <c:v>-9.3274799999999995E-4</c:v>
                </c:pt>
                <c:pt idx="3555" formatCode="General">
                  <c:v>-1.156104E-3</c:v>
                </c:pt>
                <c:pt idx="3556" formatCode="General">
                  <c:v>-1.37378E-3</c:v>
                </c:pt>
                <c:pt idx="3557" formatCode="General">
                  <c:v>-1.5849480000000001E-3</c:v>
                </c:pt>
                <c:pt idx="3558" formatCode="General">
                  <c:v>-1.788806E-3</c:v>
                </c:pt>
                <c:pt idx="3559" formatCode="General">
                  <c:v>-1.9845890000000001E-3</c:v>
                </c:pt>
                <c:pt idx="3560" formatCode="General">
                  <c:v>-2.1715630000000001E-3</c:v>
                </c:pt>
                <c:pt idx="3561" formatCode="General">
                  <c:v>-2.349037E-3</c:v>
                </c:pt>
                <c:pt idx="3562" formatCode="General">
                  <c:v>-2.5163579999999998E-3</c:v>
                </c:pt>
                <c:pt idx="3563" formatCode="General">
                  <c:v>-2.6729169999999999E-3</c:v>
                </c:pt>
                <c:pt idx="3564" formatCode="General">
                  <c:v>-2.8181500000000002E-3</c:v>
                </c:pt>
                <c:pt idx="3565" formatCode="General">
                  <c:v>-2.951543E-3</c:v>
                </c:pt>
                <c:pt idx="3566" formatCode="General">
                  <c:v>-3.0726270000000001E-3</c:v>
                </c:pt>
                <c:pt idx="3567" formatCode="General">
                  <c:v>-3.180989E-3</c:v>
                </c:pt>
                <c:pt idx="3568" formatCode="General">
                  <c:v>-3.2762630000000002E-3</c:v>
                </c:pt>
                <c:pt idx="3569" formatCode="General">
                  <c:v>-3.3581399999999999E-3</c:v>
                </c:pt>
                <c:pt idx="3570" formatCode="General">
                  <c:v>-3.4263649999999998E-3</c:v>
                </c:pt>
                <c:pt idx="3571" formatCode="General">
                  <c:v>-3.4807369999999998E-3</c:v>
                </c:pt>
                <c:pt idx="3572" formatCode="General">
                  <c:v>-3.5211109999999999E-3</c:v>
                </c:pt>
                <c:pt idx="3573" formatCode="General">
                  <c:v>-3.5473979999999998E-3</c:v>
                </c:pt>
                <c:pt idx="3574" formatCode="General">
                  <c:v>-3.5595660000000001E-3</c:v>
                </c:pt>
                <c:pt idx="3575" formatCode="General">
                  <c:v>-3.5576359999999999E-3</c:v>
                </c:pt>
                <c:pt idx="3576" formatCode="General">
                  <c:v>-3.5416879999999999E-3</c:v>
                </c:pt>
                <c:pt idx="3577" formatCode="General">
                  <c:v>-3.5118549999999999E-3</c:v>
                </c:pt>
                <c:pt idx="3578" formatCode="General">
                  <c:v>-3.468325E-3</c:v>
                </c:pt>
                <c:pt idx="3579" formatCode="General">
                  <c:v>-3.411337E-3</c:v>
                </c:pt>
                <c:pt idx="3580" formatCode="General">
                  <c:v>-3.3411840000000001E-3</c:v>
                </c:pt>
                <c:pt idx="3581" formatCode="General">
                  <c:v>-3.2582090000000002E-3</c:v>
                </c:pt>
                <c:pt idx="3582" formatCode="General">
                  <c:v>-3.1628030000000001E-3</c:v>
                </c:pt>
                <c:pt idx="3583" formatCode="General">
                  <c:v>-3.0554060000000001E-3</c:v>
                </c:pt>
                <c:pt idx="3584" formatCode="General">
                  <c:v>-2.9364999999999999E-3</c:v>
                </c:pt>
                <c:pt idx="3585" formatCode="General">
                  <c:v>-2.8066129999999999E-3</c:v>
                </c:pt>
                <c:pt idx="3586" formatCode="General">
                  <c:v>-2.6663120000000001E-3</c:v>
                </c:pt>
                <c:pt idx="3587" formatCode="General">
                  <c:v>-2.5162019999999999E-3</c:v>
                </c:pt>
                <c:pt idx="3588" formatCode="General">
                  <c:v>-2.3569260000000001E-3</c:v>
                </c:pt>
                <c:pt idx="3589" formatCode="General">
                  <c:v>-2.1891559999999998E-3</c:v>
                </c:pt>
                <c:pt idx="3590" formatCode="General">
                  <c:v>-2.0135980000000001E-3</c:v>
                </c:pt>
                <c:pt idx="3591" formatCode="General">
                  <c:v>-1.8309820000000001E-3</c:v>
                </c:pt>
                <c:pt idx="3592" formatCode="General">
                  <c:v>-1.6420639999999999E-3</c:v>
                </c:pt>
                <c:pt idx="3593" formatCode="General">
                  <c:v>-1.447622E-3</c:v>
                </c:pt>
                <c:pt idx="3594" formatCode="General">
                  <c:v>-1.248449E-3</c:v>
                </c:pt>
                <c:pt idx="3595" formatCode="General">
                  <c:v>-1.045355E-3</c:v>
                </c:pt>
                <c:pt idx="3596" formatCode="General">
                  <c:v>-8.3916000000000004E-4</c:v>
                </c:pt>
                <c:pt idx="3597" formatCode="General">
                  <c:v>-6.3069299999999999E-4</c:v>
                </c:pt>
                <c:pt idx="3598" formatCode="General">
                  <c:v>-4.2078800000000001E-4</c:v>
                </c:pt>
                <c:pt idx="3599" formatCode="General">
                  <c:v>-2.1027900000000001E-4</c:v>
                </c:pt>
                <c:pt idx="3600">
                  <c:v>2.7978399999999999E-14</c:v>
                </c:pt>
                <c:pt idx="3601" formatCode="General">
                  <c:v>2.0922099999999999E-4</c:v>
                </c:pt>
                <c:pt idx="3602" formatCode="General">
                  <c:v>4.1656499999999998E-4</c:v>
                </c:pt>
                <c:pt idx="3603" formatCode="General">
                  <c:v>6.2122399999999997E-4</c:v>
                </c:pt>
                <c:pt idx="3604" formatCode="General">
                  <c:v>8.2240299999999998E-4</c:v>
                </c:pt>
                <c:pt idx="3605" formatCode="General">
                  <c:v>1.019327E-3</c:v>
                </c:pt>
                <c:pt idx="3606" formatCode="General">
                  <c:v>1.2112410000000001E-3</c:v>
                </c:pt>
                <c:pt idx="3607" formatCode="General">
                  <c:v>1.397414E-3</c:v>
                </c:pt>
                <c:pt idx="3608" formatCode="General">
                  <c:v>1.577139E-3</c:v>
                </c:pt>
                <c:pt idx="3609" formatCode="General">
                  <c:v>1.749741E-3</c:v>
                </c:pt>
                <c:pt idx="3610" formatCode="General">
                  <c:v>1.914575E-3</c:v>
                </c:pt>
                <c:pt idx="3611" formatCode="General">
                  <c:v>2.0710300000000002E-3</c:v>
                </c:pt>
                <c:pt idx="3612" formatCode="General">
                  <c:v>2.2185310000000001E-3</c:v>
                </c:pt>
                <c:pt idx="3613" formatCode="General">
                  <c:v>2.3565420000000001E-3</c:v>
                </c:pt>
                <c:pt idx="3614" formatCode="General">
                  <c:v>2.4845660000000001E-3</c:v>
                </c:pt>
                <c:pt idx="3615" formatCode="General">
                  <c:v>2.6021479999999999E-3</c:v>
                </c:pt>
                <c:pt idx="3616" formatCode="General">
                  <c:v>2.708879E-3</c:v>
                </c:pt>
                <c:pt idx="3617" formatCode="General">
                  <c:v>2.8043899999999999E-3</c:v>
                </c:pt>
                <c:pt idx="3618" formatCode="General">
                  <c:v>2.8883619999999998E-3</c:v>
                </c:pt>
                <c:pt idx="3619" formatCode="General">
                  <c:v>2.9605230000000001E-3</c:v>
                </c:pt>
                <c:pt idx="3620" formatCode="General">
                  <c:v>3.0206460000000001E-3</c:v>
                </c:pt>
                <c:pt idx="3621" formatCode="General">
                  <c:v>3.0685560000000001E-3</c:v>
                </c:pt>
                <c:pt idx="3622" formatCode="General">
                  <c:v>3.1041250000000001E-3</c:v>
                </c:pt>
                <c:pt idx="3623" formatCode="General">
                  <c:v>3.1272750000000001E-3</c:v>
                </c:pt>
                <c:pt idx="3624" formatCode="General">
                  <c:v>3.1379770000000001E-3</c:v>
                </c:pt>
                <c:pt idx="3625" formatCode="General">
                  <c:v>3.136252E-3</c:v>
                </c:pt>
                <c:pt idx="3626" formatCode="General">
                  <c:v>3.1221690000000002E-3</c:v>
                </c:pt>
                <c:pt idx="3627" formatCode="General">
                  <c:v>3.0958460000000002E-3</c:v>
                </c:pt>
                <c:pt idx="3628" formatCode="General">
                  <c:v>3.0574479999999999E-3</c:v>
                </c:pt>
                <c:pt idx="3629" formatCode="General">
                  <c:v>3.007188E-3</c:v>
                </c:pt>
                <c:pt idx="3630" formatCode="General">
                  <c:v>2.945324E-3</c:v>
                </c:pt>
                <c:pt idx="3631" formatCode="General">
                  <c:v>2.8721570000000002E-3</c:v>
                </c:pt>
                <c:pt idx="3632" formatCode="General">
                  <c:v>2.788034E-3</c:v>
                </c:pt>
                <c:pt idx="3633" formatCode="General">
                  <c:v>2.693342E-3</c:v>
                </c:pt>
                <c:pt idx="3634" formatCode="General">
                  <c:v>2.5885069999999999E-3</c:v>
                </c:pt>
                <c:pt idx="3635" formatCode="General">
                  <c:v>2.4739929999999999E-3</c:v>
                </c:pt>
                <c:pt idx="3636" formatCode="General">
                  <c:v>2.350301E-3</c:v>
                </c:pt>
                <c:pt idx="3637" formatCode="General">
                  <c:v>2.217966E-3</c:v>
                </c:pt>
                <c:pt idx="3638" formatCode="General">
                  <c:v>2.0775519999999999E-3</c:v>
                </c:pt>
                <c:pt idx="3639" formatCode="General">
                  <c:v>1.929654E-3</c:v>
                </c:pt>
                <c:pt idx="3640" formatCode="General">
                  <c:v>1.7748919999999999E-3</c:v>
                </c:pt>
                <c:pt idx="3641" formatCode="General">
                  <c:v>1.613913E-3</c:v>
                </c:pt>
                <c:pt idx="3642" formatCode="General">
                  <c:v>1.447381E-3</c:v>
                </c:pt>
                <c:pt idx="3643" formatCode="General">
                  <c:v>1.2759819999999999E-3</c:v>
                </c:pt>
                <c:pt idx="3644" formatCode="General">
                  <c:v>1.1004159999999999E-3</c:v>
                </c:pt>
                <c:pt idx="3645" formatCode="General">
                  <c:v>9.21396E-4</c:v>
                </c:pt>
                <c:pt idx="3646" formatCode="General">
                  <c:v>7.3964699999999996E-4</c:v>
                </c:pt>
                <c:pt idx="3647" formatCode="General">
                  <c:v>5.5589699999999997E-4</c:v>
                </c:pt>
                <c:pt idx="3648" formatCode="General">
                  <c:v>3.70882E-4</c:v>
                </c:pt>
                <c:pt idx="3649" formatCode="General">
                  <c:v>1.85339E-4</c:v>
                </c:pt>
                <c:pt idx="3650">
                  <c:v>-2.68037E-14</c:v>
                </c:pt>
                <c:pt idx="3651" formatCode="General">
                  <c:v>-1.84403E-4</c:v>
                </c:pt>
                <c:pt idx="3652" formatCode="General">
                  <c:v>-3.6714899999999999E-4</c:v>
                </c:pt>
                <c:pt idx="3653" formatCode="General">
                  <c:v>-5.47526E-4</c:v>
                </c:pt>
                <c:pt idx="3654" formatCode="General">
                  <c:v>-7.2483300000000003E-4</c:v>
                </c:pt>
                <c:pt idx="3655" formatCode="General">
                  <c:v>-8.9838699999999995E-4</c:v>
                </c:pt>
                <c:pt idx="3656" formatCode="General">
                  <c:v>-1.0675229999999999E-3</c:v>
                </c:pt>
                <c:pt idx="3657" formatCode="General">
                  <c:v>-1.231595E-3</c:v>
                </c:pt>
                <c:pt idx="3658" formatCode="General">
                  <c:v>-1.3899839999999999E-3</c:v>
                </c:pt>
                <c:pt idx="3659" formatCode="General">
                  <c:v>-1.5420919999999999E-3</c:v>
                </c:pt>
                <c:pt idx="3660" formatCode="General">
                  <c:v>-1.687352E-3</c:v>
                </c:pt>
                <c:pt idx="3661" formatCode="General">
                  <c:v>-1.825225E-3</c:v>
                </c:pt>
                <c:pt idx="3662" formatCode="General">
                  <c:v>-1.9552039999999999E-3</c:v>
                </c:pt>
                <c:pt idx="3663" formatCode="General">
                  <c:v>-2.0768179999999998E-3</c:v>
                </c:pt>
                <c:pt idx="3664" formatCode="General">
                  <c:v>-2.1896289999999998E-3</c:v>
                </c:pt>
                <c:pt idx="3665" formatCode="General">
                  <c:v>-2.2932370000000001E-3</c:v>
                </c:pt>
                <c:pt idx="3666" formatCode="General">
                  <c:v>-2.3872780000000001E-3</c:v>
                </c:pt>
                <c:pt idx="3667" formatCode="General">
                  <c:v>-2.471432E-3</c:v>
                </c:pt>
                <c:pt idx="3668" formatCode="General">
                  <c:v>-2.5454150000000001E-3</c:v>
                </c:pt>
                <c:pt idx="3669" formatCode="General">
                  <c:v>-2.608988E-3</c:v>
                </c:pt>
                <c:pt idx="3670" formatCode="General">
                  <c:v>-2.661952E-3</c:v>
                </c:pt>
                <c:pt idx="3671" formatCode="General">
                  <c:v>-2.7041529999999999E-3</c:v>
                </c:pt>
                <c:pt idx="3672" formatCode="General">
                  <c:v>-2.735477E-3</c:v>
                </c:pt>
                <c:pt idx="3673" formatCode="General">
                  <c:v>-2.755857E-3</c:v>
                </c:pt>
                <c:pt idx="3674" formatCode="General">
                  <c:v>-2.7652670000000001E-3</c:v>
                </c:pt>
                <c:pt idx="3675" formatCode="General">
                  <c:v>-2.7637270000000001E-3</c:v>
                </c:pt>
                <c:pt idx="3676" formatCode="General">
                  <c:v>-2.7512959999999999E-3</c:v>
                </c:pt>
                <c:pt idx="3677" formatCode="General">
                  <c:v>-2.728079E-3</c:v>
                </c:pt>
                <c:pt idx="3678" formatCode="General">
                  <c:v>-2.6942229999999999E-3</c:v>
                </c:pt>
                <c:pt idx="3679" formatCode="General">
                  <c:v>-2.6499140000000002E-3</c:v>
                </c:pt>
                <c:pt idx="3680" formatCode="General">
                  <c:v>-2.59538E-3</c:v>
                </c:pt>
                <c:pt idx="3681" formatCode="General">
                  <c:v>-2.5308869999999999E-3</c:v>
                </c:pt>
                <c:pt idx="3682" formatCode="General">
                  <c:v>-2.456742E-3</c:v>
                </c:pt>
                <c:pt idx="3683" formatCode="General">
                  <c:v>-2.3732829999999999E-3</c:v>
                </c:pt>
                <c:pt idx="3684" formatCode="General">
                  <c:v>-2.2808889999999999E-3</c:v>
                </c:pt>
                <c:pt idx="3685" formatCode="General">
                  <c:v>-2.179968E-3</c:v>
                </c:pt>
                <c:pt idx="3686" formatCode="General">
                  <c:v>-2.0709610000000001E-3</c:v>
                </c:pt>
                <c:pt idx="3687" formatCode="General">
                  <c:v>-1.9543389999999998E-3</c:v>
                </c:pt>
                <c:pt idx="3688" formatCode="General">
                  <c:v>-1.8306010000000001E-3</c:v>
                </c:pt>
                <c:pt idx="3689" formatCode="General">
                  <c:v>-1.7002709999999999E-3</c:v>
                </c:pt>
                <c:pt idx="3690" formatCode="General">
                  <c:v>-1.5638939999999999E-3</c:v>
                </c:pt>
                <c:pt idx="3691" formatCode="General">
                  <c:v>-1.422041E-3</c:v>
                </c:pt>
                <c:pt idx="3692" formatCode="General">
                  <c:v>-1.2752989999999999E-3</c:v>
                </c:pt>
                <c:pt idx="3693" formatCode="General">
                  <c:v>-1.124269E-3</c:v>
                </c:pt>
                <c:pt idx="3694" formatCode="General">
                  <c:v>-9.6957100000000002E-4</c:v>
                </c:pt>
                <c:pt idx="3695" formatCode="General">
                  <c:v>-8.1183099999999995E-4</c:v>
                </c:pt>
                <c:pt idx="3696" formatCode="General">
                  <c:v>-6.51689E-4</c:v>
                </c:pt>
                <c:pt idx="3697" formatCode="General">
                  <c:v>-4.8978699999999999E-4</c:v>
                </c:pt>
                <c:pt idx="3698" formatCode="General">
                  <c:v>-3.2677299999999998E-4</c:v>
                </c:pt>
                <c:pt idx="3699" formatCode="General">
                  <c:v>-1.6329499999999999E-4</c:v>
                </c:pt>
                <c:pt idx="3700">
                  <c:v>2.5430699999999999E-14</c:v>
                </c:pt>
                <c:pt idx="3701" formatCode="General">
                  <c:v>1.62468E-4</c:v>
                </c:pt>
                <c:pt idx="3702" formatCode="General">
                  <c:v>3.2347399999999997E-4</c:v>
                </c:pt>
                <c:pt idx="3703" formatCode="General">
                  <c:v>4.8239000000000002E-4</c:v>
                </c:pt>
                <c:pt idx="3704" formatCode="General">
                  <c:v>6.38599E-4</c:v>
                </c:pt>
                <c:pt idx="3705" formatCode="General">
                  <c:v>7.9149899999999998E-4</c:v>
                </c:pt>
                <c:pt idx="3706" formatCode="General">
                  <c:v>9.4050500000000001E-4</c:v>
                </c:pt>
                <c:pt idx="3707" formatCode="General">
                  <c:v>1.0850479999999999E-3</c:v>
                </c:pt>
                <c:pt idx="3708" formatCode="General">
                  <c:v>1.2245800000000001E-3</c:v>
                </c:pt>
                <c:pt idx="3709" formatCode="General">
                  <c:v>1.358578E-3</c:v>
                </c:pt>
                <c:pt idx="3710" formatCode="General">
                  <c:v>1.48654E-3</c:v>
                </c:pt>
                <c:pt idx="3711" formatCode="General">
                  <c:v>1.6079930000000001E-3</c:v>
                </c:pt>
                <c:pt idx="3712" formatCode="General">
                  <c:v>1.722491E-3</c:v>
                </c:pt>
                <c:pt idx="3713" formatCode="General">
                  <c:v>1.8296160000000001E-3</c:v>
                </c:pt>
                <c:pt idx="3714" formatCode="General">
                  <c:v>1.928985E-3</c:v>
                </c:pt>
                <c:pt idx="3715" formatCode="General">
                  <c:v>2.0202449999999999E-3</c:v>
                </c:pt>
                <c:pt idx="3716" formatCode="General">
                  <c:v>2.1030760000000002E-3</c:v>
                </c:pt>
                <c:pt idx="3717" formatCode="General">
                  <c:v>2.1771949999999998E-3</c:v>
                </c:pt>
                <c:pt idx="3718" formatCode="General">
                  <c:v>2.2423539999999998E-3</c:v>
                </c:pt>
                <c:pt idx="3719" formatCode="General">
                  <c:v>2.2983410000000002E-3</c:v>
                </c:pt>
                <c:pt idx="3720" formatCode="General">
                  <c:v>2.3449819999999998E-3</c:v>
                </c:pt>
                <c:pt idx="3721" formatCode="General">
                  <c:v>2.38214E-3</c:v>
                </c:pt>
                <c:pt idx="3722" formatCode="General">
                  <c:v>2.409717E-3</c:v>
                </c:pt>
                <c:pt idx="3723" formatCode="General">
                  <c:v>2.4276520000000002E-3</c:v>
                </c:pt>
                <c:pt idx="3724" formatCode="General">
                  <c:v>2.4359239999999999E-3</c:v>
                </c:pt>
                <c:pt idx="3725" formatCode="General">
                  <c:v>2.4345479999999999E-3</c:v>
                </c:pt>
                <c:pt idx="3726" formatCode="General">
                  <c:v>2.4235799999999998E-3</c:v>
                </c:pt>
                <c:pt idx="3727" formatCode="General">
                  <c:v>2.4031120000000002E-3</c:v>
                </c:pt>
                <c:pt idx="3728" formatCode="General">
                  <c:v>2.3732710000000001E-3</c:v>
                </c:pt>
                <c:pt idx="3729" formatCode="General">
                  <c:v>2.3342229999999999E-3</c:v>
                </c:pt>
                <c:pt idx="3730" formatCode="General">
                  <c:v>2.2861689999999998E-3</c:v>
                </c:pt>
                <c:pt idx="3731" formatCode="General">
                  <c:v>2.2293439999999999E-3</c:v>
                </c:pt>
                <c:pt idx="3732" formatCode="General">
                  <c:v>2.1640169999999999E-3</c:v>
                </c:pt>
                <c:pt idx="3733" formatCode="General">
                  <c:v>2.0904880000000002E-3</c:v>
                </c:pt>
                <c:pt idx="3734" formatCode="General">
                  <c:v>2.009088E-3</c:v>
                </c:pt>
                <c:pt idx="3735" formatCode="General">
                  <c:v>1.9201789999999999E-3</c:v>
                </c:pt>
                <c:pt idx="3736" formatCode="General">
                  <c:v>1.8241500000000001E-3</c:v>
                </c:pt>
                <c:pt idx="3737" formatCode="General">
                  <c:v>1.7214140000000001E-3</c:v>
                </c:pt>
                <c:pt idx="3738" formatCode="General">
                  <c:v>1.6124119999999999E-3</c:v>
                </c:pt>
                <c:pt idx="3739" formatCode="General">
                  <c:v>1.497604E-3</c:v>
                </c:pt>
                <c:pt idx="3740" formatCode="General">
                  <c:v>1.3774740000000001E-3</c:v>
                </c:pt>
                <c:pt idx="3741" formatCode="General">
                  <c:v>1.2525209999999999E-3</c:v>
                </c:pt>
                <c:pt idx="3742" formatCode="General">
                  <c:v>1.123263E-3</c:v>
                </c:pt>
                <c:pt idx="3743" formatCode="General">
                  <c:v>9.9023199999999996E-4</c:v>
                </c:pt>
                <c:pt idx="3744" formatCode="General">
                  <c:v>8.5397000000000001E-4</c:v>
                </c:pt>
                <c:pt idx="3745" formatCode="General">
                  <c:v>7.1503300000000001E-4</c:v>
                </c:pt>
                <c:pt idx="3746" formatCode="General">
                  <c:v>5.7398099999999999E-4</c:v>
                </c:pt>
                <c:pt idx="3747" formatCode="General">
                  <c:v>4.31381E-4</c:v>
                </c:pt>
                <c:pt idx="3748" formatCode="General">
                  <c:v>2.8780400000000001E-4</c:v>
                </c:pt>
                <c:pt idx="3749" formatCode="General">
                  <c:v>1.4381999999999999E-4</c:v>
                </c:pt>
                <c:pt idx="3750">
                  <c:v>-2.4061400000000001E-14</c:v>
                </c:pt>
                <c:pt idx="3751" formatCode="General">
                  <c:v>-1.4308999999999999E-4</c:v>
                </c:pt>
                <c:pt idx="3752" formatCode="General">
                  <c:v>-2.8488999999999999E-4</c:v>
                </c:pt>
                <c:pt idx="3753" formatCode="General">
                  <c:v>-4.2484800000000002E-4</c:v>
                </c:pt>
                <c:pt idx="3754" formatCode="General">
                  <c:v>-5.6241899999999998E-4</c:v>
                </c:pt>
                <c:pt idx="3755" formatCode="General">
                  <c:v>-6.9707500000000002E-4</c:v>
                </c:pt>
                <c:pt idx="3756" formatCode="General">
                  <c:v>-8.2829799999999999E-4</c:v>
                </c:pt>
                <c:pt idx="3757" formatCode="General">
                  <c:v>-9.5558999999999998E-4</c:v>
                </c:pt>
                <c:pt idx="3758" formatCode="General">
                  <c:v>-1.0784670000000001E-3</c:v>
                </c:pt>
                <c:pt idx="3759" formatCode="General">
                  <c:v>-1.196468E-3</c:v>
                </c:pt>
                <c:pt idx="3760" formatCode="General">
                  <c:v>-1.3091520000000001E-3</c:v>
                </c:pt>
                <c:pt idx="3761" formatCode="General">
                  <c:v>-1.416102E-3</c:v>
                </c:pt>
                <c:pt idx="3762" formatCode="General">
                  <c:v>-1.5169249999999999E-3</c:v>
                </c:pt>
                <c:pt idx="3763" formatCode="General">
                  <c:v>-1.6112539999999999E-3</c:v>
                </c:pt>
                <c:pt idx="3764" formatCode="General">
                  <c:v>-1.6987510000000001E-3</c:v>
                </c:pt>
                <c:pt idx="3765" formatCode="General">
                  <c:v>-1.7791059999999999E-3</c:v>
                </c:pt>
                <c:pt idx="3766" formatCode="General">
                  <c:v>-1.852037E-3</c:v>
                </c:pt>
                <c:pt idx="3767" formatCode="General">
                  <c:v>-1.9172950000000001E-3</c:v>
                </c:pt>
                <c:pt idx="3768" formatCode="General">
                  <c:v>-1.9746619999999999E-3</c:v>
                </c:pt>
                <c:pt idx="3769" formatCode="General">
                  <c:v>-2.0239500000000001E-3</c:v>
                </c:pt>
                <c:pt idx="3770" formatCode="General">
                  <c:v>-2.0650080000000001E-3</c:v>
                </c:pt>
                <c:pt idx="3771" formatCode="General">
                  <c:v>-2.097715E-3</c:v>
                </c:pt>
                <c:pt idx="3772" formatCode="General">
                  <c:v>-2.1219839999999999E-3</c:v>
                </c:pt>
                <c:pt idx="3773" formatCode="General">
                  <c:v>-2.1377620000000001E-3</c:v>
                </c:pt>
                <c:pt idx="3774" formatCode="General">
                  <c:v>-2.1450309999999999E-3</c:v>
                </c:pt>
                <c:pt idx="3775" formatCode="General">
                  <c:v>-2.1438049999999999E-3</c:v>
                </c:pt>
                <c:pt idx="3776" formatCode="General">
                  <c:v>-2.134131E-3</c:v>
                </c:pt>
                <c:pt idx="3777" formatCode="General">
                  <c:v>-2.116092E-3</c:v>
                </c:pt>
                <c:pt idx="3778" formatCode="General">
                  <c:v>-2.0898010000000001E-3</c:v>
                </c:pt>
                <c:pt idx="3779" formatCode="General">
                  <c:v>-2.055402E-3</c:v>
                </c:pt>
                <c:pt idx="3780" formatCode="General">
                  <c:v>-2.0130740000000001E-3</c:v>
                </c:pt>
                <c:pt idx="3781" formatCode="General">
                  <c:v>-1.9630229999999999E-3</c:v>
                </c:pt>
                <c:pt idx="3782" formatCode="General">
                  <c:v>-1.905487E-3</c:v>
                </c:pt>
                <c:pt idx="3783" formatCode="General">
                  <c:v>-1.8407289999999999E-3</c:v>
                </c:pt>
                <c:pt idx="3784" formatCode="General">
                  <c:v>-1.769042E-3</c:v>
                </c:pt>
                <c:pt idx="3785" formatCode="General">
                  <c:v>-1.6907440000000001E-3</c:v>
                </c:pt>
                <c:pt idx="3786" formatCode="General">
                  <c:v>-1.6061770000000001E-3</c:v>
                </c:pt>
                <c:pt idx="3787" formatCode="General">
                  <c:v>-1.515707E-3</c:v>
                </c:pt>
                <c:pt idx="3788" formatCode="General">
                  <c:v>-1.41972E-3</c:v>
                </c:pt>
                <c:pt idx="3789" formatCode="General">
                  <c:v>-1.318624E-3</c:v>
                </c:pt>
                <c:pt idx="3790" formatCode="General">
                  <c:v>-1.212842E-3</c:v>
                </c:pt>
                <c:pt idx="3791" formatCode="General">
                  <c:v>-1.102815E-3</c:v>
                </c:pt>
                <c:pt idx="3792" formatCode="General">
                  <c:v>-9.8899899999999995E-4</c:v>
                </c:pt>
                <c:pt idx="3793" formatCode="General">
                  <c:v>-8.7186299999999996E-4</c:v>
                </c:pt>
                <c:pt idx="3794" formatCode="General">
                  <c:v>-7.5188499999999999E-4</c:v>
                </c:pt>
                <c:pt idx="3795" formatCode="General">
                  <c:v>-6.2955200000000002E-4</c:v>
                </c:pt>
                <c:pt idx="3796" formatCode="General">
                  <c:v>-5.0535900000000004E-4</c:v>
                </c:pt>
                <c:pt idx="3797" formatCode="General">
                  <c:v>-3.7980499999999999E-4</c:v>
                </c:pt>
                <c:pt idx="3798" formatCode="General">
                  <c:v>-2.5339200000000002E-4</c:v>
                </c:pt>
                <c:pt idx="3799" formatCode="General">
                  <c:v>-1.26623E-4</c:v>
                </c:pt>
                <c:pt idx="3800">
                  <c:v>2.2591700000000001E-14</c:v>
                </c:pt>
                <c:pt idx="3801" formatCode="General">
                  <c:v>1.2597899999999999E-4</c:v>
                </c:pt>
                <c:pt idx="3802" formatCode="General">
                  <c:v>2.5082000000000001E-4</c:v>
                </c:pt>
                <c:pt idx="3803" formatCode="General">
                  <c:v>3.7403700000000002E-4</c:v>
                </c:pt>
                <c:pt idx="3804" formatCode="General">
                  <c:v>4.9515099999999999E-4</c:v>
                </c:pt>
                <c:pt idx="3805" formatCode="General">
                  <c:v>6.1369699999999996E-4</c:v>
                </c:pt>
                <c:pt idx="3806" formatCode="General">
                  <c:v>7.2922000000000004E-4</c:v>
                </c:pt>
                <c:pt idx="3807" formatCode="General">
                  <c:v>8.4127900000000001E-4</c:v>
                </c:pt>
                <c:pt idx="3808" formatCode="General">
                  <c:v>9.4945100000000003E-4</c:v>
                </c:pt>
                <c:pt idx="3809" formatCode="General">
                  <c:v>1.0533280000000001E-3</c:v>
                </c:pt>
                <c:pt idx="3810" formatCode="General">
                  <c:v>1.1525229999999999E-3</c:v>
                </c:pt>
                <c:pt idx="3811" formatCode="General">
                  <c:v>1.2466689999999999E-3</c:v>
                </c:pt>
                <c:pt idx="3812" formatCode="General">
                  <c:v>1.335419E-3</c:v>
                </c:pt>
                <c:pt idx="3813" formatCode="General">
                  <c:v>1.418452E-3</c:v>
                </c:pt>
                <c:pt idx="3814" formatCode="General">
                  <c:v>1.4954689999999999E-3</c:v>
                </c:pt>
                <c:pt idx="3815" formatCode="General">
                  <c:v>1.5661970000000001E-3</c:v>
                </c:pt>
                <c:pt idx="3816" formatCode="General">
                  <c:v>1.6303890000000001E-3</c:v>
                </c:pt>
                <c:pt idx="3817" formatCode="General">
                  <c:v>1.687825E-3</c:v>
                </c:pt>
                <c:pt idx="3818" formatCode="General">
                  <c:v>1.7383139999999999E-3</c:v>
                </c:pt>
                <c:pt idx="3819" formatCode="General">
                  <c:v>1.781691E-3</c:v>
                </c:pt>
                <c:pt idx="3820" formatCode="General">
                  <c:v>1.817822E-3</c:v>
                </c:pt>
                <c:pt idx="3821" formatCode="General">
                  <c:v>1.8466000000000001E-3</c:v>
                </c:pt>
                <c:pt idx="3822" formatCode="General">
                  <c:v>1.8679510000000001E-3</c:v>
                </c:pt>
                <c:pt idx="3823" formatCode="General">
                  <c:v>1.8818280000000001E-3</c:v>
                </c:pt>
                <c:pt idx="3824" formatCode="General">
                  <c:v>1.8882129999999999E-3</c:v>
                </c:pt>
                <c:pt idx="3825" formatCode="General">
                  <c:v>1.8871210000000001E-3</c:v>
                </c:pt>
                <c:pt idx="3826" formatCode="General">
                  <c:v>1.8785919999999999E-3</c:v>
                </c:pt>
                <c:pt idx="3827" formatCode="General">
                  <c:v>1.8626999999999999E-3</c:v>
                </c:pt>
                <c:pt idx="3828" formatCode="General">
                  <c:v>1.839544E-3</c:v>
                </c:pt>
                <c:pt idx="3829" formatCode="General">
                  <c:v>1.809253E-3</c:v>
                </c:pt>
                <c:pt idx="3830" formatCode="General">
                  <c:v>1.7719820000000001E-3</c:v>
                </c:pt>
                <c:pt idx="3831" formatCode="General">
                  <c:v>1.727913E-3</c:v>
                </c:pt>
                <c:pt idx="3832" formatCode="General">
                  <c:v>1.677256E-3</c:v>
                </c:pt>
                <c:pt idx="3833" formatCode="General">
                  <c:v>1.6202429999999999E-3</c:v>
                </c:pt>
                <c:pt idx="3834" formatCode="General">
                  <c:v>1.5571319999999999E-3</c:v>
                </c:pt>
                <c:pt idx="3835" formatCode="General">
                  <c:v>1.488203E-3</c:v>
                </c:pt>
                <c:pt idx="3836" formatCode="General">
                  <c:v>1.4137570000000001E-3</c:v>
                </c:pt>
                <c:pt idx="3837" formatCode="General">
                  <c:v>1.334116E-3</c:v>
                </c:pt>
                <c:pt idx="3838" formatCode="General">
                  <c:v>1.249621E-3</c:v>
                </c:pt>
                <c:pt idx="3839" formatCode="General">
                  <c:v>1.160629E-3</c:v>
                </c:pt>
                <c:pt idx="3840" formatCode="General">
                  <c:v>1.0675140000000001E-3</c:v>
                </c:pt>
                <c:pt idx="3841" formatCode="General">
                  <c:v>9.70665E-4</c:v>
                </c:pt>
                <c:pt idx="3842" formatCode="General">
                  <c:v>8.70482E-4</c:v>
                </c:pt>
                <c:pt idx="3843" formatCode="General">
                  <c:v>7.6737699999999997E-4</c:v>
                </c:pt>
                <c:pt idx="3844" formatCode="General">
                  <c:v>6.6177300000000005E-4</c:v>
                </c:pt>
                <c:pt idx="3845" formatCode="General">
                  <c:v>5.5409700000000003E-4</c:v>
                </c:pt>
                <c:pt idx="3846" formatCode="General">
                  <c:v>4.4478600000000002E-4</c:v>
                </c:pt>
                <c:pt idx="3847" formatCode="General">
                  <c:v>3.3427899999999999E-4</c:v>
                </c:pt>
                <c:pt idx="3848" formatCode="General">
                  <c:v>2.23017E-4</c:v>
                </c:pt>
                <c:pt idx="3849" formatCode="General">
                  <c:v>1.11444E-4</c:v>
                </c:pt>
                <c:pt idx="3850">
                  <c:v>-2.11724E-14</c:v>
                </c:pt>
                <c:pt idx="3851" formatCode="General">
                  <c:v>-1.10875E-4</c:v>
                </c:pt>
                <c:pt idx="3852" formatCode="General">
                  <c:v>-2.2074700000000001E-4</c:v>
                </c:pt>
                <c:pt idx="3853" formatCode="General">
                  <c:v>-3.2918900000000002E-4</c:v>
                </c:pt>
                <c:pt idx="3854" formatCode="General">
                  <c:v>-4.3577900000000002E-4</c:v>
                </c:pt>
                <c:pt idx="3855" formatCode="General">
                  <c:v>-5.4010600000000005E-4</c:v>
                </c:pt>
                <c:pt idx="3856" formatCode="General">
                  <c:v>-6.4177199999999998E-4</c:v>
                </c:pt>
                <c:pt idx="3857" formatCode="General">
                  <c:v>-7.4038800000000003E-4</c:v>
                </c:pt>
                <c:pt idx="3858" formatCode="General">
                  <c:v>-8.3558099999999995E-4</c:v>
                </c:pt>
                <c:pt idx="3859" formatCode="General">
                  <c:v>-9.26994E-4</c:v>
                </c:pt>
                <c:pt idx="3860" formatCode="General">
                  <c:v>-1.014285E-3</c:v>
                </c:pt>
                <c:pt idx="3861" formatCode="General">
                  <c:v>-1.0971310000000001E-3</c:v>
                </c:pt>
                <c:pt idx="3862" formatCode="General">
                  <c:v>-1.175227E-3</c:v>
                </c:pt>
                <c:pt idx="3863" formatCode="General">
                  <c:v>-1.2482909999999999E-3</c:v>
                </c:pt>
                <c:pt idx="3864" formatCode="General">
                  <c:v>-1.31606E-3</c:v>
                </c:pt>
                <c:pt idx="3865" formatCode="General">
                  <c:v>-1.378294E-3</c:v>
                </c:pt>
                <c:pt idx="3866" formatCode="General">
                  <c:v>-1.4347749999999999E-3</c:v>
                </c:pt>
                <c:pt idx="3867" formatCode="General">
                  <c:v>-1.4853100000000001E-3</c:v>
                </c:pt>
                <c:pt idx="3868" formatCode="General">
                  <c:v>-1.52973E-3</c:v>
                </c:pt>
                <c:pt idx="3869" formatCode="General">
                  <c:v>-1.5678910000000001E-3</c:v>
                </c:pt>
                <c:pt idx="3870" formatCode="General">
                  <c:v>-1.599676E-3</c:v>
                </c:pt>
                <c:pt idx="3871" formatCode="General">
                  <c:v>-1.62499E-3</c:v>
                </c:pt>
                <c:pt idx="3872" formatCode="General">
                  <c:v>-1.643767E-3</c:v>
                </c:pt>
                <c:pt idx="3873" formatCode="General">
                  <c:v>-1.6559669999999999E-3</c:v>
                </c:pt>
                <c:pt idx="3874" formatCode="General">
                  <c:v>-1.661575E-3</c:v>
                </c:pt>
                <c:pt idx="3875" formatCode="General">
                  <c:v>-1.660602E-3</c:v>
                </c:pt>
                <c:pt idx="3876" formatCode="General">
                  <c:v>-1.6530869999999999E-3</c:v>
                </c:pt>
                <c:pt idx="3877" formatCode="General">
                  <c:v>-1.6390910000000001E-3</c:v>
                </c:pt>
                <c:pt idx="3878" formatCode="General">
                  <c:v>-1.6187040000000001E-3</c:v>
                </c:pt>
                <c:pt idx="3879" formatCode="General">
                  <c:v>-1.592038E-3</c:v>
                </c:pt>
                <c:pt idx="3880" formatCode="General">
                  <c:v>-1.5592309999999999E-3</c:v>
                </c:pt>
                <c:pt idx="3881" formatCode="General">
                  <c:v>-1.5204439999999999E-3</c:v>
                </c:pt>
                <c:pt idx="3882" formatCode="General">
                  <c:v>-1.4758589999999999E-3</c:v>
                </c:pt>
                <c:pt idx="3883" formatCode="General">
                  <c:v>-1.4256819999999999E-3</c:v>
                </c:pt>
                <c:pt idx="3884" formatCode="General">
                  <c:v>-1.3701410000000001E-3</c:v>
                </c:pt>
                <c:pt idx="3885" formatCode="General">
                  <c:v>-1.30948E-3</c:v>
                </c:pt>
                <c:pt idx="3886" formatCode="General">
                  <c:v>-1.2439669999999999E-3</c:v>
                </c:pt>
                <c:pt idx="3887" formatCode="General">
                  <c:v>-1.1738829999999999E-3</c:v>
                </c:pt>
                <c:pt idx="3888" formatCode="General">
                  <c:v>-1.099528E-3</c:v>
                </c:pt>
                <c:pt idx="3889" formatCode="General">
                  <c:v>-1.021218E-3</c:v>
                </c:pt>
                <c:pt idx="3890" formatCode="General">
                  <c:v>-9.3928100000000004E-4</c:v>
                </c:pt>
                <c:pt idx="3891" formatCode="General">
                  <c:v>-8.5406000000000002E-4</c:v>
                </c:pt>
                <c:pt idx="3892" formatCode="General">
                  <c:v>-7.6590700000000002E-4</c:v>
                </c:pt>
                <c:pt idx="3893" formatCode="General">
                  <c:v>-6.7518400000000001E-4</c:v>
                </c:pt>
                <c:pt idx="3894" formatCode="General">
                  <c:v>-5.8226299999999996E-4</c:v>
                </c:pt>
                <c:pt idx="3895" formatCode="General">
                  <c:v>-4.8752099999999998E-4</c:v>
                </c:pt>
                <c:pt idx="3896" formatCode="General">
                  <c:v>-3.9134199999999998E-4</c:v>
                </c:pt>
                <c:pt idx="3897" formatCode="General">
                  <c:v>-2.94111E-4</c:v>
                </c:pt>
                <c:pt idx="3898" formatCode="General">
                  <c:v>-1.96217E-4</c:v>
                </c:pt>
                <c:pt idx="3899">
                  <c:v>-9.8050899999999993E-5</c:v>
                </c:pt>
                <c:pt idx="3900">
                  <c:v>1.9717799999999999E-14</c:v>
                </c:pt>
                <c:pt idx="3901">
                  <c:v>9.7549399999999998E-5</c:v>
                </c:pt>
                <c:pt idx="3902" formatCode="General">
                  <c:v>1.94215E-4</c:v>
                </c:pt>
                <c:pt idx="3903" formatCode="General">
                  <c:v>2.89621E-4</c:v>
                </c:pt>
                <c:pt idx="3904" formatCode="General">
                  <c:v>3.8339599999999999E-4</c:v>
                </c:pt>
                <c:pt idx="3905" formatCode="General">
                  <c:v>4.7518000000000001E-4</c:v>
                </c:pt>
                <c:pt idx="3906" formatCode="General">
                  <c:v>5.6462000000000005E-4</c:v>
                </c:pt>
                <c:pt idx="3907" formatCode="General">
                  <c:v>6.5137699999999997E-4</c:v>
                </c:pt>
                <c:pt idx="3908" formatCode="General">
                  <c:v>7.3512100000000004E-4</c:v>
                </c:pt>
                <c:pt idx="3909" formatCode="General">
                  <c:v>8.1553799999999998E-4</c:v>
                </c:pt>
                <c:pt idx="3910" formatCode="General">
                  <c:v>8.9232700000000005E-4</c:v>
                </c:pt>
                <c:pt idx="3911" formatCode="General">
                  <c:v>9.6520600000000003E-4</c:v>
                </c:pt>
                <c:pt idx="3912" formatCode="General">
                  <c:v>1.0339049999999999E-3</c:v>
                </c:pt>
                <c:pt idx="3913" formatCode="General">
                  <c:v>1.0981750000000001E-3</c:v>
                </c:pt>
                <c:pt idx="3914" formatCode="General">
                  <c:v>1.157787E-3</c:v>
                </c:pt>
                <c:pt idx="3915" formatCode="General">
                  <c:v>1.212528E-3</c:v>
                </c:pt>
                <c:pt idx="3916" formatCode="General">
                  <c:v>1.2622079999999999E-3</c:v>
                </c:pt>
                <c:pt idx="3917" formatCode="General">
                  <c:v>1.306656E-3</c:v>
                </c:pt>
                <c:pt idx="3918" formatCode="General">
                  <c:v>1.3457250000000001E-3</c:v>
                </c:pt>
                <c:pt idx="3919" formatCode="General">
                  <c:v>1.3792870000000001E-3</c:v>
                </c:pt>
                <c:pt idx="3920" formatCode="General">
                  <c:v>1.4072379999999999E-3</c:v>
                </c:pt>
                <c:pt idx="3921" formatCode="General">
                  <c:v>1.429498E-3</c:v>
                </c:pt>
                <c:pt idx="3922" formatCode="General">
                  <c:v>1.446007E-3</c:v>
                </c:pt>
                <c:pt idx="3923" formatCode="General">
                  <c:v>1.4567289999999999E-3</c:v>
                </c:pt>
                <c:pt idx="3924" formatCode="General">
                  <c:v>1.461653E-3</c:v>
                </c:pt>
                <c:pt idx="3925" formatCode="General">
                  <c:v>1.4607870000000001E-3</c:v>
                </c:pt>
                <c:pt idx="3926" formatCode="General">
                  <c:v>1.4541669999999999E-3</c:v>
                </c:pt>
                <c:pt idx="3927" formatCode="General">
                  <c:v>1.4418460000000001E-3</c:v>
                </c:pt>
                <c:pt idx="3928" formatCode="General">
                  <c:v>1.423903E-3</c:v>
                </c:pt>
                <c:pt idx="3929" formatCode="General">
                  <c:v>1.400437E-3</c:v>
                </c:pt>
                <c:pt idx="3930" formatCode="General">
                  <c:v>1.371569E-3</c:v>
                </c:pt>
                <c:pt idx="3931" formatCode="General">
                  <c:v>1.337441E-3</c:v>
                </c:pt>
                <c:pt idx="3932" formatCode="General">
                  <c:v>1.298214E-3</c:v>
                </c:pt>
                <c:pt idx="3933" formatCode="General">
                  <c:v>1.254069E-3</c:v>
                </c:pt>
                <c:pt idx="3934" formatCode="General">
                  <c:v>1.205205E-3</c:v>
                </c:pt>
                <c:pt idx="3935" formatCode="General">
                  <c:v>1.151839E-3</c:v>
                </c:pt>
                <c:pt idx="3936" formatCode="General">
                  <c:v>1.094205E-3</c:v>
                </c:pt>
                <c:pt idx="3937" formatCode="General">
                  <c:v>1.0325519999999999E-3</c:v>
                </c:pt>
                <c:pt idx="3938" formatCode="General">
                  <c:v>9.6714299999999995E-4</c:v>
                </c:pt>
                <c:pt idx="3939" formatCode="General">
                  <c:v>8.9825599999999995E-4</c:v>
                </c:pt>
                <c:pt idx="3940" formatCode="General">
                  <c:v>8.2618000000000004E-4</c:v>
                </c:pt>
                <c:pt idx="3941" formatCode="General">
                  <c:v>7.5121499999999996E-4</c:v>
                </c:pt>
                <c:pt idx="3942" formatCode="General">
                  <c:v>6.7367299999999996E-4</c:v>
                </c:pt>
                <c:pt idx="3943" formatCode="General">
                  <c:v>5.9387199999999995E-4</c:v>
                </c:pt>
                <c:pt idx="3944" formatCode="General">
                  <c:v>5.1213799999999998E-4</c:v>
                </c:pt>
                <c:pt idx="3945" formatCode="General">
                  <c:v>4.2880300000000001E-4</c:v>
                </c:pt>
                <c:pt idx="3946" formatCode="General">
                  <c:v>3.44206E-4</c:v>
                </c:pt>
                <c:pt idx="3947" formatCode="General">
                  <c:v>2.5868400000000002E-4</c:v>
                </c:pt>
                <c:pt idx="3948" formatCode="General">
                  <c:v>1.7258099999999999E-4</c:v>
                </c:pt>
                <c:pt idx="3949">
                  <c:v>8.6239300000000006E-5</c:v>
                </c:pt>
                <c:pt idx="3950">
                  <c:v>-1.83399E-14</c:v>
                </c:pt>
                <c:pt idx="3951">
                  <c:v>-8.5797000000000005E-5</c:v>
                </c:pt>
                <c:pt idx="3952" formatCode="General">
                  <c:v>-1.7081600000000001E-4</c:v>
                </c:pt>
                <c:pt idx="3953" formatCode="General">
                  <c:v>-2.5472500000000003E-4</c:v>
                </c:pt>
                <c:pt idx="3954" formatCode="General">
                  <c:v>-3.3719899999999999E-4</c:v>
                </c:pt>
                <c:pt idx="3955" formatCode="General">
                  <c:v>-4.1792100000000003E-4</c:v>
                </c:pt>
                <c:pt idx="3956" formatCode="General">
                  <c:v>-4.9658099999999995E-4</c:v>
                </c:pt>
                <c:pt idx="3957" formatCode="General">
                  <c:v>-5.7287899999999999E-4</c:v>
                </c:pt>
                <c:pt idx="3958" formatCode="General">
                  <c:v>-6.4652700000000004E-4</c:v>
                </c:pt>
                <c:pt idx="3959" formatCode="General">
                  <c:v>-7.1724799999999997E-4</c:v>
                </c:pt>
                <c:pt idx="3960" formatCode="General">
                  <c:v>-7.8477799999999997E-4</c:v>
                </c:pt>
                <c:pt idx="3961" formatCode="General">
                  <c:v>-8.4886599999999999E-4</c:v>
                </c:pt>
                <c:pt idx="3962" formatCode="General">
                  <c:v>-9.0927900000000003E-4</c:v>
                </c:pt>
                <c:pt idx="3963" formatCode="General">
                  <c:v>-9.6579700000000001E-4</c:v>
                </c:pt>
                <c:pt idx="3964" formatCode="General">
                  <c:v>-1.018216E-3</c:v>
                </c:pt>
                <c:pt idx="3965" formatCode="General">
                  <c:v>-1.0663510000000001E-3</c:v>
                </c:pt>
                <c:pt idx="3966" formatCode="General">
                  <c:v>-1.110034E-3</c:v>
                </c:pt>
                <c:pt idx="3967" formatCode="General">
                  <c:v>-1.1491159999999999E-3</c:v>
                </c:pt>
                <c:pt idx="3968" formatCode="General">
                  <c:v>-1.1834669999999999E-3</c:v>
                </c:pt>
                <c:pt idx="3969" formatCode="General">
                  <c:v>-1.2129739999999999E-3</c:v>
                </c:pt>
                <c:pt idx="3970" formatCode="General">
                  <c:v>-1.237548E-3</c:v>
                </c:pt>
                <c:pt idx="3971" formatCode="General">
                  <c:v>-1.2571150000000001E-3</c:v>
                </c:pt>
                <c:pt idx="3972" formatCode="General">
                  <c:v>-1.271625E-3</c:v>
                </c:pt>
                <c:pt idx="3973" formatCode="General">
                  <c:v>-1.2810460000000001E-3</c:v>
                </c:pt>
                <c:pt idx="3974" formatCode="General">
                  <c:v>-1.2853680000000001E-3</c:v>
                </c:pt>
                <c:pt idx="3975" formatCode="General">
                  <c:v>-1.284599E-3</c:v>
                </c:pt>
                <c:pt idx="3976" formatCode="General">
                  <c:v>-1.278768E-3</c:v>
                </c:pt>
                <c:pt idx="3977" formatCode="General">
                  <c:v>-1.267925E-3</c:v>
                </c:pt>
                <c:pt idx="3978" formatCode="General">
                  <c:v>-1.2521380000000001E-3</c:v>
                </c:pt>
                <c:pt idx="3979" formatCode="General">
                  <c:v>-1.231495E-3</c:v>
                </c:pt>
                <c:pt idx="3980" formatCode="General">
                  <c:v>-1.2061019999999999E-3</c:v>
                </c:pt>
                <c:pt idx="3981" formatCode="General">
                  <c:v>-1.176084E-3</c:v>
                </c:pt>
                <c:pt idx="3982" formatCode="General">
                  <c:v>-1.1415819999999999E-3</c:v>
                </c:pt>
                <c:pt idx="3983" formatCode="General">
                  <c:v>-1.1027560000000001E-3</c:v>
                </c:pt>
                <c:pt idx="3984" formatCode="General">
                  <c:v>-1.059782E-3</c:v>
                </c:pt>
                <c:pt idx="3985" formatCode="General">
                  <c:v>-1.0128489999999999E-3</c:v>
                </c:pt>
                <c:pt idx="3986" formatCode="General">
                  <c:v>-9.6216300000000004E-4</c:v>
                </c:pt>
                <c:pt idx="3987" formatCode="General">
                  <c:v>-9.0794400000000005E-4</c:v>
                </c:pt>
                <c:pt idx="3988" formatCode="General">
                  <c:v>-8.50423E-4</c:v>
                </c:pt>
                <c:pt idx="3989" formatCode="General">
                  <c:v>-7.8984400000000005E-4</c:v>
                </c:pt>
                <c:pt idx="3990" formatCode="General">
                  <c:v>-7.26463E-4</c:v>
                </c:pt>
                <c:pt idx="3991" formatCode="General">
                  <c:v>-6.6054199999999997E-4</c:v>
                </c:pt>
                <c:pt idx="3992" formatCode="General">
                  <c:v>-5.9235500000000003E-4</c:v>
                </c:pt>
                <c:pt idx="3993" formatCode="General">
                  <c:v>-5.2218299999999996E-4</c:v>
                </c:pt>
                <c:pt idx="3994" formatCode="General">
                  <c:v>-4.5031299999999998E-4</c:v>
                </c:pt>
                <c:pt idx="3995" formatCode="General">
                  <c:v>-3.7703600000000003E-4</c:v>
                </c:pt>
                <c:pt idx="3996" formatCode="General">
                  <c:v>-3.0265000000000001E-4</c:v>
                </c:pt>
                <c:pt idx="3997" formatCode="General">
                  <c:v>-2.27452E-4</c:v>
                </c:pt>
                <c:pt idx="3998" formatCode="General">
                  <c:v>-1.5174399999999999E-4</c:v>
                </c:pt>
                <c:pt idx="3999">
                  <c:v>-7.5826200000000003E-5</c:v>
                </c:pt>
                <c:pt idx="4000">
                  <c:v>1.6968200000000001E-14</c:v>
                </c:pt>
                <c:pt idx="4001">
                  <c:v>7.5436400000000002E-5</c:v>
                </c:pt>
                <c:pt idx="4002" formatCode="General">
                  <c:v>1.50187E-4</c:v>
                </c:pt>
                <c:pt idx="4003" formatCode="General">
                  <c:v>2.2396199999999999E-4</c:v>
                </c:pt>
                <c:pt idx="4004" formatCode="General">
                  <c:v>2.9647400000000002E-4</c:v>
                </c:pt>
                <c:pt idx="4005" formatCode="General">
                  <c:v>3.6744499999999999E-4</c:v>
                </c:pt>
                <c:pt idx="4006" formatCode="General">
                  <c:v>4.36601E-4</c:v>
                </c:pt>
                <c:pt idx="4007" formatCode="General">
                  <c:v>5.0367999999999995E-4</c:v>
                </c:pt>
                <c:pt idx="4008" formatCode="General">
                  <c:v>5.6842899999999996E-4</c:v>
                </c:pt>
                <c:pt idx="4009" formatCode="General">
                  <c:v>6.3060299999999998E-4</c:v>
                </c:pt>
                <c:pt idx="4010" formatCode="General">
                  <c:v>6.8997000000000004E-4</c:v>
                </c:pt>
                <c:pt idx="4011" formatCode="General">
                  <c:v>7.4631199999999995E-4</c:v>
                </c:pt>
                <c:pt idx="4012" formatCode="General">
                  <c:v>7.9942100000000003E-4</c:v>
                </c:pt>
                <c:pt idx="4013" formatCode="General">
                  <c:v>8.4910499999999996E-4</c:v>
                </c:pt>
                <c:pt idx="4014" formatCode="General">
                  <c:v>8.9518499999999995E-4</c:v>
                </c:pt>
                <c:pt idx="4015" formatCode="General">
                  <c:v>9.3749800000000004E-4</c:v>
                </c:pt>
                <c:pt idx="4016" formatCode="General">
                  <c:v>9.7589699999999998E-4</c:v>
                </c:pt>
                <c:pt idx="4017" formatCode="General">
                  <c:v>1.0102500000000001E-3</c:v>
                </c:pt>
                <c:pt idx="4018" formatCode="General">
                  <c:v>1.0404430000000001E-3</c:v>
                </c:pt>
                <c:pt idx="4019" formatCode="General">
                  <c:v>1.0663770000000001E-3</c:v>
                </c:pt>
                <c:pt idx="4020" formatCode="General">
                  <c:v>1.087974E-3</c:v>
                </c:pt>
                <c:pt idx="4021" formatCode="General">
                  <c:v>1.105169E-3</c:v>
                </c:pt>
                <c:pt idx="4022" formatCode="General">
                  <c:v>1.1179180000000001E-3</c:v>
                </c:pt>
                <c:pt idx="4023" formatCode="General">
                  <c:v>1.1261940000000001E-3</c:v>
                </c:pt>
                <c:pt idx="4024" formatCode="General">
                  <c:v>1.1299859999999999E-3</c:v>
                </c:pt>
                <c:pt idx="4025" formatCode="General">
                  <c:v>1.1293029999999999E-3</c:v>
                </c:pt>
                <c:pt idx="4026" formatCode="General">
                  <c:v>1.1241700000000001E-3</c:v>
                </c:pt>
                <c:pt idx="4027" formatCode="General">
                  <c:v>1.114631E-3</c:v>
                </c:pt>
                <c:pt idx="4028" formatCode="General">
                  <c:v>1.1007460000000001E-3</c:v>
                </c:pt>
                <c:pt idx="4029" formatCode="General">
                  <c:v>1.0825920000000001E-3</c:v>
                </c:pt>
                <c:pt idx="4030" formatCode="General">
                  <c:v>1.0602630000000001E-3</c:v>
                </c:pt>
                <c:pt idx="4031" formatCode="General">
                  <c:v>1.0338680000000001E-3</c:v>
                </c:pt>
                <c:pt idx="4032" formatCode="General">
                  <c:v>1.0035319999999999E-3</c:v>
                </c:pt>
                <c:pt idx="4033" formatCode="General">
                  <c:v>9.6939499999999996E-4</c:v>
                </c:pt>
                <c:pt idx="4034" formatCode="General">
                  <c:v>9.3161199999999996E-4</c:v>
                </c:pt>
                <c:pt idx="4035" formatCode="General">
                  <c:v>8.9034900000000002E-4</c:v>
                </c:pt>
                <c:pt idx="4036" formatCode="General">
                  <c:v>8.45789E-4</c:v>
                </c:pt>
                <c:pt idx="4037" formatCode="General">
                  <c:v>7.9812199999999996E-4</c:v>
                </c:pt>
                <c:pt idx="4038" formatCode="General">
                  <c:v>7.4755399999999999E-4</c:v>
                </c:pt>
                <c:pt idx="4039" formatCode="General">
                  <c:v>6.94299E-4</c:v>
                </c:pt>
                <c:pt idx="4040" formatCode="General">
                  <c:v>6.3858100000000004E-4</c:v>
                </c:pt>
                <c:pt idx="4041" formatCode="General">
                  <c:v>5.8063099999999996E-4</c:v>
                </c:pt>
                <c:pt idx="4042" formatCode="General">
                  <c:v>5.2068999999999998E-4</c:v>
                </c:pt>
                <c:pt idx="4043" formatCode="General">
                  <c:v>4.5900500000000001E-4</c:v>
                </c:pt>
                <c:pt idx="4044" formatCode="General">
                  <c:v>3.9582799999999998E-4</c:v>
                </c:pt>
                <c:pt idx="4045" formatCode="General">
                  <c:v>3.31415E-4</c:v>
                </c:pt>
                <c:pt idx="4046" formatCode="General">
                  <c:v>2.6602700000000001E-4</c:v>
                </c:pt>
                <c:pt idx="4047" formatCode="General">
                  <c:v>1.9992799999999999E-4</c:v>
                </c:pt>
                <c:pt idx="4048" formatCode="General">
                  <c:v>1.3338E-4</c:v>
                </c:pt>
                <c:pt idx="4049">
                  <c:v>6.6649600000000006E-5</c:v>
                </c:pt>
                <c:pt idx="4050">
                  <c:v>-1.56855E-14</c:v>
                </c:pt>
                <c:pt idx="4051">
                  <c:v>-6.6306100000000005E-5</c:v>
                </c:pt>
                <c:pt idx="4052" formatCode="General">
                  <c:v>-1.3200899999999999E-4</c:v>
                </c:pt>
                <c:pt idx="4053" formatCode="General">
                  <c:v>-1.9685300000000001E-4</c:v>
                </c:pt>
                <c:pt idx="4054" formatCode="General">
                  <c:v>-2.6058599999999999E-4</c:v>
                </c:pt>
                <c:pt idx="4055" formatCode="General">
                  <c:v>-3.2296400000000002E-4</c:v>
                </c:pt>
                <c:pt idx="4056" formatCode="General">
                  <c:v>-3.8374600000000002E-4</c:v>
                </c:pt>
                <c:pt idx="4057" formatCode="General">
                  <c:v>-4.42702E-4</c:v>
                </c:pt>
                <c:pt idx="4058" formatCode="General">
                  <c:v>-4.9960900000000003E-4</c:v>
                </c:pt>
                <c:pt idx="4059" formatCode="General">
                  <c:v>-5.5425199999999998E-4</c:v>
                </c:pt>
                <c:pt idx="4060" formatCode="General">
                  <c:v>-6.06428E-4</c:v>
                </c:pt>
                <c:pt idx="4061" formatCode="General">
                  <c:v>-6.5594399999999999E-4</c:v>
                </c:pt>
                <c:pt idx="4062" formatCode="General">
                  <c:v>-7.0261800000000001E-4</c:v>
                </c:pt>
                <c:pt idx="4063" formatCode="General">
                  <c:v>-7.4627999999999999E-4</c:v>
                </c:pt>
                <c:pt idx="4064" formatCode="General">
                  <c:v>-7.8677499999999997E-4</c:v>
                </c:pt>
                <c:pt idx="4065" formatCode="General">
                  <c:v>-8.2395899999999998E-4</c:v>
                </c:pt>
                <c:pt idx="4066" formatCode="General">
                  <c:v>-8.5770200000000001E-4</c:v>
                </c:pt>
                <c:pt idx="4067" formatCode="General">
                  <c:v>-8.87889E-4</c:v>
                </c:pt>
                <c:pt idx="4068" formatCode="General">
                  <c:v>-9.1441999999999999E-4</c:v>
                </c:pt>
                <c:pt idx="4069" formatCode="General">
                  <c:v>-9.3720800000000003E-4</c:v>
                </c:pt>
                <c:pt idx="4070" formatCode="General">
                  <c:v>-9.5618199999999997E-4</c:v>
                </c:pt>
                <c:pt idx="4071" formatCode="General">
                  <c:v>-9.7128899999999996E-4</c:v>
                </c:pt>
                <c:pt idx="4072" formatCode="General">
                  <c:v>-9.8248699999999999E-4</c:v>
                </c:pt>
                <c:pt idx="4073" formatCode="General">
                  <c:v>-9.8975400000000002E-4</c:v>
                </c:pt>
                <c:pt idx="4074" formatCode="General">
                  <c:v>-9.9308100000000004E-4</c:v>
                </c:pt>
                <c:pt idx="4075" formatCode="General">
                  <c:v>-9.9247399999999992E-4</c:v>
                </c:pt>
                <c:pt idx="4076" formatCode="General">
                  <c:v>-9.8795799999999994E-4</c:v>
                </c:pt>
                <c:pt idx="4077" formatCode="General">
                  <c:v>-9.7956900000000001E-4</c:v>
                </c:pt>
                <c:pt idx="4078" formatCode="General">
                  <c:v>-9.6736000000000001E-4</c:v>
                </c:pt>
                <c:pt idx="4079" formatCode="General">
                  <c:v>-9.5140000000000003E-4</c:v>
                </c:pt>
                <c:pt idx="4080" formatCode="General">
                  <c:v>-9.3177099999999997E-4</c:v>
                </c:pt>
                <c:pt idx="4081" formatCode="General">
                  <c:v>-9.0856900000000002E-4</c:v>
                </c:pt>
                <c:pt idx="4082" formatCode="General">
                  <c:v>-8.8190499999999999E-4</c:v>
                </c:pt>
                <c:pt idx="4083" formatCode="General">
                  <c:v>-8.5190000000000005E-4</c:v>
                </c:pt>
                <c:pt idx="4084" formatCode="General">
                  <c:v>-8.1869099999999997E-4</c:v>
                </c:pt>
                <c:pt idx="4085" formatCode="General">
                  <c:v>-7.82425E-4</c:v>
                </c:pt>
                <c:pt idx="4086" formatCode="General">
                  <c:v>-7.4326199999999996E-4</c:v>
                </c:pt>
                <c:pt idx="4087" formatCode="General">
                  <c:v>-7.0136899999999997E-4</c:v>
                </c:pt>
                <c:pt idx="4088" formatCode="General">
                  <c:v>-6.5692699999999997E-4</c:v>
                </c:pt>
                <c:pt idx="4089" formatCode="General">
                  <c:v>-6.1012499999999999E-4</c:v>
                </c:pt>
                <c:pt idx="4090" formatCode="General">
                  <c:v>-5.6115799999999997E-4</c:v>
                </c:pt>
                <c:pt idx="4091" formatCode="General">
                  <c:v>-5.1023099999999999E-4</c:v>
                </c:pt>
                <c:pt idx="4092" formatCode="General">
                  <c:v>-4.5755500000000001E-4</c:v>
                </c:pt>
                <c:pt idx="4093" formatCode="General">
                  <c:v>-4.0334700000000003E-4</c:v>
                </c:pt>
                <c:pt idx="4094" formatCode="General">
                  <c:v>-3.47828E-4</c:v>
                </c:pt>
                <c:pt idx="4095" formatCode="General">
                  <c:v>-2.9122499999999999E-4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8-4D1D-9225-C91BBD52E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035936"/>
        <c:axId val="1170443888"/>
      </c:lineChart>
      <c:catAx>
        <c:axId val="9470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443888"/>
        <c:crosses val="autoZero"/>
        <c:auto val="1"/>
        <c:lblAlgn val="ctr"/>
        <c:lblOffset val="100"/>
        <c:noMultiLvlLbl val="0"/>
      </c:catAx>
      <c:valAx>
        <c:axId val="11704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035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eloran!$A$1:$A$4096</c:f>
              <c:numCache>
                <c:formatCode>0.00E+00</c:formatCode>
                <c:ptCount val="4096"/>
                <c:pt idx="0" formatCode="General">
                  <c:v>0</c:v>
                </c:pt>
                <c:pt idx="1">
                  <c:v>1.04329E-6</c:v>
                </c:pt>
                <c:pt idx="2">
                  <c:v>8.3042900000000004E-6</c:v>
                </c:pt>
                <c:pt idx="3">
                  <c:v>2.78489E-5</c:v>
                </c:pt>
                <c:pt idx="4">
                  <c:v>6.55061E-5</c:v>
                </c:pt>
                <c:pt idx="5" formatCode="General">
                  <c:v>1.2679100000000001E-4</c:v>
                </c:pt>
                <c:pt idx="6" formatCode="General">
                  <c:v>2.16834E-4</c:v>
                </c:pt>
                <c:pt idx="7" formatCode="General">
                  <c:v>3.4031000000000003E-4</c:v>
                </c:pt>
                <c:pt idx="8" formatCode="General">
                  <c:v>5.0137599999999999E-4</c:v>
                </c:pt>
                <c:pt idx="9" formatCode="General">
                  <c:v>7.0360900000000001E-4</c:v>
                </c:pt>
                <c:pt idx="10" formatCode="General">
                  <c:v>9.4995799999999999E-4</c:v>
                </c:pt>
                <c:pt idx="11" formatCode="General">
                  <c:v>1.242691E-3</c:v>
                </c:pt>
                <c:pt idx="12" formatCode="General">
                  <c:v>1.583358E-3</c:v>
                </c:pt>
                <c:pt idx="13" formatCode="General">
                  <c:v>1.9727519999999999E-3</c:v>
                </c:pt>
                <c:pt idx="14" formatCode="General">
                  <c:v>2.410887E-3</c:v>
                </c:pt>
                <c:pt idx="15" formatCode="General">
                  <c:v>2.8969740000000001E-3</c:v>
                </c:pt>
                <c:pt idx="16" formatCode="General">
                  <c:v>3.4294080000000001E-3</c:v>
                </c:pt>
                <c:pt idx="17" formatCode="General">
                  <c:v>4.0057679999999998E-3</c:v>
                </c:pt>
                <c:pt idx="18" formatCode="General">
                  <c:v>4.6228110000000001E-3</c:v>
                </c:pt>
                <c:pt idx="19" formatCode="General">
                  <c:v>5.2764880000000002E-3</c:v>
                </c:pt>
                <c:pt idx="20" formatCode="General">
                  <c:v>5.9619629999999998E-3</c:v>
                </c:pt>
                <c:pt idx="21" formatCode="General">
                  <c:v>6.6736299999999998E-3</c:v>
                </c:pt>
                <c:pt idx="22" formatCode="General">
                  <c:v>7.4051560000000004E-3</c:v>
                </c:pt>
                <c:pt idx="23" formatCode="General">
                  <c:v>8.1495119999999994E-3</c:v>
                </c:pt>
                <c:pt idx="24" formatCode="General">
                  <c:v>8.8990249999999996E-3</c:v>
                </c:pt>
                <c:pt idx="25" formatCode="General">
                  <c:v>9.6454279999999993E-3</c:v>
                </c:pt>
                <c:pt idx="26" formatCode="General">
                  <c:v>1.0379921E-2</c:v>
                </c:pt>
                <c:pt idx="27" formatCode="General">
                  <c:v>1.1093238E-2</c:v>
                </c:pt>
                <c:pt idx="28" formatCode="General">
                  <c:v>1.1775712000000001E-2</c:v>
                </c:pt>
                <c:pt idx="29" formatCode="General">
                  <c:v>1.2417358999999999E-2</c:v>
                </c:pt>
                <c:pt idx="30" formatCode="General">
                  <c:v>1.3007950000000001E-2</c:v>
                </c:pt>
                <c:pt idx="31" formatCode="General">
                  <c:v>1.3537100999999999E-2</c:v>
                </c:pt>
                <c:pt idx="32" formatCode="General">
                  <c:v>1.3994358E-2</c:v>
                </c:pt>
                <c:pt idx="33" formatCode="General">
                  <c:v>1.4369285000000001E-2</c:v>
                </c:pt>
                <c:pt idx="34" formatCode="General">
                  <c:v>1.4651559E-2</c:v>
                </c:pt>
                <c:pt idx="35" formatCode="General">
                  <c:v>1.4831064E-2</c:v>
                </c:pt>
                <c:pt idx="36" formatCode="General">
                  <c:v>1.489798E-2</c:v>
                </c:pt>
                <c:pt idx="37" formatCode="General">
                  <c:v>1.4842884000000001E-2</c:v>
                </c:pt>
                <c:pt idx="38" formatCode="General">
                  <c:v>1.4656835999999999E-2</c:v>
                </c:pt>
                <c:pt idx="39" formatCode="General">
                  <c:v>1.4331480000000001E-2</c:v>
                </c:pt>
                <c:pt idx="40" formatCode="General">
                  <c:v>1.3859124E-2</c:v>
                </c:pt>
                <c:pt idx="41" formatCode="General">
                  <c:v>1.3232837000000001E-2</c:v>
                </c:pt>
                <c:pt idx="42" formatCode="General">
                  <c:v>1.2446525999999999E-2</c:v>
                </c:pt>
                <c:pt idx="43" formatCode="General">
                  <c:v>1.1495019E-2</c:v>
                </c:pt>
                <c:pt idx="44" formatCode="General">
                  <c:v>1.037414E-2</c:v>
                </c:pt>
                <c:pt idx="45" formatCode="General">
                  <c:v>9.0807779999999994E-3</c:v>
                </c:pt>
                <c:pt idx="46" formatCode="General">
                  <c:v>7.6129530000000004E-3</c:v>
                </c:pt>
                <c:pt idx="47" formatCode="General">
                  <c:v>5.9698729999999997E-3</c:v>
                </c:pt>
                <c:pt idx="48" formatCode="General">
                  <c:v>4.1519829999999997E-3</c:v>
                </c:pt>
                <c:pt idx="49" formatCode="General">
                  <c:v>2.1610100000000001E-3</c:v>
                </c:pt>
                <c:pt idx="50">
                  <c:v>5.1972300000000002E-17</c:v>
                </c:pt>
                <c:pt idx="51" formatCode="General">
                  <c:v>-2.3266570000000002E-3</c:v>
                </c:pt>
                <c:pt idx="52" formatCode="General">
                  <c:v>-4.8132069999999999E-3</c:v>
                </c:pt>
                <c:pt idx="53" formatCode="General">
                  <c:v>-7.4525240000000003E-3</c:v>
                </c:pt>
                <c:pt idx="54" formatCode="General">
                  <c:v>-1.0236103999999999E-2</c:v>
                </c:pt>
                <c:pt idx="55" formatCode="General">
                  <c:v>-1.3154081E-2</c:v>
                </c:pt>
                <c:pt idx="56" formatCode="General">
                  <c:v>-1.6195237000000001E-2</c:v>
                </c:pt>
                <c:pt idx="57" formatCode="General">
                  <c:v>-1.9347034999999999E-2</c:v>
                </c:pt>
                <c:pt idx="58" formatCode="General">
                  <c:v>-2.2595654E-2</c:v>
                </c:pt>
                <c:pt idx="59" formatCode="General">
                  <c:v>-2.5926032000000002E-2</c:v>
                </c:pt>
                <c:pt idx="60" formatCode="General">
                  <c:v>-2.9321926000000002E-2</c:v>
                </c:pt>
                <c:pt idx="61" formatCode="General">
                  <c:v>-3.2765975000000003E-2</c:v>
                </c:pt>
                <c:pt idx="62" formatCode="General">
                  <c:v>-3.6239770999999997E-2</c:v>
                </c:pt>
                <c:pt idx="63" formatCode="General">
                  <c:v>-3.9723944999999997E-2</c:v>
                </c:pt>
                <c:pt idx="64" formatCode="General">
                  <c:v>-4.3198254999999998E-2</c:v>
                </c:pt>
                <c:pt idx="65" formatCode="General">
                  <c:v>-4.6641683000000003E-2</c:v>
                </c:pt>
                <c:pt idx="66" formatCode="General">
                  <c:v>-5.0032543999999998E-2</c:v>
                </c:pt>
                <c:pt idx="67" formatCode="General">
                  <c:v>-5.3348596999999998E-2</c:v>
                </c:pt>
                <c:pt idx="68" formatCode="General">
                  <c:v>-5.6567160999999998E-2</c:v>
                </c:pt>
                <c:pt idx="69" formatCode="General">
                  <c:v>-5.9665244999999999E-2</c:v>
                </c:pt>
                <c:pt idx="70" formatCode="General">
                  <c:v>-6.2619674E-2</c:v>
                </c:pt>
                <c:pt idx="71" formatCode="General">
                  <c:v>-6.5407224999999999E-2</c:v>
                </c:pt>
                <c:pt idx="72" formatCode="General">
                  <c:v>-6.8004760999999997E-2</c:v>
                </c:pt>
                <c:pt idx="73" formatCode="General">
                  <c:v>-7.0389379000000002E-2</c:v>
                </c:pt>
                <c:pt idx="74" formatCode="General">
                  <c:v>-7.2538545999999995E-2</c:v>
                </c:pt>
                <c:pt idx="75" formatCode="General">
                  <c:v>-7.4430249000000004E-2</c:v>
                </c:pt>
                <c:pt idx="76" formatCode="General">
                  <c:v>-7.6043134999999998E-2</c:v>
                </c:pt>
                <c:pt idx="77" formatCode="General">
                  <c:v>-7.7356657999999995E-2</c:v>
                </c:pt>
                <c:pt idx="78" formatCode="General">
                  <c:v>-7.8351223999999997E-2</c:v>
                </c:pt>
                <c:pt idx="79" formatCode="General">
                  <c:v>-7.9008330000000002E-2</c:v>
                </c:pt>
                <c:pt idx="80" formatCode="General">
                  <c:v>-7.9310701999999997E-2</c:v>
                </c:pt>
                <c:pt idx="81" formatCode="General">
                  <c:v>-7.9242432000000002E-2</c:v>
                </c:pt>
                <c:pt idx="82" formatCode="General">
                  <c:v>-7.8789109999999996E-2</c:v>
                </c:pt>
                <c:pt idx="83" formatCode="General">
                  <c:v>-7.7937940999999997E-2</c:v>
                </c:pt>
                <c:pt idx="84" formatCode="General">
                  <c:v>-7.6677872999999994E-2</c:v>
                </c:pt>
                <c:pt idx="85" formatCode="General">
                  <c:v>-7.4999702000000001E-2</c:v>
                </c:pt>
                <c:pt idx="86" formatCode="General">
                  <c:v>-7.2896178000000006E-2</c:v>
                </c:pt>
                <c:pt idx="87" formatCode="General">
                  <c:v>-7.0362100999999996E-2</c:v>
                </c:pt>
                <c:pt idx="88" formatCode="General">
                  <c:v>-6.7394406000000004E-2</c:v>
                </c:pt>
                <c:pt idx="89" formatCode="General">
                  <c:v>-6.3992236999999993E-2</c:v>
                </c:pt>
                <c:pt idx="90" formatCode="General">
                  <c:v>-6.0157017E-2</c:v>
                </c:pt>
                <c:pt idx="91" formatCode="General">
                  <c:v>-5.5892496E-2</c:v>
                </c:pt>
                <c:pt idx="92" formatCode="General">
                  <c:v>-5.1204802000000001E-2</c:v>
                </c:pt>
                <c:pt idx="93" formatCode="General">
                  <c:v>-4.6102465000000002E-2</c:v>
                </c:pt>
                <c:pt idx="94" formatCode="General">
                  <c:v>-4.0596436999999999E-2</c:v>
                </c:pt>
                <c:pt idx="95" formatCode="General">
                  <c:v>-3.4700097999999999E-2</c:v>
                </c:pt>
                <c:pt idx="96" formatCode="General">
                  <c:v>-2.8429251999999999E-2</c:v>
                </c:pt>
                <c:pt idx="97" formatCode="General">
                  <c:v>-2.1802098999999998E-2</c:v>
                </c:pt>
                <c:pt idx="98" formatCode="General">
                  <c:v>-1.4839206000000001E-2</c:v>
                </c:pt>
                <c:pt idx="99" formatCode="General">
                  <c:v>-7.5634589999999998E-3</c:v>
                </c:pt>
                <c:pt idx="100">
                  <c:v>-1.55354E-15</c:v>
                </c:pt>
                <c:pt idx="101" formatCode="General">
                  <c:v>7.8238449999999994E-3</c:v>
                </c:pt>
                <c:pt idx="102" formatCode="General">
                  <c:v>1.5878653999999999E-2</c:v>
                </c:pt>
                <c:pt idx="103" formatCode="General">
                  <c:v>2.4133011999999999E-2</c:v>
                </c:pt>
                <c:pt idx="104" formatCode="General">
                  <c:v>3.2553621999999997E-2</c:v>
                </c:pt>
                <c:pt idx="105" formatCode="General">
                  <c:v>4.1105428999999999E-2</c:v>
                </c:pt>
                <c:pt idx="106" formatCode="General">
                  <c:v>4.9751759999999999E-2</c:v>
                </c:pt>
                <c:pt idx="107" formatCode="General">
                  <c:v>5.8454471000000001E-2</c:v>
                </c:pt>
                <c:pt idx="108" formatCode="General">
                  <c:v>6.7174106999999997E-2</c:v>
                </c:pt>
                <c:pt idx="109" formatCode="General">
                  <c:v>7.5870069999999998E-2</c:v>
                </c:pt>
                <c:pt idx="110" formatCode="General">
                  <c:v>8.4500801E-2</c:v>
                </c:pt>
                <c:pt idx="111" formatCode="General">
                  <c:v>9.3023964000000001E-2</c:v>
                </c:pt>
                <c:pt idx="112" formatCode="General">
                  <c:v>0.101396642</c:v>
                </c:pt>
                <c:pt idx="113" formatCode="General">
                  <c:v>0.109575541</c:v>
                </c:pt>
                <c:pt idx="114" formatCode="General">
                  <c:v>0.117517195</c:v>
                </c:pt>
                <c:pt idx="115" formatCode="General">
                  <c:v>0.125178183</c:v>
                </c:pt>
                <c:pt idx="116" formatCode="General">
                  <c:v>0.13251534100000001</c:v>
                </c:pt>
                <c:pt idx="117" formatCode="General">
                  <c:v>0.13948598800000001</c:v>
                </c:pt>
                <c:pt idx="118" formatCode="General">
                  <c:v>0.14604814199999999</c:v>
                </c:pt>
                <c:pt idx="119" formatCode="General">
                  <c:v>0.15216074900000001</c:v>
                </c:pt>
                <c:pt idx="120" formatCode="General">
                  <c:v>0.15778389800000001</c:v>
                </c:pt>
                <c:pt idx="121" formatCode="General">
                  <c:v>0.16287905</c:v>
                </c:pt>
                <c:pt idx="122" formatCode="General">
                  <c:v>0.16740925000000001</c:v>
                </c:pt>
                <c:pt idx="123" formatCode="General">
                  <c:v>0.171339344</c:v>
                </c:pt>
                <c:pt idx="124" formatCode="General">
                  <c:v>0.174636188</c:v>
                </c:pt>
                <c:pt idx="125" formatCode="General">
                  <c:v>0.177268854</c:v>
                </c:pt>
                <c:pt idx="126" formatCode="General">
                  <c:v>0.17920882099999999</c:v>
                </c:pt>
                <c:pt idx="127" formatCode="General">
                  <c:v>0.180430169</c:v>
                </c:pt>
                <c:pt idx="128" formatCode="General">
                  <c:v>0.18090975500000001</c:v>
                </c:pt>
                <c:pt idx="129" formatCode="General">
                  <c:v>0.18062738</c:v>
                </c:pt>
                <c:pt idx="130" formatCode="General">
                  <c:v>0.17956595</c:v>
                </c:pt>
                <c:pt idx="131" formatCode="General">
                  <c:v>0.17771161599999999</c:v>
                </c:pt>
                <c:pt idx="132" formatCode="General">
                  <c:v>0.17505391000000001</c:v>
                </c:pt>
                <c:pt idx="133" formatCode="General">
                  <c:v>0.17158585700000001</c:v>
                </c:pt>
                <c:pt idx="134" formatCode="General">
                  <c:v>0.16730408499999999</c:v>
                </c:pt>
                <c:pt idx="135" formatCode="General">
                  <c:v>0.16220890199999999</c:v>
                </c:pt>
                <c:pt idx="136" formatCode="General">
                  <c:v>0.15630437599999999</c:v>
                </c:pt>
                <c:pt idx="137" formatCode="General">
                  <c:v>0.149598381</c:v>
                </c:pt>
                <c:pt idx="138" formatCode="General">
                  <c:v>0.142102639</c:v>
                </c:pt>
                <c:pt idx="139" formatCode="General">
                  <c:v>0.13383273300000001</c:v>
                </c:pt>
                <c:pt idx="140" formatCode="General">
                  <c:v>0.12480811</c:v>
                </c:pt>
                <c:pt idx="141" formatCode="General">
                  <c:v>0.115052063</c:v>
                </c:pt>
                <c:pt idx="142" formatCode="General">
                  <c:v>0.104591693</c:v>
                </c:pt>
                <c:pt idx="143" formatCode="General">
                  <c:v>9.3457849999999995E-2</c:v>
                </c:pt>
                <c:pt idx="144" formatCode="General">
                  <c:v>8.1685064000000002E-2</c:v>
                </c:pt>
                <c:pt idx="145" formatCode="General">
                  <c:v>6.9311446999999998E-2</c:v>
                </c:pt>
                <c:pt idx="146" formatCode="General">
                  <c:v>5.6378580999999997E-2</c:v>
                </c:pt>
                <c:pt idx="147" formatCode="General">
                  <c:v>4.2931391999999999E-2</c:v>
                </c:pt>
                <c:pt idx="148" formatCode="General">
                  <c:v>2.9017995000000001E-2</c:v>
                </c:pt>
                <c:pt idx="149" formatCode="General">
                  <c:v>1.4689535E-2</c:v>
                </c:pt>
                <c:pt idx="150">
                  <c:v>5.5452199999999998E-15</c:v>
                </c:pt>
                <c:pt idx="151" formatCode="General">
                  <c:v>-1.4993975999999999E-2</c:v>
                </c:pt>
                <c:pt idx="152" formatCode="General">
                  <c:v>-3.0233329999999999E-2</c:v>
                </c:pt>
                <c:pt idx="153" formatCode="General">
                  <c:v>-4.5656794000000001E-2</c:v>
                </c:pt>
                <c:pt idx="154" formatCode="General">
                  <c:v>-6.1201144999999998E-2</c:v>
                </c:pt>
                <c:pt idx="155" formatCode="General">
                  <c:v>-7.6801455000000005E-2</c:v>
                </c:pt>
                <c:pt idx="156" formatCode="General">
                  <c:v>-9.2391364000000004E-2</c:v>
                </c:pt>
                <c:pt idx="157" formatCode="General">
                  <c:v>-0.10790335500000001</c:v>
                </c:pt>
                <c:pt idx="158" formatCode="General">
                  <c:v>-0.12326904399999999</c:v>
                </c:pt>
                <c:pt idx="159" formatCode="General">
                  <c:v>-0.13841947600000001</c:v>
                </c:pt>
                <c:pt idx="160" formatCode="General">
                  <c:v>-0.153285433</c:v>
                </c:pt>
                <c:pt idx="161" formatCode="General">
                  <c:v>-0.167797738</c:v>
                </c:pt>
                <c:pt idx="162" formatCode="General">
                  <c:v>-0.18188757</c:v>
                </c:pt>
                <c:pt idx="163" formatCode="General">
                  <c:v>-0.19548678799999999</c:v>
                </c:pt>
                <c:pt idx="164" formatCode="General">
                  <c:v>-0.208528239</c:v>
                </c:pt>
                <c:pt idx="165" formatCode="General">
                  <c:v>-0.22094608700000001</c:v>
                </c:pt>
                <c:pt idx="166" formatCode="General">
                  <c:v>-0.23267612400000001</c:v>
                </c:pt>
                <c:pt idx="167" formatCode="General">
                  <c:v>-0.24365608699999999</c:v>
                </c:pt>
                <c:pt idx="168" formatCode="General">
                  <c:v>-0.25382596699999999</c:v>
                </c:pt>
                <c:pt idx="169" formatCode="General">
                  <c:v>-0.26312831599999997</c:v>
                </c:pt>
                <c:pt idx="170" formatCode="General">
                  <c:v>-0.27150854099999999</c:v>
                </c:pt>
                <c:pt idx="171" formatCode="General">
                  <c:v>-0.27891519399999998</c:v>
                </c:pt>
                <c:pt idx="172" formatCode="General">
                  <c:v>-0.28530024700000001</c:v>
                </c:pt>
                <c:pt idx="173" formatCode="General">
                  <c:v>-0.29061936399999999</c:v>
                </c:pt>
                <c:pt idx="174" formatCode="General">
                  <c:v>-0.29483214699999999</c:v>
                </c:pt>
                <c:pt idx="175" formatCode="General">
                  <c:v>-0.29790237899999999</c:v>
                </c:pt>
                <c:pt idx="176" formatCode="General">
                  <c:v>-0.29979824900000002</c:v>
                </c:pt>
                <c:pt idx="177" formatCode="General">
                  <c:v>-0.300492551</c:v>
                </c:pt>
                <c:pt idx="178" formatCode="General">
                  <c:v>-0.29996287999999999</c:v>
                </c:pt>
                <c:pt idx="179" formatCode="General">
                  <c:v>-0.29819179400000001</c:v>
                </c:pt>
                <c:pt idx="180" formatCode="General">
                  <c:v>-0.29516696999999997</c:v>
                </c:pt>
                <c:pt idx="181" formatCode="General">
                  <c:v>-0.290881324</c:v>
                </c:pt>
                <c:pt idx="182" formatCode="General">
                  <c:v>-0.28533312500000002</c:v>
                </c:pt>
                <c:pt idx="183" formatCode="General">
                  <c:v>-0.27852607000000001</c:v>
                </c:pt>
                <c:pt idx="184" formatCode="General">
                  <c:v>-0.27046935</c:v>
                </c:pt>
                <c:pt idx="185" formatCode="General">
                  <c:v>-0.26117768600000002</c:v>
                </c:pt>
                <c:pt idx="186" formatCode="General">
                  <c:v>-0.25067133400000002</c:v>
                </c:pt>
                <c:pt idx="187" formatCode="General">
                  <c:v>-0.23897608200000001</c:v>
                </c:pt>
                <c:pt idx="188" formatCode="General">
                  <c:v>-0.22612320499999999</c:v>
                </c:pt>
                <c:pt idx="189" formatCode="General">
                  <c:v>-0.21214940500000001</c:v>
                </c:pt>
                <c:pt idx="190" formatCode="General">
                  <c:v>-0.197096722</c:v>
                </c:pt>
                <c:pt idx="191" formatCode="General">
                  <c:v>-0.18101242400000001</c:v>
                </c:pt>
                <c:pt idx="192" formatCode="General">
                  <c:v>-0.163948869</c:v>
                </c:pt>
                <c:pt idx="193" formatCode="General">
                  <c:v>-0.145963341</c:v>
                </c:pt>
                <c:pt idx="194" formatCode="General">
                  <c:v>-0.127117867</c:v>
                </c:pt>
                <c:pt idx="195" formatCode="General">
                  <c:v>-0.107479007</c:v>
                </c:pt>
                <c:pt idx="196" formatCode="General">
                  <c:v>-8.7117627000000003E-2</c:v>
                </c:pt>
                <c:pt idx="197" formatCode="General">
                  <c:v>-6.6108637999999997E-2</c:v>
                </c:pt>
                <c:pt idx="198" formatCode="General">
                  <c:v>-4.4530729999999998E-2</c:v>
                </c:pt>
                <c:pt idx="199" formatCode="General">
                  <c:v>-2.2466071000000001E-2</c:v>
                </c:pt>
                <c:pt idx="200">
                  <c:v>3.0234400000000001E-15</c:v>
                </c:pt>
                <c:pt idx="201" formatCode="General">
                  <c:v>2.2779306999999999E-2</c:v>
                </c:pt>
                <c:pt idx="202" formatCode="General">
                  <c:v>4.5781183000000003E-2</c:v>
                </c:pt>
                <c:pt idx="203" formatCode="General">
                  <c:v>6.8912830999999994E-2</c:v>
                </c:pt>
                <c:pt idx="204" formatCode="General">
                  <c:v>9.2079701999999999E-2</c:v>
                </c:pt>
                <c:pt idx="205" formatCode="General">
                  <c:v>0.115185879</c:v>
                </c:pt>
                <c:pt idx="206" formatCode="General">
                  <c:v>0.13813447700000001</c:v>
                </c:pt>
                <c:pt idx="207" formatCode="General">
                  <c:v>0.160828051</c:v>
                </c:pt>
                <c:pt idx="208" formatCode="General">
                  <c:v>0.183169005</c:v>
                </c:pt>
                <c:pt idx="209" formatCode="General">
                  <c:v>0.20506001800000001</c:v>
                </c:pt>
                <c:pt idx="210" formatCode="General">
                  <c:v>0.226404458</c:v>
                </c:pt>
                <c:pt idx="211" formatCode="General">
                  <c:v>0.24710681600000001</c:v>
                </c:pt>
                <c:pt idx="212" formatCode="General">
                  <c:v>0.26707311900000003</c:v>
                </c:pt>
                <c:pt idx="213" formatCode="General">
                  <c:v>0.286211363</c:v>
                </c:pt>
                <c:pt idx="214" formatCode="General">
                  <c:v>0.30443192299999999</c:v>
                </c:pt>
                <c:pt idx="215" formatCode="General">
                  <c:v>0.32164796699999998</c:v>
                </c:pt>
                <c:pt idx="216" formatCode="General">
                  <c:v>0.33777586199999998</c:v>
                </c:pt>
                <c:pt idx="217" formatCode="General">
                  <c:v>0.35273556900000003</c:v>
                </c:pt>
                <c:pt idx="218" formatCode="General">
                  <c:v>0.36645102299999999</c:v>
                </c:pt>
                <c:pt idx="219" formatCode="General">
                  <c:v>0.37885050599999998</c:v>
                </c:pt>
                <c:pt idx="220" formatCode="General">
                  <c:v>0.38986700299999999</c:v>
                </c:pt>
                <c:pt idx="221" formatCode="General">
                  <c:v>0.39943853800000001</c:v>
                </c:pt>
                <c:pt idx="222" formatCode="General">
                  <c:v>0.407508496</c:v>
                </c:pt>
                <c:pt idx="223" formatCode="General">
                  <c:v>0.41402592100000002</c:v>
                </c:pt>
                <c:pt idx="224" formatCode="General">
                  <c:v>0.41894579799999998</c:v>
                </c:pt>
                <c:pt idx="225" formatCode="General">
                  <c:v>0.42222930800000003</c:v>
                </c:pt>
                <c:pt idx="226" formatCode="General">
                  <c:v>0.42384405800000002</c:v>
                </c:pt>
                <c:pt idx="227" formatCode="General">
                  <c:v>0.42376429100000002</c:v>
                </c:pt>
                <c:pt idx="228" formatCode="General">
                  <c:v>0.42197106099999998</c:v>
                </c:pt>
                <c:pt idx="229" formatCode="General">
                  <c:v>0.41845239299999998</c:v>
                </c:pt>
                <c:pt idx="230" formatCode="General">
                  <c:v>0.41320339699999997</c:v>
                </c:pt>
                <c:pt idx="231" formatCode="General">
                  <c:v>0.40622637099999998</c:v>
                </c:pt>
                <c:pt idx="232" formatCode="General">
                  <c:v>0.39753086199999998</c:v>
                </c:pt>
                <c:pt idx="233" formatCode="General">
                  <c:v>0.387133699</c:v>
                </c:pt>
                <c:pt idx="234" formatCode="General">
                  <c:v>0.37505899999999998</c:v>
                </c:pt>
                <c:pt idx="235" formatCode="General">
                  <c:v>0.361338137</c:v>
                </c:pt>
                <c:pt idx="236" formatCode="General">
                  <c:v>0.34600968500000001</c:v>
                </c:pt>
                <c:pt idx="237" formatCode="General">
                  <c:v>0.32911932300000002</c:v>
                </c:pt>
                <c:pt idx="238" formatCode="General">
                  <c:v>0.31071971700000001</c:v>
                </c:pt>
                <c:pt idx="239" formatCode="General">
                  <c:v>0.29087036500000002</c:v>
                </c:pt>
                <c:pt idx="240" formatCode="General">
                  <c:v>0.26963741000000002</c:v>
                </c:pt>
                <c:pt idx="241" formatCode="General">
                  <c:v>0.247093431</c:v>
                </c:pt>
                <c:pt idx="242" formatCode="General">
                  <c:v>0.223317195</c:v>
                </c:pt>
                <c:pt idx="243" formatCode="General">
                  <c:v>0.19839338500000001</c:v>
                </c:pt>
                <c:pt idx="244" formatCode="General">
                  <c:v>0.17241230299999999</c:v>
                </c:pt>
                <c:pt idx="245" formatCode="General">
                  <c:v>0.14546953700000001</c:v>
                </c:pt>
                <c:pt idx="246" formatCode="General">
                  <c:v>0.117665616</c:v>
                </c:pt>
                <c:pt idx="247" formatCode="General">
                  <c:v>8.9105627000000007E-2</c:v>
                </c:pt>
                <c:pt idx="248" formatCode="General">
                  <c:v>5.9898818999999999E-2</c:v>
                </c:pt>
                <c:pt idx="249" formatCode="General">
                  <c:v>3.015818E-2</c:v>
                </c:pt>
                <c:pt idx="250">
                  <c:v>-2.5426500000000001E-14</c:v>
                </c:pt>
                <c:pt idx="251" formatCode="General">
                  <c:v>-3.0456592000000001E-2</c:v>
                </c:pt>
                <c:pt idx="252" formatCode="General">
                  <c:v>-6.1090097000000003E-2</c:v>
                </c:pt>
                <c:pt idx="253" formatCode="General">
                  <c:v>-9.1777141000000007E-2</c:v>
                </c:pt>
                <c:pt idx="254" formatCode="General">
                  <c:v>-0.122392968</c:v>
                </c:pt>
                <c:pt idx="255" formatCode="General">
                  <c:v>-0.152811959</c:v>
                </c:pt>
                <c:pt idx="256" formatCode="General">
                  <c:v>-0.18290814399999999</c:v>
                </c:pt>
                <c:pt idx="257" formatCode="General">
                  <c:v>-0.21255573</c:v>
                </c:pt>
                <c:pt idx="258" formatCode="General">
                  <c:v>-0.24162963200000001</c:v>
                </c:pt>
                <c:pt idx="259" formatCode="General">
                  <c:v>-0.270005997</c:v>
                </c:pt>
                <c:pt idx="260" formatCode="General">
                  <c:v>-0.29756273700000002</c:v>
                </c:pt>
                <c:pt idx="261" formatCode="General">
                  <c:v>-0.32418005599999999</c:v>
                </c:pt>
                <c:pt idx="262" formatCode="General">
                  <c:v>-0.34974096500000001</c:v>
                </c:pt>
                <c:pt idx="263" formatCode="General">
                  <c:v>-0.37413180299999999</c:v>
                </c:pt>
                <c:pt idx="264" formatCode="General">
                  <c:v>-0.39724273399999999</c:v>
                </c:pt>
                <c:pt idx="265" formatCode="General">
                  <c:v>-0.41896824100000002</c:v>
                </c:pt>
                <c:pt idx="266" formatCode="General">
                  <c:v>-0.43920759999999998</c:v>
                </c:pt>
                <c:pt idx="267" formatCode="General">
                  <c:v>-0.45786534499999998</c:v>
                </c:pt>
                <c:pt idx="268" formatCode="General">
                  <c:v>-0.47485170599999998</c:v>
                </c:pt>
                <c:pt idx="269" formatCode="General">
                  <c:v>-0.49008303199999997</c:v>
                </c:pt>
                <c:pt idx="270" formatCode="General">
                  <c:v>-0.503482188</c:v>
                </c:pt>
                <c:pt idx="271" formatCode="General">
                  <c:v>-0.514978932</c:v>
                </c:pt>
                <c:pt idx="272" formatCode="General">
                  <c:v>-0.524510264</c:v>
                </c:pt>
                <c:pt idx="273" formatCode="General">
                  <c:v>-0.53202074099999996</c:v>
                </c:pt>
                <c:pt idx="274" formatCode="General">
                  <c:v>-0.537462777</c:v>
                </c:pt>
                <c:pt idx="275" formatCode="General">
                  <c:v>-0.540796897</c:v>
                </c:pt>
                <c:pt idx="276" formatCode="General">
                  <c:v>-0.54199196599999999</c:v>
                </c:pt>
                <c:pt idx="277" formatCode="General">
                  <c:v>-0.541025388</c:v>
                </c:pt>
                <c:pt idx="278" formatCode="General">
                  <c:v>-0.53788326200000003</c:v>
                </c:pt>
                <c:pt idx="279" formatCode="General">
                  <c:v>-0.53256051199999999</c:v>
                </c:pt>
                <c:pt idx="280" formatCode="General">
                  <c:v>-0.52506097200000001</c:v>
                </c:pt>
                <c:pt idx="281" formatCode="General">
                  <c:v>-0.51539744099999996</c:v>
                </c:pt>
                <c:pt idx="282" formatCode="General">
                  <c:v>-0.50359169800000003</c:v>
                </c:pt>
                <c:pt idx="283" formatCode="General">
                  <c:v>-0.48967448000000002</c:v>
                </c:pt>
                <c:pt idx="284" formatCode="General">
                  <c:v>-0.47368542299999999</c:v>
                </c:pt>
                <c:pt idx="285" formatCode="General">
                  <c:v>-0.45567296299999999</c:v>
                </c:pt>
                <c:pt idx="286" formatCode="General">
                  <c:v>-0.435694201</c:v>
                </c:pt>
                <c:pt idx="287" formatCode="General">
                  <c:v>-0.41381473099999999</c:v>
                </c:pt>
                <c:pt idx="288" formatCode="General">
                  <c:v>-0.39010843299999998</c:v>
                </c:pt>
                <c:pt idx="289" formatCode="General">
                  <c:v>-0.36465722499999997</c:v>
                </c:pt>
                <c:pt idx="290" formatCode="General">
                  <c:v>-0.33755078599999999</c:v>
                </c:pt>
                <c:pt idx="291" formatCode="General">
                  <c:v>-0.30888623700000001</c:v>
                </c:pt>
                <c:pt idx="292" formatCode="General">
                  <c:v>-0.27876779499999998</c:v>
                </c:pt>
                <c:pt idx="293" formatCode="General">
                  <c:v>-0.24730639500000001</c:v>
                </c:pt>
                <c:pt idx="294" formatCode="General">
                  <c:v>-0.214619276</c:v>
                </c:pt>
                <c:pt idx="295" formatCode="General">
                  <c:v>-0.18082954300000001</c:v>
                </c:pt>
                <c:pt idx="296" formatCode="General">
                  <c:v>-0.14606569999999999</c:v>
                </c:pt>
                <c:pt idx="297" formatCode="General">
                  <c:v>-0.110461157</c:v>
                </c:pt>
                <c:pt idx="298" formatCode="General">
                  <c:v>-7.4153710999999997E-2</c:v>
                </c:pt>
                <c:pt idx="299" formatCode="General">
                  <c:v>-3.7285011E-2</c:v>
                </c:pt>
                <c:pt idx="300">
                  <c:v>5.8843899999999997E-14</c:v>
                </c:pt>
                <c:pt idx="301" formatCode="General">
                  <c:v>3.7553664E-2</c:v>
                </c:pt>
                <c:pt idx="302" formatCode="General">
                  <c:v>7.5226192999999997E-2</c:v>
                </c:pt>
                <c:pt idx="303" formatCode="General">
                  <c:v>0.112866278</c:v>
                </c:pt>
                <c:pt idx="304" formatCode="General">
                  <c:v>0.15032169500000001</c:v>
                </c:pt>
                <c:pt idx="305" formatCode="General">
                  <c:v>0.187439935</c:v>
                </c:pt>
                <c:pt idx="306" formatCode="General">
                  <c:v>0.224068821</c:v>
                </c:pt>
                <c:pt idx="307" formatCode="General">
                  <c:v>0.26005714299999999</c:v>
                </c:pt>
                <c:pt idx="308" formatCode="General">
                  <c:v>0.29525528400000001</c:v>
                </c:pt>
                <c:pt idx="309" formatCode="General">
                  <c:v>0.32951584699999997</c:v>
                </c:pt>
                <c:pt idx="310" formatCode="General">
                  <c:v>0.36269427599999998</c:v>
                </c:pt>
                <c:pt idx="311" formatCode="General">
                  <c:v>0.39464946699999998</c:v>
                </c:pt>
                <c:pt idx="312" formatCode="General">
                  <c:v>0.42524437100000001</c:v>
                </c:pt>
                <c:pt idx="313" formatCode="General">
                  <c:v>0.454346586</c:v>
                </c:pt>
                <c:pt idx="314" formatCode="General">
                  <c:v>0.48182892599999999</c:v>
                </c:pt>
                <c:pt idx="315" formatCode="General">
                  <c:v>0.507569979</c:v>
                </c:pt>
                <c:pt idx="316" formatCode="General">
                  <c:v>0.53145463999999998</c:v>
                </c:pt>
                <c:pt idx="317" formatCode="General">
                  <c:v>0.55337462400000004</c:v>
                </c:pt>
                <c:pt idx="318" formatCode="General">
                  <c:v>0.57322895500000004</c:v>
                </c:pt>
                <c:pt idx="319" formatCode="General">
                  <c:v>0.59092441900000003</c:v>
                </c:pt>
                <c:pt idx="320" formatCode="General">
                  <c:v>0.60637599900000005</c:v>
                </c:pt>
                <c:pt idx="321" formatCode="General">
                  <c:v>0.61950727400000005</c:v>
                </c:pt>
                <c:pt idx="322" formatCode="General">
                  <c:v>0.63025077799999996</c:v>
                </c:pt>
                <c:pt idx="323" formatCode="General">
                  <c:v>0.63854833799999999</c:v>
                </c:pt>
                <c:pt idx="324" formatCode="General">
                  <c:v>0.64435136299999995</c:v>
                </c:pt>
                <c:pt idx="325" formatCode="General">
                  <c:v>0.64762109999999995</c:v>
                </c:pt>
                <c:pt idx="326" formatCode="General">
                  <c:v>0.64832885299999998</c:v>
                </c:pt>
                <c:pt idx="327" formatCode="General">
                  <c:v>0.646456158</c:v>
                </c:pt>
                <c:pt idx="328" formatCode="General">
                  <c:v>0.64199491799999997</c:v>
                </c:pt>
                <c:pt idx="329" formatCode="General">
                  <c:v>0.63494749699999997</c:v>
                </c:pt>
                <c:pt idx="330" formatCode="General">
                  <c:v>0.62532676799999998</c:v>
                </c:pt>
                <c:pt idx="331" formatCode="General">
                  <c:v>0.613156123</c:v>
                </c:pt>
                <c:pt idx="332" formatCode="General">
                  <c:v>0.59846943699999999</c:v>
                </c:pt>
                <c:pt idx="333" formatCode="General">
                  <c:v>0.58131098699999995</c:v>
                </c:pt>
                <c:pt idx="334" formatCode="General">
                  <c:v>0.56173532900000001</c:v>
                </c:pt>
                <c:pt idx="335" formatCode="General">
                  <c:v>0.53980713300000005</c:v>
                </c:pt>
                <c:pt idx="336" formatCode="General">
                  <c:v>0.51560097699999996</c:v>
                </c:pt>
                <c:pt idx="337" formatCode="General">
                  <c:v>0.48920109299999998</c:v>
                </c:pt>
                <c:pt idx="338" formatCode="General">
                  <c:v>0.46070107700000001</c:v>
                </c:pt>
                <c:pt idx="339" formatCode="General">
                  <c:v>0.43020355900000001</c:v>
                </c:pt>
                <c:pt idx="340" formatCode="General">
                  <c:v>0.39781982900000001</c:v>
                </c:pt>
                <c:pt idx="341" formatCode="General">
                  <c:v>0.36366943499999999</c:v>
                </c:pt>
                <c:pt idx="342" formatCode="General">
                  <c:v>0.32787973300000001</c:v>
                </c:pt>
                <c:pt idx="343" formatCode="General">
                  <c:v>0.29058541300000001</c:v>
                </c:pt>
                <c:pt idx="344" formatCode="General">
                  <c:v>0.25192798500000002</c:v>
                </c:pt>
                <c:pt idx="345" formatCode="General">
                  <c:v>0.21205524000000001</c:v>
                </c:pt>
                <c:pt idx="346" formatCode="General">
                  <c:v>0.171120675</c:v>
                </c:pt>
                <c:pt idx="347" formatCode="General">
                  <c:v>0.129282905</c:v>
                </c:pt>
                <c:pt idx="348" formatCode="General">
                  <c:v>8.6705034E-2</c:v>
                </c:pt>
                <c:pt idx="349" formatCode="General">
                  <c:v>4.3554017E-2</c:v>
                </c:pt>
                <c:pt idx="350">
                  <c:v>-9.8236899999999996E-14</c:v>
                </c:pt>
                <c:pt idx="351" formatCode="General">
                  <c:v>-4.3784361000000001E-2</c:v>
                </c:pt>
                <c:pt idx="352" formatCode="General">
                  <c:v>-8.7624588000000003E-2</c:v>
                </c:pt>
                <c:pt idx="353" formatCode="General">
                  <c:v>-0.131345083</c:v>
                </c:pt>
                <c:pt idx="354" formatCode="General">
                  <c:v>-0.17476983900000001</c:v>
                </c:pt>
                <c:pt idx="355" formatCode="General">
                  <c:v>-0.217723154</c:v>
                </c:pt>
                <c:pt idx="356" formatCode="General">
                  <c:v>-0.260030347</c:v>
                </c:pt>
                <c:pt idx="357" formatCode="General">
                  <c:v>-0.30151847799999998</c:v>
                </c:pt>
                <c:pt idx="358" formatCode="General">
                  <c:v>-0.34201705500000001</c:v>
                </c:pt>
                <c:pt idx="359" formatCode="General">
                  <c:v>-0.38135874400000003</c:v>
                </c:pt>
                <c:pt idx="360" formatCode="General">
                  <c:v>-0.419380062</c:v>
                </c:pt>
                <c:pt idx="361" formatCode="General">
                  <c:v>-0.45592206400000002</c:v>
                </c:pt>
                <c:pt idx="362" formatCode="General">
                  <c:v>-0.49083100800000001</c:v>
                </c:pt>
                <c:pt idx="363" formatCode="General">
                  <c:v>-0.52395900500000003</c:v>
                </c:pt>
                <c:pt idx="364" formatCode="General">
                  <c:v>-0.55516465000000004</c:v>
                </c:pt>
                <c:pt idx="365" formatCode="General">
                  <c:v>-0.58431362399999998</c:v>
                </c:pt>
                <c:pt idx="366" formatCode="General">
                  <c:v>-0.61127927699999995</c:v>
                </c:pt>
                <c:pt idx="367" formatCode="General">
                  <c:v>-0.63594317199999995</c:v>
                </c:pt>
                <c:pt idx="368" formatCode="General">
                  <c:v>-0.65819560899999996</c:v>
                </c:pt>
                <c:pt idx="369" formatCode="General">
                  <c:v>-0.67793610999999998</c:v>
                </c:pt>
                <c:pt idx="370" formatCode="General">
                  <c:v>-0.69507386500000001</c:v>
                </c:pt>
                <c:pt idx="371" formatCode="General">
                  <c:v>-0.709528147</c:v>
                </c:pt>
                <c:pt idx="372" formatCode="General">
                  <c:v>-0.72122868500000004</c:v>
                </c:pt>
                <c:pt idx="373" formatCode="General">
                  <c:v>-0.73011599400000005</c:v>
                </c:pt>
                <c:pt idx="374" formatCode="General">
                  <c:v>-0.73614166599999997</c:v>
                </c:pt>
                <c:pt idx="375" formatCode="General">
                  <c:v>-0.73926861200000005</c:v>
                </c:pt>
                <c:pt idx="376" formatCode="General">
                  <c:v>-0.73947126699999999</c:v>
                </c:pt>
                <c:pt idx="377" formatCode="General">
                  <c:v>-0.73673573599999997</c:v>
                </c:pt>
                <c:pt idx="378" formatCode="General">
                  <c:v>-0.73105990700000001</c:v>
                </c:pt>
                <c:pt idx="379" formatCode="General">
                  <c:v>-0.72245350699999999</c:v>
                </c:pt>
                <c:pt idx="380" formatCode="General">
                  <c:v>-0.71093811299999998</c:v>
                </c:pt>
                <c:pt idx="381" formatCode="General">
                  <c:v>-0.69654711499999999</c:v>
                </c:pt>
                <c:pt idx="382" formatCode="General">
                  <c:v>-0.67932562900000004</c:v>
                </c:pt>
                <c:pt idx="383" formatCode="General">
                  <c:v>-0.659330364</c:v>
                </c:pt>
                <c:pt idx="384" formatCode="General">
                  <c:v>-0.63662943999999999</c:v>
                </c:pt>
                <c:pt idx="385" formatCode="General">
                  <c:v>-0.61130215700000001</c:v>
                </c:pt>
                <c:pt idx="386" formatCode="General">
                  <c:v>-0.58343872399999996</c:v>
                </c:pt>
                <c:pt idx="387" formatCode="General">
                  <c:v>-0.55313993100000003</c:v>
                </c:pt>
                <c:pt idx="388" formatCode="General">
                  <c:v>-0.52051678999999995</c:v>
                </c:pt>
                <c:pt idx="389" formatCode="General">
                  <c:v>-0.48569012</c:v>
                </c:pt>
                <c:pt idx="390" formatCode="General">
                  <c:v>-0.448790103</c:v>
                </c:pt>
                <c:pt idx="391" formatCode="General">
                  <c:v>-0.40995578799999999</c:v>
                </c:pt>
                <c:pt idx="392" formatCode="General">
                  <c:v>-0.36933456999999997</c:v>
                </c:pt>
                <c:pt idx="393" formatCode="General">
                  <c:v>-0.32708161600000002</c:v>
                </c:pt>
                <c:pt idx="394" formatCode="General">
                  <c:v>-0.28335927799999999</c:v>
                </c:pt>
                <c:pt idx="395" formatCode="General">
                  <c:v>-0.238336454</c:v>
                </c:pt>
                <c:pt idx="396" formatCode="General">
                  <c:v>-0.192187937</c:v>
                </c:pt>
                <c:pt idx="397" formatCode="General">
                  <c:v>-0.14509372500000001</c:v>
                </c:pt>
                <c:pt idx="398" formatCode="General">
                  <c:v>-9.7238317000000005E-2</c:v>
                </c:pt>
                <c:pt idx="399" formatCode="General">
                  <c:v>-4.8809979000000003E-2</c:v>
                </c:pt>
                <c:pt idx="400">
                  <c:v>1.45889E-13</c:v>
                </c:pt>
                <c:pt idx="401" formatCode="General">
                  <c:v>4.8998071999999997E-2</c:v>
                </c:pt>
                <c:pt idx="402" formatCode="General">
                  <c:v>9.7989204999999996E-2</c:v>
                </c:pt>
                <c:pt idx="403" formatCode="General">
                  <c:v>0.146777662</c:v>
                </c:pt>
                <c:pt idx="404" formatCode="General">
                  <c:v>0.195167796</c:v>
                </c:pt>
                <c:pt idx="405" formatCode="General">
                  <c:v>0.24296483499999999</c:v>
                </c:pt>
                <c:pt idx="406" formatCode="General">
                  <c:v>0.28997567699999999</c:v>
                </c:pt>
                <c:pt idx="407" formatCode="General">
                  <c:v>0.33600967500000001</c:v>
                </c:pt>
                <c:pt idx="408" formatCode="General">
                  <c:v>0.38087941400000003</c:v>
                </c:pt>
                <c:pt idx="409" formatCode="General">
                  <c:v>0.424401482</c:v>
                </c:pt>
                <c:pt idx="410" formatCode="General">
                  <c:v>0.46639722300000003</c:v>
                </c:pt>
                <c:pt idx="411" formatCode="General">
                  <c:v>0.50669347799999997</c:v>
                </c:pt>
                <c:pt idx="412" formatCode="General">
                  <c:v>0.54512330099999995</c:v>
                </c:pt>
                <c:pt idx="413" formatCode="General">
                  <c:v>0.581526655</c:v>
                </c:pt>
                <c:pt idx="414" formatCode="General">
                  <c:v>0.61575108199999995</c:v>
                </c:pt>
                <c:pt idx="415" formatCode="General">
                  <c:v>0.64765234400000005</c:v>
                </c:pt>
                <c:pt idx="416" formatCode="General">
                  <c:v>0.67709503199999999</c:v>
                </c:pt>
                <c:pt idx="417" formatCode="General">
                  <c:v>0.70395314600000003</c:v>
                </c:pt>
                <c:pt idx="418" formatCode="General">
                  <c:v>0.72811062999999998</c:v>
                </c:pt>
                <c:pt idx="419" formatCode="General">
                  <c:v>0.74946187500000006</c:v>
                </c:pt>
                <c:pt idx="420" formatCode="General">
                  <c:v>0.76791218000000006</c:v>
                </c:pt>
                <c:pt idx="421" formatCode="General">
                  <c:v>0.78337817099999996</c:v>
                </c:pt>
                <c:pt idx="422" formatCode="General">
                  <c:v>0.79578816799999996</c:v>
                </c:pt>
                <c:pt idx="423" formatCode="General">
                  <c:v>0.805082521</c:v>
                </c:pt>
                <c:pt idx="424" formatCode="General">
                  <c:v>0.81121388000000005</c:v>
                </c:pt>
                <c:pt idx="425" formatCode="General">
                  <c:v>0.81414743000000001</c:v>
                </c:pt>
                <c:pt idx="426" formatCode="General">
                  <c:v>0.81386107200000002</c:v>
                </c:pt>
                <c:pt idx="427" formatCode="General">
                  <c:v>0.81034554700000005</c:v>
                </c:pt>
                <c:pt idx="428" formatCode="General">
                  <c:v>0.80360451799999999</c:v>
                </c:pt>
                <c:pt idx="429" formatCode="General">
                  <c:v>0.79365459000000005</c:v>
                </c:pt>
                <c:pt idx="430" formatCode="General">
                  <c:v>0.78052529000000004</c:v>
                </c:pt>
                <c:pt idx="431" formatCode="General">
                  <c:v>0.764258981</c:v>
                </c:pt>
                <c:pt idx="432" formatCode="General">
                  <c:v>0.74491073299999999</c:v>
                </c:pt>
                <c:pt idx="433" formatCode="General">
                  <c:v>0.72254813699999998</c:v>
                </c:pt>
                <c:pt idx="434" formatCode="General">
                  <c:v>0.69725107500000005</c:v>
                </c:pt>
                <c:pt idx="435" formatCode="General">
                  <c:v>0.66911142800000001</c:v>
                </c:pt>
                <c:pt idx="436" formatCode="General">
                  <c:v>0.63823274799999996</c:v>
                </c:pt>
                <c:pt idx="437" formatCode="General">
                  <c:v>0.60472986900000003</c:v>
                </c:pt>
                <c:pt idx="438" formatCode="General">
                  <c:v>0.56872847999999998</c:v>
                </c:pt>
                <c:pt idx="439" formatCode="General">
                  <c:v>0.53036465200000005</c:v>
                </c:pt>
                <c:pt idx="440" formatCode="General">
                  <c:v>0.489784316</c:v>
                </c:pt>
                <c:pt idx="441" formatCode="General">
                  <c:v>0.44714270699999997</c:v>
                </c:pt>
                <c:pt idx="442" formatCode="General">
                  <c:v>0.40260376199999998</c:v>
                </c:pt>
                <c:pt idx="443" formatCode="General">
                  <c:v>0.35633948700000001</c:v>
                </c:pt>
                <c:pt idx="444" formatCode="General">
                  <c:v>0.30852928800000001</c:v>
                </c:pt>
                <c:pt idx="445" formatCode="General">
                  <c:v>0.25935926599999998</c:v>
                </c:pt>
                <c:pt idx="446" formatCode="General">
                  <c:v>0.20902148800000001</c:v>
                </c:pt>
                <c:pt idx="447" formatCode="General">
                  <c:v>0.15771323100000001</c:v>
                </c:pt>
                <c:pt idx="448" formatCode="General">
                  <c:v>0.105636203</c:v>
                </c:pt>
                <c:pt idx="449" formatCode="General">
                  <c:v>5.2995741999999998E-2</c:v>
                </c:pt>
                <c:pt idx="450">
                  <c:v>-1.9423999999999999E-13</c:v>
                </c:pt>
                <c:pt idx="451" formatCode="General">
                  <c:v>-5.3140886999999998E-2</c:v>
                </c:pt>
                <c:pt idx="452" formatCode="General">
                  <c:v>-0.106215638</c:v>
                </c:pt>
                <c:pt idx="453" formatCode="General">
                  <c:v>-0.15901267399999999</c:v>
                </c:pt>
                <c:pt idx="454" formatCode="General">
                  <c:v>-0.211320971</c:v>
                </c:pt>
                <c:pt idx="455" formatCode="General">
                  <c:v>-0.26293090299999999</c:v>
                </c:pt>
                <c:pt idx="456" formatCode="General">
                  <c:v>-0.313635096</c:v>
                </c:pt>
                <c:pt idx="457" formatCode="General">
                  <c:v>-0.363229262</c:v>
                </c:pt>
                <c:pt idx="458" formatCode="General">
                  <c:v>-0.41151303299999997</c:v>
                </c:pt>
                <c:pt idx="459" formatCode="General">
                  <c:v>-0.45829077000000001</c:v>
                </c:pt>
                <c:pt idx="460" formatCode="General">
                  <c:v>-0.50337236600000002</c:v>
                </c:pt>
                <c:pt idx="461" formatCode="General">
                  <c:v>-0.54657402099999997</c:v>
                </c:pt>
                <c:pt idx="462" formatCode="General">
                  <c:v>-0.58771899800000005</c:v>
                </c:pt>
                <c:pt idx="463" formatCode="General">
                  <c:v>-0.62663834900000004</c:v>
                </c:pt>
                <c:pt idx="464" formatCode="General">
                  <c:v>-0.66317161099999999</c:v>
                </c:pt>
                <c:pt idx="465" formatCode="General">
                  <c:v>-0.69716747599999995</c:v>
                </c:pt>
                <c:pt idx="466" formatCode="General">
                  <c:v>-0.728484413</c:v>
                </c:pt>
                <c:pt idx="467" formatCode="General">
                  <c:v>-0.75699126800000005</c:v>
                </c:pt>
                <c:pt idx="468" formatCode="General">
                  <c:v>-0.78256780800000003</c:v>
                </c:pt>
                <c:pt idx="469" formatCode="General">
                  <c:v>-0.80510523199999995</c:v>
                </c:pt>
                <c:pt idx="470" formatCode="General">
                  <c:v>-0.82450663700000004</c:v>
                </c:pt>
                <c:pt idx="471" formatCode="General">
                  <c:v>-0.84068742699999999</c:v>
                </c:pt>
                <c:pt idx="472" formatCode="General">
                  <c:v>-0.85357568900000003</c:v>
                </c:pt>
                <c:pt idx="473" formatCode="General">
                  <c:v>-0.86311250500000003</c:v>
                </c:pt>
                <c:pt idx="474" formatCode="General">
                  <c:v>-0.86925221699999999</c:v>
                </c:pt>
                <c:pt idx="475" formatCode="General">
                  <c:v>-0.87196264499999998</c:v>
                </c:pt>
                <c:pt idx="476" formatCode="General">
                  <c:v>-0.87122523799999996</c:v>
                </c:pt>
                <c:pt idx="477" formatCode="General">
                  <c:v>-0.86703518599999996</c:v>
                </c:pt>
                <c:pt idx="478" formatCode="General">
                  <c:v>-0.85940146399999995</c:v>
                </c:pt>
                <c:pt idx="479" formatCode="General">
                  <c:v>-0.848346826</c:v>
                </c:pt>
                <c:pt idx="480" formatCode="General">
                  <c:v>-0.83390774499999998</c:v>
                </c:pt>
                <c:pt idx="481" formatCode="General">
                  <c:v>-0.81613429500000001</c:v>
                </c:pt>
                <c:pt idx="482" formatCode="General">
                  <c:v>-0.79508997699999995</c:v>
                </c:pt>
                <c:pt idx="483" formatCode="General">
                  <c:v>-0.77085149500000005</c:v>
                </c:pt>
                <c:pt idx="484" formatCode="General">
                  <c:v>-0.74350847099999995</c:v>
                </c:pt>
                <c:pt idx="485" formatCode="General">
                  <c:v>-0.71316311799999998</c:v>
                </c:pt>
                <c:pt idx="486" formatCode="General">
                  <c:v>-0.67992985100000003</c:v>
                </c:pt>
                <c:pt idx="487" formatCode="General">
                  <c:v>-0.64393485399999995</c:v>
                </c:pt>
                <c:pt idx="488" formatCode="General">
                  <c:v>-0.60531559700000004</c:v>
                </c:pt>
                <c:pt idx="489" formatCode="General">
                  <c:v>-0.56422030700000003</c:v>
                </c:pt>
                <c:pt idx="490" formatCode="General">
                  <c:v>-0.52080739899999995</c:v>
                </c:pt>
                <c:pt idx="491" formatCode="General">
                  <c:v>-0.475244852</c:v>
                </c:pt>
                <c:pt idx="492" formatCode="General">
                  <c:v>-0.42770956199999999</c:v>
                </c:pt>
                <c:pt idx="493" formatCode="General">
                  <c:v>-0.37838664599999999</c:v>
                </c:pt>
                <c:pt idx="494" formatCode="General">
                  <c:v>-0.32746871799999999</c:v>
                </c:pt>
                <c:pt idx="495" formatCode="General">
                  <c:v>-0.27515512600000003</c:v>
                </c:pt>
                <c:pt idx="496" formatCode="General">
                  <c:v>-0.22165117300000001</c:v>
                </c:pt>
                <c:pt idx="497" formatCode="General">
                  <c:v>-0.16716729799999999</c:v>
                </c:pt>
                <c:pt idx="498" formatCode="General">
                  <c:v>-0.111918248</c:v>
                </c:pt>
                <c:pt idx="499" formatCode="General">
                  <c:v>-5.6122221E-2</c:v>
                </c:pt>
                <c:pt idx="500">
                  <c:v>2.4681600000000002E-13</c:v>
                </c:pt>
                <c:pt idx="501" formatCode="General">
                  <c:v>5.6225928000000001E-2</c:v>
                </c:pt>
                <c:pt idx="502" formatCode="General">
                  <c:v>0.112332258</c:v>
                </c:pt>
                <c:pt idx="503" formatCode="General">
                  <c:v>0.16809576500000001</c:v>
                </c:pt>
                <c:pt idx="504" formatCode="General">
                  <c:v>0.223294193</c:v>
                </c:pt>
                <c:pt idx="505" formatCode="General">
                  <c:v>0.27770714899999999</c:v>
                </c:pt>
                <c:pt idx="506" formatCode="General">
                  <c:v>0.33111699100000003</c:v>
                </c:pt>
                <c:pt idx="507" formatCode="General">
                  <c:v>0.38330970199999997</c:v>
                </c:pt>
                <c:pt idx="508" formatCode="General">
                  <c:v>0.43407575300000001</c:v>
                </c:pt>
                <c:pt idx="509" formatCode="General">
                  <c:v>0.48321095200000003</c:v>
                </c:pt>
                <c:pt idx="510" formatCode="General">
                  <c:v>0.53051726600000004</c:v>
                </c:pt>
                <c:pt idx="511" formatCode="General">
                  <c:v>0.57580363199999995</c:v>
                </c:pt>
                <c:pt idx="512" formatCode="General">
                  <c:v>0.61888672199999994</c:v>
                </c:pt>
                <c:pt idx="513" formatCode="General">
                  <c:v>0.6595917</c:v>
                </c:pt>
                <c:pt idx="514" formatCode="General">
                  <c:v>0.69775292899999997</c:v>
                </c:pt>
                <c:pt idx="515" formatCode="General">
                  <c:v>0.73321465200000002</c:v>
                </c:pt>
                <c:pt idx="516" formatCode="General">
                  <c:v>0.76583162800000004</c:v>
                </c:pt>
                <c:pt idx="517" formatCode="General">
                  <c:v>0.79546973200000004</c:v>
                </c:pt>
                <c:pt idx="518" formatCode="General">
                  <c:v>0.82200650799999997</c:v>
                </c:pt>
                <c:pt idx="519" formatCode="General">
                  <c:v>0.845331677</c:v>
                </c:pt>
                <c:pt idx="520" formatCode="General">
                  <c:v>0.865347596</c:v>
                </c:pt>
                <c:pt idx="521" formatCode="General">
                  <c:v>0.88196966700000001</c:v>
                </c:pt>
                <c:pt idx="522" formatCode="General">
                  <c:v>0.895126698</c:v>
                </c:pt>
                <c:pt idx="523" formatCode="General">
                  <c:v>0.90476120299999996</c:v>
                </c:pt>
                <c:pt idx="524" formatCode="General">
                  <c:v>0.91082965500000002</c:v>
                </c:pt>
                <c:pt idx="525" formatCode="General">
                  <c:v>0.91330268000000003</c:v>
                </c:pt>
                <c:pt idx="526" formatCode="General">
                  <c:v>0.91216519100000004</c:v>
                </c:pt>
                <c:pt idx="527" formatCode="General">
                  <c:v>0.90741647299999995</c:v>
                </c:pt>
                <c:pt idx="528" formatCode="General">
                  <c:v>0.89907020400000004</c:v>
                </c:pt>
                <c:pt idx="529" formatCode="General">
                  <c:v>0.88715442</c:v>
                </c:pt>
                <c:pt idx="530" formatCode="General">
                  <c:v>0.87171142099999999</c:v>
                </c:pt>
                <c:pt idx="531" formatCode="General">
                  <c:v>0.85279762400000003</c:v>
                </c:pt>
                <c:pt idx="532" formatCode="General">
                  <c:v>0.83048335299999998</c:v>
                </c:pt>
                <c:pt idx="533" formatCode="General">
                  <c:v>0.80485257799999999</c:v>
                </c:pt>
                <c:pt idx="534" formatCode="General">
                  <c:v>0.77600259999999999</c:v>
                </c:pt>
                <c:pt idx="535" formatCode="General">
                  <c:v>0.74404367000000005</c:v>
                </c:pt>
                <c:pt idx="536" formatCode="General">
                  <c:v>0.70909857700000001</c:v>
                </c:pt>
                <c:pt idx="537" formatCode="General">
                  <c:v>0.67130216200000004</c:v>
                </c:pt>
                <c:pt idx="538" formatCode="General">
                  <c:v>0.63080080000000005</c:v>
                </c:pt>
                <c:pt idx="539" formatCode="General">
                  <c:v>0.58775182999999998</c:v>
                </c:pt>
                <c:pt idx="540" formatCode="General">
                  <c:v>0.54232293200000004</c:v>
                </c:pt>
                <c:pt idx="541" formatCode="General">
                  <c:v>0.49469148099999999</c:v>
                </c:pt>
                <c:pt idx="542" formatCode="General">
                  <c:v>0.445043837</c:v>
                </c:pt>
                <c:pt idx="543" formatCode="General">
                  <c:v>0.39357462100000001</c:v>
                </c:pt>
                <c:pt idx="544" formatCode="General">
                  <c:v>0.34048594199999999</c:v>
                </c:pt>
                <c:pt idx="545" formatCode="General">
                  <c:v>0.28598659700000001</c:v>
                </c:pt>
                <c:pt idx="546" formatCode="General">
                  <c:v>0.230291247</c:v>
                </c:pt>
                <c:pt idx="547" formatCode="General">
                  <c:v>0.173619565</c:v>
                </c:pt>
                <c:pt idx="548" formatCode="General">
                  <c:v>0.116195364</c:v>
                </c:pt>
                <c:pt idx="549" formatCode="General">
                  <c:v>5.8245706000000001E-2</c:v>
                </c:pt>
                <c:pt idx="550">
                  <c:v>-2.9881500000000002E-13</c:v>
                </c:pt>
                <c:pt idx="551" formatCode="General">
                  <c:v>-5.8310912999999999E-2</c:v>
                </c:pt>
                <c:pt idx="552" formatCode="General">
                  <c:v>-0.11645568000000001</c:v>
                </c:pt>
                <c:pt idx="553" formatCode="General">
                  <c:v>-0.174203361</c:v>
                </c:pt>
                <c:pt idx="554" formatCode="General">
                  <c:v>-0.23132434900000001</c:v>
                </c:pt>
                <c:pt idx="555" formatCode="General">
                  <c:v>-0.28759129300000003</c:v>
                </c:pt>
                <c:pt idx="556" formatCode="General">
                  <c:v>-0.342780005</c:v>
                </c:pt>
                <c:pt idx="557" formatCode="General">
                  <c:v>-0.39667035699999997</c:v>
                </c:pt>
                <c:pt idx="558" formatCode="General">
                  <c:v>-0.44904717100000002</c:v>
                </c:pt>
                <c:pt idx="559" formatCode="General">
                  <c:v>-0.49970107499999999</c:v>
                </c:pt>
                <c:pt idx="560" formatCode="General">
                  <c:v>-0.54842935100000001</c:v>
                </c:pt>
                <c:pt idx="561" formatCode="General">
                  <c:v>-0.59503674600000001</c:v>
                </c:pt>
                <c:pt idx="562" formatCode="General">
                  <c:v>-0.63933626300000002</c:v>
                </c:pt>
                <c:pt idx="563" formatCode="General">
                  <c:v>-0.68114991300000005</c:v>
                </c:pt>
                <c:pt idx="564" formatCode="General">
                  <c:v>-0.72030943300000005</c:v>
                </c:pt>
                <c:pt idx="565" formatCode="General">
                  <c:v>-0.75665696999999998</c:v>
                </c:pt>
                <c:pt idx="566" formatCode="General">
                  <c:v>-0.79004571400000001</c:v>
                </c:pt>
                <c:pt idx="567" formatCode="General">
                  <c:v>-0.82034050400000003</c:v>
                </c:pt>
                <c:pt idx="568" formatCode="General">
                  <c:v>-0.84741836599999998</c:v>
                </c:pt>
                <c:pt idx="569" formatCode="General">
                  <c:v>-0.87116902399999996</c:v>
                </c:pt>
                <c:pt idx="570" formatCode="General">
                  <c:v>-0.89149534500000005</c:v>
                </c:pt>
                <c:pt idx="571" formatCode="General">
                  <c:v>-0.90831373900000001</c:v>
                </c:pt>
                <c:pt idx="572" formatCode="General">
                  <c:v>-0.92155450500000002</c:v>
                </c:pt>
                <c:pt idx="573" formatCode="General">
                  <c:v>-0.93116211900000001</c:v>
                </c:pt>
                <c:pt idx="574" formatCode="General">
                  <c:v>-0.93709546700000002</c:v>
                </c:pt>
                <c:pt idx="575" formatCode="General">
                  <c:v>-0.93932802299999996</c:v>
                </c:pt>
                <c:pt idx="576" formatCode="General">
                  <c:v>-0.93784796000000004</c:v>
                </c:pt>
                <c:pt idx="577" formatCode="General">
                  <c:v>-0.93265821400000004</c:v>
                </c:pt>
                <c:pt idx="578" formatCode="General">
                  <c:v>-0.92377648199999995</c:v>
                </c:pt>
                <c:pt idx="579" formatCode="General">
                  <c:v>-0.91123516000000004</c:v>
                </c:pt>
                <c:pt idx="580" formatCode="General">
                  <c:v>-0.89508122700000003</c:v>
                </c:pt>
                <c:pt idx="581" formatCode="General">
                  <c:v>-0.87537606700000004</c:v>
                </c:pt>
                <c:pt idx="582" formatCode="General">
                  <c:v>-0.85219523200000002</c:v>
                </c:pt>
                <c:pt idx="583" formatCode="General">
                  <c:v>-0.82562815700000003</c:v>
                </c:pt>
                <c:pt idx="584" formatCode="General">
                  <c:v>-0.79577780200000003</c:v>
                </c:pt>
                <c:pt idx="585" formatCode="General">
                  <c:v>-0.76276026100000005</c:v>
                </c:pt>
                <c:pt idx="586" formatCode="General">
                  <c:v>-0.72670430100000005</c:v>
                </c:pt>
                <c:pt idx="587" formatCode="General">
                  <c:v>-0.68775085899999999</c:v>
                </c:pt>
                <c:pt idx="588" formatCode="General">
                  <c:v>-0.64605248400000004</c:v>
                </c:pt>
                <c:pt idx="589" formatCode="General">
                  <c:v>-0.60177274400000003</c:v>
                </c:pt>
                <c:pt idx="590" formatCode="General">
                  <c:v>-0.55508557000000003</c:v>
                </c:pt>
                <c:pt idx="591" formatCode="General">
                  <c:v>-0.50617457499999996</c:v>
                </c:pt>
                <c:pt idx="592" formatCode="General">
                  <c:v>-0.45523232899999999</c:v>
                </c:pt>
                <c:pt idx="593" formatCode="General">
                  <c:v>-0.40245958799999998</c:v>
                </c:pt>
                <c:pt idx="594" formatCode="General">
                  <c:v>-0.34806450799999999</c:v>
                </c:pt>
                <c:pt idx="595" formatCode="General">
                  <c:v>-0.29226181099999998</c:v>
                </c:pt>
                <c:pt idx="596" formatCode="General">
                  <c:v>-0.23527193800000001</c:v>
                </c:pt>
                <c:pt idx="597" formatCode="General">
                  <c:v>-0.177320169</c:v>
                </c:pt>
                <c:pt idx="598" formatCode="General">
                  <c:v>-0.11863573199999999</c:v>
                </c:pt>
                <c:pt idx="599" formatCode="General">
                  <c:v>-5.9450886000000001E-2</c:v>
                </c:pt>
                <c:pt idx="600">
                  <c:v>3.4852900000000001E-13</c:v>
                </c:pt>
                <c:pt idx="601" formatCode="General">
                  <c:v>5.9481381999999999E-2</c:v>
                </c:pt>
                <c:pt idx="602" formatCode="General">
                  <c:v>0.118757478</c:v>
                </c:pt>
                <c:pt idx="603" formatCode="General">
                  <c:v>0.177593209</c:v>
                </c:pt>
                <c:pt idx="604" formatCode="General">
                  <c:v>0.235755135</c:v>
                </c:pt>
                <c:pt idx="605" formatCode="General">
                  <c:v>0.29301238800000001</c:v>
                </c:pt>
                <c:pt idx="606" formatCode="General">
                  <c:v>0.34913759</c:v>
                </c:pt>
                <c:pt idx="607" formatCode="General">
                  <c:v>0.403907766</c:v>
                </c:pt>
                <c:pt idx="608" formatCode="General">
                  <c:v>0.457105229</c:v>
                </c:pt>
                <c:pt idx="609" formatCode="General">
                  <c:v>0.50851845399999995</c:v>
                </c:pt>
                <c:pt idx="610" formatCode="General">
                  <c:v>0.55794291799999995</c:v>
                </c:pt>
                <c:pt idx="611" formatCode="General">
                  <c:v>0.60518192500000001</c:v>
                </c:pt>
                <c:pt idx="612" formatCode="General">
                  <c:v>0.650047386</c:v>
                </c:pt>
                <c:pt idx="613" formatCode="General">
                  <c:v>0.69236057399999995</c:v>
                </c:pt>
                <c:pt idx="614" formatCode="General">
                  <c:v>0.73195284199999999</c:v>
                </c:pt>
                <c:pt idx="615" formatCode="General">
                  <c:v>0.768666293</c:v>
                </c:pt>
                <c:pt idx="616" formatCode="General">
                  <c:v>0.80235441699999999</c:v>
                </c:pt>
                <c:pt idx="617" formatCode="General">
                  <c:v>0.83288267800000004</c:v>
                </c:pt>
                <c:pt idx="618" formatCode="General">
                  <c:v>0.86012904899999998</c:v>
                </c:pt>
                <c:pt idx="619" formatCode="General">
                  <c:v>0.88398450900000003</c:v>
                </c:pt>
                <c:pt idx="620" formatCode="General">
                  <c:v>0.90435347499999996</c:v>
                </c:pt>
                <c:pt idx="621" formatCode="General">
                  <c:v>0.92115418900000001</c:v>
                </c:pt>
                <c:pt idx="622" formatCode="General">
                  <c:v>0.93431904700000001</c:v>
                </c:pt>
                <c:pt idx="623" formatCode="General">
                  <c:v>0.94379487200000001</c:v>
                </c:pt>
                <c:pt idx="624" formatCode="General">
                  <c:v>0.94954313000000001</c:v>
                </c:pt>
                <c:pt idx="625" formatCode="General">
                  <c:v>0.95154008499999998</c:v>
                </c:pt>
                <c:pt idx="626" formatCode="General">
                  <c:v>0.94977689799999998</c:v>
                </c:pt>
                <c:pt idx="627" formatCode="General">
                  <c:v>0.944259666</c:v>
                </c:pt>
                <c:pt idx="628" formatCode="General">
                  <c:v>0.93500939800000005</c:v>
                </c:pt>
                <c:pt idx="629" formatCode="General">
                  <c:v>0.92206193999999997</c:v>
                </c:pt>
                <c:pt idx="630" formatCode="General">
                  <c:v>0.905467829</c:v>
                </c:pt>
                <c:pt idx="631" formatCode="General">
                  <c:v>0.88529209499999995</c:v>
                </c:pt>
                <c:pt idx="632" formatCode="General">
                  <c:v>0.86161401000000004</c:v>
                </c:pt>
                <c:pt idx="633" formatCode="General">
                  <c:v>0.83452676599999998</c:v>
                </c:pt>
                <c:pt idx="634" formatCode="General">
                  <c:v>0.80413711300000001</c:v>
                </c:pt>
                <c:pt idx="635" formatCode="General">
                  <c:v>0.77056493400000003</c:v>
                </c:pt>
                <c:pt idx="636" formatCode="General">
                  <c:v>0.73394276599999997</c:v>
                </c:pt>
                <c:pt idx="637" formatCode="General">
                  <c:v>0.694415279</c:v>
                </c:pt>
                <c:pt idx="638" formatCode="General">
                  <c:v>0.65213869599999996</c:v>
                </c:pt>
                <c:pt idx="639" formatCode="General">
                  <c:v>0.60728017599999995</c:v>
                </c:pt>
                <c:pt idx="640" formatCode="General">
                  <c:v>0.56001714899999999</c:v>
                </c:pt>
                <c:pt idx="641" formatCode="General">
                  <c:v>0.510536608</c:v>
                </c:pt>
                <c:pt idx="642" formatCode="General">
                  <c:v>0.459034369</c:v>
                </c:pt>
                <c:pt idx="643" formatCode="General">
                  <c:v>0.40571428700000001</c:v>
                </c:pt>
                <c:pt idx="644" formatCode="General">
                  <c:v>0.35078745099999997</c:v>
                </c:pt>
                <c:pt idx="645" formatCode="General">
                  <c:v>0.29447134000000003</c:v>
                </c:pt>
                <c:pt idx="646" formatCode="General">
                  <c:v>0.236988957</c:v>
                </c:pt>
                <c:pt idx="647" formatCode="General">
                  <c:v>0.17856794500000001</c:v>
                </c:pt>
                <c:pt idx="648" formatCode="General">
                  <c:v>0.11943967799999999</c:v>
                </c:pt>
                <c:pt idx="649" formatCode="General">
                  <c:v>5.9838341000000003E-2</c:v>
                </c:pt>
                <c:pt idx="650">
                  <c:v>-3.47208E-13</c:v>
                </c:pt>
                <c:pt idx="651" formatCode="General">
                  <c:v>-5.9838342000000003E-2</c:v>
                </c:pt>
                <c:pt idx="652" formatCode="General">
                  <c:v>-0.119439683</c:v>
                </c:pt>
                <c:pt idx="653" formatCode="General">
                  <c:v>-0.17856796799999999</c:v>
                </c:pt>
                <c:pt idx="654" formatCode="General">
                  <c:v>-0.23698903099999999</c:v>
                </c:pt>
                <c:pt idx="655" formatCode="General">
                  <c:v>-0.29447151900000001</c:v>
                </c:pt>
                <c:pt idx="656" formatCode="General">
                  <c:v>-0.350787819</c:v>
                </c:pt>
                <c:pt idx="657" formatCode="General">
                  <c:v>-0.40571496299999998</c:v>
                </c:pt>
                <c:pt idx="658" formatCode="General">
                  <c:v>-0.45903550999999998</c:v>
                </c:pt>
                <c:pt idx="659" formatCode="General">
                  <c:v>-0.51053841499999997</c:v>
                </c:pt>
                <c:pt idx="660" formatCode="General">
                  <c:v>-0.56001986800000003</c:v>
                </c:pt>
                <c:pt idx="661" formatCode="General">
                  <c:v>-0.60728410099999997</c:v>
                </c:pt>
                <c:pt idx="662" formatCode="General">
                  <c:v>-0.65214416799999997</c:v>
                </c:pt>
                <c:pt idx="663" formatCode="General">
                  <c:v>-0.69442268799999995</c:v>
                </c:pt>
                <c:pt idx="664" formatCode="General">
                  <c:v>-0.73395254700000001</c:v>
                </c:pt>
                <c:pt idx="665" formatCode="General">
                  <c:v>-0.77057756399999999</c:v>
                </c:pt>
                <c:pt idx="666" formatCode="General">
                  <c:v>-0.80415311099999998</c:v>
                </c:pt>
                <c:pt idx="667" formatCode="General">
                  <c:v>-0.83454667999999999</c:v>
                </c:pt>
                <c:pt idx="668" formatCode="General">
                  <c:v>-0.86163841799999996</c:v>
                </c:pt>
                <c:pt idx="669" formatCode="General">
                  <c:v>-0.88532159200000005</c:v>
                </c:pt>
                <c:pt idx="670" formatCode="General">
                  <c:v>-0.90550301899999996</c:v>
                </c:pt>
                <c:pt idx="671" formatCode="General">
                  <c:v>-0.92210342599999995</c:v>
                </c:pt>
                <c:pt idx="672" formatCode="General">
                  <c:v>-0.93505777000000001</c:v>
                </c:pt>
                <c:pt idx="673" formatCode="General">
                  <c:v>-0.94431548899999995</c:v>
                </c:pt>
                <c:pt idx="674" formatCode="General">
                  <c:v>-0.94984069800000004</c:v>
                </c:pt>
                <c:pt idx="675" formatCode="General">
                  <c:v>-0.95161233700000003</c:v>
                </c:pt>
                <c:pt idx="676" formatCode="General">
                  <c:v>-0.94962423900000004</c:v>
                </c:pt>
                <c:pt idx="677" formatCode="General">
                  <c:v>-0.94388516200000006</c:v>
                </c:pt>
                <c:pt idx="678" formatCode="General">
                  <c:v>-0.93441874199999997</c:v>
                </c:pt>
                <c:pt idx="679" formatCode="General">
                  <c:v>-0.92126340100000004</c:v>
                </c:pt>
                <c:pt idx="680" formatCode="General">
                  <c:v>-0.90447218399999996</c:v>
                </c:pt>
                <c:pt idx="681" formatCode="General">
                  <c:v>-0.88411255099999997</c:v>
                </c:pt>
                <c:pt idx="682" formatCode="General">
                  <c:v>-0.86026609899999995</c:v>
                </c:pt>
                <c:pt idx="683" formatCode="General">
                  <c:v>-0.83302823500000001</c:v>
                </c:pt>
                <c:pt idx="684" formatCode="General">
                  <c:v>-0.80250779299999997</c:v>
                </c:pt>
                <c:pt idx="685" formatCode="General">
                  <c:v>-0.76882659600000003</c:v>
                </c:pt>
                <c:pt idx="686" formatCode="General">
                  <c:v>-0.73211896799999998</c:v>
                </c:pt>
                <c:pt idx="687" formatCode="General">
                  <c:v>-0.69253119600000002</c:v>
                </c:pt>
                <c:pt idx="688" formatCode="General">
                  <c:v>-0.650220943</c:v>
                </c:pt>
                <c:pt idx="689" formatCode="General">
                  <c:v>-0.60535662000000001</c:v>
                </c:pt>
                <c:pt idx="690" formatCode="General">
                  <c:v>-0.55811670800000002</c:v>
                </c:pt>
                <c:pt idx="691" formatCode="General">
                  <c:v>-0.50868904999999998</c:v>
                </c:pt>
                <c:pt idx="692" formatCode="General">
                  <c:v>-0.45727009499999999</c:v>
                </c:pt>
                <c:pt idx="693" formatCode="General">
                  <c:v>-0.40406412200000003</c:v>
                </c:pt>
                <c:pt idx="694" formatCode="General">
                  <c:v>-0.34928241399999999</c:v>
                </c:pt>
                <c:pt idx="695" formatCode="General">
                  <c:v>-0.29314242600000001</c:v>
                </c:pt>
                <c:pt idx="696" formatCode="General">
                  <c:v>-0.23586691000000001</c:v>
                </c:pt>
                <c:pt idx="697" formatCode="General">
                  <c:v>-0.17768303299999999</c:v>
                </c:pt>
                <c:pt idx="698" formatCode="General">
                  <c:v>-0.11882147</c:v>
                </c:pt>
                <c:pt idx="699" formatCode="General">
                  <c:v>-5.9515484E-2</c:v>
                </c:pt>
                <c:pt idx="700">
                  <c:v>1.7344200000000001E-13</c:v>
                </c:pt>
                <c:pt idx="701" formatCode="General">
                  <c:v>5.9489329000000001E-2</c:v>
                </c:pt>
                <c:pt idx="702" formatCode="General">
                  <c:v>0.118717061</c:v>
                </c:pt>
                <c:pt idx="703" formatCode="General">
                  <c:v>0.17744889899999999</c:v>
                </c:pt>
                <c:pt idx="704" formatCode="General">
                  <c:v>0.235452622</c:v>
                </c:pt>
                <c:pt idx="705" formatCode="General">
                  <c:v>0.29249900600000001</c:v>
                </c:pt>
                <c:pt idx="706" formatCode="General">
                  <c:v>0.34836273600000001</c:v>
                </c:pt>
                <c:pt idx="707" formatCode="General">
                  <c:v>0.40282329500000003</c:v>
                </c:pt>
                <c:pt idx="708" formatCode="General">
                  <c:v>0.45566584399999999</c:v>
                </c:pt>
                <c:pt idx="709" formatCode="General">
                  <c:v>0.50668206500000001</c:v>
                </c:pt>
                <c:pt idx="710" formatCode="General">
                  <c:v>0.55567099200000003</c:v>
                </c:pt>
                <c:pt idx="711" formatCode="General">
                  <c:v>0.602439803</c:v>
                </c:pt>
                <c:pt idx="712" formatCode="General">
                  <c:v>0.64680458200000002</c:v>
                </c:pt>
                <c:pt idx="713" formatCode="General">
                  <c:v>0.68859104199999999</c:v>
                </c:pt>
                <c:pt idx="714" formatCode="General">
                  <c:v>0.72763521799999997</c:v>
                </c:pt>
                <c:pt idx="715" formatCode="General">
                  <c:v>0.76378410799999996</c:v>
                </c:pt>
                <c:pt idx="716" formatCode="General">
                  <c:v>0.79689627500000004</c:v>
                </c:pt>
                <c:pt idx="717" formatCode="General">
                  <c:v>0.82684240499999995</c:v>
                </c:pt>
                <c:pt idx="718" formatCode="General">
                  <c:v>0.853505811</c:v>
                </c:pt>
                <c:pt idx="719" formatCode="General">
                  <c:v>0.87678288999999998</c:v>
                </c:pt>
                <c:pt idx="720" formatCode="General">
                  <c:v>0.89658352500000005</c:v>
                </c:pt>
                <c:pt idx="721" formatCode="General">
                  <c:v>0.91283143899999997</c:v>
                </c:pt>
                <c:pt idx="722" formatCode="General">
                  <c:v>0.92546448400000003</c:v>
                </c:pt>
                <c:pt idx="723" formatCode="General">
                  <c:v>0.93443488500000005</c:v>
                </c:pt>
                <c:pt idx="724" formatCode="General">
                  <c:v>0.93970941399999997</c:v>
                </c:pt>
                <c:pt idx="725" formatCode="General">
                  <c:v>0.941269519</c:v>
                </c:pt>
                <c:pt idx="726" formatCode="General">
                  <c:v>0.93911138500000002</c:v>
                </c:pt>
                <c:pt idx="727" formatCode="General">
                  <c:v>0.93324593700000003</c:v>
                </c:pt>
                <c:pt idx="728" formatCode="General">
                  <c:v>0.92369879300000002</c:v>
                </c:pt>
                <c:pt idx="729" formatCode="General">
                  <c:v>0.91051014799999996</c:v>
                </c:pt>
                <c:pt idx="730" formatCode="General">
                  <c:v>0.89373460599999999</c:v>
                </c:pt>
                <c:pt idx="731" formatCode="General">
                  <c:v>0.87344095300000002</c:v>
                </c:pt>
                <c:pt idx="732" formatCode="General">
                  <c:v>0.84971187199999998</c:v>
                </c:pt>
                <c:pt idx="733" formatCode="General">
                  <c:v>0.822643609</c:v>
                </c:pt>
                <c:pt idx="734" formatCode="General">
                  <c:v>0.79234557900000002</c:v>
                </c:pt>
                <c:pt idx="735" formatCode="General">
                  <c:v>0.75893992099999996</c:v>
                </c:pt>
                <c:pt idx="736" formatCode="General">
                  <c:v>0.72256100599999995</c:v>
                </c:pt>
                <c:pt idx="737" formatCode="General">
                  <c:v>0.68335489100000002</c:v>
                </c:pt>
                <c:pt idx="738" formatCode="General">
                  <c:v>0.64147873700000002</c:v>
                </c:pt>
                <c:pt idx="739" formatCode="General">
                  <c:v>0.59710016799999999</c:v>
                </c:pt>
                <c:pt idx="740" formatCode="General">
                  <c:v>0.55039660499999998</c:v>
                </c:pt>
                <c:pt idx="741" formatCode="General">
                  <c:v>0.50155455000000004</c:v>
                </c:pt>
                <c:pt idx="742" formatCode="General">
                  <c:v>0.45076883899999998</c:v>
                </c:pt>
                <c:pt idx="743" formatCode="General">
                  <c:v>0.398241864</c:v>
                </c:pt>
                <c:pt idx="744" formatCode="General">
                  <c:v>0.344182761</c:v>
                </c:pt>
                <c:pt idx="745" formatCode="General">
                  <c:v>0.28880657599999998</c:v>
                </c:pt>
                <c:pt idx="746" formatCode="General">
                  <c:v>0.23233340499999999</c:v>
                </c:pt>
                <c:pt idx="747" formatCode="General">
                  <c:v>0.17498751800000001</c:v>
                </c:pt>
                <c:pt idx="748" formatCode="General">
                  <c:v>0.11699646399999999</c:v>
                </c:pt>
                <c:pt idx="749" formatCode="General">
                  <c:v>5.8590164E-2</c:v>
                </c:pt>
                <c:pt idx="750">
                  <c:v>-8.2270200000000001E-15</c:v>
                </c:pt>
                <c:pt idx="751" formatCode="General">
                  <c:v>-5.8542110000000001E-2</c:v>
                </c:pt>
                <c:pt idx="752" formatCode="General">
                  <c:v>-0.11680463000000001</c:v>
                </c:pt>
                <c:pt idx="753" formatCode="General">
                  <c:v>-0.17455732400000001</c:v>
                </c:pt>
                <c:pt idx="754" formatCode="General">
                  <c:v>-0.23157217199999999</c:v>
                </c:pt>
                <c:pt idx="755" formatCode="General">
                  <c:v>-0.28762426899999999</c:v>
                </c:pt>
                <c:pt idx="756" formatCode="General">
                  <c:v>-0.342492721</c:v>
                </c:pt>
                <c:pt idx="757" formatCode="General">
                  <c:v>-0.39596151200000002</c:v>
                </c:pt>
                <c:pt idx="758" formatCode="General">
                  <c:v>-0.447820361</c:v>
                </c:pt>
                <c:pt idx="759" formatCode="General">
                  <c:v>-0.49786555100000002</c:v>
                </c:pt>
                <c:pt idx="760" formatCode="General">
                  <c:v>-0.54590073299999997</c:v>
                </c:pt>
                <c:pt idx="761" formatCode="General">
                  <c:v>-0.59173769300000001</c:v>
                </c:pt>
                <c:pt idx="762" formatCode="General">
                  <c:v>-0.63519710100000004</c:v>
                </c:pt>
                <c:pt idx="763" formatCode="General">
                  <c:v>-0.67610920600000002</c:v>
                </c:pt>
                <c:pt idx="764" formatCode="General">
                  <c:v>-0.71431450500000004</c:v>
                </c:pt>
                <c:pt idx="765" formatCode="General">
                  <c:v>-0.74966436700000005</c:v>
                </c:pt>
                <c:pt idx="766" formatCode="General">
                  <c:v>-0.78202161299999995</c:v>
                </c:pt>
                <c:pt idx="767" formatCode="General">
                  <c:v>-0.81126104499999996</c:v>
                </c:pt>
                <c:pt idx="768" formatCode="General">
                  <c:v>-0.83726993800000005</c:v>
                </c:pt>
                <c:pt idx="769" formatCode="General">
                  <c:v>-0.85994847200000002</c:v>
                </c:pt>
                <c:pt idx="770" formatCode="General">
                  <c:v>-0.87921011500000001</c:v>
                </c:pt>
                <c:pt idx="771" formatCode="General">
                  <c:v>-0.89498195700000005</c:v>
                </c:pt>
                <c:pt idx="772" formatCode="General">
                  <c:v>-0.90720498199999999</c:v>
                </c:pt>
                <c:pt idx="773" formatCode="General">
                  <c:v>-0.91583429199999999</c:v>
                </c:pt>
                <c:pt idx="774" formatCode="General">
                  <c:v>-0.92083926800000004</c:v>
                </c:pt>
                <c:pt idx="775" formatCode="General">
                  <c:v>-0.92220368200000002</c:v>
                </c:pt>
                <c:pt idx="776" formatCode="General">
                  <c:v>-0.91992574000000005</c:v>
                </c:pt>
                <c:pt idx="777" formatCode="General">
                  <c:v>-0.91401808299999998</c:v>
                </c:pt>
                <c:pt idx="778" formatCode="General">
                  <c:v>-0.90450771500000005</c:v>
                </c:pt>
                <c:pt idx="779" formatCode="General">
                  <c:v>-0.89143588699999998</c:v>
                </c:pt>
                <c:pt idx="780" formatCode="General">
                  <c:v>-0.87485791199999996</c:v>
                </c:pt>
                <c:pt idx="781" formatCode="General">
                  <c:v>-0.85484293899999997</c:v>
                </c:pt>
                <c:pt idx="782" formatCode="General">
                  <c:v>-0.83147365699999998</c:v>
                </c:pt>
                <c:pt idx="783" formatCode="General">
                  <c:v>-0.80484595800000003</c:v>
                </c:pt>
                <c:pt idx="784" formatCode="General">
                  <c:v>-0.77506854000000003</c:v>
                </c:pt>
                <c:pt idx="785" formatCode="General">
                  <c:v>-0.74226246200000001</c:v>
                </c:pt>
                <c:pt idx="786" formatCode="General">
                  <c:v>-0.70656065199999996</c:v>
                </c:pt>
                <c:pt idx="787" formatCode="General">
                  <c:v>-0.66810736699999995</c:v>
                </c:pt>
                <c:pt idx="788" formatCode="General">
                  <c:v>-0.62705760700000002</c:v>
                </c:pt>
                <c:pt idx="789" formatCode="General">
                  <c:v>-0.58357649</c:v>
                </c:pt>
                <c:pt idx="790" formatCode="General">
                  <c:v>-0.53783858299999998</c:v>
                </c:pt>
                <c:pt idx="791" formatCode="General">
                  <c:v>-0.49002720300000002</c:v>
                </c:pt>
                <c:pt idx="792" formatCode="General">
                  <c:v>-0.44033367800000001</c:v>
                </c:pt>
                <c:pt idx="793" formatCode="General">
                  <c:v>-0.38895658100000002</c:v>
                </c:pt>
                <c:pt idx="794" formatCode="General">
                  <c:v>-0.33610092899999999</c:v>
                </c:pt>
                <c:pt idx="795" formatCode="General">
                  <c:v>-0.28197736899999998</c:v>
                </c:pt>
                <c:pt idx="796" formatCode="General">
                  <c:v>-0.22680133299999999</c:v>
                </c:pt>
                <c:pt idx="797" formatCode="General">
                  <c:v>-0.17079217699999999</c:v>
                </c:pt>
                <c:pt idx="798" formatCode="General">
                  <c:v>-0.11417231</c:v>
                </c:pt>
                <c:pt idx="799" formatCode="General">
                  <c:v>-5.7166303000000002E-2</c:v>
                </c:pt>
                <c:pt idx="800">
                  <c:v>-1.5695E-13</c:v>
                </c:pt>
                <c:pt idx="801" formatCode="General">
                  <c:v>5.7100379999999999E-2</c:v>
                </c:pt>
                <c:pt idx="802" formatCode="General">
                  <c:v>0.11390914100000001</c:v>
                </c:pt>
                <c:pt idx="803" formatCode="General">
                  <c:v>0.17020200799999999</c:v>
                </c:pt>
                <c:pt idx="804" formatCode="General">
                  <c:v>0.22575700700000001</c:v>
                </c:pt>
                <c:pt idx="805" formatCode="General">
                  <c:v>0.28035535099999997</c:v>
                </c:pt>
                <c:pt idx="806" formatCode="General">
                  <c:v>0.33378229999999998</c:v>
                </c:pt>
                <c:pt idx="807" formatCode="General">
                  <c:v>0.385828006</c:v>
                </c:pt>
                <c:pt idx="808" formatCode="General">
                  <c:v>0.43628834399999999</c:v>
                </c:pt>
                <c:pt idx="809" formatCode="General">
                  <c:v>0.48496571100000002</c:v>
                </c:pt>
                <c:pt idx="810" formatCode="General">
                  <c:v>0.531669803</c:v>
                </c:pt>
                <c:pt idx="811" formatCode="General">
                  <c:v>0.57621836199999998</c:v>
                </c:pt>
                <c:pt idx="812" formatCode="General">
                  <c:v>0.61843788700000002</c:v>
                </c:pt>
                <c:pt idx="813" formatCode="General">
                  <c:v>0.65816431099999995</c:v>
                </c:pt>
                <c:pt idx="814" formatCode="General">
                  <c:v>0.695243642</c:v>
                </c:pt>
                <c:pt idx="815" formatCode="General">
                  <c:v>0.72953256099999997</c:v>
                </c:pt>
                <c:pt idx="816" formatCode="General">
                  <c:v>0.76089897399999995</c:v>
                </c:pt>
                <c:pt idx="817" formatCode="General">
                  <c:v>0.78922252500000001</c:v>
                </c:pt>
                <c:pt idx="818" formatCode="General">
                  <c:v>0.81439505899999998</c:v>
                </c:pt>
                <c:pt idx="819" formatCode="General">
                  <c:v>0.83632103000000002</c:v>
                </c:pt>
                <c:pt idx="820" formatCode="General">
                  <c:v>0.85491786999999997</c:v>
                </c:pt>
                <c:pt idx="821" formatCode="General">
                  <c:v>0.87011629599999996</c:v>
                </c:pt>
                <c:pt idx="822" formatCode="General">
                  <c:v>0.88186057100000004</c:v>
                </c:pt>
                <c:pt idx="823" formatCode="General">
                  <c:v>0.89010870399999997</c:v>
                </c:pt>
                <c:pt idx="824" formatCode="General">
                  <c:v>0.89483259999999998</c:v>
                </c:pt>
                <c:pt idx="825" formatCode="General">
                  <c:v>0.89601815200000001</c:v>
                </c:pt>
                <c:pt idx="826" formatCode="General">
                  <c:v>0.893665284</c:v>
                </c:pt>
                <c:pt idx="827" formatCode="General">
                  <c:v>0.88778792500000003</c:v>
                </c:pt>
                <c:pt idx="828" formatCode="General">
                  <c:v>0.87841394100000003</c:v>
                </c:pt>
                <c:pt idx="829" formatCode="General">
                  <c:v>0.86558500400000005</c:v>
                </c:pt>
                <c:pt idx="830" formatCode="General">
                  <c:v>0.84935640800000001</c:v>
                </c:pt>
                <c:pt idx="831" formatCode="General">
                  <c:v>0.82979683299999996</c:v>
                </c:pt>
                <c:pt idx="832" formatCode="General">
                  <c:v>0.80698805299999998</c:v>
                </c:pt>
                <c:pt idx="833" formatCode="General">
                  <c:v>0.78102459499999999</c:v>
                </c:pt>
                <c:pt idx="834" formatCode="General">
                  <c:v>0.75201334799999997</c:v>
                </c:pt>
                <c:pt idx="835" formatCode="General">
                  <c:v>0.72007312000000001</c:v>
                </c:pt>
                <c:pt idx="836" formatCode="General">
                  <c:v>0.685334153</c:v>
                </c:pt>
                <c:pt idx="837" formatCode="General">
                  <c:v>0.64793758999999995</c:v>
                </c:pt>
                <c:pt idx="838" formatCode="General">
                  <c:v>0.60803490000000004</c:v>
                </c:pt>
                <c:pt idx="839" formatCode="General">
                  <c:v>0.56578726400000001</c:v>
                </c:pt>
                <c:pt idx="840" formatCode="General">
                  <c:v>0.52136492199999995</c:v>
                </c:pt>
                <c:pt idx="841" formatCode="General">
                  <c:v>0.474946486</c:v>
                </c:pt>
                <c:pt idx="842" formatCode="General">
                  <c:v>0.42671822100000001</c:v>
                </c:pt>
                <c:pt idx="843" formatCode="General">
                  <c:v>0.376873293</c:v>
                </c:pt>
                <c:pt idx="844" formatCode="General">
                  <c:v>0.32561099799999998</c:v>
                </c:pt>
                <c:pt idx="845" formatCode="General">
                  <c:v>0.27313595800000001</c:v>
                </c:pt>
                <c:pt idx="846" formatCode="General">
                  <c:v>0.219657308</c:v>
                </c:pt>
                <c:pt idx="847" formatCode="General">
                  <c:v>0.165387856</c:v>
                </c:pt>
                <c:pt idx="848" formatCode="General">
                  <c:v>0.110543236</c:v>
                </c:pt>
                <c:pt idx="849" formatCode="General">
                  <c:v>5.5341049000000003E-2</c:v>
                </c:pt>
                <c:pt idx="850">
                  <c:v>3.1160099999999998E-13</c:v>
                </c:pt>
                <c:pt idx="851" formatCode="General">
                  <c:v>-5.5260976000000003E-2</c:v>
                </c:pt>
                <c:pt idx="852" formatCode="General">
                  <c:v>-0.110223576</c:v>
                </c:pt>
                <c:pt idx="853" formatCode="General">
                  <c:v>-0.16467099700000001</c:v>
                </c:pt>
                <c:pt idx="854" formatCode="General">
                  <c:v>-0.218388792</c:v>
                </c:pt>
                <c:pt idx="855" formatCode="General">
                  <c:v>-0.271165718</c:v>
                </c:pt>
                <c:pt idx="856" formatCode="General">
                  <c:v>-0.32279456400000001</c:v>
                </c:pt>
                <c:pt idx="857" formatCode="General">
                  <c:v>-0.373072972</c:v>
                </c:pt>
                <c:pt idx="858" formatCode="General">
                  <c:v>-0.421804228</c:v>
                </c:pt>
                <c:pt idx="859" formatCode="General">
                  <c:v>-0.46879803399999997</c:v>
                </c:pt>
                <c:pt idx="860" formatCode="General">
                  <c:v>-0.513871254</c:v>
                </c:pt>
                <c:pt idx="861" formatCode="General">
                  <c:v>-0.55684862599999996</c:v>
                </c:pt>
                <c:pt idx="862" formatCode="General">
                  <c:v>-0.59756344900000002</c:v>
                </c:pt>
                <c:pt idx="863" formatCode="General">
                  <c:v>-0.635858225</c:v>
                </c:pt>
                <c:pt idx="864" formatCode="General">
                  <c:v>-0.67158527499999998</c:v>
                </c:pt>
                <c:pt idx="865" formatCode="General">
                  <c:v>-0.70460730599999999</c:v>
                </c:pt>
                <c:pt idx="866" formatCode="General">
                  <c:v>-0.73479793800000004</c:v>
                </c:pt>
                <c:pt idx="867" formatCode="General">
                  <c:v>-0.76204219299999998</c:v>
                </c:pt>
                <c:pt idx="868" formatCode="General">
                  <c:v>-0.78623692700000003</c:v>
                </c:pt>
                <c:pt idx="869" formatCode="General">
                  <c:v>-0.80729122399999997</c:v>
                </c:pt>
                <c:pt idx="870" formatCode="General">
                  <c:v>-0.82512673599999997</c:v>
                </c:pt>
                <c:pt idx="871" formatCode="General">
                  <c:v>-0.83967797700000002</c:v>
                </c:pt>
                <c:pt idx="872" formatCode="General">
                  <c:v>-0.85089255699999999</c:v>
                </c:pt>
                <c:pt idx="873" formatCode="General">
                  <c:v>-0.85873137200000005</c:v>
                </c:pt>
                <c:pt idx="874" formatCode="General">
                  <c:v>-0.86316873999999999</c:v>
                </c:pt>
                <c:pt idx="875" formatCode="General">
                  <c:v>-0.86419247700000001</c:v>
                </c:pt>
                <c:pt idx="876" formatCode="General">
                  <c:v>-0.86180392800000005</c:v>
                </c:pt>
                <c:pt idx="877" formatCode="General">
                  <c:v>-0.85601793800000003</c:v>
                </c:pt>
                <c:pt idx="878" formatCode="General">
                  <c:v>-0.84686277300000001</c:v>
                </c:pt>
                <c:pt idx="879" formatCode="General">
                  <c:v>-0.83437998400000002</c:v>
                </c:pt>
                <c:pt idx="880" formatCode="General">
                  <c:v>-0.81862422400000001</c:v>
                </c:pt>
                <c:pt idx="881" formatCode="General">
                  <c:v>-0.79966300800000001</c:v>
                </c:pt>
                <c:pt idx="882" formatCode="General">
                  <c:v>-0.77757642900000001</c:v>
                </c:pt>
                <c:pt idx="883" formatCode="General">
                  <c:v>-0.752456813</c:v>
                </c:pt>
                <c:pt idx="884" formatCode="General">
                  <c:v>-0.72440834099999996</c:v>
                </c:pt>
                <c:pt idx="885" formatCode="General">
                  <c:v>-0.69354661100000004</c:v>
                </c:pt>
                <c:pt idx="886" formatCode="General">
                  <c:v>-0.65999816600000005</c:v>
                </c:pt>
                <c:pt idx="887" formatCode="General">
                  <c:v>-0.623899969</c:v>
                </c:pt>
                <c:pt idx="888" formatCode="General">
                  <c:v>-0.58539885199999997</c:v>
                </c:pt>
                <c:pt idx="889" formatCode="General">
                  <c:v>-0.54465090699999996</c:v>
                </c:pt>
                <c:pt idx="890" formatCode="General">
                  <c:v>-0.50182086299999995</c:v>
                </c:pt>
                <c:pt idx="891" formatCode="General">
                  <c:v>-0.45708141099999999</c:v>
                </c:pt>
                <c:pt idx="892" formatCode="General">
                  <c:v>-0.41061251100000001</c:v>
                </c:pt>
                <c:pt idx="893" formatCode="General">
                  <c:v>-0.36260066400000002</c:v>
                </c:pt>
                <c:pt idx="894" formatCode="General">
                  <c:v>-0.31323816700000001</c:v>
                </c:pt>
                <c:pt idx="895" formatCode="General">
                  <c:v>-0.26272233499999997</c:v>
                </c:pt>
                <c:pt idx="896" formatCode="General">
                  <c:v>-0.21125471700000001</c:v>
                </c:pt>
                <c:pt idx="897" formatCode="General">
                  <c:v>-0.159040286</c:v>
                </c:pt>
                <c:pt idx="898" formatCode="General">
                  <c:v>-0.106286623</c:v>
                </c:pt>
                <c:pt idx="899" formatCode="General">
                  <c:v>-5.3203090000000001E-2</c:v>
                </c:pt>
                <c:pt idx="900">
                  <c:v>-4.47004E-13</c:v>
                </c:pt>
                <c:pt idx="901" formatCode="General">
                  <c:v>5.3112223E-2</c:v>
                </c:pt>
                <c:pt idx="902" formatCode="General">
                  <c:v>0.105923871</c:v>
                </c:pt>
                <c:pt idx="903" formatCode="General">
                  <c:v>0.15822679000000001</c:v>
                </c:pt>
                <c:pt idx="904" formatCode="General">
                  <c:v>0.20981519200000001</c:v>
                </c:pt>
                <c:pt idx="905" formatCode="General">
                  <c:v>0.26048647400000002</c:v>
                </c:pt>
                <c:pt idx="906" formatCode="General">
                  <c:v>0.31004200900000001</c:v>
                </c:pt>
                <c:pt idx="907" formatCode="General">
                  <c:v>0.358287933</c:v>
                </c:pt>
                <c:pt idx="908" formatCode="General">
                  <c:v>0.40503589600000001</c:v>
                </c:pt>
                <c:pt idx="909" formatCode="General">
                  <c:v>0.450103806</c:v>
                </c:pt>
                <c:pt idx="910" formatCode="General">
                  <c:v>0.493316533</c:v>
                </c:pt>
                <c:pt idx="911" formatCode="General">
                  <c:v>0.53450659499999997</c:v>
                </c:pt>
                <c:pt idx="912" formatCode="General">
                  <c:v>0.57351480600000004</c:v>
                </c:pt>
                <c:pt idx="913" formatCode="General">
                  <c:v>0.61019089299999996</c:v>
                </c:pt>
                <c:pt idx="914" formatCode="General">
                  <c:v>0.64439407199999998</c:v>
                </c:pt>
                <c:pt idx="915" formatCode="General">
                  <c:v>0.67599359199999998</c:v>
                </c:pt>
                <c:pt idx="916" formatCode="General">
                  <c:v>0.70486923700000004</c:v>
                </c:pt>
                <c:pt idx="917" formatCode="General">
                  <c:v>0.73091177600000001</c:v>
                </c:pt>
                <c:pt idx="918" formatCode="General">
                  <c:v>0.75402338199999996</c:v>
                </c:pt>
                <c:pt idx="919" formatCode="General">
                  <c:v>0.774117999</c:v>
                </c:pt>
                <c:pt idx="920" formatCode="General">
                  <c:v>0.79112165700000003</c:v>
                </c:pt>
                <c:pt idx="921" formatCode="General">
                  <c:v>0.80497274699999999</c:v>
                </c:pt>
                <c:pt idx="922" formatCode="General">
                  <c:v>0.81562224299999997</c:v>
                </c:pt>
                <c:pt idx="923" formatCode="General">
                  <c:v>0.82303386999999995</c:v>
                </c:pt>
                <c:pt idx="924" formatCode="General">
                  <c:v>0.82718422800000002</c:v>
                </c:pt>
                <c:pt idx="925" formatCode="General">
                  <c:v>0.82806285800000001</c:v>
                </c:pt>
                <c:pt idx="926" formatCode="General">
                  <c:v>0.82567226100000002</c:v>
                </c:pt>
                <c:pt idx="927" formatCode="General">
                  <c:v>0.82002786800000005</c:v>
                </c:pt>
                <c:pt idx="928" formatCode="General">
                  <c:v>0.81115794699999999</c:v>
                </c:pt>
                <c:pt idx="929" formatCode="General">
                  <c:v>0.79910347500000001</c:v>
                </c:pt>
                <c:pt idx="930" formatCode="General">
                  <c:v>0.783917949</c:v>
                </c:pt>
                <c:pt idx="931" formatCode="General">
                  <c:v>0.76566715200000002</c:v>
                </c:pt>
                <c:pt idx="932" formatCode="General">
                  <c:v>0.74442886799999997</c:v>
                </c:pt>
                <c:pt idx="933" formatCode="General">
                  <c:v>0.720292551</c:v>
                </c:pt>
                <c:pt idx="934" formatCode="General">
                  <c:v>0.693358955</c:v>
                </c:pt>
                <c:pt idx="935" formatCode="General">
                  <c:v>0.66373970599999998</c:v>
                </c:pt>
                <c:pt idx="936" formatCode="General">
                  <c:v>0.63155684499999998</c:v>
                </c:pt>
                <c:pt idx="937" formatCode="General">
                  <c:v>0.59694232199999997</c:v>
                </c:pt>
                <c:pt idx="938" formatCode="General">
                  <c:v>0.56003745800000004</c:v>
                </c:pt>
                <c:pt idx="939" formatCode="General">
                  <c:v>0.52099236400000004</c:v>
                </c:pt>
                <c:pt idx="940" formatCode="General">
                  <c:v>0.47996533400000002</c:v>
                </c:pt>
                <c:pt idx="941" formatCode="General">
                  <c:v>0.43712219899999999</c:v>
                </c:pt>
                <c:pt idx="942" formatCode="General">
                  <c:v>0.392635658</c:v>
                </c:pt>
                <c:pt idx="943" formatCode="General">
                  <c:v>0.34668458200000002</c:v>
                </c:pt>
                <c:pt idx="944" formatCode="General">
                  <c:v>0.29945328999999998</c:v>
                </c:pt>
                <c:pt idx="945" formatCode="General">
                  <c:v>0.25113081500000001</c:v>
                </c:pt>
                <c:pt idx="946" formatCode="General">
                  <c:v>0.20191014099999999</c:v>
                </c:pt>
                <c:pt idx="947" formatCode="General">
                  <c:v>0.151987434</c:v>
                </c:pt>
                <c:pt idx="948" formatCode="General">
                  <c:v>0.101561258</c:v>
                </c:pt>
                <c:pt idx="949" formatCode="General">
                  <c:v>5.0831784999999997E-2</c:v>
                </c:pt>
                <c:pt idx="950">
                  <c:v>5.7366799999999997E-13</c:v>
                </c:pt>
                <c:pt idx="951" formatCode="General">
                  <c:v>-5.0733098999999997E-2</c:v>
                </c:pt>
                <c:pt idx="952" formatCode="General">
                  <c:v>-0.10116729300000001</c:v>
                </c:pt>
                <c:pt idx="953" formatCode="General">
                  <c:v>-0.15110393799999999</c:v>
                </c:pt>
                <c:pt idx="954" formatCode="General">
                  <c:v>-0.20034674199999999</c:v>
                </c:pt>
                <c:pt idx="955" formatCode="General">
                  <c:v>-0.248702543</c:v>
                </c:pt>
                <c:pt idx="956" formatCode="General">
                  <c:v>-0.29598206500000002</c:v>
                </c:pt>
                <c:pt idx="957" formatCode="General">
                  <c:v>-0.34200066200000001</c:v>
                </c:pt>
                <c:pt idx="958" formatCode="General">
                  <c:v>-0.38657903700000001</c:v>
                </c:pt>
                <c:pt idx="959" formatCode="General">
                  <c:v>-0.42954394099999998</c:v>
                </c:pt>
                <c:pt idx="960" formatCode="General">
                  <c:v>-0.47072884999999998</c:v>
                </c:pt>
                <c:pt idx="961" formatCode="General">
                  <c:v>-0.50997460900000002</c:v>
                </c:pt>
                <c:pt idx="962" formatCode="General">
                  <c:v>-0.54713004700000001</c:v>
                </c:pt>
                <c:pt idx="963" formatCode="General">
                  <c:v>-0.58205256100000002</c:v>
                </c:pt>
                <c:pt idx="964" formatCode="General">
                  <c:v>-0.61460866199999997</c:v>
                </c:pt>
                <c:pt idx="965" formatCode="General">
                  <c:v>-0.64467448500000002</c:v>
                </c:pt>
                <c:pt idx="966" formatCode="General">
                  <c:v>-0.67213626199999998</c:v>
                </c:pt>
                <c:pt idx="967" formatCode="General">
                  <c:v>-0.69689075</c:v>
                </c:pt>
                <c:pt idx="968" formatCode="General">
                  <c:v>-0.71884561899999999</c:v>
                </c:pt>
                <c:pt idx="969" formatCode="General">
                  <c:v>-0.73791979600000002</c:v>
                </c:pt>
                <c:pt idx="970" formatCode="General">
                  <c:v>-0.75404376200000001</c:v>
                </c:pt>
                <c:pt idx="971" formatCode="General">
                  <c:v>-0.76715980699999997</c:v>
                </c:pt>
                <c:pt idx="972" formatCode="General">
                  <c:v>-0.77722222900000004</c:v>
                </c:pt>
                <c:pt idx="973" formatCode="General">
                  <c:v>-0.78419749599999999</c:v>
                </c:pt>
                <c:pt idx="974" formatCode="General">
                  <c:v>-0.788064349</c:v>
                </c:pt>
                <c:pt idx="975" formatCode="General">
                  <c:v>-0.78881386399999998</c:v>
                </c:pt>
                <c:pt idx="976" formatCode="General">
                  <c:v>-0.78644946400000004</c:v>
                </c:pt>
                <c:pt idx="977" formatCode="General">
                  <c:v>-0.780986874</c:v>
                </c:pt>
                <c:pt idx="978" formatCode="General">
                  <c:v>-0.77245403999999995</c:v>
                </c:pt>
                <c:pt idx="979" formatCode="General">
                  <c:v>-0.76089098600000005</c:v>
                </c:pt>
                <c:pt idx="980" formatCode="General">
                  <c:v>-0.74634963899999995</c:v>
                </c:pt>
                <c:pt idx="981" formatCode="General">
                  <c:v>-0.72889359300000001</c:v>
                </c:pt>
                <c:pt idx="982" formatCode="General">
                  <c:v>-0.70859783499999995</c:v>
                </c:pt>
                <c:pt idx="983" formatCode="General">
                  <c:v>-0.68554842299999996</c:v>
                </c:pt>
                <c:pt idx="984" formatCode="General">
                  <c:v>-0.65984212499999995</c:v>
                </c:pt>
                <c:pt idx="985" formatCode="General">
                  <c:v>-0.631586011</c:v>
                </c:pt>
                <c:pt idx="986" formatCode="General">
                  <c:v>-0.60089700999999995</c:v>
                </c:pt>
                <c:pt idx="987" formatCode="General">
                  <c:v>-0.56790142499999996</c:v>
                </c:pt>
                <c:pt idx="988" formatCode="General">
                  <c:v>-0.53273441399999999</c:v>
                </c:pt>
                <c:pt idx="989" formatCode="General">
                  <c:v>-0.49553943499999997</c:v>
                </c:pt>
                <c:pt idx="990" formatCode="General">
                  <c:v>-0.456467664</c:v>
                </c:pt>
                <c:pt idx="991" formatCode="General">
                  <c:v>-0.41567737700000001</c:v>
                </c:pt>
                <c:pt idx="992" formatCode="General">
                  <c:v>-0.373333311</c:v>
                </c:pt>
                <c:pt idx="993" formatCode="General">
                  <c:v>-0.32960599600000001</c:v>
                </c:pt>
                <c:pt idx="994" formatCode="General">
                  <c:v>-0.28467107000000003</c:v>
                </c:pt>
                <c:pt idx="995" formatCode="General">
                  <c:v>-0.23870857200000001</c:v>
                </c:pt>
                <c:pt idx="996" formatCode="General">
                  <c:v>-0.19190222100000001</c:v>
                </c:pt>
                <c:pt idx="997" formatCode="General">
                  <c:v>-0.14443867799999999</c:v>
                </c:pt>
                <c:pt idx="998" formatCode="General">
                  <c:v>-9.6506806000000001E-2</c:v>
                </c:pt>
                <c:pt idx="999" formatCode="General">
                  <c:v>-4.8296914000000003E-2</c:v>
                </c:pt>
                <c:pt idx="1000">
                  <c:v>-6.78853E-13</c:v>
                </c:pt>
                <c:pt idx="1001" formatCode="General">
                  <c:v>4.8193001999999999E-2</c:v>
                </c:pt>
                <c:pt idx="1002" formatCode="General">
                  <c:v>9.6091979999999994E-2</c:v>
                </c:pt>
                <c:pt idx="1003" formatCode="General">
                  <c:v>0.14350839600000001</c:v>
                </c:pt>
                <c:pt idx="1004" formatCode="General">
                  <c:v>0.19025602699999999</c:v>
                </c:pt>
                <c:pt idx="1005" formatCode="General">
                  <c:v>0.23615169699999999</c:v>
                </c:pt>
                <c:pt idx="1006" formatCode="General">
                  <c:v>0.28101599300000002</c:v>
                </c:pt>
                <c:pt idx="1007" formatCode="General">
                  <c:v>0.32467397399999998</c:v>
                </c:pt>
                <c:pt idx="1008" formatCode="General">
                  <c:v>0.366955845</c:v>
                </c:pt>
                <c:pt idx="1009" formatCode="General">
                  <c:v>0.40769762300000001</c:v>
                </c:pt>
                <c:pt idx="1010" formatCode="General">
                  <c:v>0.44674177100000001</c:v>
                </c:pt>
                <c:pt idx="1011" formatCode="General">
                  <c:v>0.483937809</c:v>
                </c:pt>
                <c:pt idx="1012" formatCode="General">
                  <c:v>0.519142891</c:v>
                </c:pt>
                <c:pt idx="1013" formatCode="General">
                  <c:v>0.552222357</c:v>
                </c:pt>
                <c:pt idx="1014" formatCode="General">
                  <c:v>0.58305024699999997</c:v>
                </c:pt>
                <c:pt idx="1015" formatCode="General">
                  <c:v>0.611509776</c:v>
                </c:pt>
                <c:pt idx="1016" formatCode="General">
                  <c:v>0.63749378300000004</c:v>
                </c:pt>
                <c:pt idx="1017" formatCode="General">
                  <c:v>0.66090512899999998</c:v>
                </c:pt>
                <c:pt idx="1018" formatCode="General">
                  <c:v>0.68165705799999998</c:v>
                </c:pt>
                <c:pt idx="1019" formatCode="General">
                  <c:v>0.69967352199999999</c:v>
                </c:pt>
                <c:pt idx="1020" formatCode="General">
                  <c:v>0.71488945500000001</c:v>
                </c:pt>
                <c:pt idx="1021" formatCode="General">
                  <c:v>0.72725100499999995</c:v>
                </c:pt>
                <c:pt idx="1022" formatCode="General">
                  <c:v>0.73671572399999996</c:v>
                </c:pt>
                <c:pt idx="1023" formatCode="General">
                  <c:v>0.74325271100000001</c:v>
                </c:pt>
                <c:pt idx="1024" formatCode="General">
                  <c:v>0.74684270699999999</c:v>
                </c:pt>
                <c:pt idx="1025" formatCode="General">
                  <c:v>0.74747814499999998</c:v>
                </c:pt>
                <c:pt idx="1026" formatCode="General">
                  <c:v>0.74516315300000002</c:v>
                </c:pt>
                <c:pt idx="1027" formatCode="General">
                  <c:v>0.73991351299999997</c:v>
                </c:pt>
                <c:pt idx="1028" formatCode="General">
                  <c:v>0.73175657400000005</c:v>
                </c:pt>
                <c:pt idx="1029" formatCode="General">
                  <c:v>0.72073111099999998</c:v>
                </c:pt>
                <c:pt idx="1030" formatCode="General">
                  <c:v>0.70688715400000002</c:v>
                </c:pt>
                <c:pt idx="1031" formatCode="General">
                  <c:v>0.69028575800000003</c:v>
                </c:pt>
                <c:pt idx="1032" formatCode="General">
                  <c:v>0.67099874000000004</c:v>
                </c:pt>
                <c:pt idx="1033" formatCode="General">
                  <c:v>0.64910836800000005</c:v>
                </c:pt>
                <c:pt idx="1034" formatCode="General">
                  <c:v>0.62470701500000003</c:v>
                </c:pt>
                <c:pt idx="1035" formatCode="General">
                  <c:v>0.59789676700000005</c:v>
                </c:pt>
                <c:pt idx="1036" formatCode="General">
                  <c:v>0.56878899999999999</c:v>
                </c:pt>
                <c:pt idx="1037" formatCode="General">
                  <c:v>0.537503913</c:v>
                </c:pt>
                <c:pt idx="1038" formatCode="General">
                  <c:v>0.50417003999999999</c:v>
                </c:pt>
                <c:pt idx="1039" formatCode="General">
                  <c:v>0.46892371599999999</c:v>
                </c:pt>
                <c:pt idx="1040" formatCode="General">
                  <c:v>0.43190852000000002</c:v>
                </c:pt>
                <c:pt idx="1041" formatCode="General">
                  <c:v>0.39327469500000001</c:v>
                </c:pt>
                <c:pt idx="1042" formatCode="General">
                  <c:v>0.35317853399999999</c:v>
                </c:pt>
                <c:pt idx="1043" formatCode="General">
                  <c:v>0.31178174800000003</c:v>
                </c:pt>
                <c:pt idx="1044" formatCode="General">
                  <c:v>0.26925081499999998</c:v>
                </c:pt>
                <c:pt idx="1045" formatCode="General">
                  <c:v>0.22575631099999999</c:v>
                </c:pt>
                <c:pt idx="1046" formatCode="General">
                  <c:v>0.18147222199999999</c:v>
                </c:pt>
                <c:pt idx="1047" formatCode="General">
                  <c:v>0.13657525400000001</c:v>
                </c:pt>
                <c:pt idx="1048" formatCode="General">
                  <c:v>9.1244120999999997E-2</c:v>
                </c:pt>
                <c:pt idx="1049" formatCode="General">
                  <c:v>4.5658837000000001E-2</c:v>
                </c:pt>
                <c:pt idx="1050">
                  <c:v>7.7340000000000002E-13</c:v>
                </c:pt>
                <c:pt idx="1051" formatCode="General">
                  <c:v>-4.5551923000000001E-2</c:v>
                </c:pt>
                <c:pt idx="1052" formatCode="General">
                  <c:v>-9.0817311999999997E-2</c:v>
                </c:pt>
                <c:pt idx="1053" formatCode="General">
                  <c:v>-0.13561809899999999</c:v>
                </c:pt>
                <c:pt idx="1054" formatCode="General">
                  <c:v>-0.17977847199999999</c:v>
                </c:pt>
                <c:pt idx="1055" formatCode="General">
                  <c:v>-0.223125563</c:v>
                </c:pt>
                <c:pt idx="1056" formatCode="General">
                  <c:v>-0.26549012799999999</c:v>
                </c:pt>
                <c:pt idx="1057" formatCode="General">
                  <c:v>-0.30670720299999998</c:v>
                </c:pt>
                <c:pt idx="1058" formatCode="General">
                  <c:v>-0.34661674999999997</c:v>
                </c:pt>
                <c:pt idx="1059" formatCode="General">
                  <c:v>-0.38506427799999998</c:v>
                </c:pt>
                <c:pt idx="1060" formatCode="General">
                  <c:v>-0.42190144099999999</c:v>
                </c:pt>
                <c:pt idx="1061" formatCode="General">
                  <c:v>-0.45698660899999999</c:v>
                </c:pt>
                <c:pt idx="1062" formatCode="General">
                  <c:v>-0.49018541399999999</c:v>
                </c:pt>
                <c:pt idx="1063" formatCode="General">
                  <c:v>-0.52137126099999997</c:v>
                </c:pt>
                <c:pt idx="1064" formatCode="General">
                  <c:v>-0.55042581400000001</c:v>
                </c:pt>
                <c:pt idx="1065" formatCode="General">
                  <c:v>-0.57723944400000005</c:v>
                </c:pt>
                <c:pt idx="1066" formatCode="General">
                  <c:v>-0.60171163800000005</c:v>
                </c:pt>
                <c:pt idx="1067" formatCode="General">
                  <c:v>-0.62375137999999997</c:v>
                </c:pt>
                <c:pt idx="1068" formatCode="General">
                  <c:v>-0.64327748299999998</c:v>
                </c:pt>
                <c:pt idx="1069" formatCode="General">
                  <c:v>-0.66021889</c:v>
                </c:pt>
                <c:pt idx="1070" formatCode="General">
                  <c:v>-0.67451492999999996</c:v>
                </c:pt>
                <c:pt idx="1071" formatCode="General">
                  <c:v>-0.68611553300000006</c:v>
                </c:pt>
                <c:pt idx="1072" formatCode="General">
                  <c:v>-0.69498140200000003</c:v>
                </c:pt>
                <c:pt idx="1073" formatCode="General">
                  <c:v>-0.70108414100000005</c:v>
                </c:pt>
                <c:pt idx="1074" formatCode="General">
                  <c:v>-0.70440634400000002</c:v>
                </c:pt>
                <c:pt idx="1075" formatCode="General">
                  <c:v>-0.70494163399999998</c:v>
                </c:pt>
                <c:pt idx="1076" formatCode="General">
                  <c:v>-0.70269466599999997</c:v>
                </c:pt>
                <c:pt idx="1077" formatCode="General">
                  <c:v>-0.69768107499999998</c:v>
                </c:pt>
                <c:pt idx="1078" formatCode="General">
                  <c:v>-0.68992739400000003</c:v>
                </c:pt>
                <c:pt idx="1079" formatCode="General">
                  <c:v>-0.67947091900000001</c:v>
                </c:pt>
                <c:pt idx="1080" formatCode="General">
                  <c:v>-0.66635953400000003</c:v>
                </c:pt>
                <c:pt idx="1081" formatCode="General">
                  <c:v>-0.65065149899999997</c:v>
                </c:pt>
                <c:pt idx="1082" formatCode="General">
                  <c:v>-0.63241519400000001</c:v>
                </c:pt>
                <c:pt idx="1083" formatCode="General">
                  <c:v>-0.61172882100000003</c:v>
                </c:pt>
                <c:pt idx="1084" formatCode="General">
                  <c:v>-0.58868007200000005</c:v>
                </c:pt>
                <c:pt idx="1085" formatCode="General">
                  <c:v>-0.56336575799999999</c:v>
                </c:pt>
                <c:pt idx="1086" formatCode="General">
                  <c:v>-0.53589140599999996</c:v>
                </c:pt>
                <c:pt idx="1087" formatCode="General">
                  <c:v>-0.50637081900000003</c:v>
                </c:pt>
                <c:pt idx="1088" formatCode="General">
                  <c:v>-0.47492560299999997</c:v>
                </c:pt>
                <c:pt idx="1089" formatCode="General">
                  <c:v>-0.44168467</c:v>
                </c:pt>
                <c:pt idx="1090" formatCode="General">
                  <c:v>-0.40678371000000002</c:v>
                </c:pt>
                <c:pt idx="1091" formatCode="General">
                  <c:v>-0.37036463400000003</c:v>
                </c:pt>
                <c:pt idx="1092" formatCode="General">
                  <c:v>-0.33257500200000001</c:v>
                </c:pt>
                <c:pt idx="1093" formatCode="General">
                  <c:v>-0.29356742200000002</c:v>
                </c:pt>
                <c:pt idx="1094" formatCode="General">
                  <c:v>-0.25349893400000001</c:v>
                </c:pt>
                <c:pt idx="1095" formatCode="General">
                  <c:v>-0.21253038099999999</c:v>
                </c:pt>
                <c:pt idx="1096" formatCode="General">
                  <c:v>-0.17082575999999999</c:v>
                </c:pt>
                <c:pt idx="1097" formatCode="General">
                  <c:v>-0.12855156700000001</c:v>
                </c:pt>
                <c:pt idx="1098" formatCode="General">
                  <c:v>-8.5876130999999994E-2</c:v>
                </c:pt>
                <c:pt idx="1099" formatCode="General">
                  <c:v>-4.2968948E-2</c:v>
                </c:pt>
                <c:pt idx="1100">
                  <c:v>-8.5169299999999999E-13</c:v>
                </c:pt>
                <c:pt idx="1101" formatCode="General">
                  <c:v>4.2860910000000002E-2</c:v>
                </c:pt>
                <c:pt idx="1102" formatCode="General">
                  <c:v>8.5444834999999997E-2</c:v>
                </c:pt>
                <c:pt idx="1103" formatCode="General">
                  <c:v>0.12758434799999999</c:v>
                </c:pt>
                <c:pt idx="1104" formatCode="General">
                  <c:v>0.16911419899999999</c:v>
                </c:pt>
                <c:pt idx="1105" formatCode="General">
                  <c:v>0.20987196599999999</c:v>
                </c:pt>
                <c:pt idx="1106" formatCode="General">
                  <c:v>0.249698687</c:v>
                </c:pt>
                <c:pt idx="1107" formatCode="General">
                  <c:v>0.28843948200000002</c:v>
                </c:pt>
                <c:pt idx="1108" formatCode="General">
                  <c:v>0.32594415300000001</c:v>
                </c:pt>
                <c:pt idx="1109" formatCode="General">
                  <c:v>0.36206777099999998</c:v>
                </c:pt>
                <c:pt idx="1110" formatCode="General">
                  <c:v>0.39667122799999999</c:v>
                </c:pt>
                <c:pt idx="1111" formatCode="General">
                  <c:v>0.42962177899999998</c:v>
                </c:pt>
                <c:pt idx="1112" formatCode="General">
                  <c:v>0.460793548</c:v>
                </c:pt>
                <c:pt idx="1113" formatCode="General">
                  <c:v>0.490068008</c:v>
                </c:pt>
                <c:pt idx="1114" formatCode="General">
                  <c:v>0.51733443099999998</c:v>
                </c:pt>
                <c:pt idx="1115" formatCode="General">
                  <c:v>0.54249030799999998</c:v>
                </c:pt>
                <c:pt idx="1116" formatCode="General">
                  <c:v>0.565441729</c:v>
                </c:pt>
                <c:pt idx="1117" formatCode="General">
                  <c:v>0.58610373800000004</c:v>
                </c:pt>
                <c:pt idx="1118" formatCode="General">
                  <c:v>0.60440064000000004</c:v>
                </c:pt>
                <c:pt idx="1119" formatCode="General">
                  <c:v>0.62026628100000003</c:v>
                </c:pt>
                <c:pt idx="1120" formatCode="General">
                  <c:v>0.63364428399999995</c:v>
                </c:pt>
                <c:pt idx="1121" formatCode="General">
                  <c:v>0.64448824299999996</c:v>
                </c:pt>
                <c:pt idx="1122" formatCode="General">
                  <c:v>0.65276188800000001</c:v>
                </c:pt>
                <c:pt idx="1123" formatCode="General">
                  <c:v>0.658439196</c:v>
                </c:pt>
                <c:pt idx="1124" formatCode="General">
                  <c:v>0.66150446900000004</c:v>
                </c:pt>
                <c:pt idx="1125" formatCode="General">
                  <c:v>0.66195237100000004</c:v>
                </c:pt>
                <c:pt idx="1126" formatCode="General">
                  <c:v>0.65978791999999997</c:v>
                </c:pt>
                <c:pt idx="1127" formatCode="General">
                  <c:v>0.65502644300000001</c:v>
                </c:pt>
                <c:pt idx="1128" formatCode="General">
                  <c:v>0.64769348900000001</c:v>
                </c:pt>
                <c:pt idx="1129" formatCode="General">
                  <c:v>0.63782469799999997</c:v>
                </c:pt>
                <c:pt idx="1130" formatCode="General">
                  <c:v>0.62546563899999996</c:v>
                </c:pt>
                <c:pt idx="1131" formatCode="General">
                  <c:v>0.61067159699999995</c:v>
                </c:pt>
                <c:pt idx="1132" formatCode="General">
                  <c:v>0.59350733700000002</c:v>
                </c:pt>
                <c:pt idx="1133" formatCode="General">
                  <c:v>0.57404681700000004</c:v>
                </c:pt>
                <c:pt idx="1134" formatCode="General">
                  <c:v>0.55237287400000001</c:v>
                </c:pt>
                <c:pt idx="1135" formatCode="General">
                  <c:v>0.528576873</c:v>
                </c:pt>
                <c:pt idx="1136" formatCode="General">
                  <c:v>0.50275832300000001</c:v>
                </c:pt>
                <c:pt idx="1137" formatCode="General">
                  <c:v>0.47502446300000001</c:v>
                </c:pt>
                <c:pt idx="1138" formatCode="General">
                  <c:v>0.44548981599999998</c:v>
                </c:pt>
                <c:pt idx="1139" formatCode="General">
                  <c:v>0.41427571899999999</c:v>
                </c:pt>
                <c:pt idx="1140" formatCode="General">
                  <c:v>0.38150982300000003</c:v>
                </c:pt>
                <c:pt idx="1141" formatCode="General">
                  <c:v>0.34732557400000003</c:v>
                </c:pt>
                <c:pt idx="1142" formatCode="General">
                  <c:v>0.31186166799999998</c:v>
                </c:pt>
                <c:pt idx="1143" formatCode="General">
                  <c:v>0.275261492</c:v>
                </c:pt>
                <c:pt idx="1144" formatCode="General">
                  <c:v>0.23767253999999999</c:v>
                </c:pt>
                <c:pt idx="1145" formatCode="General">
                  <c:v>0.19924581999999999</c:v>
                </c:pt>
                <c:pt idx="1146" formatCode="General">
                  <c:v>0.160135254</c:v>
                </c:pt>
                <c:pt idx="1147" formatCode="General">
                  <c:v>0.12049705099999999</c:v>
                </c:pt>
                <c:pt idx="1148" formatCode="General">
                  <c:v>8.0489092999999998E-2</c:v>
                </c:pt>
                <c:pt idx="1149" formatCode="General">
                  <c:v>4.0270299000000002E-2</c:v>
                </c:pt>
                <c:pt idx="1150">
                  <c:v>9.1426699999999999E-13</c:v>
                </c:pt>
                <c:pt idx="1151" formatCode="General">
                  <c:v>-4.0162695999999998E-2</c:v>
                </c:pt>
                <c:pt idx="1152" formatCode="General">
                  <c:v>-8.0059533000000002E-2</c:v>
                </c:pt>
                <c:pt idx="1153" formatCode="General">
                  <c:v>-0.11953372499999999</c:v>
                </c:pt>
                <c:pt idx="1154" formatCode="General">
                  <c:v>-0.15843057899999999</c:v>
                </c:pt>
                <c:pt idx="1155" formatCode="General">
                  <c:v>-0.196598096</c:v>
                </c:pt>
                <c:pt idx="1156" formatCode="General">
                  <c:v>-0.23388756799999999</c:v>
                </c:pt>
                <c:pt idx="1157" formatCode="General">
                  <c:v>-0.27015415199999998</c:v>
                </c:pt>
                <c:pt idx="1158" formatCode="General">
                  <c:v>-0.30525743999999999</c:v>
                </c:pt>
                <c:pt idx="1159" formatCode="General">
                  <c:v>-0.33906199399999998</c:v>
                </c:pt>
                <c:pt idx="1160" formatCode="General">
                  <c:v>-0.37143787499999997</c:v>
                </c:pt>
                <c:pt idx="1161" formatCode="General">
                  <c:v>-0.40226113499999999</c:v>
                </c:pt>
                <c:pt idx="1162" formatCode="General">
                  <c:v>-0.431414299</c:v>
                </c:pt>
                <c:pt idx="1163" formatCode="General">
                  <c:v>-0.45878680300000002</c:v>
                </c:pt>
                <c:pt idx="1164" formatCode="General">
                  <c:v>-0.48427542099999998</c:v>
                </c:pt>
                <c:pt idx="1165" formatCode="General">
                  <c:v>-0.50778464499999998</c:v>
                </c:pt>
                <c:pt idx="1166" formatCode="General">
                  <c:v>-0.52922704799999998</c:v>
                </c:pt>
                <c:pt idx="1167" formatCode="General">
                  <c:v>-0.54852360499999997</c:v>
                </c:pt>
                <c:pt idx="1168" formatCode="General">
                  <c:v>-0.56560398199999995</c:v>
                </c:pt>
                <c:pt idx="1169" formatCode="General">
                  <c:v>-0.58040679299999998</c:v>
                </c:pt>
                <c:pt idx="1170" formatCode="General">
                  <c:v>-0.592879814</c:v>
                </c:pt>
                <c:pt idx="1171" formatCode="General">
                  <c:v>-0.60298016799999998</c:v>
                </c:pt>
                <c:pt idx="1172" formatCode="General">
                  <c:v>-0.61067446999999997</c:v>
                </c:pt>
                <c:pt idx="1173" formatCode="General">
                  <c:v>-0.61593892699999997</c:v>
                </c:pt>
                <c:pt idx="1174" formatCode="General">
                  <c:v>-0.61875941199999995</c:v>
                </c:pt>
                <c:pt idx="1175" formatCode="General">
                  <c:v>-0.61913149099999998</c:v>
                </c:pt>
                <c:pt idx="1176" formatCode="General">
                  <c:v>-0.617060414</c:v>
                </c:pt>
                <c:pt idx="1177" formatCode="General">
                  <c:v>-0.61256106700000001</c:v>
                </c:pt>
                <c:pt idx="1178" formatCode="General">
                  <c:v>-0.60565788700000001</c:v>
                </c:pt>
                <c:pt idx="1179" formatCode="General">
                  <c:v>-0.59638474100000005</c:v>
                </c:pt>
                <c:pt idx="1180" formatCode="General">
                  <c:v>-0.58478476199999996</c:v>
                </c:pt>
                <c:pt idx="1181" formatCode="General">
                  <c:v>-0.57091015899999997</c:v>
                </c:pt>
                <c:pt idx="1182" formatCode="General">
                  <c:v>-0.55482197700000002</c:v>
                </c:pt>
                <c:pt idx="1183" formatCode="General">
                  <c:v>-0.53658984200000004</c:v>
                </c:pt>
                <c:pt idx="1184" formatCode="General">
                  <c:v>-0.51629165200000005</c:v>
                </c:pt>
                <c:pt idx="1185" formatCode="General">
                  <c:v>-0.49401325200000001</c:v>
                </c:pt>
                <c:pt idx="1186" formatCode="General">
                  <c:v>-0.46984807200000001</c:v>
                </c:pt>
                <c:pt idx="1187" formatCode="General">
                  <c:v>-0.44389673299999999</c:v>
                </c:pt>
                <c:pt idx="1188" formatCode="General">
                  <c:v>-0.416266635</c:v>
                </c:pt>
                <c:pt idx="1189" formatCode="General">
                  <c:v>-0.38707150800000001</c:v>
                </c:pt>
                <c:pt idx="1190" formatCode="General">
                  <c:v>-0.35643095000000002</c:v>
                </c:pt>
                <c:pt idx="1191" formatCode="General">
                  <c:v>-0.32446993400000002</c:v>
                </c:pt>
                <c:pt idx="1192" formatCode="General">
                  <c:v>-0.291318299</c:v>
                </c:pt>
                <c:pt idx="1193" formatCode="General">
                  <c:v>-0.257110226</c:v>
                </c:pt>
                <c:pt idx="1194" formatCode="General">
                  <c:v>-0.22198369500000001</c:v>
                </c:pt>
                <c:pt idx="1195" formatCode="General">
                  <c:v>-0.18607992500000001</c:v>
                </c:pt>
                <c:pt idx="1196" formatCode="General">
                  <c:v>-0.149542811</c:v>
                </c:pt>
                <c:pt idx="1197" formatCode="General">
                  <c:v>-0.112518348</c:v>
                </c:pt>
                <c:pt idx="1198" formatCode="General">
                  <c:v>-7.5154044000000003E-2</c:v>
                </c:pt>
                <c:pt idx="1199" formatCode="General">
                  <c:v>-3.7598336000000003E-2</c:v>
                </c:pt>
                <c:pt idx="1200">
                  <c:v>-9.5345900000000009E-13</c:v>
                </c:pt>
                <c:pt idx="1201" formatCode="General">
                  <c:v>3.7492439000000002E-2</c:v>
                </c:pt>
                <c:pt idx="1202" formatCode="General">
                  <c:v>7.4731292000000005E-2</c:v>
                </c:pt>
                <c:pt idx="1203" formatCode="General">
                  <c:v>0.111570289</c:v>
                </c:pt>
                <c:pt idx="1204" formatCode="General">
                  <c:v>0.14786515</c:v>
                </c:pt>
                <c:pt idx="1205" formatCode="General">
                  <c:v>0.183474156</c:v>
                </c:pt>
                <c:pt idx="1206" formatCode="General">
                  <c:v>0.218258692</c:v>
                </c:pt>
                <c:pt idx="1207" formatCode="General">
                  <c:v>0.25208379800000003</c:v>
                </c:pt>
                <c:pt idx="1208" formatCode="General">
                  <c:v>0.28481868199999999</c:v>
                </c:pt>
                <c:pt idx="1209" formatCode="General">
                  <c:v>0.316337229</c:v>
                </c:pt>
                <c:pt idx="1210" formatCode="General">
                  <c:v>0.34651848899999999</c:v>
                </c:pt>
                <c:pt idx="1211" formatCode="General">
                  <c:v>0.37524713599999998</c:v>
                </c:pt>
                <c:pt idx="1212" formatCode="General">
                  <c:v>0.40241390900000001</c:v>
                </c:pt>
                <c:pt idx="1213" formatCode="General">
                  <c:v>0.427916028</c:v>
                </c:pt>
                <c:pt idx="1214" formatCode="General">
                  <c:v>0.45165758099999997</c:v>
                </c:pt>
                <c:pt idx="1215" formatCode="General">
                  <c:v>0.47354988199999998</c:v>
                </c:pt>
                <c:pt idx="1216" formatCode="General">
                  <c:v>0.49351180500000003</c:v>
                </c:pt>
                <c:pt idx="1217" formatCode="General">
                  <c:v>0.51147007600000005</c:v>
                </c:pt>
                <c:pt idx="1218" formatCode="General">
                  <c:v>0.52735954799999996</c:v>
                </c:pt>
                <c:pt idx="1219" formatCode="General">
                  <c:v>0.54112343100000004</c:v>
                </c:pt>
                <c:pt idx="1220" formatCode="General">
                  <c:v>0.55271349199999997</c:v>
                </c:pt>
                <c:pt idx="1221" formatCode="General">
                  <c:v>0.56209022200000003</c:v>
                </c:pt>
                <c:pt idx="1222" formatCode="General">
                  <c:v>0.56922296999999999</c:v>
                </c:pt>
                <c:pt idx="1223" formatCode="General">
                  <c:v>0.57409003199999997</c:v>
                </c:pt>
                <c:pt idx="1224" formatCode="General">
                  <c:v>0.57667871800000003</c:v>
                </c:pt>
                <c:pt idx="1225" formatCode="General">
                  <c:v>0.576985372</c:v>
                </c:pt>
                <c:pt idx="1226" formatCode="General">
                  <c:v>0.57501536200000003</c:v>
                </c:pt>
                <c:pt idx="1227" formatCode="General">
                  <c:v>0.570783033</c:v>
                </c:pt>
                <c:pt idx="1228" formatCode="General">
                  <c:v>0.56431162199999996</c:v>
                </c:pt>
                <c:pt idx="1229" formatCode="General">
                  <c:v>0.555633143</c:v>
                </c:pt>
                <c:pt idx="1230" formatCode="General">
                  <c:v>0.54478823499999995</c:v>
                </c:pt>
                <c:pt idx="1231" formatCode="General">
                  <c:v>0.53182597600000003</c:v>
                </c:pt>
                <c:pt idx="1232" formatCode="General">
                  <c:v>0.51680366300000002</c:v>
                </c:pt>
                <c:pt idx="1233" formatCode="General">
                  <c:v>0.49978656300000002</c:v>
                </c:pt>
                <c:pt idx="1234" formatCode="General">
                  <c:v>0.48084763200000002</c:v>
                </c:pt>
                <c:pt idx="1235" formatCode="General">
                  <c:v>0.46006720699999998</c:v>
                </c:pt>
                <c:pt idx="1236" formatCode="General">
                  <c:v>0.43753266000000002</c:v>
                </c:pt>
                <c:pt idx="1237" formatCode="General">
                  <c:v>0.41333803899999999</c:v>
                </c:pt>
                <c:pt idx="1238" formatCode="General">
                  <c:v>0.38758367300000002</c:v>
                </c:pt>
                <c:pt idx="1239" formatCode="General">
                  <c:v>0.36037576100000002</c:v>
                </c:pt>
                <c:pt idx="1240" formatCode="General">
                  <c:v>0.33182592999999999</c:v>
                </c:pt>
                <c:pt idx="1241" formatCode="General">
                  <c:v>0.30205078200000002</c:v>
                </c:pt>
                <c:pt idx="1242" formatCode="General">
                  <c:v>0.27117141700000003</c:v>
                </c:pt>
                <c:pt idx="1243" formatCode="General">
                  <c:v>0.239312942</c:v>
                </c:pt>
                <c:pt idx="1244" formatCode="General">
                  <c:v>0.206603963</c:v>
                </c:pt>
                <c:pt idx="1245" formatCode="General">
                  <c:v>0.17317606899999999</c:v>
                </c:pt>
                <c:pt idx="1246" formatCode="General">
                  <c:v>0.13916330399999999</c:v>
                </c:pt>
                <c:pt idx="1247" formatCode="General">
                  <c:v>0.10470162399999999</c:v>
                </c:pt>
                <c:pt idx="1248" formatCode="General">
                  <c:v>6.9928361999999994E-2</c:v>
                </c:pt>
                <c:pt idx="1249" formatCode="General">
                  <c:v>3.4981674999999997E-2</c:v>
                </c:pt>
                <c:pt idx="1250">
                  <c:v>9.8790600000000009E-13</c:v>
                </c:pt>
                <c:pt idx="1251" formatCode="General">
                  <c:v>-3.4878497000000001E-2</c:v>
                </c:pt>
                <c:pt idx="1252" formatCode="General">
                  <c:v>-6.9516465E-2</c:v>
                </c:pt>
                <c:pt idx="1253" formatCode="General">
                  <c:v>-0.103777907</c:v>
                </c:pt>
                <c:pt idx="1254" formatCode="General">
                  <c:v>-0.13752871799999999</c:v>
                </c:pt>
                <c:pt idx="1255" formatCode="General">
                  <c:v>-0.17063720099999999</c:v>
                </c:pt>
                <c:pt idx="1256" formatCode="General">
                  <c:v>-0.20297459200000001</c:v>
                </c:pt>
                <c:pt idx="1257" formatCode="General">
                  <c:v>-0.234415548</c:v>
                </c:pt>
                <c:pt idx="1258" formatCode="General">
                  <c:v>-0.26483864000000001</c:v>
                </c:pt>
                <c:pt idx="1259" formatCode="General">
                  <c:v>-0.29412682099999998</c:v>
                </c:pt>
                <c:pt idx="1260" formatCode="General">
                  <c:v>-0.32216787000000002</c:v>
                </c:pt>
                <c:pt idx="1261" formatCode="General">
                  <c:v>-0.34885482800000001</c:v>
                </c:pt>
                <c:pt idx="1262" formatCode="General">
                  <c:v>-0.37408639799999999</c:v>
                </c:pt>
                <c:pt idx="1263" formatCode="General">
                  <c:v>-0.397767337</c:v>
                </c:pt>
                <c:pt idx="1264" formatCode="General">
                  <c:v>-0.41980880500000001</c:v>
                </c:pt>
                <c:pt idx="1265" formatCode="General">
                  <c:v>-0.44012870399999998</c:v>
                </c:pt>
                <c:pt idx="1266" formatCode="General">
                  <c:v>-0.45865197800000002</c:v>
                </c:pt>
                <c:pt idx="1267" formatCode="General">
                  <c:v>-0.47531089300000001</c:v>
                </c:pt>
                <c:pt idx="1268" formatCode="General">
                  <c:v>-0.49004527799999997</c:v>
                </c:pt>
                <c:pt idx="1269" formatCode="General">
                  <c:v>-0.502802741</c:v>
                </c:pt>
                <c:pt idx="1270" formatCode="General">
                  <c:v>-0.51353885799999999</c:v>
                </c:pt>
                <c:pt idx="1271" formatCode="General">
                  <c:v>-0.52221731599999999</c:v>
                </c:pt>
                <c:pt idx="1272" formatCode="General">
                  <c:v>-0.52881003999999998</c:v>
                </c:pt>
                <c:pt idx="1273" formatCode="General">
                  <c:v>-0.53329727400000004</c:v>
                </c:pt>
                <c:pt idx="1274" formatCode="General">
                  <c:v>-0.53566763699999997</c:v>
                </c:pt>
                <c:pt idx="1275" formatCode="General">
                  <c:v>-0.53591814199999999</c:v>
                </c:pt>
                <c:pt idx="1276" formatCode="General">
                  <c:v>-0.53405418199999999</c:v>
                </c:pt>
                <c:pt idx="1277" formatCode="General">
                  <c:v>-0.53008948300000003</c:v>
                </c:pt>
                <c:pt idx="1278" formatCode="General">
                  <c:v>-0.52404602700000003</c:v>
                </c:pt>
                <c:pt idx="1279" formatCode="General">
                  <c:v>-0.51595393700000003</c:v>
                </c:pt>
                <c:pt idx="1280" formatCode="General">
                  <c:v>-0.50585133599999998</c:v>
                </c:pt>
                <c:pt idx="1281" formatCode="General">
                  <c:v>-0.49378417099999999</c:v>
                </c:pt>
                <c:pt idx="1282" formatCode="General">
                  <c:v>-0.47980600800000001</c:v>
                </c:pt>
                <c:pt idx="1283" formatCode="General">
                  <c:v>-0.463977798</c:v>
                </c:pt>
                <c:pt idx="1284" formatCode="General">
                  <c:v>-0.446367611</c:v>
                </c:pt>
                <c:pt idx="1285" formatCode="General">
                  <c:v>-0.42705035000000002</c:v>
                </c:pt>
                <c:pt idx="1286" formatCode="General">
                  <c:v>-0.40610743100000002</c:v>
                </c:pt>
                <c:pt idx="1287" formatCode="General">
                  <c:v>-0.38362644099999998</c:v>
                </c:pt>
                <c:pt idx="1288" formatCode="General">
                  <c:v>-0.359700776</c:v>
                </c:pt>
                <c:pt idx="1289" formatCode="General">
                  <c:v>-0.33442925299999998</c:v>
                </c:pt>
                <c:pt idx="1290" formatCode="General">
                  <c:v>-0.30791570099999999</c:v>
                </c:pt>
                <c:pt idx="1291" formatCode="General">
                  <c:v>-0.28026854000000001</c:v>
                </c:pt>
                <c:pt idx="1292" formatCode="General">
                  <c:v>-0.25160033199999998</c:v>
                </c:pt>
                <c:pt idx="1293" formatCode="General">
                  <c:v>-0.22202733299999999</c:v>
                </c:pt>
                <c:pt idx="1294" formatCode="General">
                  <c:v>-0.191669012</c:v>
                </c:pt>
                <c:pt idx="1295" formatCode="General">
                  <c:v>-0.16064757599999999</c:v>
                </c:pt>
                <c:pt idx="1296" formatCode="General">
                  <c:v>-0.12908747700000001</c:v>
                </c:pt>
                <c:pt idx="1297" formatCode="General">
                  <c:v>-9.7114913999999997E-2</c:v>
                </c:pt>
                <c:pt idx="1298" formatCode="General">
                  <c:v>-6.4857324999999993E-2</c:v>
                </c:pt>
                <c:pt idx="1299" formatCode="General">
                  <c:v>-3.2442886999999997E-2</c:v>
                </c:pt>
                <c:pt idx="1300">
                  <c:v>-1.00236E-12</c:v>
                </c:pt>
                <c:pt idx="1301" formatCode="General">
                  <c:v>3.2343216000000001E-2</c:v>
                </c:pt>
                <c:pt idx="1302" formatCode="General">
                  <c:v>6.4459428999999999E-2</c:v>
                </c:pt>
                <c:pt idx="1303" formatCode="General">
                  <c:v>9.6222593999999995E-2</c:v>
                </c:pt>
                <c:pt idx="1304" formatCode="General">
                  <c:v>0.12750845</c:v>
                </c:pt>
                <c:pt idx="1305" formatCode="General">
                  <c:v>0.158195001</c:v>
                </c:pt>
                <c:pt idx="1306" formatCode="General">
                  <c:v>0.188162995</c:v>
                </c:pt>
                <c:pt idx="1307" formatCode="General">
                  <c:v>0.21729638300000001</c:v>
                </c:pt>
                <c:pt idx="1308" formatCode="General">
                  <c:v>0.24548277299999999</c:v>
                </c:pt>
                <c:pt idx="1309" formatCode="General">
                  <c:v>0.27261385599999999</c:v>
                </c:pt>
                <c:pt idx="1310" formatCode="General">
                  <c:v>0.29858582900000002</c:v>
                </c:pt>
                <c:pt idx="1311" formatCode="General">
                  <c:v>0.32329978199999998</c:v>
                </c:pt>
                <c:pt idx="1312" formatCode="General">
                  <c:v>0.34666208300000001</c:v>
                </c:pt>
                <c:pt idx="1313" formatCode="General">
                  <c:v>0.368584725</c:v>
                </c:pt>
                <c:pt idx="1314" formatCode="General">
                  <c:v>0.38898565899999998</c:v>
                </c:pt>
                <c:pt idx="1315" formatCode="General">
                  <c:v>0.40778909899999999</c:v>
                </c:pt>
                <c:pt idx="1316" formatCode="General">
                  <c:v>0.42492580200000002</c:v>
                </c:pt>
                <c:pt idx="1317" formatCode="General">
                  <c:v>0.44033332200000003</c:v>
                </c:pt>
                <c:pt idx="1318" formatCode="General">
                  <c:v>0.45395623600000001</c:v>
                </c:pt>
                <c:pt idx="1319" formatCode="General">
                  <c:v>0.46574633700000001</c:v>
                </c:pt>
                <c:pt idx="1320" formatCode="General">
                  <c:v>0.47566280799999999</c:v>
                </c:pt>
                <c:pt idx="1321" formatCode="General">
                  <c:v>0.483672357</c:v>
                </c:pt>
                <c:pt idx="1322" formatCode="General">
                  <c:v>0.48974932300000001</c:v>
                </c:pt>
                <c:pt idx="1323" formatCode="General">
                  <c:v>0.493875758</c:v>
                </c:pt>
                <c:pt idx="1324" formatCode="General">
                  <c:v>0.49604147199999998</c:v>
                </c:pt>
                <c:pt idx="1325" formatCode="General">
                  <c:v>0.49624404799999999</c:v>
                </c:pt>
                <c:pt idx="1326" formatCode="General">
                  <c:v>0.49448882799999999</c:v>
                </c:pt>
                <c:pt idx="1327" formatCode="General">
                  <c:v>0.49078886799999999</c:v>
                </c:pt>
                <c:pt idx="1328" formatCode="General">
                  <c:v>0.48516486199999997</c:v>
                </c:pt>
                <c:pt idx="1329" formatCode="General">
                  <c:v>0.477645035</c:v>
                </c:pt>
                <c:pt idx="1330" formatCode="General">
                  <c:v>0.46826501100000001</c:v>
                </c:pt>
                <c:pt idx="1331" formatCode="General">
                  <c:v>0.45706764500000002</c:v>
                </c:pt>
                <c:pt idx="1332" formatCode="General">
                  <c:v>0.44410283499999997</c:v>
                </c:pt>
                <c:pt idx="1333" formatCode="General">
                  <c:v>0.42942729899999998</c:v>
                </c:pt>
                <c:pt idx="1334" formatCode="General">
                  <c:v>0.41310433299999999</c:v>
                </c:pt>
                <c:pt idx="1335" formatCode="General">
                  <c:v>0.39520353699999999</c:v>
                </c:pt>
                <c:pt idx="1336" formatCode="General">
                  <c:v>0.375800523</c:v>
                </c:pt>
                <c:pt idx="1337" formatCode="General">
                  <c:v>0.35497659399999998</c:v>
                </c:pt>
                <c:pt idx="1338" formatCode="General">
                  <c:v>0.33281840899999998</c:v>
                </c:pt>
                <c:pt idx="1339" formatCode="General">
                  <c:v>0.30941762099999998</c:v>
                </c:pt>
                <c:pt idx="1340" formatCode="General">
                  <c:v>0.28487049800000003</c:v>
                </c:pt>
                <c:pt idx="1341" formatCode="General">
                  <c:v>0.259277533</c:v>
                </c:pt>
                <c:pt idx="1342" formatCode="General">
                  <c:v>0.23274302699999999</c:v>
                </c:pt>
                <c:pt idx="1343" formatCode="General">
                  <c:v>0.20537467100000001</c:v>
                </c:pt>
                <c:pt idx="1344" formatCode="General">
                  <c:v>0.177283106</c:v>
                </c:pt>
                <c:pt idx="1345" formatCode="General">
                  <c:v>0.14858147699999999</c:v>
                </c:pt>
                <c:pt idx="1346" formatCode="General">
                  <c:v>0.119384981</c:v>
                </c:pt>
                <c:pt idx="1347" formatCode="General">
                  <c:v>8.9810399999999999E-2</c:v>
                </c:pt>
                <c:pt idx="1348" formatCode="General">
                  <c:v>5.9975641000000003E-2</c:v>
                </c:pt>
                <c:pt idx="1349" formatCode="General">
                  <c:v>2.9999260999999999E-2</c:v>
                </c:pt>
                <c:pt idx="1350">
                  <c:v>1.01329E-12</c:v>
                </c:pt>
                <c:pt idx="1351" formatCode="General">
                  <c:v>-2.9903689000000001E-2</c:v>
                </c:pt>
                <c:pt idx="1352" formatCode="General">
                  <c:v>-5.9594108999999999E-2</c:v>
                </c:pt>
                <c:pt idx="1353" formatCode="General">
                  <c:v>-8.8954779999999997E-2</c:v>
                </c:pt>
                <c:pt idx="1354" formatCode="General">
                  <c:v>-0.117870894</c:v>
                </c:pt>
                <c:pt idx="1355" formatCode="General">
                  <c:v>-0.14622976700000001</c:v>
                </c:pt>
                <c:pt idx="1356" formatCode="General">
                  <c:v>-0.17392127299999999</c:v>
                </c:pt>
                <c:pt idx="1357" formatCode="General">
                  <c:v>-0.20083827500000001</c:v>
                </c:pt>
                <c:pt idx="1358" formatCode="General">
                  <c:v>-0.22687703400000001</c:v>
                </c:pt>
                <c:pt idx="1359" formatCode="General">
                  <c:v>-0.251937613</c:v>
                </c:pt>
                <c:pt idx="1360" formatCode="General">
                  <c:v>-0.27592425700000001</c:v>
                </c:pt>
                <c:pt idx="1361" formatCode="General">
                  <c:v>-0.298745755</c:v>
                </c:pt>
                <c:pt idx="1362" formatCode="General">
                  <c:v>-0.32031579300000002</c:v>
                </c:pt>
                <c:pt idx="1363" formatCode="General">
                  <c:v>-0.34055327200000002</c:v>
                </c:pt>
                <c:pt idx="1364" formatCode="General">
                  <c:v>-0.35938261500000002</c:v>
                </c:pt>
                <c:pt idx="1365" formatCode="General">
                  <c:v>-0.37673404900000002</c:v>
                </c:pt>
                <c:pt idx="1366" formatCode="General">
                  <c:v>-0.39254385899999999</c:v>
                </c:pt>
                <c:pt idx="1367" formatCode="General">
                  <c:v>-0.40675462099999998</c:v>
                </c:pt>
                <c:pt idx="1368" formatCode="General">
                  <c:v>-0.419315412</c:v>
                </c:pt>
                <c:pt idx="1369" formatCode="General">
                  <c:v>-0.43018198299999999</c:v>
                </c:pt>
                <c:pt idx="1370" formatCode="General">
                  <c:v>-0.439316922</c:v>
                </c:pt>
                <c:pt idx="1371" formatCode="General">
                  <c:v>-0.44668976900000001</c:v>
                </c:pt>
                <c:pt idx="1372" formatCode="General">
                  <c:v>-0.452277123</c:v>
                </c:pt>
                <c:pt idx="1373" formatCode="General">
                  <c:v>-0.45606270599999998</c:v>
                </c:pt>
                <c:pt idx="1374" formatCode="General">
                  <c:v>-0.45803740700000001</c:v>
                </c:pt>
                <c:pt idx="1375" formatCode="General">
                  <c:v>-0.45819929300000001</c:v>
                </c:pt>
                <c:pt idx="1376" formatCode="General">
                  <c:v>-0.45655359600000001</c:v>
                </c:pt>
                <c:pt idx="1377" formatCode="General">
                  <c:v>-0.453112666</c:v>
                </c:pt>
                <c:pt idx="1378" formatCode="General">
                  <c:v>-0.44789590200000001</c:v>
                </c:pt>
                <c:pt idx="1379" formatCode="General">
                  <c:v>-0.44092964899999998</c:v>
                </c:pt>
                <c:pt idx="1380" formatCode="General">
                  <c:v>-0.43224707499999998</c:v>
                </c:pt>
                <c:pt idx="1381" formatCode="General">
                  <c:v>-0.421888017</c:v>
                </c:pt>
                <c:pt idx="1382" formatCode="General">
                  <c:v>-0.40989879899999998</c:v>
                </c:pt>
                <c:pt idx="1383" formatCode="General">
                  <c:v>-0.39633203299999997</c:v>
                </c:pt>
                <c:pt idx="1384" formatCode="General">
                  <c:v>-0.38124638599999999</c:v>
                </c:pt>
                <c:pt idx="1385" formatCode="General">
                  <c:v>-0.36470633099999999</c:v>
                </c:pt>
                <c:pt idx="1386" formatCode="General">
                  <c:v>-0.34678187300000002</c:v>
                </c:pt>
                <c:pt idx="1387" formatCode="General">
                  <c:v>-0.32754825500000001</c:v>
                </c:pt>
                <c:pt idx="1388" formatCode="General">
                  <c:v>-0.30708564100000002</c:v>
                </c:pt>
                <c:pt idx="1389" formatCode="General">
                  <c:v>-0.28547878799999998</c:v>
                </c:pt>
                <c:pt idx="1390" formatCode="General">
                  <c:v>-0.26281669099999999</c:v>
                </c:pt>
                <c:pt idx="1391" formatCode="General">
                  <c:v>-0.23919222300000001</c:v>
                </c:pt>
                <c:pt idx="1392" formatCode="General">
                  <c:v>-0.214701749</c:v>
                </c:pt>
                <c:pt idx="1393" formatCode="General">
                  <c:v>-0.189444741</c:v>
                </c:pt>
                <c:pt idx="1394" formatCode="General">
                  <c:v>-0.163523369</c:v>
                </c:pt>
                <c:pt idx="1395" formatCode="General">
                  <c:v>-0.137042093</c:v>
                </c:pt>
                <c:pt idx="1396" formatCode="General">
                  <c:v>-0.11010724</c:v>
                </c:pt>
                <c:pt idx="1397" formatCode="General">
                  <c:v>-8.2826577999999998E-2</c:v>
                </c:pt>
                <c:pt idx="1398" formatCode="General">
                  <c:v>-5.5308887000000001E-2</c:v>
                </c:pt>
                <c:pt idx="1399" formatCode="General">
                  <c:v>-2.7663527E-2</c:v>
                </c:pt>
                <c:pt idx="1400">
                  <c:v>-1.0141000000000001E-12</c:v>
                </c:pt>
                <c:pt idx="1401" formatCode="General">
                  <c:v>2.7572479E-2</c:v>
                </c:pt>
                <c:pt idx="1402" formatCode="General">
                  <c:v>5.4945412999999999E-2</c:v>
                </c:pt>
                <c:pt idx="1403" formatCode="General">
                  <c:v>8.2011451999999999E-2</c:v>
                </c:pt>
                <c:pt idx="1404" formatCode="General">
                  <c:v>0.108664811</c:v>
                </c:pt>
                <c:pt idx="1405" formatCode="General">
                  <c:v>0.13480168200000001</c:v>
                </c:pt>
                <c:pt idx="1406" formatCode="General">
                  <c:v>0.16032063799999999</c:v>
                </c:pt>
                <c:pt idx="1407" formatCode="General">
                  <c:v>0.185123028</c:v>
                </c:pt>
                <c:pt idx="1408" formatCode="General">
                  <c:v>0.209113355</c:v>
                </c:pt>
                <c:pt idx="1409" formatCode="General">
                  <c:v>0.23219964300000001</c:v>
                </c:pt>
                <c:pt idx="1410" formatCode="General">
                  <c:v>0.25429379000000002</c:v>
                </c:pt>
                <c:pt idx="1411" formatCode="General">
                  <c:v>0.27531190100000003</c:v>
                </c:pt>
                <c:pt idx="1412" formatCode="General">
                  <c:v>0.29517460699999998</c:v>
                </c:pt>
                <c:pt idx="1413" formatCode="General">
                  <c:v>0.31380736599999998</c:v>
                </c:pt>
                <c:pt idx="1414" formatCode="General">
                  <c:v>0.33114073399999999</c:v>
                </c:pt>
                <c:pt idx="1415" formatCode="General">
                  <c:v>0.34711062999999998</c:v>
                </c:pt>
                <c:pt idx="1416" formatCode="General">
                  <c:v>0.36165856899999999</c:v>
                </c:pt>
                <c:pt idx="1417" formatCode="General">
                  <c:v>0.37473187099999999</c:v>
                </c:pt>
                <c:pt idx="1418" formatCode="General">
                  <c:v>0.38628385399999998</c:v>
                </c:pt>
                <c:pt idx="1419" formatCode="General">
                  <c:v>0.39627399800000002</c:v>
                </c:pt>
                <c:pt idx="1420" formatCode="General">
                  <c:v>0.40466808199999998</c:v>
                </c:pt>
                <c:pt idx="1421" formatCode="General">
                  <c:v>0.41143829900000001</c:v>
                </c:pt>
                <c:pt idx="1422" formatCode="General">
                  <c:v>0.416563348</c:v>
                </c:pt>
                <c:pt idx="1423" formatCode="General">
                  <c:v>0.42002848999999998</c:v>
                </c:pt>
                <c:pt idx="1424" formatCode="General">
                  <c:v>0.42182559200000003</c:v>
                </c:pt>
                <c:pt idx="1425" formatCode="General">
                  <c:v>0.42195312899999998</c:v>
                </c:pt>
                <c:pt idx="1426" formatCode="General">
                  <c:v>0.42041617399999998</c:v>
                </c:pt>
                <c:pt idx="1427" formatCode="General">
                  <c:v>0.41722635400000002</c:v>
                </c:pt>
                <c:pt idx="1428" formatCode="General">
                  <c:v>0.41240178199999999</c:v>
                </c:pt>
                <c:pt idx="1429" formatCode="General">
                  <c:v>0.40596696199999999</c:v>
                </c:pt>
                <c:pt idx="1430" formatCode="General">
                  <c:v>0.39795267600000001</c:v>
                </c:pt>
                <c:pt idx="1431" formatCode="General">
                  <c:v>0.38839583599999999</c:v>
                </c:pt>
                <c:pt idx="1432" formatCode="General">
                  <c:v>0.37733931799999998</c:v>
                </c:pt>
                <c:pt idx="1433" formatCode="General">
                  <c:v>0.364831778</c:v>
                </c:pt>
                <c:pt idx="1434" formatCode="General">
                  <c:v>0.35092743500000001</c:v>
                </c:pt>
                <c:pt idx="1435" formatCode="General">
                  <c:v>0.33568584000000001</c:v>
                </c:pt>
                <c:pt idx="1436" formatCode="General">
                  <c:v>0.31917162300000002</c:v>
                </c:pt>
                <c:pt idx="1437" formatCode="General">
                  <c:v>0.30145421999999999</c:v>
                </c:pt>
                <c:pt idx="1438" formatCode="General">
                  <c:v>0.28260758499999999</c:v>
                </c:pt>
                <c:pt idx="1439" formatCode="General">
                  <c:v>0.26270987899999998</c:v>
                </c:pt>
                <c:pt idx="1440" formatCode="General">
                  <c:v>0.24184315000000001</c:v>
                </c:pt>
                <c:pt idx="1441" formatCode="General">
                  <c:v>0.22009299500000001</c:v>
                </c:pt>
                <c:pt idx="1442" formatCode="General">
                  <c:v>0.197548209</c:v>
                </c:pt>
                <c:pt idx="1443" formatCode="General">
                  <c:v>0.17430042500000001</c:v>
                </c:pt>
                <c:pt idx="1444" formatCode="General">
                  <c:v>0.15044374299999999</c:v>
                </c:pt>
                <c:pt idx="1445" formatCode="General">
                  <c:v>0.126074347</c:v>
                </c:pt>
                <c:pt idx="1446" formatCode="General">
                  <c:v>0.101290121</c:v>
                </c:pt>
                <c:pt idx="1447" formatCode="General">
                  <c:v>7.6190255999999998E-2</c:v>
                </c:pt>
                <c:pt idx="1448" formatCode="General">
                  <c:v>5.0874852999999998E-2</c:v>
                </c:pt>
                <c:pt idx="1449" formatCode="General">
                  <c:v>2.5444524999999999E-2</c:v>
                </c:pt>
                <c:pt idx="1450">
                  <c:v>1.0060499999999999E-12</c:v>
                </c:pt>
                <c:pt idx="1451" formatCode="General">
                  <c:v>-2.5358281999999999E-2</c:v>
                </c:pt>
                <c:pt idx="1452" formatCode="General">
                  <c:v>-5.0530560000000002E-2</c:v>
                </c:pt>
                <c:pt idx="1453" formatCode="General">
                  <c:v>-7.5418146000000005E-2</c:v>
                </c:pt>
                <c:pt idx="1454" formatCode="General">
                  <c:v>-9.9923811000000001E-2</c:v>
                </c:pt>
                <c:pt idx="1455" formatCode="General">
                  <c:v>-0.123952164</c:v>
                </c:pt>
                <c:pt idx="1456" formatCode="General">
                  <c:v>-0.14741002</c:v>
                </c:pt>
                <c:pt idx="1457" formatCode="General">
                  <c:v>-0.17020676500000001</c:v>
                </c:pt>
                <c:pt idx="1458" formatCode="General">
                  <c:v>-0.192254703</c:v>
                </c:pt>
                <c:pt idx="1459" formatCode="General">
                  <c:v>-0.21346939000000001</c:v>
                </c:pt>
                <c:pt idx="1460" formatCode="General">
                  <c:v>-0.233769961</c:v>
                </c:pt>
                <c:pt idx="1461" formatCode="General">
                  <c:v>-0.25307943300000002</c:v>
                </c:pt>
                <c:pt idx="1462" formatCode="General">
                  <c:v>-0.27132499900000001</c:v>
                </c:pt>
                <c:pt idx="1463" formatCode="General">
                  <c:v>-0.28843829900000001</c:v>
                </c:pt>
                <c:pt idx="1464" formatCode="General">
                  <c:v>-0.30435567600000002</c:v>
                </c:pt>
                <c:pt idx="1465" formatCode="General">
                  <c:v>-0.31901841199999997</c:v>
                </c:pt>
                <c:pt idx="1466" formatCode="General">
                  <c:v>-0.33237293899999998</c:v>
                </c:pt>
                <c:pt idx="1467" formatCode="General">
                  <c:v>-0.34437104099999999</c:v>
                </c:pt>
                <c:pt idx="1468" formatCode="General">
                  <c:v>-0.354970016</c:v>
                </c:pt>
                <c:pt idx="1469" formatCode="General">
                  <c:v>-0.36413283400000002</c:v>
                </c:pt>
                <c:pt idx="1470" formatCode="General">
                  <c:v>-0.37182826099999999</c:v>
                </c:pt>
                <c:pt idx="1471" formatCode="General">
                  <c:v>-0.378030961</c:v>
                </c:pt>
                <c:pt idx="1472" formatCode="General">
                  <c:v>-0.38272157600000001</c:v>
                </c:pt>
                <c:pt idx="1473" formatCode="General">
                  <c:v>-0.38588678599999998</c:v>
                </c:pt>
                <c:pt idx="1474" formatCode="General">
                  <c:v>-0.38751933599999999</c:v>
                </c:pt>
                <c:pt idx="1475" formatCode="General">
                  <c:v>-0.38761804599999999</c:v>
                </c:pt>
                <c:pt idx="1476" formatCode="General">
                  <c:v>-0.386187795</c:v>
                </c:pt>
                <c:pt idx="1477" formatCode="General">
                  <c:v>-0.38323947899999999</c:v>
                </c:pt>
                <c:pt idx="1478" formatCode="General">
                  <c:v>-0.37878995199999999</c:v>
                </c:pt>
                <c:pt idx="1479" formatCode="General">
                  <c:v>-0.37286193299999998</c:v>
                </c:pt>
                <c:pt idx="1480" formatCode="General">
                  <c:v>-0.365483899</c:v>
                </c:pt>
                <c:pt idx="1481" formatCode="General">
                  <c:v>-0.356689955</c:v>
                </c:pt>
                <c:pt idx="1482" formatCode="General">
                  <c:v>-0.34651967299999997</c:v>
                </c:pt>
                <c:pt idx="1483" formatCode="General">
                  <c:v>-0.33501792600000002</c:v>
                </c:pt>
                <c:pt idx="1484" formatCode="General">
                  <c:v>-0.32223468500000002</c:v>
                </c:pt>
                <c:pt idx="1485" formatCode="General">
                  <c:v>-0.30822480899999999</c:v>
                </c:pt>
                <c:pt idx="1486" formatCode="General">
                  <c:v>-0.29304780699999999</c:v>
                </c:pt>
                <c:pt idx="1487" formatCode="General">
                  <c:v>-0.27676759099999998</c:v>
                </c:pt>
                <c:pt idx="1488" formatCode="General">
                  <c:v>-0.25945220699999999</c:v>
                </c:pt>
                <c:pt idx="1489" formatCode="General">
                  <c:v>-0.24117354999999999</c:v>
                </c:pt>
                <c:pt idx="1490" formatCode="General">
                  <c:v>-0.222007072</c:v>
                </c:pt>
                <c:pt idx="1491" formatCode="General">
                  <c:v>-0.20203146399999999</c:v>
                </c:pt>
                <c:pt idx="1492" formatCode="General">
                  <c:v>-0.18132834</c:v>
                </c:pt>
                <c:pt idx="1493" formatCode="General">
                  <c:v>-0.15998190500000001</c:v>
                </c:pt>
                <c:pt idx="1494" formatCode="General">
                  <c:v>-0.13807860899999999</c:v>
                </c:pt>
                <c:pt idx="1495" formatCode="General">
                  <c:v>-0.1157068</c:v>
                </c:pt>
                <c:pt idx="1496" formatCode="General">
                  <c:v>-9.2956369999999997E-2</c:v>
                </c:pt>
                <c:pt idx="1497" formatCode="General">
                  <c:v>-6.9918391999999996E-2</c:v>
                </c:pt>
                <c:pt idx="1498" formatCode="General">
                  <c:v>-4.6684759999999999E-2</c:v>
                </c:pt>
                <c:pt idx="1499" formatCode="General">
                  <c:v>-2.3347818999999999E-2</c:v>
                </c:pt>
                <c:pt idx="1500">
                  <c:v>-9.9041099999999999E-13</c:v>
                </c:pt>
                <c:pt idx="1501" formatCode="General">
                  <c:v>2.3266542000000001E-2</c:v>
                </c:pt>
                <c:pt idx="1502" formatCode="General">
                  <c:v>4.6360297000000002E-2</c:v>
                </c:pt>
                <c:pt idx="1503" formatCode="General">
                  <c:v>6.9190751999999994E-2</c:v>
                </c:pt>
                <c:pt idx="1504" formatCode="General">
                  <c:v>9.1668751000000007E-2</c:v>
                </c:pt>
                <c:pt idx="1505" formatCode="General">
                  <c:v>0.11370684</c:v>
                </c:pt>
                <c:pt idx="1506" formatCode="General">
                  <c:v>0.13521960499999999</c:v>
                </c:pt>
                <c:pt idx="1507" formatCode="General">
                  <c:v>0.15612400500000001</c:v>
                </c:pt>
                <c:pt idx="1508" formatCode="General">
                  <c:v>0.17633968999999999</c:v>
                </c:pt>
                <c:pt idx="1509" formatCode="General">
                  <c:v>0.195789307</c:v>
                </c:pt>
                <c:pt idx="1510" formatCode="General">
                  <c:v>0.214398801</c:v>
                </c:pt>
                <c:pt idx="1511" formatCode="General">
                  <c:v>0.232097688</c:v>
                </c:pt>
                <c:pt idx="1512" formatCode="General">
                  <c:v>0.24881932700000001</c:v>
                </c:pt>
                <c:pt idx="1513" formatCode="General">
                  <c:v>0.26450116800000001</c:v>
                </c:pt>
                <c:pt idx="1514" formatCode="General">
                  <c:v>0.27908498199999998</c:v>
                </c:pt>
                <c:pt idx="1515" formatCode="General">
                  <c:v>0.29251707999999998</c:v>
                </c:pt>
                <c:pt idx="1516" formatCode="General">
                  <c:v>0.304748505</c:v>
                </c:pt>
                <c:pt idx="1517" formatCode="General">
                  <c:v>0.31573521399999999</c:v>
                </c:pt>
                <c:pt idx="1518" formatCode="General">
                  <c:v>0.325438228</c:v>
                </c:pt>
                <c:pt idx="1519" formatCode="General">
                  <c:v>0.33382377400000002</c:v>
                </c:pt>
                <c:pt idx="1520" formatCode="General">
                  <c:v>0.34086339599999999</c:v>
                </c:pt>
                <c:pt idx="1521" formatCode="General">
                  <c:v>0.34653405199999998</c:v>
                </c:pt>
                <c:pt idx="1522" formatCode="General">
                  <c:v>0.35081818399999998</c:v>
                </c:pt>
                <c:pt idx="1523" formatCode="General">
                  <c:v>0.353703767</c:v>
                </c:pt>
                <c:pt idx="1524" formatCode="General">
                  <c:v>0.35518433900000002</c:v>
                </c:pt>
                <c:pt idx="1525" formatCode="General">
                  <c:v>0.35525900799999999</c:v>
                </c:pt>
                <c:pt idx="1526" formatCode="General">
                  <c:v>0.35393243200000002</c:v>
                </c:pt>
                <c:pt idx="1527" formatCode="General">
                  <c:v>0.351214784</c:v>
                </c:pt>
                <c:pt idx="1528" formatCode="General">
                  <c:v>0.34712169300000001</c:v>
                </c:pt>
                <c:pt idx="1529" formatCode="General">
                  <c:v>0.34167415899999998</c:v>
                </c:pt>
                <c:pt idx="1530" formatCode="General">
                  <c:v>0.33489845600000001</c:v>
                </c:pt>
                <c:pt idx="1531" formatCode="General">
                  <c:v>0.326826006</c:v>
                </c:pt>
                <c:pt idx="1532" formatCode="General">
                  <c:v>0.31749324099999998</c:v>
                </c:pt>
                <c:pt idx="1533" formatCode="General">
                  <c:v>0.30694143400000001</c:v>
                </c:pt>
                <c:pt idx="1534" formatCode="General">
                  <c:v>0.29521652799999998</c:v>
                </c:pt>
                <c:pt idx="1535" formatCode="General">
                  <c:v>0.28236893000000002</c:v>
                </c:pt>
                <c:pt idx="1536" formatCode="General">
                  <c:v>0.26845330299999998</c:v>
                </c:pt>
                <c:pt idx="1537" formatCode="General">
                  <c:v>0.25352833000000002</c:v>
                </c:pt>
                <c:pt idx="1538" formatCode="General">
                  <c:v>0.23765647000000001</c:v>
                </c:pt>
                <c:pt idx="1539" formatCode="General">
                  <c:v>0.22090369800000001</c:v>
                </c:pt>
                <c:pt idx="1540" formatCode="General">
                  <c:v>0.20333923100000001</c:v>
                </c:pt>
                <c:pt idx="1541" formatCode="General">
                  <c:v>0.18503524700000001</c:v>
                </c:pt>
                <c:pt idx="1542" formatCode="General">
                  <c:v>0.16606658399999999</c:v>
                </c:pt>
                <c:pt idx="1543" formatCode="General">
                  <c:v>0.14651043799999999</c:v>
                </c:pt>
                <c:pt idx="1544" formatCode="General">
                  <c:v>0.126446049</c:v>
                </c:pt>
                <c:pt idx="1545" formatCode="General">
                  <c:v>0.105954383</c:v>
                </c:pt>
                <c:pt idx="1546" formatCode="General">
                  <c:v>8.5117804000000005E-2</c:v>
                </c:pt>
                <c:pt idx="1547" formatCode="General">
                  <c:v>6.4019743000000004E-2</c:v>
                </c:pt>
                <c:pt idx="1548" formatCode="General">
                  <c:v>4.2744365999999999E-2</c:v>
                </c:pt>
                <c:pt idx="1549" formatCode="General">
                  <c:v>2.1376241000000001E-2</c:v>
                </c:pt>
                <c:pt idx="1550">
                  <c:v>9.6835299999999992E-13</c:v>
                </c:pt>
                <c:pt idx="1551" formatCode="General">
                  <c:v>-2.1299996000000002E-2</c:v>
                </c:pt>
                <c:pt idx="1552" formatCode="General">
                  <c:v>-4.2439986999999998E-2</c:v>
                </c:pt>
                <c:pt idx="1553" formatCode="General">
                  <c:v>-6.3337141999999999E-2</c:v>
                </c:pt>
                <c:pt idx="1554" formatCode="General">
                  <c:v>-8.3909887000000002E-2</c:v>
                </c:pt>
                <c:pt idx="1555" formatCode="General">
                  <c:v>-0.104078216</c:v>
                </c:pt>
                <c:pt idx="1556" formatCode="General">
                  <c:v>-0.12376400899999999</c:v>
                </c:pt>
                <c:pt idx="1557" formatCode="General">
                  <c:v>-0.14289132700000001</c:v>
                </c:pt>
                <c:pt idx="1558" formatCode="General">
                  <c:v>-0.16138670699999999</c:v>
                </c:pt>
                <c:pt idx="1559" formatCode="General">
                  <c:v>-0.17917944399999999</c:v>
                </c:pt>
                <c:pt idx="1560" formatCode="General">
                  <c:v>-0.19620185900000001</c:v>
                </c:pt>
                <c:pt idx="1561" formatCode="General">
                  <c:v>-0.21238955600000001</c:v>
                </c:pt>
                <c:pt idx="1562" formatCode="General">
                  <c:v>-0.22768166200000001</c:v>
                </c:pt>
                <c:pt idx="1563" formatCode="General">
                  <c:v>-0.24202106000000001</c:v>
                </c:pt>
                <c:pt idx="1564" formatCode="General">
                  <c:v>-0.25535459599999999</c:v>
                </c:pt>
                <c:pt idx="1565" formatCode="General">
                  <c:v>-0.267633277</c:v>
                </c:pt>
                <c:pt idx="1566" formatCode="General">
                  <c:v>-0.27881244900000002</c:v>
                </c:pt>
                <c:pt idx="1567" formatCode="General">
                  <c:v>-0.28885195899999999</c:v>
                </c:pt>
                <c:pt idx="1568" formatCode="General">
                  <c:v>-0.29771629399999999</c:v>
                </c:pt>
                <c:pt idx="1569" formatCode="General">
                  <c:v>-0.30537470900000002</c:v>
                </c:pt>
                <c:pt idx="1570" formatCode="General">
                  <c:v>-0.31180132700000002</c:v>
                </c:pt>
                <c:pt idx="1571" formatCode="General">
                  <c:v>-0.316975228</c:v>
                </c:pt>
                <c:pt idx="1572" formatCode="General">
                  <c:v>-0.32088051000000001</c:v>
                </c:pt>
                <c:pt idx="1573" formatCode="General">
                  <c:v>-0.32350633400000001</c:v>
                </c:pt>
                <c:pt idx="1574" formatCode="General">
                  <c:v>-0.32484695099999999</c:v>
                </c:pt>
                <c:pt idx="1575" formatCode="General">
                  <c:v>-0.32490170600000001</c:v>
                </c:pt>
                <c:pt idx="1576" formatCode="General">
                  <c:v>-0.32367501999999998</c:v>
                </c:pt>
                <c:pt idx="1577" formatCode="General">
                  <c:v>-0.321176356</c:v>
                </c:pt>
                <c:pt idx="1578" formatCode="General">
                  <c:v>-0.31742016200000001</c:v>
                </c:pt>
                <c:pt idx="1579" formatCode="General">
                  <c:v>-0.31242579799999998</c:v>
                </c:pt>
                <c:pt idx="1580" formatCode="General">
                  <c:v>-0.30621744000000001</c:v>
                </c:pt>
                <c:pt idx="1581" formatCode="General">
                  <c:v>-0.29882396900000002</c:v>
                </c:pt>
                <c:pt idx="1582" formatCode="General">
                  <c:v>-0.29027883799999998</c:v>
                </c:pt>
                <c:pt idx="1583" formatCode="General">
                  <c:v>-0.28061992400000002</c:v>
                </c:pt>
                <c:pt idx="1584" formatCode="General">
                  <c:v>-0.26988936200000002</c:v>
                </c:pt>
                <c:pt idx="1585" formatCode="General">
                  <c:v>-0.258133367</c:v>
                </c:pt>
                <c:pt idx="1586" formatCode="General">
                  <c:v>-0.24540202999999999</c:v>
                </c:pt>
                <c:pt idx="1587" formatCode="General">
                  <c:v>-0.23174911200000001</c:v>
                </c:pt>
                <c:pt idx="1588" formatCode="General">
                  <c:v>-0.21723181499999999</c:v>
                </c:pt>
                <c:pt idx="1589" formatCode="General">
                  <c:v>-0.201910547</c:v>
                </c:pt>
                <c:pt idx="1590" formatCode="General">
                  <c:v>-0.185848666</c:v>
                </c:pt>
                <c:pt idx="1591" formatCode="General">
                  <c:v>-0.169112228</c:v>
                </c:pt>
                <c:pt idx="1592" formatCode="General">
                  <c:v>-0.151769707</c:v>
                </c:pt>
                <c:pt idx="1593" formatCode="General">
                  <c:v>-0.13389172299999999</c:v>
                </c:pt>
                <c:pt idx="1594" formatCode="General">
                  <c:v>-0.11555075099999999</c:v>
                </c:pt>
                <c:pt idx="1595" formatCode="General">
                  <c:v>-9.6820829999999997E-2</c:v>
                </c:pt>
                <c:pt idx="1596" formatCode="General">
                  <c:v>-7.7777264999999998E-2</c:v>
                </c:pt>
                <c:pt idx="1597" formatCode="General">
                  <c:v>-5.8496327000000001E-2</c:v>
                </c:pt>
                <c:pt idx="1598" formatCode="General">
                  <c:v>-3.9054941000000003E-2</c:v>
                </c:pt>
                <c:pt idx="1599" formatCode="General">
                  <c:v>-1.9530388999999999E-2</c:v>
                </c:pt>
                <c:pt idx="1600">
                  <c:v>-9.3657900000000006E-13</c:v>
                </c:pt>
                <c:pt idx="1601" formatCode="General">
                  <c:v>1.9459159E-2</c:v>
                </c:pt>
                <c:pt idx="1602" formatCode="General">
                  <c:v>3.8770579999999999E-2</c:v>
                </c:pt>
                <c:pt idx="1603" formatCode="General">
                  <c:v>5.7858619E-2</c:v>
                </c:pt>
                <c:pt idx="1604" formatCode="General">
                  <c:v>7.6648788999999995E-2</c:v>
                </c:pt>
                <c:pt idx="1605" formatCode="General">
                  <c:v>9.5068051000000001E-2</c:v>
                </c:pt>
                <c:pt idx="1606" formatCode="General">
                  <c:v>0.113045097</c:v>
                </c:pt>
                <c:pt idx="1607" formatCode="General">
                  <c:v>0.13051062299999999</c:v>
                </c:pt>
                <c:pt idx="1608" formatCode="General">
                  <c:v>0.14739759799999999</c:v>
                </c:pt>
                <c:pt idx="1609" formatCode="General">
                  <c:v>0.16364152100000001</c:v>
                </c:pt>
                <c:pt idx="1610" formatCode="General">
                  <c:v>0.17918066299999999</c:v>
                </c:pt>
                <c:pt idx="1611" formatCode="General">
                  <c:v>0.193956302</c:v>
                </c:pt>
                <c:pt idx="1612" formatCode="General">
                  <c:v>0.20791294599999999</c:v>
                </c:pt>
                <c:pt idx="1613" formatCode="General">
                  <c:v>0.22099853799999999</c:v>
                </c:pt>
                <c:pt idx="1614" formatCode="General">
                  <c:v>0.233164649</c:v>
                </c:pt>
                <c:pt idx="1615" formatCode="General">
                  <c:v>0.24436665599999999</c:v>
                </c:pt>
                <c:pt idx="1616" formatCode="General">
                  <c:v>0.25456390400000001</c:v>
                </c:pt>
                <c:pt idx="1617" formatCode="General">
                  <c:v>0.263719855</c:v>
                </c:pt>
                <c:pt idx="1618" formatCode="General">
                  <c:v>0.27180221199999999</c:v>
                </c:pt>
                <c:pt idx="1619" formatCode="General">
                  <c:v>0.27878303399999999</c:v>
                </c:pt>
                <c:pt idx="1620" formatCode="General">
                  <c:v>0.28463883200000001</c:v>
                </c:pt>
                <c:pt idx="1621" formatCode="General">
                  <c:v>0.28935063999999999</c:v>
                </c:pt>
                <c:pt idx="1622" formatCode="General">
                  <c:v>0.29290407899999998</c:v>
                </c:pt>
                <c:pt idx="1623" formatCode="General">
                  <c:v>0.29528939199999998</c:v>
                </c:pt>
                <c:pt idx="1624" formatCode="General">
                  <c:v>0.29650147100000002</c:v>
                </c:pt>
                <c:pt idx="1625" formatCode="General">
                  <c:v>0.29653985500000002</c:v>
                </c:pt>
                <c:pt idx="1626" formatCode="General">
                  <c:v>0.29540871600000002</c:v>
                </c:pt>
                <c:pt idx="1627" formatCode="General">
                  <c:v>0.293116826</c:v>
                </c:pt>
                <c:pt idx="1628" formatCode="General">
                  <c:v>0.28967750799999997</c:v>
                </c:pt>
                <c:pt idx="1629" formatCode="General">
                  <c:v>0.28510856200000001</c:v>
                </c:pt>
                <c:pt idx="1630" formatCode="General">
                  <c:v>0.279432181</c:v>
                </c:pt>
                <c:pt idx="1631" formatCode="General">
                  <c:v>0.27267484600000003</c:v>
                </c:pt>
                <c:pt idx="1632" formatCode="General">
                  <c:v>0.26486720600000002</c:v>
                </c:pt>
                <c:pt idx="1633" formatCode="General">
                  <c:v>0.256043943</c:v>
                </c:pt>
                <c:pt idx="1634" formatCode="General">
                  <c:v>0.246243617</c:v>
                </c:pt>
                <c:pt idx="1635" formatCode="General">
                  <c:v>0.23550850300000001</c:v>
                </c:pt>
                <c:pt idx="1636" formatCode="General">
                  <c:v>0.22388440800000001</c:v>
                </c:pt>
                <c:pt idx="1637" formatCode="General">
                  <c:v>0.211420477</c:v>
                </c:pt>
                <c:pt idx="1638" formatCode="General">
                  <c:v>0.19816898899999999</c:v>
                </c:pt>
                <c:pt idx="1639" formatCode="General">
                  <c:v>0.184185137</c:v>
                </c:pt>
                <c:pt idx="1640" formatCode="General">
                  <c:v>0.16952679900000001</c:v>
                </c:pt>
                <c:pt idx="1641" formatCode="General">
                  <c:v>0.15425430000000001</c:v>
                </c:pt>
                <c:pt idx="1642" formatCode="General">
                  <c:v>0.13843016599999999</c:v>
                </c:pt>
                <c:pt idx="1643" formatCode="General">
                  <c:v>0.12211886800000001</c:v>
                </c:pt>
                <c:pt idx="1644" formatCode="General">
                  <c:v>0.10538656</c:v>
                </c:pt>
                <c:pt idx="1645" formatCode="General">
                  <c:v>8.8300811000000007E-2</c:v>
                </c:pt>
                <c:pt idx="1646" formatCode="General">
                  <c:v>7.0930336999999996E-2</c:v>
                </c:pt>
                <c:pt idx="1647" formatCode="General">
                  <c:v>5.3344717999999999E-2</c:v>
                </c:pt>
                <c:pt idx="1648" formatCode="General">
                  <c:v>3.5614128000000002E-2</c:v>
                </c:pt>
                <c:pt idx="1649" formatCode="General">
                  <c:v>1.780905E-2</c:v>
                </c:pt>
                <c:pt idx="1650">
                  <c:v>9.0532899999999997E-13</c:v>
                </c:pt>
                <c:pt idx="1651" formatCode="General">
                  <c:v>-1.7742753E-2</c:v>
                </c:pt>
                <c:pt idx="1652" formatCode="General">
                  <c:v>-3.5349462999999998E-2</c:v>
                </c:pt>
                <c:pt idx="1653" formatCode="General">
                  <c:v>-5.2751181000000001E-2</c:v>
                </c:pt>
                <c:pt idx="1654" formatCode="General">
                  <c:v>-6.9880023999999999E-2</c:v>
                </c:pt>
                <c:pt idx="1655" formatCode="General">
                  <c:v>-8.6669438000000001E-2</c:v>
                </c:pt>
                <c:pt idx="1656" formatCode="General">
                  <c:v>-0.103054457</c:v>
                </c:pt>
                <c:pt idx="1657" formatCode="General">
                  <c:v>-0.11897195300000001</c:v>
                </c:pt>
                <c:pt idx="1658" formatCode="General">
                  <c:v>-0.13436087799999999</c:v>
                </c:pt>
                <c:pt idx="1659" formatCode="General">
                  <c:v>-0.149162501</c:v>
                </c:pt>
                <c:pt idx="1660" formatCode="General">
                  <c:v>-0.163320622</c:v>
                </c:pt>
                <c:pt idx="1661" formatCode="General">
                  <c:v>-0.17678179699999999</c:v>
                </c:pt>
                <c:pt idx="1662" formatCode="General">
                  <c:v>-0.189495526</c:v>
                </c:pt>
                <c:pt idx="1663" formatCode="General">
                  <c:v>-0.20141445199999999</c:v>
                </c:pt>
                <c:pt idx="1664" formatCode="General">
                  <c:v>-0.21249452899999999</c:v>
                </c:pt>
                <c:pt idx="1665" formatCode="General">
                  <c:v>-0.22269518699999999</c:v>
                </c:pt>
                <c:pt idx="1666" formatCode="General">
                  <c:v>-0.23197947899999999</c:v>
                </c:pt>
                <c:pt idx="1667" formatCode="General">
                  <c:v>-0.24031421</c:v>
                </c:pt>
                <c:pt idx="1668" formatCode="General">
                  <c:v>-0.24767006</c:v>
                </c:pt>
                <c:pt idx="1669" formatCode="General">
                  <c:v>-0.25402167799999997</c:v>
                </c:pt>
                <c:pt idx="1670" formatCode="General">
                  <c:v>-0.259347775</c:v>
                </c:pt>
                <c:pt idx="1671" formatCode="General">
                  <c:v>-0.26363118499999999</c:v>
                </c:pt>
                <c:pt idx="1672" formatCode="General">
                  <c:v>-0.266858924</c:v>
                </c:pt>
                <c:pt idx="1673" formatCode="General">
                  <c:v>-0.26902221999999998</c:v>
                </c:pt>
                <c:pt idx="1674" formatCode="General">
                  <c:v>-0.27011653800000002</c:v>
                </c:pt>
                <c:pt idx="1675" formatCode="General">
                  <c:v>-0.27014157500000002</c:v>
                </c:pt>
                <c:pt idx="1676" formatCode="General">
                  <c:v>-0.26910125000000001</c:v>
                </c:pt>
                <c:pt idx="1677" formatCode="General">
                  <c:v>-0.26700367200000003</c:v>
                </c:pt>
                <c:pt idx="1678" formatCode="General">
                  <c:v>-0.26386109000000002</c:v>
                </c:pt>
                <c:pt idx="1679" formatCode="General">
                  <c:v>-0.25968983400000001</c:v>
                </c:pt>
                <c:pt idx="1680" formatCode="General">
                  <c:v>-0.25451022800000001</c:v>
                </c:pt>
                <c:pt idx="1681" formatCode="General">
                  <c:v>-0.248346501</c:v>
                </c:pt>
                <c:pt idx="1682" formatCode="General">
                  <c:v>-0.241226674</c:v>
                </c:pt>
                <c:pt idx="1683" formatCode="General">
                  <c:v>-0.23318243499999999</c:v>
                </c:pt>
                <c:pt idx="1684" formatCode="General">
                  <c:v>-0.224249</c:v>
                </c:pt>
                <c:pt idx="1685" formatCode="General">
                  <c:v>-0.21446496300000001</c:v>
                </c:pt>
                <c:pt idx="1686" formatCode="General">
                  <c:v>-0.20387212699999999</c:v>
                </c:pt>
                <c:pt idx="1687" formatCode="General">
                  <c:v>-0.19251533000000001</c:v>
                </c:pt>
                <c:pt idx="1688" formatCode="General">
                  <c:v>-0.180442256</c:v>
                </c:pt>
                <c:pt idx="1689" formatCode="General">
                  <c:v>-0.16770323400000001</c:v>
                </c:pt>
                <c:pt idx="1690" formatCode="General">
                  <c:v>-0.154351032</c:v>
                </c:pt>
                <c:pt idx="1691" formatCode="General">
                  <c:v>-0.14044063900000001</c:v>
                </c:pt>
                <c:pt idx="1692" formatCode="General">
                  <c:v>-0.12602903600000001</c:v>
                </c:pt>
                <c:pt idx="1693" formatCode="General">
                  <c:v>-0.11117497</c:v>
                </c:pt>
                <c:pt idx="1694" formatCode="General">
                  <c:v>-9.5938710999999996E-2</c:v>
                </c:pt>
                <c:pt idx="1695" formatCode="General">
                  <c:v>-8.0381806E-2</c:v>
                </c:pt>
                <c:pt idx="1696" formatCode="General">
                  <c:v>-6.4566838000000001E-2</c:v>
                </c:pt>
                <c:pt idx="1697" formatCode="General">
                  <c:v>-4.8557171000000003E-2</c:v>
                </c:pt>
                <c:pt idx="1698" formatCode="General">
                  <c:v>-3.2416695000000002E-2</c:v>
                </c:pt>
                <c:pt idx="1699" formatCode="General">
                  <c:v>-1.6209576E-2</c:v>
                </c:pt>
                <c:pt idx="1700">
                  <c:v>-8.7070700000000002E-13</c:v>
                </c:pt>
                <c:pt idx="1701" formatCode="General">
                  <c:v>1.6148082000000001E-2</c:v>
                </c:pt>
                <c:pt idx="1702" formatCode="General">
                  <c:v>3.2171204000000002E-2</c:v>
                </c:pt>
                <c:pt idx="1703" formatCode="General">
                  <c:v>4.8006632E-2</c:v>
                </c:pt>
                <c:pt idx="1704" formatCode="General">
                  <c:v>6.3592614000000006E-2</c:v>
                </c:pt>
                <c:pt idx="1705" formatCode="General">
                  <c:v>7.8868615000000003E-2</c:v>
                </c:pt>
                <c:pt idx="1706" formatCode="General">
                  <c:v>9.3775551999999998E-2</c:v>
                </c:pt>
                <c:pt idx="1707" formatCode="General">
                  <c:v>0.10825602600000001</c:v>
                </c:pt>
                <c:pt idx="1708" formatCode="General">
                  <c:v>0.122254535</c:v>
                </c:pt>
                <c:pt idx="1709" formatCode="General">
                  <c:v>0.135717694</c:v>
                </c:pt>
                <c:pt idx="1710" formatCode="General">
                  <c:v>0.148594432</c:v>
                </c:pt>
                <c:pt idx="1711" formatCode="General">
                  <c:v>0.16083618499999999</c:v>
                </c:pt>
                <c:pt idx="1712" formatCode="General">
                  <c:v>0.17239708100000001</c:v>
                </c:pt>
                <c:pt idx="1713" formatCode="General">
                  <c:v>0.18323410900000001</c:v>
                </c:pt>
                <c:pt idx="1714" formatCode="General">
                  <c:v>0.19330728</c:v>
                </c:pt>
                <c:pt idx="1715" formatCode="General">
                  <c:v>0.20257976799999999</c:v>
                </c:pt>
                <c:pt idx="1716" formatCode="General">
                  <c:v>0.21101805000000001</c:v>
                </c:pt>
                <c:pt idx="1717" formatCode="General">
                  <c:v>0.218592022</c:v>
                </c:pt>
                <c:pt idx="1718" formatCode="General">
                  <c:v>0.225275104</c:v>
                </c:pt>
                <c:pt idx="1719" formatCode="General">
                  <c:v>0.23104433499999999</c:v>
                </c:pt>
                <c:pt idx="1720" formatCode="General">
                  <c:v>0.23588044699999999</c:v>
                </c:pt>
                <c:pt idx="1721" formatCode="General">
                  <c:v>0.23976792599999999</c:v>
                </c:pt>
                <c:pt idx="1722" formatCode="General">
                  <c:v>0.24269506299999999</c:v>
                </c:pt>
                <c:pt idx="1723" formatCode="General">
                  <c:v>0.24465398299999999</c:v>
                </c:pt>
                <c:pt idx="1724" formatCode="General">
                  <c:v>0.24564066000000001</c:v>
                </c:pt>
                <c:pt idx="1725" formatCode="General">
                  <c:v>0.245654921</c:v>
                </c:pt>
                <c:pt idx="1726" formatCode="General">
                  <c:v>0.24470043</c:v>
                </c:pt>
                <c:pt idx="1727" formatCode="General">
                  <c:v>0.24278466300000001</c:v>
                </c:pt>
                <c:pt idx="1728" formatCode="General">
                  <c:v>0.23991885499999999</c:v>
                </c:pt>
                <c:pt idx="1729" formatCode="General">
                  <c:v>0.23611795199999999</c:v>
                </c:pt>
                <c:pt idx="1730" formatCode="General">
                  <c:v>0.23140052899999999</c:v>
                </c:pt>
                <c:pt idx="1731" formatCode="General">
                  <c:v>0.225788708</c:v>
                </c:pt>
                <c:pt idx="1732" formatCode="General">
                  <c:v>0.219308056</c:v>
                </c:pt>
                <c:pt idx="1733" formatCode="General">
                  <c:v>0.21198747000000001</c:v>
                </c:pt>
                <c:pt idx="1734" formatCode="General">
                  <c:v>0.20385904799999999</c:v>
                </c:pt>
                <c:pt idx="1735" formatCode="General">
                  <c:v>0.19495795699999999</c:v>
                </c:pt>
                <c:pt idx="1736" formatCode="General">
                  <c:v>0.18532227400000001</c:v>
                </c:pt>
                <c:pt idx="1737" formatCode="General">
                  <c:v>0.17499282999999999</c:v>
                </c:pt>
                <c:pt idx="1738" formatCode="General">
                  <c:v>0.164013038</c:v>
                </c:pt>
                <c:pt idx="1739" formatCode="General">
                  <c:v>0.152428707</c:v>
                </c:pt>
                <c:pt idx="1740" formatCode="General">
                  <c:v>0.14028785999999999</c:v>
                </c:pt>
                <c:pt idx="1741" formatCode="General">
                  <c:v>0.127640527</c:v>
                </c:pt>
                <c:pt idx="1742" formatCode="General">
                  <c:v>0.11453854500000001</c:v>
                </c:pt>
                <c:pt idx="1743" formatCode="General">
                  <c:v>0.101035349</c:v>
                </c:pt>
                <c:pt idx="1744" formatCode="General">
                  <c:v>8.7185746999999994E-2</c:v>
                </c:pt>
                <c:pt idx="1745" formatCode="General">
                  <c:v>7.3045704000000003E-2</c:v>
                </c:pt>
                <c:pt idx="1746" formatCode="General">
                  <c:v>5.8672118000000002E-2</c:v>
                </c:pt>
                <c:pt idx="1747" formatCode="General">
                  <c:v>4.4122586999999998E-2</c:v>
                </c:pt>
                <c:pt idx="1748" formatCode="General">
                  <c:v>2.9455180000000001E-2</c:v>
                </c:pt>
                <c:pt idx="1749" formatCode="General">
                  <c:v>1.4728211E-2</c:v>
                </c:pt>
                <c:pt idx="1750">
                  <c:v>8.33554E-13</c:v>
                </c:pt>
                <c:pt idx="1751" formatCode="General">
                  <c:v>-1.467135E-2</c:v>
                </c:pt>
                <c:pt idx="1752" formatCode="General">
                  <c:v>-2.9228186E-2</c:v>
                </c:pt>
                <c:pt idx="1753" formatCode="General">
                  <c:v>-4.3613529999999998E-2</c:v>
                </c:pt>
                <c:pt idx="1754" formatCode="General">
                  <c:v>-5.7771299999999998E-2</c:v>
                </c:pt>
                <c:pt idx="1755" formatCode="General">
                  <c:v>-7.1646529E-2</c:v>
                </c:pt>
                <c:pt idx="1756" formatCode="General">
                  <c:v>-8.5185575999999999E-2</c:v>
                </c:pt>
                <c:pt idx="1757" formatCode="General">
                  <c:v>-9.8336335999999996E-2</c:v>
                </c:pt>
                <c:pt idx="1758" formatCode="General">
                  <c:v>-0.111048437</c:v>
                </c:pt>
                <c:pt idx="1759" formatCode="General">
                  <c:v>-0.123273433</c:v>
                </c:pt>
                <c:pt idx="1760" formatCode="General">
                  <c:v>-0.13496498600000001</c:v>
                </c:pt>
                <c:pt idx="1761" formatCode="General">
                  <c:v>-0.14607904399999999</c:v>
                </c:pt>
                <c:pt idx="1762" formatCode="General">
                  <c:v>-0.15657400499999999</c:v>
                </c:pt>
                <c:pt idx="1763" formatCode="General">
                  <c:v>-0.16641086699999999</c:v>
                </c:pt>
                <c:pt idx="1764" formatCode="General">
                  <c:v>-0.17555338200000001</c:v>
                </c:pt>
                <c:pt idx="1765" formatCode="General">
                  <c:v>-0.18396817700000001</c:v>
                </c:pt>
                <c:pt idx="1766" formatCode="General">
                  <c:v>-0.191624882</c:v>
                </c:pt>
                <c:pt idx="1767" formatCode="General">
                  <c:v>-0.19849623799999999</c:v>
                </c:pt>
                <c:pt idx="1768" formatCode="General">
                  <c:v>-0.204558187</c:v>
                </c:pt>
                <c:pt idx="1769" formatCode="General">
                  <c:v>-0.209789961</c:v>
                </c:pt>
                <c:pt idx="1770" formatCode="General">
                  <c:v>-0.21417414700000001</c:v>
                </c:pt>
                <c:pt idx="1771" formatCode="General">
                  <c:v>-0.217696744</c:v>
                </c:pt>
                <c:pt idx="1772" formatCode="General">
                  <c:v>-0.22034720599999999</c:v>
                </c:pt>
                <c:pt idx="1773" formatCode="General">
                  <c:v>-0.22211846900000001</c:v>
                </c:pt>
                <c:pt idx="1774" formatCode="General">
                  <c:v>-0.223006965</c:v>
                </c:pt>
                <c:pt idx="1775" formatCode="General">
                  <c:v>-0.22301262399999999</c:v>
                </c:pt>
                <c:pt idx="1776" formatCode="General">
                  <c:v>-0.22213885899999999</c:v>
                </c:pt>
                <c:pt idx="1777" formatCode="General">
                  <c:v>-0.220392541</c:v>
                </c:pt>
                <c:pt idx="1778" formatCode="General">
                  <c:v>-0.217783956</c:v>
                </c:pt>
                <c:pt idx="1779" formatCode="General">
                  <c:v>-0.21432675100000001</c:v>
                </c:pt>
                <c:pt idx="1780" formatCode="General">
                  <c:v>-0.21003787199999999</c:v>
                </c:pt>
                <c:pt idx="1781" formatCode="General">
                  <c:v>-0.20493747800000001</c:v>
                </c:pt>
                <c:pt idx="1782" formatCode="General">
                  <c:v>-0.199048851</c:v>
                </c:pt>
                <c:pt idx="1783" formatCode="General">
                  <c:v>-0.192398294</c:v>
                </c:pt>
                <c:pt idx="1784" formatCode="General">
                  <c:v>-0.18501501300000001</c:v>
                </c:pt>
                <c:pt idx="1785" formatCode="General">
                  <c:v>-0.17693099200000001</c:v>
                </c:pt>
                <c:pt idx="1786" formatCode="General">
                  <c:v>-0.16818085299999999</c:v>
                </c:pt>
                <c:pt idx="1787" formatCode="General">
                  <c:v>-0.15880171500000001</c:v>
                </c:pt>
                <c:pt idx="1788" formatCode="General">
                  <c:v>-0.14883302900000001</c:v>
                </c:pt>
                <c:pt idx="1789" formatCode="General">
                  <c:v>-0.13831642299999999</c:v>
                </c:pt>
                <c:pt idx="1790" formatCode="General">
                  <c:v>-0.12729552</c:v>
                </c:pt>
                <c:pt idx="1791" formatCode="General">
                  <c:v>-0.115815765</c:v>
                </c:pt>
                <c:pt idx="1792" formatCode="General">
                  <c:v>-0.103924235</c:v>
                </c:pt>
                <c:pt idx="1793" formatCode="General">
                  <c:v>-9.1669448000000001E-2</c:v>
                </c:pt>
                <c:pt idx="1794" formatCode="General">
                  <c:v>-7.9101163000000002E-2</c:v>
                </c:pt>
                <c:pt idx="1795" formatCode="General">
                  <c:v>-6.6270185999999995E-2</c:v>
                </c:pt>
                <c:pt idx="1796" formatCode="General">
                  <c:v>-5.3228155999999999E-2</c:v>
                </c:pt>
                <c:pt idx="1797" formatCode="General">
                  <c:v>-4.0027343999999999E-2</c:v>
                </c:pt>
                <c:pt idx="1798" formatCode="General">
                  <c:v>-2.6720443999999999E-2</c:v>
                </c:pt>
                <c:pt idx="1799" formatCode="General">
                  <c:v>-1.336036E-2</c:v>
                </c:pt>
                <c:pt idx="1800">
                  <c:v>-7.9461799999999996E-13</c:v>
                </c:pt>
                <c:pt idx="1801" formatCode="General">
                  <c:v>1.3307935E-2</c:v>
                </c:pt>
                <c:pt idx="1802" formatCode="General">
                  <c:v>2.6511158E-2</c:v>
                </c:pt>
                <c:pt idx="1803" formatCode="General">
                  <c:v>3.9558000000000003E-2</c:v>
                </c:pt>
                <c:pt idx="1804" formatCode="General">
                  <c:v>5.2397612000000003E-2</c:v>
                </c:pt>
                <c:pt idx="1805" formatCode="General">
                  <c:v>6.4980161999999994E-2</c:v>
                </c:pt>
                <c:pt idx="1806" formatCode="General">
                  <c:v>7.7257028000000005E-2</c:v>
                </c:pt>
                <c:pt idx="1807" formatCode="General">
                  <c:v>8.9180986000000004E-2</c:v>
                </c:pt>
                <c:pt idx="1808" formatCode="General">
                  <c:v>0.10070639000000001</c:v>
                </c:pt>
                <c:pt idx="1809" formatCode="General">
                  <c:v>0.111789345</c:v>
                </c:pt>
                <c:pt idx="1810" formatCode="General">
                  <c:v>0.12238787499999999</c:v>
                </c:pt>
                <c:pt idx="1811" formatCode="General">
                  <c:v>0.13246208100000001</c:v>
                </c:pt>
                <c:pt idx="1812" formatCode="General">
                  <c:v>0.141974289</c:v>
                </c:pt>
                <c:pt idx="1813" formatCode="General">
                  <c:v>0.15088919200000001</c:v>
                </c:pt>
                <c:pt idx="1814" formatCode="General">
                  <c:v>0.15917397699999999</c:v>
                </c:pt>
                <c:pt idx="1815" formatCode="General">
                  <c:v>0.16679844899999999</c:v>
                </c:pt>
                <c:pt idx="1816" formatCode="General">
                  <c:v>0.17373513500000001</c:v>
                </c:pt>
                <c:pt idx="1817" formatCode="General">
                  <c:v>0.179959385</c:v>
                </c:pt>
                <c:pt idx="1818" formatCode="General">
                  <c:v>0.18544945700000001</c:v>
                </c:pt>
                <c:pt idx="1819" formatCode="General">
                  <c:v>0.19018659299999999</c:v>
                </c:pt>
                <c:pt idx="1820" formatCode="General">
                  <c:v>0.19415507700000001</c:v>
                </c:pt>
                <c:pt idx="1821" formatCode="General">
                  <c:v>0.197342291</c:v>
                </c:pt>
                <c:pt idx="1822" formatCode="General">
                  <c:v>0.19973874699999999</c:v>
                </c:pt>
                <c:pt idx="1823" formatCode="General">
                  <c:v>0.20133811600000001</c:v>
                </c:pt>
                <c:pt idx="1824" formatCode="General">
                  <c:v>0.202137239</c:v>
                </c:pt>
                <c:pt idx="1825" formatCode="General">
                  <c:v>0.202136125</c:v>
                </c:pt>
                <c:pt idx="1826" formatCode="General">
                  <c:v>0.20133794199999999</c:v>
                </c:pt>
                <c:pt idx="1827" formatCode="General">
                  <c:v>0.19974899199999999</c:v>
                </c:pt>
                <c:pt idx="1828" formatCode="General">
                  <c:v>0.19737866900000001</c:v>
                </c:pt>
                <c:pt idx="1829" formatCode="General">
                  <c:v>0.194239414</c:v>
                </c:pt>
                <c:pt idx="1830" formatCode="General">
                  <c:v>0.190346655</c:v>
                </c:pt>
                <c:pt idx="1831" formatCode="General">
                  <c:v>0.185718728</c:v>
                </c:pt>
                <c:pt idx="1832" formatCode="General">
                  <c:v>0.1803768</c:v>
                </c:pt>
                <c:pt idx="1833" formatCode="General">
                  <c:v>0.17434477000000001</c:v>
                </c:pt>
                <c:pt idx="1834" formatCode="General">
                  <c:v>0.16764916599999999</c:v>
                </c:pt>
                <c:pt idx="1835" formatCode="General">
                  <c:v>0.160319028</c:v>
                </c:pt>
                <c:pt idx="1836" formatCode="General">
                  <c:v>0.152385786</c:v>
                </c:pt>
                <c:pt idx="1837" formatCode="General">
                  <c:v>0.143883124</c:v>
                </c:pt>
                <c:pt idx="1838" formatCode="General">
                  <c:v>0.134846839</c:v>
                </c:pt>
                <c:pt idx="1839" formatCode="General">
                  <c:v>0.12531469200000001</c:v>
                </c:pt>
                <c:pt idx="1840" formatCode="General">
                  <c:v>0.11532624900000001</c:v>
                </c:pt>
                <c:pt idx="1841" formatCode="General">
                  <c:v>0.104922722</c:v>
                </c:pt>
                <c:pt idx="1842" formatCode="General">
                  <c:v>9.4146796000000005E-2</c:v>
                </c:pt>
                <c:pt idx="1843" formatCode="General">
                  <c:v>8.3042453000000002E-2</c:v>
                </c:pt>
                <c:pt idx="1844" formatCode="General">
                  <c:v>7.1654801000000004E-2</c:v>
                </c:pt>
                <c:pt idx="1845" formatCode="General">
                  <c:v>6.0029882E-2</c:v>
                </c:pt>
                <c:pt idx="1846" formatCode="General">
                  <c:v>4.8214493999999997E-2</c:v>
                </c:pt>
                <c:pt idx="1847" formatCode="General">
                  <c:v>3.6255998999999997E-2</c:v>
                </c:pt>
                <c:pt idx="1848" formatCode="General">
                  <c:v>2.4202135999999999E-2</c:v>
                </c:pt>
                <c:pt idx="1849" formatCode="General">
                  <c:v>1.2100829E-2</c:v>
                </c:pt>
                <c:pt idx="1850">
                  <c:v>7.5182400000000001E-13</c:v>
                </c:pt>
                <c:pt idx="1851" formatCode="General">
                  <c:v>-1.2052622000000001E-2</c:v>
                </c:pt>
                <c:pt idx="1852" formatCode="General">
                  <c:v>-2.400969E-2</c:v>
                </c:pt>
                <c:pt idx="1853" formatCode="General">
                  <c:v>-3.5824421000000002E-2</c:v>
                </c:pt>
                <c:pt idx="1854" formatCode="General">
                  <c:v>-4.7450779999999998E-2</c:v>
                </c:pt>
                <c:pt idx="1855" formatCode="General">
                  <c:v>-5.8843659E-2</c:v>
                </c:pt>
                <c:pt idx="1856" formatCode="General">
                  <c:v>-6.9959051999999994E-2</c:v>
                </c:pt>
                <c:pt idx="1857" formatCode="General">
                  <c:v>-8.0754222000000001E-2</c:v>
                </c:pt>
                <c:pt idx="1858" formatCode="General">
                  <c:v>-9.1187867000000006E-2</c:v>
                </c:pt>
                <c:pt idx="1859" formatCode="General">
                  <c:v>-0.101220277</c:v>
                </c:pt>
                <c:pt idx="1860" formatCode="General">
                  <c:v>-0.11081348100000001</c:v>
                </c:pt>
                <c:pt idx="1861" formatCode="General">
                  <c:v>-0.119931394</c:v>
                </c:pt>
                <c:pt idx="1862" formatCode="General">
                  <c:v>-0.12853995200000001</c:v>
                </c:pt>
                <c:pt idx="1863" formatCode="General">
                  <c:v>-0.13660723399999999</c:v>
                </c:pt>
                <c:pt idx="1864" formatCode="General">
                  <c:v>-0.14410358400000001</c:v>
                </c:pt>
                <c:pt idx="1865" formatCode="General">
                  <c:v>-0.15100171700000001</c:v>
                </c:pt>
                <c:pt idx="1866" formatCode="General">
                  <c:v>-0.15727681700000001</c:v>
                </c:pt>
                <c:pt idx="1867" formatCode="General">
                  <c:v>-0.162906625</c:v>
                </c:pt>
                <c:pt idx="1868" formatCode="General">
                  <c:v>-0.167871518</c:v>
                </c:pt>
                <c:pt idx="1869" formatCode="General">
                  <c:v>-0.172154575</c:v>
                </c:pt>
                <c:pt idx="1870" formatCode="General">
                  <c:v>-0.17574163200000001</c:v>
                </c:pt>
                <c:pt idx="1871" formatCode="General">
                  <c:v>-0.178621328</c:v>
                </c:pt>
                <c:pt idx="1872" formatCode="General">
                  <c:v>-0.18078514000000001</c:v>
                </c:pt>
                <c:pt idx="1873" formatCode="General">
                  <c:v>-0.18222740200000001</c:v>
                </c:pt>
                <c:pt idx="1874" formatCode="General">
                  <c:v>-0.182945317</c:v>
                </c:pt>
                <c:pt idx="1875" formatCode="General">
                  <c:v>-0.18293896000000001</c:v>
                </c:pt>
                <c:pt idx="1876" formatCode="General">
                  <c:v>-0.18221126000000001</c:v>
                </c:pt>
                <c:pt idx="1877" formatCode="General">
                  <c:v>-0.18076798199999999</c:v>
                </c:pt>
                <c:pt idx="1878" formatCode="General">
                  <c:v>-0.17861769199999999</c:v>
                </c:pt>
                <c:pt idx="1879" formatCode="General">
                  <c:v>-0.175771708</c:v>
                </c:pt>
                <c:pt idx="1880" formatCode="General">
                  <c:v>-0.17224405100000001</c:v>
                </c:pt>
                <c:pt idx="1881" formatCode="General">
                  <c:v>-0.168051374</c:v>
                </c:pt>
                <c:pt idx="1882" formatCode="General">
                  <c:v>-0.163212885</c:v>
                </c:pt>
                <c:pt idx="1883" formatCode="General">
                  <c:v>-0.157750265</c:v>
                </c:pt>
                <c:pt idx="1884" formatCode="General">
                  <c:v>-0.15168757099999999</c:v>
                </c:pt>
                <c:pt idx="1885" formatCode="General">
                  <c:v>-0.145051127</c:v>
                </c:pt>
                <c:pt idx="1886" formatCode="General">
                  <c:v>-0.13786941999999999</c:v>
                </c:pt>
                <c:pt idx="1887" formatCode="General">
                  <c:v>-0.130172969</c:v>
                </c:pt>
                <c:pt idx="1888" formatCode="General">
                  <c:v>-0.12199420499999999</c:v>
                </c:pt>
                <c:pt idx="1889" formatCode="General">
                  <c:v>-0.113367328</c:v>
                </c:pt>
                <c:pt idx="1890" formatCode="General">
                  <c:v>-0.104328171</c:v>
                </c:pt>
                <c:pt idx="1891" formatCode="General">
                  <c:v>-9.4914048000000001E-2</c:v>
                </c:pt>
                <c:pt idx="1892" formatCode="General">
                  <c:v>-8.5163602000000005E-2</c:v>
                </c:pt>
                <c:pt idx="1893" formatCode="General">
                  <c:v>-7.5116646999999995E-2</c:v>
                </c:pt>
                <c:pt idx="1894" formatCode="General">
                  <c:v>-6.4814007000000007E-2</c:v>
                </c:pt>
                <c:pt idx="1895" formatCode="General">
                  <c:v>-5.4297351000000001E-2</c:v>
                </c:pt>
                <c:pt idx="1896" formatCode="General">
                  <c:v>-4.3609021999999997E-2</c:v>
                </c:pt>
                <c:pt idx="1897" formatCode="General">
                  <c:v>-3.2791872E-2</c:v>
                </c:pt>
                <c:pt idx="1898" formatCode="General">
                  <c:v>-2.1889085999999999E-2</c:v>
                </c:pt>
                <c:pt idx="1899" formatCode="General">
                  <c:v>-1.0944015E-2</c:v>
                </c:pt>
                <c:pt idx="1900">
                  <c:v>-7.1146900000000003E-13</c:v>
                </c:pt>
                <c:pt idx="1901" formatCode="General">
                  <c:v>1.0899796999999999E-2</c:v>
                </c:pt>
                <c:pt idx="1902" formatCode="General">
                  <c:v>2.1712563000000001E-2</c:v>
                </c:pt>
                <c:pt idx="1903" formatCode="General">
                  <c:v>3.2395999000000002E-2</c:v>
                </c:pt>
                <c:pt idx="1904" formatCode="General">
                  <c:v>4.2908491E-2</c:v>
                </c:pt>
                <c:pt idx="1905" formatCode="General">
                  <c:v>5.3209265999999998E-2</c:v>
                </c:pt>
                <c:pt idx="1906" formatCode="General">
                  <c:v>6.3258548999999997E-2</c:v>
                </c:pt>
                <c:pt idx="1907" formatCode="General">
                  <c:v>7.3017721999999993E-2</c:v>
                </c:pt>
                <c:pt idx="1908" formatCode="General">
                  <c:v>8.2449465E-2</c:v>
                </c:pt>
                <c:pt idx="1909" formatCode="General">
                  <c:v>9.1517902999999998E-2</c:v>
                </c:pt>
                <c:pt idx="1910" formatCode="General">
                  <c:v>0.100188738</c:v>
                </c:pt>
                <c:pt idx="1911" formatCode="General">
                  <c:v>0.10842938000000001</c:v>
                </c:pt>
                <c:pt idx="1912" formatCode="General">
                  <c:v>0.116209068</c:v>
                </c:pt>
                <c:pt idx="1913" formatCode="General">
                  <c:v>0.12349898600000001</c:v>
                </c:pt>
                <c:pt idx="1914" formatCode="General">
                  <c:v>0.130272365</c:v>
                </c:pt>
                <c:pt idx="1915" formatCode="General">
                  <c:v>0.13650458400000001</c:v>
                </c:pt>
                <c:pt idx="1916" formatCode="General">
                  <c:v>0.142173255</c:v>
                </c:pt>
                <c:pt idx="1917" formatCode="General">
                  <c:v>0.14725830600000001</c:v>
                </c:pt>
                <c:pt idx="1918" formatCode="General">
                  <c:v>0.15174204899999999</c:v>
                </c:pt>
                <c:pt idx="1919" formatCode="General">
                  <c:v>0.15560923900000001</c:v>
                </c:pt>
                <c:pt idx="1920" formatCode="General">
                  <c:v>0.15884712600000001</c:v>
                </c:pt>
                <c:pt idx="1921" formatCode="General">
                  <c:v>0.16144549599999999</c:v>
                </c:pt>
                <c:pt idx="1922" formatCode="General">
                  <c:v>0.16339669700000001</c:v>
                </c:pt>
                <c:pt idx="1923" formatCode="General">
                  <c:v>0.16469566199999999</c:v>
                </c:pt>
                <c:pt idx="1924" formatCode="General">
                  <c:v>0.165339921</c:v>
                </c:pt>
                <c:pt idx="1925" formatCode="General">
                  <c:v>0.165329592</c:v>
                </c:pt>
                <c:pt idx="1926" formatCode="General">
                  <c:v>0.164667379</c:v>
                </c:pt>
                <c:pt idx="1927" formatCode="General">
                  <c:v>0.16335854599999999</c:v>
                </c:pt>
                <c:pt idx="1928" formatCode="General">
                  <c:v>0.161410886</c:v>
                </c:pt>
                <c:pt idx="1929" formatCode="General">
                  <c:v>0.15883468000000001</c:v>
                </c:pt>
                <c:pt idx="1930" formatCode="General">
                  <c:v>0.15564264999999999</c:v>
                </c:pt>
                <c:pt idx="1931" formatCode="General">
                  <c:v>0.15184989199999999</c:v>
                </c:pt>
                <c:pt idx="1932" formatCode="General">
                  <c:v>0.14747381400000001</c:v>
                </c:pt>
                <c:pt idx="1933" formatCode="General">
                  <c:v>0.14253405199999999</c:v>
                </c:pt>
                <c:pt idx="1934" formatCode="General">
                  <c:v>0.137052387</c:v>
                </c:pt>
                <c:pt idx="1935" formatCode="General">
                  <c:v>0.13105264799999999</c:v>
                </c:pt>
                <c:pt idx="1936" formatCode="General">
                  <c:v>0.124560614</c:v>
                </c:pt>
                <c:pt idx="1937" formatCode="General">
                  <c:v>0.117603898</c:v>
                </c:pt>
                <c:pt idx="1938" formatCode="General">
                  <c:v>0.11021183399999999</c:v>
                </c:pt>
                <c:pt idx="1939" formatCode="General">
                  <c:v>0.102415356</c:v>
                </c:pt>
                <c:pt idx="1940" formatCode="General">
                  <c:v>9.4246864E-2</c:v>
                </c:pt>
                <c:pt idx="1941" formatCode="General">
                  <c:v>8.5740097000000001E-2</c:v>
                </c:pt>
                <c:pt idx="1942" formatCode="General">
                  <c:v>7.6929989000000004E-2</c:v>
                </c:pt>
                <c:pt idx="1943" formatCode="General">
                  <c:v>6.7852526999999996E-2</c:v>
                </c:pt>
                <c:pt idx="1944" formatCode="General">
                  <c:v>5.8544608999999997E-2</c:v>
                </c:pt>
                <c:pt idx="1945" formatCode="General">
                  <c:v>4.9043887000000001E-2</c:v>
                </c:pt>
                <c:pt idx="1946" formatCode="General">
                  <c:v>3.9388624999999997E-2</c:v>
                </c:pt>
                <c:pt idx="1947" formatCode="General">
                  <c:v>2.9617535E-2</c:v>
                </c:pt>
                <c:pt idx="1948" formatCode="General">
                  <c:v>1.9769631999999999E-2</c:v>
                </c:pt>
                <c:pt idx="1949" formatCode="General">
                  <c:v>9.8840720000000007E-3</c:v>
                </c:pt>
                <c:pt idx="1950">
                  <c:v>6.7102799999999998E-13</c:v>
                </c:pt>
                <c:pt idx="1951" formatCode="General">
                  <c:v>-9.8436050000000001E-3</c:v>
                </c:pt>
                <c:pt idx="1952" formatCode="General">
                  <c:v>-1.9608084000000001E-2</c:v>
                </c:pt>
                <c:pt idx="1953" formatCode="General">
                  <c:v>-2.9255245999999999E-2</c:v>
                </c:pt>
                <c:pt idx="1954" formatCode="General">
                  <c:v>-3.8747522999999999E-2</c:v>
                </c:pt>
                <c:pt idx="1955" formatCode="General">
                  <c:v>-4.8048107999999999E-2</c:v>
                </c:pt>
                <c:pt idx="1956" formatCode="General">
                  <c:v>-5.7121104999999998E-2</c:v>
                </c:pt>
                <c:pt idx="1957" formatCode="General">
                  <c:v>-6.5931660000000003E-2</c:v>
                </c:pt>
                <c:pt idx="1958" formatCode="General">
                  <c:v>-7.4446099000000002E-2</c:v>
                </c:pt>
                <c:pt idx="1959" formatCode="General">
                  <c:v>-8.2632052999999997E-2</c:v>
                </c:pt>
                <c:pt idx="1960" formatCode="General">
                  <c:v>-9.0458582999999995E-2</c:v>
                </c:pt>
                <c:pt idx="1961" formatCode="General">
                  <c:v>-9.7896293999999995E-2</c:v>
                </c:pt>
                <c:pt idx="1962" formatCode="General">
                  <c:v>-0.104917447</c:v>
                </c:pt>
                <c:pt idx="1963" formatCode="General">
                  <c:v>-0.11149605899999999</c:v>
                </c:pt>
                <c:pt idx="1964" formatCode="General">
                  <c:v>-0.117607999</c:v>
                </c:pt>
                <c:pt idx="1965" formatCode="General">
                  <c:v>-0.12323107899999999</c:v>
                </c:pt>
                <c:pt idx="1966" formatCode="General">
                  <c:v>-0.128345128</c:v>
                </c:pt>
                <c:pt idx="1967" formatCode="General">
                  <c:v>-0.13293206699999999</c:v>
                </c:pt>
                <c:pt idx="1968" formatCode="General">
                  <c:v>-0.136975972</c:v>
                </c:pt>
                <c:pt idx="1969" formatCode="General">
                  <c:v>-0.14046312499999999</c:v>
                </c:pt>
                <c:pt idx="1970" formatCode="General">
                  <c:v>-0.143382062</c:v>
                </c:pt>
                <c:pt idx="1971" formatCode="General">
                  <c:v>-0.145723608</c:v>
                </c:pt>
                <c:pt idx="1972" formatCode="General">
                  <c:v>-0.147480904</c:v>
                </c:pt>
                <c:pt idx="1973" formatCode="General">
                  <c:v>-0.148649423</c:v>
                </c:pt>
                <c:pt idx="1974" formatCode="General">
                  <c:v>-0.14922698000000001</c:v>
                </c:pt>
                <c:pt idx="1975" formatCode="General">
                  <c:v>-0.14921373099999999</c:v>
                </c:pt>
                <c:pt idx="1976" formatCode="General">
                  <c:v>-0.14861216199999999</c:v>
                </c:pt>
                <c:pt idx="1977" formatCode="General">
                  <c:v>-0.14742706899999999</c:v>
                </c:pt>
                <c:pt idx="1978" formatCode="General">
                  <c:v>-0.14566553199999999</c:v>
                </c:pt>
                <c:pt idx="1979" formatCode="General">
                  <c:v>-0.143336875</c:v>
                </c:pt>
                <c:pt idx="1980" formatCode="General">
                  <c:v>-0.140452619</c:v>
                </c:pt>
                <c:pt idx="1981" formatCode="General">
                  <c:v>-0.137026434</c:v>
                </c:pt>
                <c:pt idx="1982" formatCode="General">
                  <c:v>-0.13307406799999999</c:v>
                </c:pt>
                <c:pt idx="1983" formatCode="General">
                  <c:v>-0.12861328</c:v>
                </c:pt>
                <c:pt idx="1984" formatCode="General">
                  <c:v>-0.12366376499999999</c:v>
                </c:pt>
                <c:pt idx="1985" formatCode="General">
                  <c:v>-0.11824706</c:v>
                </c:pt>
                <c:pt idx="1986" formatCode="General">
                  <c:v>-0.11238645899999999</c:v>
                </c:pt>
                <c:pt idx="1987" formatCode="General">
                  <c:v>-0.106106912</c:v>
                </c:pt>
                <c:pt idx="1988" formatCode="General">
                  <c:v>-9.9434915999999998E-2</c:v>
                </c:pt>
                <c:pt idx="1989" formatCode="General">
                  <c:v>-9.2398409000000001E-2</c:v>
                </c:pt>
                <c:pt idx="1990" formatCode="General">
                  <c:v>-8.5026649999999995E-2</c:v>
                </c:pt>
                <c:pt idx="1991" formatCode="General">
                  <c:v>-7.7350101000000004E-2</c:v>
                </c:pt>
                <c:pt idx="1992" formatCode="General">
                  <c:v>-6.9400300999999998E-2</c:v>
                </c:pt>
                <c:pt idx="1993" formatCode="General">
                  <c:v>-6.1209734000000002E-2</c:v>
                </c:pt>
                <c:pt idx="1994" formatCode="General">
                  <c:v>-5.2811701000000003E-2</c:v>
                </c:pt>
                <c:pt idx="1995" formatCode="General">
                  <c:v>-4.4240186000000001E-2</c:v>
                </c:pt>
                <c:pt idx="1996" formatCode="General">
                  <c:v>-3.5529711999999998E-2</c:v>
                </c:pt>
                <c:pt idx="1997" formatCode="General">
                  <c:v>-2.6715210999999999E-2</c:v>
                </c:pt>
                <c:pt idx="1998" formatCode="General">
                  <c:v>-1.7831878999999998E-2</c:v>
                </c:pt>
                <c:pt idx="1999" formatCode="General">
                  <c:v>-8.9150400000000008E-3</c:v>
                </c:pt>
                <c:pt idx="2000">
                  <c:v>-6.3091399999999997E-13</c:v>
                </c:pt>
                <c:pt idx="2001" formatCode="General">
                  <c:v>8.8780850000000008E-3</c:v>
                </c:pt>
                <c:pt idx="2002" formatCode="General">
                  <c:v>1.7684351000000001E-2</c:v>
                </c:pt>
                <c:pt idx="2003" formatCode="General">
                  <c:v>2.6384364E-2</c:v>
                </c:pt>
                <c:pt idx="2004" formatCode="General">
                  <c:v>3.4944250000000003E-2</c:v>
                </c:pt>
                <c:pt idx="2005" formatCode="General">
                  <c:v>4.3330828000000002E-2</c:v>
                </c:pt>
                <c:pt idx="2006" formatCode="General">
                  <c:v>5.151174E-2</c:v>
                </c:pt>
                <c:pt idx="2007" formatCode="General">
                  <c:v>5.9455572999999998E-2</c:v>
                </c:pt>
                <c:pt idx="2008" formatCode="General">
                  <c:v>6.7131978999999994E-2</c:v>
                </c:pt>
                <c:pt idx="2009" formatCode="General">
                  <c:v>7.4511791999999993E-2</c:v>
                </c:pt>
                <c:pt idx="2010" formatCode="General">
                  <c:v>8.1567135999999998E-2</c:v>
                </c:pt>
                <c:pt idx="2011" formatCode="General">
                  <c:v>8.8271532999999999E-2</c:v>
                </c:pt>
                <c:pt idx="2012" formatCode="General">
                  <c:v>9.4599998000000005E-2</c:v>
                </c:pt>
                <c:pt idx="2013" formatCode="General">
                  <c:v>0.10052913199999999</c:v>
                </c:pt>
                <c:pt idx="2014" formatCode="General">
                  <c:v>0.10603721000000001</c:v>
                </c:pt>
                <c:pt idx="2015" formatCode="General">
                  <c:v>0.111104259</c:v>
                </c:pt>
                <c:pt idx="2016" formatCode="General">
                  <c:v>0.115712128</c:v>
                </c:pt>
                <c:pt idx="2017" formatCode="General">
                  <c:v>0.11984455300000001</c:v>
                </c:pt>
                <c:pt idx="2018" formatCode="General">
                  <c:v>0.123487213</c:v>
                </c:pt>
                <c:pt idx="2019" formatCode="General">
                  <c:v>0.12662778099999999</c:v>
                </c:pt>
                <c:pt idx="2020" formatCode="General">
                  <c:v>0.129255959</c:v>
                </c:pt>
                <c:pt idx="2021" formatCode="General">
                  <c:v>0.13136351499999999</c:v>
                </c:pt>
                <c:pt idx="2022" formatCode="General">
                  <c:v>0.13294430500000001</c:v>
                </c:pt>
                <c:pt idx="2023" formatCode="General">
                  <c:v>0.13399428799999999</c:v>
                </c:pt>
                <c:pt idx="2024" formatCode="General">
                  <c:v>0.13451153699999999</c:v>
                </c:pt>
                <c:pt idx="2025" formatCode="General">
                  <c:v>0.13449622999999999</c:v>
                </c:pt>
                <c:pt idx="2026" formatCode="General">
                  <c:v>0.13395064800000001</c:v>
                </c:pt>
                <c:pt idx="2027" formatCode="General">
                  <c:v>0.132879154</c:v>
                </c:pt>
                <c:pt idx="2028" formatCode="General">
                  <c:v>0.13128816900000001</c:v>
                </c:pt>
                <c:pt idx="2029" formatCode="General">
                  <c:v>0.12918613400000001</c:v>
                </c:pt>
                <c:pt idx="2030" formatCode="General">
                  <c:v>0.126583472</c:v>
                </c:pt>
                <c:pt idx="2031" formatCode="General">
                  <c:v>0.123492538</c:v>
                </c:pt>
                <c:pt idx="2032" formatCode="General">
                  <c:v>0.119927562</c:v>
                </c:pt>
                <c:pt idx="2033" formatCode="General">
                  <c:v>0.11590458300000001</c:v>
                </c:pt>
                <c:pt idx="2034" formatCode="General">
                  <c:v>0.11144138200000001</c:v>
                </c:pt>
                <c:pt idx="2035" formatCode="General">
                  <c:v>0.106557401</c:v>
                </c:pt>
                <c:pt idx="2036" formatCode="General">
                  <c:v>0.101273661</c:v>
                </c:pt>
                <c:pt idx="2037" formatCode="General">
                  <c:v>9.5612673999999995E-2</c:v>
                </c:pt>
                <c:pt idx="2038" formatCode="General">
                  <c:v>8.9598341999999997E-2</c:v>
                </c:pt>
                <c:pt idx="2039" formatCode="General">
                  <c:v>8.3255865999999998E-2</c:v>
                </c:pt>
                <c:pt idx="2040" formatCode="General">
                  <c:v>7.6611631999999999E-2</c:v>
                </c:pt>
                <c:pt idx="2041" formatCode="General">
                  <c:v>6.9693109000000003E-2</c:v>
                </c:pt>
                <c:pt idx="2042" formatCode="General">
                  <c:v>6.2528732000000004E-2</c:v>
                </c:pt>
                <c:pt idx="2043" formatCode="General">
                  <c:v>5.5147786999999997E-2</c:v>
                </c:pt>
                <c:pt idx="2044" formatCode="General">
                  <c:v>4.7580292000000003E-2</c:v>
                </c:pt>
                <c:pt idx="2045" formatCode="General">
                  <c:v>3.9856874E-2</c:v>
                </c:pt>
                <c:pt idx="2046" formatCode="General">
                  <c:v>3.2008648000000001E-2</c:v>
                </c:pt>
                <c:pt idx="2047" formatCode="General">
                  <c:v>2.4067091999999998E-2</c:v>
                </c:pt>
                <c:pt idx="2048" formatCode="General">
                  <c:v>1.6063918999999999E-2</c:v>
                </c:pt>
                <c:pt idx="2049" formatCode="General">
                  <c:v>8.0309530000000004E-3</c:v>
                </c:pt>
                <c:pt idx="2050">
                  <c:v>5.8966100000000001E-13</c:v>
                </c:pt>
                <c:pt idx="2051" formatCode="General">
                  <c:v>-7.9972719999999997E-3</c:v>
                </c:pt>
                <c:pt idx="2052" formatCode="General">
                  <c:v>-1.5929464000000001E-2</c:v>
                </c:pt>
                <c:pt idx="2053" formatCode="General">
                  <c:v>-2.3765562E-2</c:v>
                </c:pt>
                <c:pt idx="2054" formatCode="General">
                  <c:v>-3.1475063999999997E-2</c:v>
                </c:pt>
                <c:pt idx="2055" formatCode="General">
                  <c:v>-3.9028094999999999E-2</c:v>
                </c:pt>
                <c:pt idx="2056" formatCode="General">
                  <c:v>-4.6395520000000003E-2</c:v>
                </c:pt>
                <c:pt idx="2057" formatCode="General">
                  <c:v>-5.3549062000000001E-2</c:v>
                </c:pt>
                <c:pt idx="2058" formatCode="General">
                  <c:v>-6.0461405000000003E-2</c:v>
                </c:pt>
                <c:pt idx="2059" formatCode="General">
                  <c:v>-6.7106299999999994E-2</c:v>
                </c:pt>
                <c:pt idx="2060" formatCode="General">
                  <c:v>-7.3458660999999995E-2</c:v>
                </c:pt>
                <c:pt idx="2061" formatCode="General">
                  <c:v>-7.9494664000000007E-2</c:v>
                </c:pt>
                <c:pt idx="2062" formatCode="General">
                  <c:v>-8.5191831999999995E-2</c:v>
                </c:pt>
                <c:pt idx="2063" formatCode="General">
                  <c:v>-9.0529121000000004E-2</c:v>
                </c:pt>
                <c:pt idx="2064" formatCode="General">
                  <c:v>-9.5486990999999993E-2</c:v>
                </c:pt>
                <c:pt idx="2065" formatCode="General">
                  <c:v>-0.100047487</c:v>
                </c:pt>
                <c:pt idx="2066" formatCode="General">
                  <c:v>-0.10419429099999999</c:v>
                </c:pt>
                <c:pt idx="2067" formatCode="General">
                  <c:v>-0.10791278999999999</c:v>
                </c:pt>
                <c:pt idx="2068" formatCode="General">
                  <c:v>-0.11119012</c:v>
                </c:pt>
                <c:pt idx="2069" formatCode="General">
                  <c:v>-0.114015213</c:v>
                </c:pt>
                <c:pt idx="2070" formatCode="General">
                  <c:v>-0.116378831</c:v>
                </c:pt>
                <c:pt idx="2071" formatCode="General">
                  <c:v>-0.118273594</c:v>
                </c:pt>
                <c:pt idx="2072" formatCode="General">
                  <c:v>-0.11969400500000001</c:v>
                </c:pt>
                <c:pt idx="2073" formatCode="General">
                  <c:v>-0.120636461</c:v>
                </c:pt>
                <c:pt idx="2074" formatCode="General">
                  <c:v>-0.121099259</c:v>
                </c:pt>
                <c:pt idx="2075" formatCode="General">
                  <c:v>-0.121082595</c:v>
                </c:pt>
                <c:pt idx="2076" formatCode="General">
                  <c:v>-0.120588557</c:v>
                </c:pt>
                <c:pt idx="2077" formatCode="General">
                  <c:v>-0.119621107</c:v>
                </c:pt>
                <c:pt idx="2078" formatCode="General">
                  <c:v>-0.118186056</c:v>
                </c:pt>
                <c:pt idx="2079" formatCode="General">
                  <c:v>-0.116291039</c:v>
                </c:pt>
                <c:pt idx="2080" formatCode="General">
                  <c:v>-0.11394546899999999</c:v>
                </c:pt>
                <c:pt idx="2081" formatCode="General">
                  <c:v>-0.11116050099999999</c:v>
                </c:pt>
                <c:pt idx="2082" formatCode="General">
                  <c:v>-0.107948972</c:v>
                </c:pt>
                <c:pt idx="2083" formatCode="General">
                  <c:v>-0.104325351</c:v>
                </c:pt>
                <c:pt idx="2084" formatCode="General">
                  <c:v>-0.10030567</c:v>
                </c:pt>
                <c:pt idx="2085" formatCode="General">
                  <c:v>-9.5907457000000002E-2</c:v>
                </c:pt>
                <c:pt idx="2086" formatCode="General">
                  <c:v>-9.1149656999999995E-2</c:v>
                </c:pt>
                <c:pt idx="2087" formatCode="General">
                  <c:v>-8.6052554000000003E-2</c:v>
                </c:pt>
                <c:pt idx="2088" formatCode="General">
                  <c:v>-8.0637687999999999E-2</c:v>
                </c:pt>
                <c:pt idx="2089" formatCode="General">
                  <c:v>-7.4927756999999998E-2</c:v>
                </c:pt>
                <c:pt idx="2090" formatCode="General">
                  <c:v>-6.8946530000000006E-2</c:v>
                </c:pt>
                <c:pt idx="2091" formatCode="General">
                  <c:v>-6.2718745000000006E-2</c:v>
                </c:pt>
                <c:pt idx="2092" formatCode="General">
                  <c:v>-5.6270006999999997E-2</c:v>
                </c:pt>
                <c:pt idx="2093" formatCode="General">
                  <c:v>-4.9626686000000003E-2</c:v>
                </c:pt>
                <c:pt idx="2094" formatCode="General">
                  <c:v>-4.2815806999999997E-2</c:v>
                </c:pt>
                <c:pt idx="2095" formatCode="General">
                  <c:v>-3.5864940999999997E-2</c:v>
                </c:pt>
                <c:pt idx="2096" formatCode="General">
                  <c:v>-2.8802095999999999E-2</c:v>
                </c:pt>
                <c:pt idx="2097" formatCode="General">
                  <c:v>-2.1655601999999999E-2</c:v>
                </c:pt>
                <c:pt idx="2098" formatCode="General">
                  <c:v>-1.4454E-2</c:v>
                </c:pt>
                <c:pt idx="2099" formatCode="General">
                  <c:v>-7.2259259999999997E-3</c:v>
                </c:pt>
                <c:pt idx="2100">
                  <c:v>-5.5136200000000003E-13</c:v>
                </c:pt>
                <c:pt idx="2101" formatCode="General">
                  <c:v>7.1952869999999999E-3</c:v>
                </c:pt>
                <c:pt idx="2102" formatCode="General">
                  <c:v>1.4331688E-2</c:v>
                </c:pt>
                <c:pt idx="2103" formatCode="General">
                  <c:v>2.1381305E-2</c:v>
                </c:pt>
                <c:pt idx="2104" formatCode="General">
                  <c:v>2.8316702999999999E-2</c:v>
                </c:pt>
                <c:pt idx="2105" formatCode="General">
                  <c:v>3.5111013000000003E-2</c:v>
                </c:pt>
                <c:pt idx="2106" formatCode="General">
                  <c:v>4.1738037999999998E-2</c:v>
                </c:pt>
                <c:pt idx="2107" formatCode="General">
                  <c:v>4.8172349000000003E-2</c:v>
                </c:pt>
                <c:pt idx="2108" formatCode="General">
                  <c:v>5.4389387999999997E-2</c:v>
                </c:pt>
                <c:pt idx="2109" formatCode="General">
                  <c:v>6.0365558E-2</c:v>
                </c:pt>
                <c:pt idx="2110" formatCode="General">
                  <c:v>6.6078312E-2</c:v>
                </c:pt>
                <c:pt idx="2111" formatCode="General">
                  <c:v>7.1506237E-2</c:v>
                </c:pt>
                <c:pt idx="2112" formatCode="General">
                  <c:v>7.6629136E-2</c:v>
                </c:pt>
                <c:pt idx="2113" formatCode="General">
                  <c:v>8.1428101000000003E-2</c:v>
                </c:pt>
                <c:pt idx="2114" formatCode="General">
                  <c:v>8.5885580000000003E-2</c:v>
                </c:pt>
                <c:pt idx="2115" formatCode="General">
                  <c:v>8.9985446999999996E-2</c:v>
                </c:pt>
                <c:pt idx="2116" formatCode="General">
                  <c:v>9.3713052000000005E-2</c:v>
                </c:pt>
                <c:pt idx="2117" formatCode="General">
                  <c:v>9.7055275999999996E-2</c:v>
                </c:pt>
                <c:pt idx="2118" formatCode="General">
                  <c:v>0.10000057699999999</c:v>
                </c:pt>
                <c:pt idx="2119" formatCode="General">
                  <c:v>0.102539029</c:v>
                </c:pt>
                <c:pt idx="2120" formatCode="General">
                  <c:v>0.104662351</c:v>
                </c:pt>
                <c:pt idx="2121" formatCode="General">
                  <c:v>0.10636393500000001</c:v>
                </c:pt>
                <c:pt idx="2122" formatCode="General">
                  <c:v>0.107638868</c:v>
                </c:pt>
                <c:pt idx="2123" formatCode="General">
                  <c:v>0.108483937</c:v>
                </c:pt>
                <c:pt idx="2124" formatCode="General">
                  <c:v>0.108897641</c:v>
                </c:pt>
                <c:pt idx="2125" formatCode="General">
                  <c:v>0.108880185</c:v>
                </c:pt>
                <c:pt idx="2126" formatCode="General">
                  <c:v>0.108433477</c:v>
                </c:pt>
                <c:pt idx="2127" formatCode="General">
                  <c:v>0.107561108</c:v>
                </c:pt>
                <c:pt idx="2128" formatCode="General">
                  <c:v>0.10626833199999999</c:v>
                </c:pt>
                <c:pt idx="2129" formatCode="General">
                  <c:v>0.10456204199999999</c:v>
                </c:pt>
                <c:pt idx="2130" formatCode="General">
                  <c:v>0.102450731</c:v>
                </c:pt>
                <c:pt idx="2131" formatCode="General">
                  <c:v>9.9944453000000003E-2</c:v>
                </c:pt>
                <c:pt idx="2132" formatCode="General">
                  <c:v>9.7054778999999994E-2</c:v>
                </c:pt>
                <c:pt idx="2133" formatCode="General">
                  <c:v>9.3794742E-2</c:v>
                </c:pt>
                <c:pt idx="2134" formatCode="General">
                  <c:v>9.0178779000000001E-2</c:v>
                </c:pt>
                <c:pt idx="2135" formatCode="General">
                  <c:v>8.6222672E-2</c:v>
                </c:pt>
                <c:pt idx="2136" formatCode="General">
                  <c:v>8.1943477000000001E-2</c:v>
                </c:pt>
                <c:pt idx="2137" formatCode="General">
                  <c:v>7.7359450999999996E-2</c:v>
                </c:pt>
                <c:pt idx="2138" formatCode="General">
                  <c:v>7.2489973999999999E-2</c:v>
                </c:pt>
                <c:pt idx="2139" formatCode="General">
                  <c:v>6.7355472E-2</c:v>
                </c:pt>
                <c:pt idx="2140" formatCode="General">
                  <c:v>6.1977328999999998E-2</c:v>
                </c:pt>
                <c:pt idx="2141" formatCode="General">
                  <c:v>5.6377796000000001E-2</c:v>
                </c:pt>
                <c:pt idx="2142" formatCode="General">
                  <c:v>5.0579905000000001E-2</c:v>
                </c:pt>
                <c:pt idx="2143" formatCode="General">
                  <c:v>4.4607371E-2</c:v>
                </c:pt>
                <c:pt idx="2144" formatCode="General">
                  <c:v>3.8484496E-2</c:v>
                </c:pt>
                <c:pt idx="2145" formatCode="General">
                  <c:v>3.2236072999999997E-2</c:v>
                </c:pt>
                <c:pt idx="2146" formatCode="General">
                  <c:v>2.5887281000000002E-2</c:v>
                </c:pt>
                <c:pt idx="2147" formatCode="General">
                  <c:v>1.9463589999999999E-2</c:v>
                </c:pt>
                <c:pt idx="2148" formatCode="General">
                  <c:v>1.2990656E-2</c:v>
                </c:pt>
                <c:pt idx="2149" formatCode="General">
                  <c:v>6.4942189999999999E-3</c:v>
                </c:pt>
                <c:pt idx="2150">
                  <c:v>5.1423099999999999E-13</c:v>
                </c:pt>
                <c:pt idx="2151" formatCode="General">
                  <c:v>-6.4663960000000001E-3</c:v>
                </c:pt>
                <c:pt idx="2152" formatCode="General">
                  <c:v>-1.2879586E-2</c:v>
                </c:pt>
                <c:pt idx="2153" formatCode="General">
                  <c:v>-1.9214504E-2</c:v>
                </c:pt>
                <c:pt idx="2154" formatCode="General">
                  <c:v>-2.5446501E-2</c:v>
                </c:pt>
                <c:pt idx="2155" formatCode="General">
                  <c:v>-3.1551439000000001E-2</c:v>
                </c:pt>
                <c:pt idx="2156" formatCode="General">
                  <c:v>-3.7505785999999999E-2</c:v>
                </c:pt>
                <c:pt idx="2157" formatCode="General">
                  <c:v>-4.3286703000000003E-2</c:v>
                </c:pt>
                <c:pt idx="2158" formatCode="General">
                  <c:v>-4.8872133999999998E-2</c:v>
                </c:pt>
                <c:pt idx="2159" formatCode="General">
                  <c:v>-5.4240890999999999E-2</c:v>
                </c:pt>
                <c:pt idx="2160" formatCode="General">
                  <c:v>-5.9372727E-2</c:v>
                </c:pt>
                <c:pt idx="2161" formatCode="General">
                  <c:v>-6.4248421E-2</c:v>
                </c:pt>
                <c:pt idx="2162" formatCode="General">
                  <c:v>-6.8849841999999994E-2</c:v>
                </c:pt>
                <c:pt idx="2163" formatCode="General">
                  <c:v>-7.3160020000000006E-2</c:v>
                </c:pt>
                <c:pt idx="2164" formatCode="General">
                  <c:v>-7.7163205999999998E-2</c:v>
                </c:pt>
                <c:pt idx="2165" formatCode="General">
                  <c:v>-8.0844931999999994E-2</c:v>
                </c:pt>
                <c:pt idx="2166" formatCode="General">
                  <c:v>-8.4192057000000001E-2</c:v>
                </c:pt>
                <c:pt idx="2167" formatCode="General">
                  <c:v>-8.7192819000000005E-2</c:v>
                </c:pt>
                <c:pt idx="2168" formatCode="General">
                  <c:v>-8.9836870999999999E-2</c:v>
                </c:pt>
                <c:pt idx="2169" formatCode="General">
                  <c:v>-9.2115318000000002E-2</c:v>
                </c:pt>
                <c:pt idx="2170" formatCode="General">
                  <c:v>-9.4020746000000002E-2</c:v>
                </c:pt>
                <c:pt idx="2171" formatCode="General">
                  <c:v>-9.5547246000000002E-2</c:v>
                </c:pt>
                <c:pt idx="2172" formatCode="General">
                  <c:v>-9.6690424999999997E-2</c:v>
                </c:pt>
                <c:pt idx="2173" formatCode="General">
                  <c:v>-9.7447425000000004E-2</c:v>
                </c:pt>
                <c:pt idx="2174" formatCode="General">
                  <c:v>-9.7816921000000001E-2</c:v>
                </c:pt>
                <c:pt idx="2175" formatCode="General">
                  <c:v>-9.7799125000000001E-2</c:v>
                </c:pt>
                <c:pt idx="2176" formatCode="General">
                  <c:v>-9.7395774000000004E-2</c:v>
                </c:pt>
                <c:pt idx="2177" formatCode="General">
                  <c:v>-9.6610116999999995E-2</c:v>
                </c:pt>
                <c:pt idx="2178" formatCode="General">
                  <c:v>-9.5446901000000001E-2</c:v>
                </c:pt>
                <c:pt idx="2179" formatCode="General">
                  <c:v>-9.3912339999999997E-2</c:v>
                </c:pt>
                <c:pt idx="2180" formatCode="General">
                  <c:v>-9.2014083999999996E-2</c:v>
                </c:pt>
                <c:pt idx="2181" formatCode="General">
                  <c:v>-8.9761188000000006E-2</c:v>
                </c:pt>
                <c:pt idx="2182" formatCode="General">
                  <c:v>-8.7164065999999998E-2</c:v>
                </c:pt>
                <c:pt idx="2183" formatCode="General">
                  <c:v>-8.4234444000000006E-2</c:v>
                </c:pt>
                <c:pt idx="2184" formatCode="General">
                  <c:v>-8.0985311000000004E-2</c:v>
                </c:pt>
                <c:pt idx="2185" formatCode="General">
                  <c:v>-7.7430857000000006E-2</c:v>
                </c:pt>
                <c:pt idx="2186" formatCode="General">
                  <c:v>-7.358642E-2</c:v>
                </c:pt>
                <c:pt idx="2187" formatCode="General">
                  <c:v>-6.9468410999999994E-2</c:v>
                </c:pt>
                <c:pt idx="2188" formatCode="General">
                  <c:v>-6.5094252000000005E-2</c:v>
                </c:pt>
                <c:pt idx="2189" formatCode="General">
                  <c:v>-6.0482301000000002E-2</c:v>
                </c:pt>
                <c:pt idx="2190" formatCode="General">
                  <c:v>-5.5651773000000002E-2</c:v>
                </c:pt>
                <c:pt idx="2191" formatCode="General">
                  <c:v>-5.0622661999999999E-2</c:v>
                </c:pt>
                <c:pt idx="2192" formatCode="General">
                  <c:v>-4.5415661000000003E-2</c:v>
                </c:pt>
                <c:pt idx="2193" formatCode="General">
                  <c:v>-4.0052074E-2</c:v>
                </c:pt>
                <c:pt idx="2194" formatCode="General">
                  <c:v>-3.4553731999999997E-2</c:v>
                </c:pt>
                <c:pt idx="2195" formatCode="General">
                  <c:v>-2.8942900000000001E-2</c:v>
                </c:pt>
                <c:pt idx="2196" formatCode="General">
                  <c:v>-2.3242195E-2</c:v>
                </c:pt>
                <c:pt idx="2197" formatCode="General">
                  <c:v>-1.7474487E-2</c:v>
                </c:pt>
                <c:pt idx="2198" formatCode="General">
                  <c:v>-1.1662815E-2</c:v>
                </c:pt>
                <c:pt idx="2199" formatCode="General">
                  <c:v>-5.8302880000000003E-3</c:v>
                </c:pt>
                <c:pt idx="2200">
                  <c:v>-4.78448E-13</c:v>
                </c:pt>
                <c:pt idx="2201" formatCode="General">
                  <c:v>5.8050649999999999E-3</c:v>
                </c:pt>
                <c:pt idx="2202" formatCode="General">
                  <c:v>1.156212E-2</c:v>
                </c:pt>
                <c:pt idx="2203" formatCode="General">
                  <c:v>1.7248669000000001E-2</c:v>
                </c:pt>
                <c:pt idx="2204" formatCode="General">
                  <c:v>2.2842589E-2</c:v>
                </c:pt>
                <c:pt idx="2205" formatCode="General">
                  <c:v>2.8322218999999999E-2</c:v>
                </c:pt>
                <c:pt idx="2206" formatCode="General">
                  <c:v>3.3666442999999997E-2</c:v>
                </c:pt>
                <c:pt idx="2207" formatCode="General">
                  <c:v>3.8854769999999997E-2</c:v>
                </c:pt>
                <c:pt idx="2208" formatCode="General">
                  <c:v>4.3867413000000001E-2</c:v>
                </c:pt>
                <c:pt idx="2209" formatCode="General">
                  <c:v>4.8685364000000002E-2</c:v>
                </c:pt>
                <c:pt idx="2210" formatCode="General">
                  <c:v>5.3290464000000003E-2</c:v>
                </c:pt>
                <c:pt idx="2211" formatCode="General">
                  <c:v>5.7665475000000001E-2</c:v>
                </c:pt>
                <c:pt idx="2212" formatCode="General">
                  <c:v>6.1794137999999998E-2</c:v>
                </c:pt>
                <c:pt idx="2213" formatCode="General">
                  <c:v>6.5661237999999997E-2</c:v>
                </c:pt>
                <c:pt idx="2214" formatCode="General">
                  <c:v>6.9252658999999994E-2</c:v>
                </c:pt>
                <c:pt idx="2215" formatCode="General">
                  <c:v>7.2555431000000004E-2</c:v>
                </c:pt>
                <c:pt idx="2216" formatCode="General">
                  <c:v>7.5557781000000004E-2</c:v>
                </c:pt>
                <c:pt idx="2217" formatCode="General">
                  <c:v>7.8249171000000006E-2</c:v>
                </c:pt>
                <c:pt idx="2218" formatCode="General">
                  <c:v>8.0620337E-2</c:v>
                </c:pt>
                <c:pt idx="2219" formatCode="General">
                  <c:v>8.2663315000000001E-2</c:v>
                </c:pt>
                <c:pt idx="2220" formatCode="General">
                  <c:v>8.4371475000000001E-2</c:v>
                </c:pt>
                <c:pt idx="2221" formatCode="General">
                  <c:v>8.5739531999999993E-2</c:v>
                </c:pt>
                <c:pt idx="2222" formatCode="General">
                  <c:v>8.6763567E-2</c:v>
                </c:pt>
                <c:pt idx="2223" formatCode="General">
                  <c:v>8.7441037999999999E-2</c:v>
                </c:pt>
                <c:pt idx="2224" formatCode="General">
                  <c:v>8.7770776999999994E-2</c:v>
                </c:pt>
                <c:pt idx="2225" formatCode="General">
                  <c:v>8.7752994000000001E-2</c:v>
                </c:pt>
                <c:pt idx="2226" formatCode="General">
                  <c:v>8.7389270000000005E-2</c:v>
                </c:pt>
                <c:pt idx="2227" formatCode="General">
                  <c:v>8.6682544E-2</c:v>
                </c:pt>
                <c:pt idx="2228" formatCode="General">
                  <c:v>8.5637093999999997E-2</c:v>
                </c:pt>
                <c:pt idx="2229" formatCode="General">
                  <c:v>8.4258515000000006E-2</c:v>
                </c:pt>
                <c:pt idx="2230" formatCode="General">
                  <c:v>8.2553693999999997E-2</c:v>
                </c:pt>
                <c:pt idx="2231" formatCode="General">
                  <c:v>8.0530773E-2</c:v>
                </c:pt>
                <c:pt idx="2232" formatCode="General">
                  <c:v>7.8199114E-2</c:v>
                </c:pt>
                <c:pt idx="2233" formatCode="General">
                  <c:v>7.5569257000000001E-2</c:v>
                </c:pt>
                <c:pt idx="2234" formatCode="General">
                  <c:v>7.2652871999999993E-2</c:v>
                </c:pt>
                <c:pt idx="2235" formatCode="General">
                  <c:v>6.9462706999999999E-2</c:v>
                </c:pt>
                <c:pt idx="2236" formatCode="General">
                  <c:v>6.6012535999999997E-2</c:v>
                </c:pt>
                <c:pt idx="2237" formatCode="General">
                  <c:v>6.2317099000000001E-2</c:v>
                </c:pt>
                <c:pt idx="2238" formatCode="General">
                  <c:v>5.8392038E-2</c:v>
                </c:pt>
                <c:pt idx="2239" formatCode="General">
                  <c:v>5.4253834000000001E-2</c:v>
                </c:pt>
                <c:pt idx="2240" formatCode="General">
                  <c:v>4.9919735E-2</c:v>
                </c:pt>
                <c:pt idx="2241" formatCode="General">
                  <c:v>4.5407689000000001E-2</c:v>
                </c:pt>
                <c:pt idx="2242" formatCode="General">
                  <c:v>4.0736266E-2</c:v>
                </c:pt>
                <c:pt idx="2243" formatCode="General">
                  <c:v>3.5924585000000002E-2</c:v>
                </c:pt>
                <c:pt idx="2244" formatCode="General">
                  <c:v>3.0992234E-2</c:v>
                </c:pt>
                <c:pt idx="2245" formatCode="General">
                  <c:v>2.5959191E-2</c:v>
                </c:pt>
                <c:pt idx="2246" formatCode="General">
                  <c:v>2.0845745999999998E-2</c:v>
                </c:pt>
                <c:pt idx="2247" formatCode="General">
                  <c:v>1.5672416000000002E-2</c:v>
                </c:pt>
                <c:pt idx="2248" formatCode="General">
                  <c:v>1.0459865E-2</c:v>
                </c:pt>
                <c:pt idx="2249" formatCode="General">
                  <c:v>5.2288229999999996E-3</c:v>
                </c:pt>
                <c:pt idx="2250">
                  <c:v>4.4414700000000002E-13</c:v>
                </c:pt>
                <c:pt idx="2251" formatCode="General">
                  <c:v>-5.2059910000000001E-3</c:v>
                </c:pt>
                <c:pt idx="2252" formatCode="General">
                  <c:v>-1.0368718000000001E-2</c:v>
                </c:pt>
                <c:pt idx="2253" formatCode="General">
                  <c:v>-1.5468010000000001E-2</c:v>
                </c:pt>
                <c:pt idx="2254" formatCode="General">
                  <c:v>-2.0484031E-2</c:v>
                </c:pt>
                <c:pt idx="2255" formatCode="General">
                  <c:v>-2.5397363999999999E-2</c:v>
                </c:pt>
                <c:pt idx="2256" formatCode="General">
                  <c:v>-3.018908E-2</c:v>
                </c:pt>
                <c:pt idx="2257" formatCode="General">
                  <c:v>-3.4840811999999999E-2</c:v>
                </c:pt>
                <c:pt idx="2258" formatCode="General">
                  <c:v>-3.9334826000000003E-2</c:v>
                </c:pt>
                <c:pt idx="2259" formatCode="General">
                  <c:v>-4.3654088000000001E-2</c:v>
                </c:pt>
                <c:pt idx="2260" formatCode="General">
                  <c:v>-4.7782326999999999E-2</c:v>
                </c:pt>
                <c:pt idx="2261" formatCode="General">
                  <c:v>-5.1704099000000003E-2</c:v>
                </c:pt>
                <c:pt idx="2262" formatCode="General">
                  <c:v>-5.5404838999999997E-2</c:v>
                </c:pt>
                <c:pt idx="2263" formatCode="General">
                  <c:v>-5.8870918000000001E-2</c:v>
                </c:pt>
                <c:pt idx="2264" formatCode="General">
                  <c:v>-6.2089695E-2</c:v>
                </c:pt>
                <c:pt idx="2265" formatCode="General">
                  <c:v>-6.5049556999999994E-2</c:v>
                </c:pt>
                <c:pt idx="2266" formatCode="General">
                  <c:v>-6.7739963E-2</c:v>
                </c:pt>
                <c:pt idx="2267" formatCode="General">
                  <c:v>-7.0151484E-2</c:v>
                </c:pt>
                <c:pt idx="2268" formatCode="General">
                  <c:v>-7.2275829999999999E-2</c:v>
                </c:pt>
                <c:pt idx="2269" formatCode="General">
                  <c:v>-7.4105879999999999E-2</c:v>
                </c:pt>
                <c:pt idx="2270" formatCode="General">
                  <c:v>-7.5635706999999996E-2</c:v>
                </c:pt>
                <c:pt idx="2271" formatCode="General">
                  <c:v>-7.6860591000000006E-2</c:v>
                </c:pt>
                <c:pt idx="2272" formatCode="General">
                  <c:v>-7.7777040000000006E-2</c:v>
                </c:pt>
                <c:pt idx="2273" formatCode="General">
                  <c:v>-7.8382788999999994E-2</c:v>
                </c:pt>
                <c:pt idx="2274" formatCode="General">
                  <c:v>-7.8676812999999998E-2</c:v>
                </c:pt>
                <c:pt idx="2275" formatCode="General">
                  <c:v>-7.8659318000000006E-2</c:v>
                </c:pt>
                <c:pt idx="2276" formatCode="General">
                  <c:v>-7.8331739999999997E-2</c:v>
                </c:pt>
                <c:pt idx="2277" formatCode="General">
                  <c:v>-7.7696730000000006E-2</c:v>
                </c:pt>
                <c:pt idx="2278" formatCode="General">
                  <c:v>-7.6758142000000001E-2</c:v>
                </c:pt>
                <c:pt idx="2279" formatCode="General">
                  <c:v>-7.5521008000000001E-2</c:v>
                </c:pt>
                <c:pt idx="2280" formatCode="General">
                  <c:v>-7.3991519000000006E-2</c:v>
                </c:pt>
                <c:pt idx="2281" formatCode="General">
                  <c:v>-7.2176988999999997E-2</c:v>
                </c:pt>
                <c:pt idx="2282" formatCode="General">
                  <c:v>-7.0085826000000004E-2</c:v>
                </c:pt>
                <c:pt idx="2283" formatCode="General">
                  <c:v>-6.7727492E-2</c:v>
                </c:pt>
                <c:pt idx="2284" formatCode="General">
                  <c:v>-6.5112460999999996E-2</c:v>
                </c:pt>
                <c:pt idx="2285" formatCode="General">
                  <c:v>-6.2252174E-2</c:v>
                </c:pt>
                <c:pt idx="2286" formatCode="General">
                  <c:v>-5.9158988000000003E-2</c:v>
                </c:pt>
                <c:pt idx="2287" formatCode="General">
                  <c:v>-5.5846126000000003E-2</c:v>
                </c:pt>
                <c:pt idx="2288" formatCode="General">
                  <c:v>-5.2327618999999999E-2</c:v>
                </c:pt>
                <c:pt idx="2289" formatCode="General">
                  <c:v>-4.8618247000000003E-2</c:v>
                </c:pt>
                <c:pt idx="2290" formatCode="General">
                  <c:v>-4.4733478E-2</c:v>
                </c:pt>
                <c:pt idx="2291" formatCode="General">
                  <c:v>-4.0689403999999998E-2</c:v>
                </c:pt>
                <c:pt idx="2292" formatCode="General">
                  <c:v>-3.6502674999999998E-2</c:v>
                </c:pt>
                <c:pt idx="2293" formatCode="General">
                  <c:v>-3.2190430999999999E-2</c:v>
                </c:pt>
                <c:pt idx="2294" formatCode="General">
                  <c:v>-2.7770229E-2</c:v>
                </c:pt>
                <c:pt idx="2295" formatCode="General">
                  <c:v>-2.3259978000000001E-2</c:v>
                </c:pt>
                <c:pt idx="2296" formatCode="General">
                  <c:v>-1.8677862E-2</c:v>
                </c:pt>
                <c:pt idx="2297" formatCode="General">
                  <c:v>-1.4042268E-2</c:v>
                </c:pt>
                <c:pt idx="2298" formatCode="General">
                  <c:v>-9.3717130000000003E-3</c:v>
                </c:pt>
                <c:pt idx="2299" formatCode="General">
                  <c:v>-4.6847720000000002E-3</c:v>
                </c:pt>
                <c:pt idx="2300">
                  <c:v>-4.1142400000000001E-13</c:v>
                </c:pt>
                <c:pt idx="2301" formatCode="General">
                  <c:v>4.6641349999999998E-3</c:v>
                </c:pt>
                <c:pt idx="2302" formatCode="General">
                  <c:v>9.2893300000000002E-3</c:v>
                </c:pt>
                <c:pt idx="2303" formatCode="General">
                  <c:v>1.3857516E-2</c:v>
                </c:pt>
                <c:pt idx="2304" formatCode="General">
                  <c:v>1.8350927999999999E-2</c:v>
                </c:pt>
                <c:pt idx="2305" formatCode="General">
                  <c:v>2.2752173000000001E-2</c:v>
                </c:pt>
                <c:pt idx="2306" formatCode="General">
                  <c:v>2.7044301E-2</c:v>
                </c:pt>
                <c:pt idx="2307" formatCode="General">
                  <c:v>3.1210864000000001E-2</c:v>
                </c:pt>
                <c:pt idx="2308" formatCode="General">
                  <c:v>3.5235985999999997E-2</c:v>
                </c:pt>
                <c:pt idx="2309" formatCode="General">
                  <c:v>3.9104413999999997E-2</c:v>
                </c:pt>
                <c:pt idx="2310" formatCode="General">
                  <c:v>4.2801583999999997E-2</c:v>
                </c:pt>
                <c:pt idx="2311" formatCode="General">
                  <c:v>4.6313671000000001E-2</c:v>
                </c:pt>
                <c:pt idx="2312" formatCode="General">
                  <c:v>4.9627639000000001E-2</c:v>
                </c:pt>
                <c:pt idx="2313" formatCode="General">
                  <c:v>5.2731293999999998E-2</c:v>
                </c:pt>
                <c:pt idx="2314" formatCode="General">
                  <c:v>5.5613323999999999E-2</c:v>
                </c:pt>
                <c:pt idx="2315" formatCode="General">
                  <c:v>5.8263341000000003E-2</c:v>
                </c:pt>
                <c:pt idx="2316" formatCode="General">
                  <c:v>6.0671916999999999E-2</c:v>
                </c:pt>
                <c:pt idx="2317" formatCode="General">
                  <c:v>6.2830622000000003E-2</c:v>
                </c:pt>
                <c:pt idx="2318" formatCode="General">
                  <c:v>6.4732043000000003E-2</c:v>
                </c:pt>
                <c:pt idx="2319" formatCode="General">
                  <c:v>6.6369819999999996E-2</c:v>
                </c:pt>
                <c:pt idx="2320" formatCode="General">
                  <c:v>6.7738657999999993E-2</c:v>
                </c:pt>
                <c:pt idx="2321" formatCode="General">
                  <c:v>6.8834347000000004E-2</c:v>
                </c:pt>
                <c:pt idx="2322" formatCode="General">
                  <c:v>6.9653774000000002E-2</c:v>
                </c:pt>
                <c:pt idx="2323" formatCode="General">
                  <c:v>7.0194927000000004E-2</c:v>
                </c:pt>
                <c:pt idx="2324" formatCode="General">
                  <c:v>7.0456903000000001E-2</c:v>
                </c:pt>
                <c:pt idx="2325" formatCode="General">
                  <c:v>7.0439903999999998E-2</c:v>
                </c:pt>
                <c:pt idx="2326" formatCode="General">
                  <c:v>7.0145230000000003E-2</c:v>
                </c:pt>
                <c:pt idx="2327" formatCode="General">
                  <c:v>6.9575271999999994E-2</c:v>
                </c:pt>
                <c:pt idx="2328" formatCode="General">
                  <c:v>6.8733495000000006E-2</c:v>
                </c:pt>
                <c:pt idx="2329" formatCode="General">
                  <c:v>6.7624423000000003E-2</c:v>
                </c:pt>
                <c:pt idx="2330" formatCode="General">
                  <c:v>6.6253611000000004E-2</c:v>
                </c:pt>
                <c:pt idx="2331" formatCode="General">
                  <c:v>6.4627625999999994E-2</c:v>
                </c:pt>
                <c:pt idx="2332" formatCode="General">
                  <c:v>6.2754008999999999E-2</c:v>
                </c:pt>
                <c:pt idx="2333" formatCode="General">
                  <c:v>6.0641246000000003E-2</c:v>
                </c:pt>
                <c:pt idx="2334" formatCode="General">
                  <c:v>5.8298728000000001E-2</c:v>
                </c:pt>
                <c:pt idx="2335" formatCode="General">
                  <c:v>5.5736712000000001E-2</c:v>
                </c:pt>
                <c:pt idx="2336" formatCode="General">
                  <c:v>5.2966275E-2</c:v>
                </c:pt>
                <c:pt idx="2337" formatCode="General">
                  <c:v>4.9999264000000002E-2</c:v>
                </c:pt>
                <c:pt idx="2338" formatCode="General">
                  <c:v>4.6848253999999999E-2</c:v>
                </c:pt>
                <c:pt idx="2339" formatCode="General">
                  <c:v>4.3526487000000003E-2</c:v>
                </c:pt>
                <c:pt idx="2340" formatCode="General">
                  <c:v>4.0047819999999998E-2</c:v>
                </c:pt>
                <c:pt idx="2341" formatCode="General">
                  <c:v>3.6426668000000002E-2</c:v>
                </c:pt>
                <c:pt idx="2342" formatCode="General">
                  <c:v>3.2677943000000001E-2</c:v>
                </c:pt>
                <c:pt idx="2343" formatCode="General">
                  <c:v>2.8816997E-2</c:v>
                </c:pt>
                <c:pt idx="2344" formatCode="General">
                  <c:v>2.4859553E-2</c:v>
                </c:pt>
                <c:pt idx="2345" formatCode="General">
                  <c:v>2.0821646999999999E-2</c:v>
                </c:pt>
                <c:pt idx="2346" formatCode="General">
                  <c:v>1.6719561000000001E-2</c:v>
                </c:pt>
                <c:pt idx="2347" formatCode="General">
                  <c:v>1.2569758E-2</c:v>
                </c:pt>
                <c:pt idx="2348" formatCode="General">
                  <c:v>8.3888139999999996E-3</c:v>
                </c:pt>
                <c:pt idx="2349" formatCode="General">
                  <c:v>4.1933580000000003E-3</c:v>
                </c:pt>
                <c:pt idx="2350">
                  <c:v>3.8034299999999999E-13</c:v>
                </c:pt>
                <c:pt idx="2351" formatCode="General">
                  <c:v>-4.1747319999999996E-3</c:v>
                </c:pt>
                <c:pt idx="2352" formatCode="General">
                  <c:v>-8.3144570000000008E-3</c:v>
                </c:pt>
                <c:pt idx="2353" formatCode="General">
                  <c:v>-1.2403002999999999E-2</c:v>
                </c:pt>
                <c:pt idx="2354" formatCode="General">
                  <c:v>-1.6424472999999998E-2</c:v>
                </c:pt>
                <c:pt idx="2355" formatCode="General">
                  <c:v>-2.0363307000000001E-2</c:v>
                </c:pt>
                <c:pt idx="2356" formatCode="General">
                  <c:v>-2.4204336999999999E-2</c:v>
                </c:pt>
                <c:pt idx="2357" formatCode="General">
                  <c:v>-2.7932848999999999E-2</c:v>
                </c:pt>
                <c:pt idx="2358" formatCode="General">
                  <c:v>-3.1534640000000003E-2</c:v>
                </c:pt>
                <c:pt idx="2359" formatCode="General">
                  <c:v>-3.4996068999999998E-2</c:v>
                </c:pt>
                <c:pt idx="2360" formatCode="General">
                  <c:v>-3.8304108000000003E-2</c:v>
                </c:pt>
                <c:pt idx="2361" formatCode="General">
                  <c:v>-4.1446393999999998E-2</c:v>
                </c:pt>
                <c:pt idx="2362" formatCode="General">
                  <c:v>-4.4411272000000002E-2</c:v>
                </c:pt>
                <c:pt idx="2363" formatCode="General">
                  <c:v>-4.7187837000000003E-2</c:v>
                </c:pt>
                <c:pt idx="2364" formatCode="General">
                  <c:v>-4.9765979000000002E-2</c:v>
                </c:pt>
                <c:pt idx="2365" formatCode="General">
                  <c:v>-5.2136413E-2</c:v>
                </c:pt>
                <c:pt idx="2366" formatCode="General">
                  <c:v>-5.4290713999999997E-2</c:v>
                </c:pt>
                <c:pt idx="2367" formatCode="General">
                  <c:v>-5.6221350000000003E-2</c:v>
                </c:pt>
                <c:pt idx="2368" formatCode="General">
                  <c:v>-5.7921701999999999E-2</c:v>
                </c:pt>
                <c:pt idx="2369" formatCode="General">
                  <c:v>-5.9386090000000002E-2</c:v>
                </c:pt>
                <c:pt idx="2370" formatCode="General">
                  <c:v>-6.0609789999999997E-2</c:v>
                </c:pt>
                <c:pt idx="2371" formatCode="General">
                  <c:v>-6.1589048E-2</c:v>
                </c:pt>
                <c:pt idx="2372" formatCode="General">
                  <c:v>-6.2321092000000002E-2</c:v>
                </c:pt>
                <c:pt idx="2373" formatCode="General">
                  <c:v>-6.2804135999999997E-2</c:v>
                </c:pt>
                <c:pt idx="2374" formatCode="General">
                  <c:v>-6.3037386000000001E-2</c:v>
                </c:pt>
                <c:pt idx="2375" formatCode="General">
                  <c:v>-6.3021035000000003E-2</c:v>
                </c:pt>
                <c:pt idx="2376" formatCode="General">
                  <c:v>-6.2756260999999994E-2</c:v>
                </c:pt>
                <c:pt idx="2377" formatCode="General">
                  <c:v>-6.2245215E-2</c:v>
                </c:pt>
                <c:pt idx="2378" formatCode="General">
                  <c:v>-6.1491011999999998E-2</c:v>
                </c:pt>
                <c:pt idx="2379" formatCode="General">
                  <c:v>-6.0497711000000003E-2</c:v>
                </c:pt>
                <c:pt idx="2380" formatCode="General">
                  <c:v>-5.9270295000000001E-2</c:v>
                </c:pt>
                <c:pt idx="2381" formatCode="General">
                  <c:v>-5.7814651000000002E-2</c:v>
                </c:pt>
                <c:pt idx="2382" formatCode="General">
                  <c:v>-5.6137538000000001E-2</c:v>
                </c:pt>
                <c:pt idx="2383" formatCode="General">
                  <c:v>-5.4246558E-2</c:v>
                </c:pt>
                <c:pt idx="2384" formatCode="General">
                  <c:v>-5.2150123999999999E-2</c:v>
                </c:pt>
                <c:pt idx="2385" formatCode="General">
                  <c:v>-4.9857420999999999E-2</c:v>
                </c:pt>
                <c:pt idx="2386" formatCode="General">
                  <c:v>-4.7378367999999997E-2</c:v>
                </c:pt>
                <c:pt idx="2387" formatCode="General">
                  <c:v>-4.4723573000000003E-2</c:v>
                </c:pt>
                <c:pt idx="2388" formatCode="General">
                  <c:v>-4.1904292000000003E-2</c:v>
                </c:pt>
                <c:pt idx="2389" formatCode="General">
                  <c:v>-3.8932379000000003E-2</c:v>
                </c:pt>
                <c:pt idx="2390" formatCode="General">
                  <c:v>-3.5820234999999999E-2</c:v>
                </c:pt>
                <c:pt idx="2391" formatCode="General">
                  <c:v>-3.2580761999999999E-2</c:v>
                </c:pt>
                <c:pt idx="2392" formatCode="General">
                  <c:v>-2.9227303E-2</c:v>
                </c:pt>
                <c:pt idx="2393" formatCode="General">
                  <c:v>-2.5773595E-2</c:v>
                </c:pt>
                <c:pt idx="2394" formatCode="General">
                  <c:v>-2.2233705999999999E-2</c:v>
                </c:pt>
                <c:pt idx="2395" formatCode="General">
                  <c:v>-1.8621980999999999E-2</c:v>
                </c:pt>
                <c:pt idx="2396" formatCode="General">
                  <c:v>-1.4952986999999999E-2</c:v>
                </c:pt>
                <c:pt idx="2397" formatCode="General">
                  <c:v>-1.1241447999999999E-2</c:v>
                </c:pt>
                <c:pt idx="2398" formatCode="General">
                  <c:v>-7.5021929999999999E-3</c:v>
                </c:pt>
                <c:pt idx="2399" formatCode="General">
                  <c:v>-3.750092E-3</c:v>
                </c:pt>
                <c:pt idx="2400">
                  <c:v>-3.5093599999999998E-13</c:v>
                </c:pt>
                <c:pt idx="2401" formatCode="General">
                  <c:v>3.733302E-3</c:v>
                </c:pt>
                <c:pt idx="2402" formatCode="General">
                  <c:v>7.4351670000000003E-3</c:v>
                </c:pt>
                <c:pt idx="2403" formatCode="General">
                  <c:v>1.1091135E-2</c:v>
                </c:pt>
                <c:pt idx="2404" formatCode="General">
                  <c:v>1.4686994E-2</c:v>
                </c:pt>
                <c:pt idx="2405" formatCode="General">
                  <c:v>1.8208833000000001E-2</c:v>
                </c:pt>
                <c:pt idx="2406" formatCode="General">
                  <c:v>2.1643092999999999E-2</c:v>
                </c:pt>
                <c:pt idx="2407" formatCode="General">
                  <c:v>2.4976623E-2</c:v>
                </c:pt>
                <c:pt idx="2408" formatCode="General">
                  <c:v>2.8196728000000001E-2</c:v>
                </c:pt>
                <c:pt idx="2409" formatCode="General">
                  <c:v>3.1291217000000003E-2</c:v>
                </c:pt>
                <c:pt idx="2410" formatCode="General">
                  <c:v>3.4248448000000001E-2</c:v>
                </c:pt>
                <c:pt idx="2411" formatCode="General">
                  <c:v>3.7057376000000003E-2</c:v>
                </c:pt>
                <c:pt idx="2412" formatCode="General">
                  <c:v>3.9707587000000003E-2</c:v>
                </c:pt>
                <c:pt idx="2413" formatCode="General">
                  <c:v>4.2189340999999998E-2</c:v>
                </c:pt>
                <c:pt idx="2414" formatCode="General">
                  <c:v>4.4493605999999998E-2</c:v>
                </c:pt>
                <c:pt idx="2415" formatCode="General">
                  <c:v>4.6612092000000001E-2</c:v>
                </c:pt>
                <c:pt idx="2416" formatCode="General">
                  <c:v>4.8537275999999997E-2</c:v>
                </c:pt>
                <c:pt idx="2417" formatCode="General">
                  <c:v>5.0262434000000002E-2</c:v>
                </c:pt>
                <c:pt idx="2418" formatCode="General">
                  <c:v>5.1781661E-2</c:v>
                </c:pt>
                <c:pt idx="2419" formatCode="General">
                  <c:v>5.3089888000000002E-2</c:v>
                </c:pt>
                <c:pt idx="2420" formatCode="General">
                  <c:v>5.4182903999999997E-2</c:v>
                </c:pt>
                <c:pt idx="2421" formatCode="General">
                  <c:v>5.5057364999999997E-2</c:v>
                </c:pt>
                <c:pt idx="2422" formatCode="General">
                  <c:v>5.5710804000000003E-2</c:v>
                </c:pt>
                <c:pt idx="2423" formatCode="General">
                  <c:v>5.6141636000000002E-2</c:v>
                </c:pt>
                <c:pt idx="2424" formatCode="General">
                  <c:v>5.6349162000000001E-2</c:v>
                </c:pt>
                <c:pt idx="2425" formatCode="General">
                  <c:v>5.6333567000000001E-2</c:v>
                </c:pt>
                <c:pt idx="2426" formatCode="General">
                  <c:v>5.6095916000000003E-2</c:v>
                </c:pt>
                <c:pt idx="2427" formatCode="General">
                  <c:v>5.5638143000000001E-2</c:v>
                </c:pt>
                <c:pt idx="2428" formatCode="General">
                  <c:v>5.4963043000000003E-2</c:v>
                </c:pt>
                <c:pt idx="2429" formatCode="General">
                  <c:v>5.4074256000000001E-2</c:v>
                </c:pt>
                <c:pt idx="2430" formatCode="General">
                  <c:v>5.2976246999999997E-2</c:v>
                </c:pt>
                <c:pt idx="2431" formatCode="General">
                  <c:v>5.1674287999999999E-2</c:v>
                </c:pt>
                <c:pt idx="2432" formatCode="General">
                  <c:v>5.0174430999999999E-2</c:v>
                </c:pt>
                <c:pt idx="2433" formatCode="General">
                  <c:v>4.8483480000000002E-2</c:v>
                </c:pt>
                <c:pt idx="2434" formatCode="General">
                  <c:v>4.6608964000000003E-2</c:v>
                </c:pt>
                <c:pt idx="2435" formatCode="General">
                  <c:v>4.4559103000000003E-2</c:v>
                </c:pt>
                <c:pt idx="2436" formatCode="General">
                  <c:v>4.2342768000000003E-2</c:v>
                </c:pt>
                <c:pt idx="2437" formatCode="General">
                  <c:v>3.9969449999999997E-2</c:v>
                </c:pt>
                <c:pt idx="2438" formatCode="General">
                  <c:v>3.7449216E-2</c:v>
                </c:pt>
                <c:pt idx="2439" formatCode="General">
                  <c:v>3.4792666E-2</c:v>
                </c:pt>
                <c:pt idx="2440" formatCode="General">
                  <c:v>3.201089E-2</c:v>
                </c:pt>
                <c:pt idx="2441" formatCode="General">
                  <c:v>2.9115423000000001E-2</c:v>
                </c:pt>
                <c:pt idx="2442" formatCode="General">
                  <c:v>2.6118196E-2</c:v>
                </c:pt>
                <c:pt idx="2443" formatCode="General">
                  <c:v>2.3031487999999999E-2</c:v>
                </c:pt>
                <c:pt idx="2444" formatCode="General">
                  <c:v>1.9867876E-2</c:v>
                </c:pt>
                <c:pt idx="2445" formatCode="General">
                  <c:v>1.6640181E-2</c:v>
                </c:pt>
                <c:pt idx="2446" formatCode="General">
                  <c:v>1.3361422E-2</c:v>
                </c:pt>
                <c:pt idx="2447" formatCode="General">
                  <c:v>1.0044760999999999E-2</c:v>
                </c:pt>
                <c:pt idx="2448" formatCode="General">
                  <c:v>6.7034470000000004E-3</c:v>
                </c:pt>
                <c:pt idx="2449" formatCode="General">
                  <c:v>3.350769E-3</c:v>
                </c:pt>
                <c:pt idx="2450">
                  <c:v>3.23215E-13</c:v>
                </c:pt>
                <c:pt idx="2451" formatCode="General">
                  <c:v>-3.3356530000000001E-3</c:v>
                </c:pt>
                <c:pt idx="2452" formatCode="General">
                  <c:v>-6.6431049999999998E-3</c:v>
                </c:pt>
                <c:pt idx="2453" formatCode="General">
                  <c:v>-9.9094379999999996E-3</c:v>
                </c:pt>
                <c:pt idx="2454" formatCode="General">
                  <c:v>-1.3121956000000001E-2</c:v>
                </c:pt>
                <c:pt idx="2455" formatCode="General">
                  <c:v>-1.6268233999999999E-2</c:v>
                </c:pt>
                <c:pt idx="2456" formatCode="General">
                  <c:v>-1.9336162E-2</c:v>
                </c:pt>
                <c:pt idx="2457" formatCode="General">
                  <c:v>-2.2313994E-2</c:v>
                </c:pt>
                <c:pt idx="2458" formatCode="General">
                  <c:v>-2.5190394000000001E-2</c:v>
                </c:pt>
                <c:pt idx="2459" formatCode="General">
                  <c:v>-2.7954476999999998E-2</c:v>
                </c:pt>
                <c:pt idx="2460" formatCode="General">
                  <c:v>-3.0595847999999998E-2</c:v>
                </c:pt>
                <c:pt idx="2461" formatCode="General">
                  <c:v>-3.3104645000000002E-2</c:v>
                </c:pt>
                <c:pt idx="2462" formatCode="General">
                  <c:v>-3.5471572999999999E-2</c:v>
                </c:pt>
                <c:pt idx="2463" formatCode="General">
                  <c:v>-3.7687938999999997E-2</c:v>
                </c:pt>
                <c:pt idx="2464" formatCode="General">
                  <c:v>-3.9745680999999998E-2</c:v>
                </c:pt>
                <c:pt idx="2465" formatCode="General">
                  <c:v>-4.1637403000000003E-2</c:v>
                </c:pt>
                <c:pt idx="2466" formatCode="General">
                  <c:v>-4.3356393E-2</c:v>
                </c:pt>
                <c:pt idx="2467" formatCode="General">
                  <c:v>-4.4896655000000001E-2</c:v>
                </c:pt>
                <c:pt idx="2468" formatCode="General">
                  <c:v>-4.6252920000000003E-2</c:v>
                </c:pt>
                <c:pt idx="2469" formatCode="General">
                  <c:v>-4.7420673000000003E-2</c:v>
                </c:pt>
                <c:pt idx="2470" formatCode="General">
                  <c:v>-4.8396162E-2</c:v>
                </c:pt>
                <c:pt idx="2471" formatCode="General">
                  <c:v>-4.9176407999999998E-2</c:v>
                </c:pt>
                <c:pt idx="2472" formatCode="General">
                  <c:v>-4.9759218000000001E-2</c:v>
                </c:pt>
                <c:pt idx="2473" formatCode="General">
                  <c:v>-5.0143186999999999E-2</c:v>
                </c:pt>
                <c:pt idx="2474" formatCode="General">
                  <c:v>-5.0327700000000003E-2</c:v>
                </c:pt>
                <c:pt idx="2475" formatCode="General">
                  <c:v>-5.0312933999999997E-2</c:v>
                </c:pt>
                <c:pt idx="2476" formatCode="General">
                  <c:v>-5.0099847000000003E-2</c:v>
                </c:pt>
                <c:pt idx="2477" formatCode="General">
                  <c:v>-4.9690178000000002E-2</c:v>
                </c:pt>
                <c:pt idx="2478" formatCode="General">
                  <c:v>-4.9086432999999999E-2</c:v>
                </c:pt>
                <c:pt idx="2479" formatCode="General">
                  <c:v>-4.8291872E-2</c:v>
                </c:pt>
                <c:pt idx="2480" formatCode="General">
                  <c:v>-4.7310492000000003E-2</c:v>
                </c:pt>
                <c:pt idx="2481" formatCode="General">
                  <c:v>-4.6147011000000002E-2</c:v>
                </c:pt>
                <c:pt idx="2482" formatCode="General">
                  <c:v>-4.4806841E-2</c:v>
                </c:pt>
                <c:pt idx="2483" formatCode="General">
                  <c:v>-4.3296069E-2</c:v>
                </c:pt>
                <c:pt idx="2484" formatCode="General">
                  <c:v>-4.1621426000000003E-2</c:v>
                </c:pt>
                <c:pt idx="2485" formatCode="General">
                  <c:v>-3.9790258000000002E-2</c:v>
                </c:pt>
                <c:pt idx="2486" formatCode="General">
                  <c:v>-3.7810496999999998E-2</c:v>
                </c:pt>
                <c:pt idx="2487" formatCode="General">
                  <c:v>-3.5690624999999997E-2</c:v>
                </c:pt>
                <c:pt idx="2488" formatCode="General">
                  <c:v>-3.3439636000000002E-2</c:v>
                </c:pt>
                <c:pt idx="2489" formatCode="General">
                  <c:v>-3.1067002999999999E-2</c:v>
                </c:pt>
                <c:pt idx="2490" formatCode="General">
                  <c:v>-2.8582633999999999E-2</c:v>
                </c:pt>
                <c:pt idx="2491" formatCode="General">
                  <c:v>-2.5996834E-2</c:v>
                </c:pt>
                <c:pt idx="2492" formatCode="General">
                  <c:v>-2.3320260999999998E-2</c:v>
                </c:pt>
                <c:pt idx="2493" formatCode="General">
                  <c:v>-2.0563881999999999E-2</c:v>
                </c:pt>
                <c:pt idx="2494" formatCode="General">
                  <c:v>-1.7738929000000001E-2</c:v>
                </c:pt>
                <c:pt idx="2495" formatCode="General">
                  <c:v>-1.4856855E-2</c:v>
                </c:pt>
                <c:pt idx="2496" formatCode="General">
                  <c:v>-1.1929285E-2</c:v>
                </c:pt>
                <c:pt idx="2497" formatCode="General">
                  <c:v>-8.9679709999999999E-3</c:v>
                </c:pt>
                <c:pt idx="2498" formatCode="General">
                  <c:v>-5.9847449999999996E-3</c:v>
                </c:pt>
                <c:pt idx="2499" formatCode="General">
                  <c:v>-2.9914709999999999E-3</c:v>
                </c:pt>
                <c:pt idx="2500">
                  <c:v>-2.9717100000000001E-13</c:v>
                </c:pt>
                <c:pt idx="2501" formatCode="General">
                  <c:v>2.97788E-3</c:v>
                </c:pt>
                <c:pt idx="2502" formatCode="General">
                  <c:v>5.9304850000000001E-3</c:v>
                </c:pt>
                <c:pt idx="2503" formatCode="General">
                  <c:v>8.8462880000000008E-3</c:v>
                </c:pt>
                <c:pt idx="2504" formatCode="General">
                  <c:v>1.1713955999999999E-2</c:v>
                </c:pt>
                <c:pt idx="2505" formatCode="General">
                  <c:v>1.4522398000000001E-2</c:v>
                </c:pt>
                <c:pt idx="2506" formatCode="General">
                  <c:v>1.7260808999999998E-2</c:v>
                </c:pt>
                <c:pt idx="2507" formatCode="General">
                  <c:v>1.9918707000000001E-2</c:v>
                </c:pt>
                <c:pt idx="2508" formatCode="General">
                  <c:v>2.2485976000000001E-2</c:v>
                </c:pt>
                <c:pt idx="2509" formatCode="General">
                  <c:v>2.4952904000000001E-2</c:v>
                </c:pt>
                <c:pt idx="2510" formatCode="General">
                  <c:v>2.7310219E-2</c:v>
                </c:pt>
                <c:pt idx="2511" formatCode="General">
                  <c:v>2.9549123E-2</c:v>
                </c:pt>
                <c:pt idx="2512" formatCode="General">
                  <c:v>3.1661324999999997E-2</c:v>
                </c:pt>
                <c:pt idx="2513" formatCode="General">
                  <c:v>3.3639071999999999E-2</c:v>
                </c:pt>
                <c:pt idx="2514" formatCode="General">
                  <c:v>3.5475174999999998E-2</c:v>
                </c:pt>
                <c:pt idx="2515" formatCode="General">
                  <c:v>3.7163040000000001E-2</c:v>
                </c:pt>
                <c:pt idx="2516" formatCode="General">
                  <c:v>3.8696683000000003E-2</c:v>
                </c:pt>
                <c:pt idx="2517" formatCode="General">
                  <c:v>4.0070759999999997E-2</c:v>
                </c:pt>
                <c:pt idx="2518" formatCode="General">
                  <c:v>4.1280576999999999E-2</c:v>
                </c:pt>
                <c:pt idx="2519" formatCode="General">
                  <c:v>4.2322112000000002E-2</c:v>
                </c:pt>
                <c:pt idx="2520" formatCode="General">
                  <c:v>4.3192024000000002E-2</c:v>
                </c:pt>
                <c:pt idx="2521" formatCode="General">
                  <c:v>4.3887664E-2</c:v>
                </c:pt>
                <c:pt idx="2522" formatCode="General">
                  <c:v>4.4407083E-2</c:v>
                </c:pt>
                <c:pt idx="2523" formatCode="General">
                  <c:v>4.4749034E-2</c:v>
                </c:pt>
                <c:pt idx="2524" formatCode="General">
                  <c:v>4.4912978999999999E-2</c:v>
                </c:pt>
                <c:pt idx="2525" formatCode="General">
                  <c:v>4.4899082E-2</c:v>
                </c:pt>
                <c:pt idx="2526" formatCode="General">
                  <c:v>4.4708208999999999E-2</c:v>
                </c:pt>
                <c:pt idx="2527" formatCode="General">
                  <c:v>4.4341919E-2</c:v>
                </c:pt>
                <c:pt idx="2528" formatCode="General">
                  <c:v>4.3802457000000003E-2</c:v>
                </c:pt>
                <c:pt idx="2529" formatCode="General">
                  <c:v>4.3092739999999997E-2</c:v>
                </c:pt>
                <c:pt idx="2530" formatCode="General">
                  <c:v>4.2216343000000003E-2</c:v>
                </c:pt>
                <c:pt idx="2531" formatCode="General">
                  <c:v>4.1177484E-2</c:v>
                </c:pt>
                <c:pt idx="2532" formatCode="General">
                  <c:v>3.9980999000000003E-2</c:v>
                </c:pt>
                <c:pt idx="2533" formatCode="General">
                  <c:v>3.8632328000000001E-2</c:v>
                </c:pt>
                <c:pt idx="2534" formatCode="General">
                  <c:v>3.7137481999999999E-2</c:v>
                </c:pt>
                <c:pt idx="2535" formatCode="General">
                  <c:v>3.5503025000000001E-2</c:v>
                </c:pt>
                <c:pt idx="2536" formatCode="General">
                  <c:v>3.3736040000000002E-2</c:v>
                </c:pt>
                <c:pt idx="2537" formatCode="General">
                  <c:v>3.18441E-2</c:v>
                </c:pt>
                <c:pt idx="2538" formatCode="General">
                  <c:v>2.9835237000000001E-2</c:v>
                </c:pt>
                <c:pt idx="2539" formatCode="General">
                  <c:v>2.7717907E-2</c:v>
                </c:pt>
                <c:pt idx="2540" formatCode="General">
                  <c:v>2.5500956000000002E-2</c:v>
                </c:pt>
                <c:pt idx="2541" formatCode="General">
                  <c:v>2.3193581000000001E-2</c:v>
                </c:pt>
                <c:pt idx="2542" formatCode="General">
                  <c:v>2.0805295000000001E-2</c:v>
                </c:pt>
                <c:pt idx="2543" formatCode="General">
                  <c:v>1.8345887000000002E-2</c:v>
                </c:pt>
                <c:pt idx="2544" formatCode="General">
                  <c:v>1.5825380999999999E-2</c:v>
                </c:pt>
                <c:pt idx="2545" formatCode="General">
                  <c:v>1.3253996000000001E-2</c:v>
                </c:pt>
                <c:pt idx="2546" formatCode="General">
                  <c:v>1.0642103999999999E-2</c:v>
                </c:pt>
                <c:pt idx="2547" formatCode="General">
                  <c:v>8.0001929999999992E-3</c:v>
                </c:pt>
                <c:pt idx="2548" formatCode="General">
                  <c:v>5.3388180000000004E-3</c:v>
                </c:pt>
                <c:pt idx="2549" formatCode="General">
                  <c:v>2.6685630000000001E-3</c:v>
                </c:pt>
                <c:pt idx="2550">
                  <c:v>2.7157200000000002E-13</c:v>
                </c:pt>
                <c:pt idx="2551" formatCode="General">
                  <c:v>-2.656355E-3</c:v>
                </c:pt>
                <c:pt idx="2552" formatCode="General">
                  <c:v>-5.2900819999999998E-3</c:v>
                </c:pt>
                <c:pt idx="2553" formatCode="General">
                  <c:v>-7.8908989999999998E-3</c:v>
                </c:pt>
                <c:pt idx="2554" formatCode="General">
                  <c:v>-1.0448697999999999E-2</c:v>
                </c:pt>
                <c:pt idx="2555" formatCode="General">
                  <c:v>-1.2953589999999999E-2</c:v>
                </c:pt>
                <c:pt idx="2556" formatCode="General">
                  <c:v>-1.5395939000000001E-2</c:v>
                </c:pt>
                <c:pt idx="2557" formatCode="General">
                  <c:v>-1.7766397999999999E-2</c:v>
                </c:pt>
                <c:pt idx="2558" formatCode="General">
                  <c:v>-2.0055949E-2</c:v>
                </c:pt>
                <c:pt idx="2559" formatCode="General">
                  <c:v>-2.2255932999999999E-2</c:v>
                </c:pt>
                <c:pt idx="2560" formatCode="General">
                  <c:v>-2.4358085000000002E-2</c:v>
                </c:pt>
                <c:pt idx="2561" formatCode="General">
                  <c:v>-2.6354560999999999E-2</c:v>
                </c:pt>
                <c:pt idx="2562" formatCode="General">
                  <c:v>-2.8237973999999999E-2</c:v>
                </c:pt>
                <c:pt idx="2563" formatCode="General">
                  <c:v>-3.0001412000000002E-2</c:v>
                </c:pt>
                <c:pt idx="2564" formatCode="General">
                  <c:v>-3.1638473E-2</c:v>
                </c:pt>
                <c:pt idx="2565" formatCode="General">
                  <c:v>-3.3143276999999999E-2</c:v>
                </c:pt>
                <c:pt idx="2566" formatCode="General">
                  <c:v>-3.4510499E-2</c:v>
                </c:pt>
                <c:pt idx="2567" formatCode="General">
                  <c:v>-3.5735375E-2</c:v>
                </c:pt>
                <c:pt idx="2568" formatCode="General">
                  <c:v>-3.6813729000000003E-2</c:v>
                </c:pt>
                <c:pt idx="2569" formatCode="General">
                  <c:v>-3.7741979000000002E-2</c:v>
                </c:pt>
                <c:pt idx="2570" formatCode="General">
                  <c:v>-3.8517153999999998E-2</c:v>
                </c:pt>
                <c:pt idx="2571" formatCode="General">
                  <c:v>-3.9136896999999997E-2</c:v>
                </c:pt>
                <c:pt idx="2572" formatCode="General">
                  <c:v>-3.9599479E-2</c:v>
                </c:pt>
                <c:pt idx="2573" formatCode="General">
                  <c:v>-3.9903794999999999E-2</c:v>
                </c:pt>
                <c:pt idx="2574" formatCode="General">
                  <c:v>-4.0049372E-2</c:v>
                </c:pt>
                <c:pt idx="2575" formatCode="General">
                  <c:v>-4.0036363999999998E-2</c:v>
                </c:pt>
                <c:pt idx="2576" formatCode="General">
                  <c:v>-3.986555E-2</c:v>
                </c:pt>
                <c:pt idx="2577" formatCode="General">
                  <c:v>-3.9538327999999998E-2</c:v>
                </c:pt>
                <c:pt idx="2578" formatCode="General">
                  <c:v>-3.9056707000000003E-2</c:v>
                </c:pt>
                <c:pt idx="2579" formatCode="General">
                  <c:v>-3.8423293999999997E-2</c:v>
                </c:pt>
                <c:pt idx="2580" formatCode="General">
                  <c:v>-3.7641284999999997E-2</c:v>
                </c:pt>
                <c:pt idx="2581" formatCode="General">
                  <c:v>-3.6714446999999997E-2</c:v>
                </c:pt>
                <c:pt idx="2582" formatCode="General">
                  <c:v>-3.5647098000000002E-2</c:v>
                </c:pt>
                <c:pt idx="2583" formatCode="General">
                  <c:v>-3.4444094000000001E-2</c:v>
                </c:pt>
                <c:pt idx="2584" formatCode="General">
                  <c:v>-3.3110803000000001E-2</c:v>
                </c:pt>
                <c:pt idx="2585" formatCode="General">
                  <c:v>-3.1653081E-2</c:v>
                </c:pt>
                <c:pt idx="2586" formatCode="General">
                  <c:v>-3.0077249E-2</c:v>
                </c:pt>
                <c:pt idx="2587" formatCode="General">
                  <c:v>-2.8390064E-2</c:v>
                </c:pt>
                <c:pt idx="2588" formatCode="General">
                  <c:v>-2.6598691000000001E-2</c:v>
                </c:pt>
                <c:pt idx="2589" formatCode="General">
                  <c:v>-2.4710673999999998E-2</c:v>
                </c:pt>
                <c:pt idx="2590" formatCode="General">
                  <c:v>-2.2733903999999999E-2</c:v>
                </c:pt>
                <c:pt idx="2591" formatCode="General">
                  <c:v>-2.0676582999999998E-2</c:v>
                </c:pt>
                <c:pt idx="2592" formatCode="General">
                  <c:v>-1.8547195999999998E-2</c:v>
                </c:pt>
                <c:pt idx="2593" formatCode="General">
                  <c:v>-1.6354470999999999E-2</c:v>
                </c:pt>
                <c:pt idx="2594" formatCode="General">
                  <c:v>-1.4107348E-2</c:v>
                </c:pt>
                <c:pt idx="2595" formatCode="General">
                  <c:v>-1.1814938000000001E-2</c:v>
                </c:pt>
                <c:pt idx="2596" formatCode="General">
                  <c:v>-9.4864900000000002E-3</c:v>
                </c:pt>
                <c:pt idx="2597" formatCode="General">
                  <c:v>-7.131353E-3</c:v>
                </c:pt>
                <c:pt idx="2598" formatCode="General">
                  <c:v>-4.7589379999999999E-3</c:v>
                </c:pt>
                <c:pt idx="2599" formatCode="General">
                  <c:v>-2.3786789999999999E-3</c:v>
                </c:pt>
                <c:pt idx="2600">
                  <c:v>-2.2314E-13</c:v>
                </c:pt>
                <c:pt idx="2601" formatCode="General">
                  <c:v>2.3677260000000001E-3</c:v>
                </c:pt>
                <c:pt idx="2602" formatCode="General">
                  <c:v>4.7152110000000004E-3</c:v>
                </c:pt>
                <c:pt idx="2603" formatCode="General">
                  <c:v>7.033292E-3</c:v>
                </c:pt>
                <c:pt idx="2604" formatCode="General">
                  <c:v>9.3129619999999993E-3</c:v>
                </c:pt>
                <c:pt idx="2605" formatCode="General">
                  <c:v>1.1545407000000001E-2</c:v>
                </c:pt>
                <c:pt idx="2606" formatCode="General">
                  <c:v>1.3722042E-2</c:v>
                </c:pt>
                <c:pt idx="2607" formatCode="General">
                  <c:v>1.5834540000000001E-2</c:v>
                </c:pt>
                <c:pt idx="2608" formatCode="General">
                  <c:v>1.7874865E-2</c:v>
                </c:pt>
                <c:pt idx="2609" formatCode="General">
                  <c:v>1.9835304000000002E-2</c:v>
                </c:pt>
                <c:pt idx="2610" formatCode="General">
                  <c:v>2.1708493999999998E-2</c:v>
                </c:pt>
                <c:pt idx="2611" formatCode="General">
                  <c:v>2.3487449000000001E-2</c:v>
                </c:pt>
                <c:pt idx="2612" formatCode="General">
                  <c:v>2.5165587999999999E-2</c:v>
                </c:pt>
                <c:pt idx="2613" formatCode="General">
                  <c:v>2.6736759999999998E-2</c:v>
                </c:pt>
                <c:pt idx="2614" formatCode="General">
                  <c:v>2.819526E-2</c:v>
                </c:pt>
                <c:pt idx="2615" formatCode="General">
                  <c:v>2.9535855999999999E-2</c:v>
                </c:pt>
                <c:pt idx="2616" formatCode="General">
                  <c:v>3.0753806000000002E-2</c:v>
                </c:pt>
                <c:pt idx="2617" formatCode="General">
                  <c:v>3.1844873000000003E-2</c:v>
                </c:pt>
                <c:pt idx="2618" formatCode="General">
                  <c:v>3.2805338000000003E-2</c:v>
                </c:pt>
                <c:pt idx="2619" formatCode="General">
                  <c:v>3.3632018E-2</c:v>
                </c:pt>
                <c:pt idx="2620" formatCode="General">
                  <c:v>3.4322269000000002E-2</c:v>
                </c:pt>
                <c:pt idx="2621" formatCode="General">
                  <c:v>3.4873999000000003E-2</c:v>
                </c:pt>
                <c:pt idx="2622" formatCode="General">
                  <c:v>3.5285670999999998E-2</c:v>
                </c:pt>
                <c:pt idx="2623" formatCode="General">
                  <c:v>3.5556309000000001E-2</c:v>
                </c:pt>
                <c:pt idx="2624" formatCode="General">
                  <c:v>3.5685496999999997E-2</c:v>
                </c:pt>
                <c:pt idx="2625" formatCode="General">
                  <c:v>3.5673378999999998E-2</c:v>
                </c:pt>
                <c:pt idx="2626" formatCode="General">
                  <c:v>3.5520653999999999E-2</c:v>
                </c:pt>
                <c:pt idx="2627" formatCode="General">
                  <c:v>3.5228574999999998E-2</c:v>
                </c:pt>
                <c:pt idx="2628" formatCode="General">
                  <c:v>3.4798937000000002E-2</c:v>
                </c:pt>
                <c:pt idx="2629" formatCode="General">
                  <c:v>3.4234070999999998E-2</c:v>
                </c:pt>
                <c:pt idx="2630" formatCode="General">
                  <c:v>3.3536828999999997E-2</c:v>
                </c:pt>
                <c:pt idx="2631" formatCode="General">
                  <c:v>3.2710572E-2</c:v>
                </c:pt>
                <c:pt idx="2632" formatCode="General">
                  <c:v>3.1759154999999997E-2</c:v>
                </c:pt>
                <c:pt idx="2633" formatCode="General">
                  <c:v>3.0686908999999998E-2</c:v>
                </c:pt>
                <c:pt idx="2634" formatCode="General">
                  <c:v>2.949862E-2</c:v>
                </c:pt>
                <c:pt idx="2635" formatCode="General">
                  <c:v>2.8199512999999999E-2</c:v>
                </c:pt>
                <c:pt idx="2636" formatCode="General">
                  <c:v>2.6795221000000001E-2</c:v>
                </c:pt>
                <c:pt idx="2637" formatCode="General">
                  <c:v>2.5291771000000001E-2</c:v>
                </c:pt>
                <c:pt idx="2638" formatCode="General">
                  <c:v>2.3695549E-2</c:v>
                </c:pt>
                <c:pt idx="2639" formatCode="General">
                  <c:v>2.2013279E-2</c:v>
                </c:pt>
                <c:pt idx="2640" formatCode="General">
                  <c:v>2.0251994999999998E-2</c:v>
                </c:pt>
                <c:pt idx="2641" formatCode="General">
                  <c:v>1.8419007000000001E-2</c:v>
                </c:pt>
                <c:pt idx="2642" formatCode="General">
                  <c:v>1.6521876000000001E-2</c:v>
                </c:pt>
                <c:pt idx="2643" formatCode="General">
                  <c:v>1.4568380000000001E-2</c:v>
                </c:pt>
                <c:pt idx="2644" formatCode="General">
                  <c:v>1.2566483999999999E-2</c:v>
                </c:pt>
                <c:pt idx="2645" formatCode="General">
                  <c:v>1.0524308E-2</c:v>
                </c:pt>
                <c:pt idx="2646" formatCode="General">
                  <c:v>8.4500900000000004E-3</c:v>
                </c:pt>
                <c:pt idx="2647" formatCode="General">
                  <c:v>6.3521599999999999E-3</c:v>
                </c:pt>
                <c:pt idx="2648" formatCode="General">
                  <c:v>4.2389000000000003E-3</c:v>
                </c:pt>
                <c:pt idx="2649" formatCode="General">
                  <c:v>2.1187150000000002E-3</c:v>
                </c:pt>
                <c:pt idx="2650">
                  <c:v>1.7423600000000001E-13</c:v>
                </c:pt>
                <c:pt idx="2651" formatCode="General">
                  <c:v>-2.1088980000000001E-3</c:v>
                </c:pt>
                <c:pt idx="2652" formatCode="General">
                  <c:v>-4.1997079999999999E-3</c:v>
                </c:pt>
                <c:pt idx="2653" formatCode="General">
                  <c:v>-6.2642669999999996E-3</c:v>
                </c:pt>
                <c:pt idx="2654" formatCode="General">
                  <c:v>-8.2945559999999998E-3</c:v>
                </c:pt>
                <c:pt idx="2655" formatCode="General">
                  <c:v>-1.0282727E-2</c:v>
                </c:pt>
                <c:pt idx="2656" formatCode="General">
                  <c:v>-1.2221134999999999E-2</c:v>
                </c:pt>
                <c:pt idx="2657" formatCode="General">
                  <c:v>-1.4102366E-2</c:v>
                </c:pt>
                <c:pt idx="2658" formatCode="General">
                  <c:v>-1.5919264999999998E-2</c:v>
                </c:pt>
                <c:pt idx="2659" formatCode="General">
                  <c:v>-1.7664968E-2</c:v>
                </c:pt>
                <c:pt idx="2660" formatCode="General">
                  <c:v>-1.9332918000000001E-2</c:v>
                </c:pt>
                <c:pt idx="2661" formatCode="General">
                  <c:v>-2.0916899999999999E-2</c:v>
                </c:pt>
                <c:pt idx="2662" formatCode="General">
                  <c:v>-2.2411055999999999E-2</c:v>
                </c:pt>
                <c:pt idx="2663" formatCode="General">
                  <c:v>-2.380991E-2</c:v>
                </c:pt>
                <c:pt idx="2664" formatCode="General">
                  <c:v>-2.5108387999999999E-2</c:v>
                </c:pt>
                <c:pt idx="2665" formatCode="General">
                  <c:v>-2.6301835999999999E-2</c:v>
                </c:pt>
                <c:pt idx="2666" formatCode="General">
                  <c:v>-2.7386034E-2</c:v>
                </c:pt>
                <c:pt idx="2667" formatCode="General">
                  <c:v>-2.8357215000000002E-2</c:v>
                </c:pt>
                <c:pt idx="2668" formatCode="General">
                  <c:v>-2.9212070999999999E-2</c:v>
                </c:pt>
                <c:pt idx="2669" formatCode="General">
                  <c:v>-2.9947774E-2</c:v>
                </c:pt>
                <c:pt idx="2670" formatCode="General">
                  <c:v>-3.0561972999999999E-2</c:v>
                </c:pt>
                <c:pt idx="2671" formatCode="General">
                  <c:v>-3.1052812999999999E-2</c:v>
                </c:pt>
                <c:pt idx="2672" formatCode="General">
                  <c:v>-3.1418928999999998E-2</c:v>
                </c:pt>
                <c:pt idx="2673" formatCode="General">
                  <c:v>-3.1659458000000001E-2</c:v>
                </c:pt>
                <c:pt idx="2674" formatCode="General">
                  <c:v>-3.1774034E-2</c:v>
                </c:pt>
                <c:pt idx="2675" formatCode="General">
                  <c:v>-3.1762790999999999E-2</c:v>
                </c:pt>
                <c:pt idx="2676" formatCode="General">
                  <c:v>-3.1626359E-2</c:v>
                </c:pt>
                <c:pt idx="2677" formatCode="General">
                  <c:v>-3.1365854999999998E-2</c:v>
                </c:pt>
                <c:pt idx="2678" formatCode="General">
                  <c:v>-3.0982886000000001E-2</c:v>
                </c:pt>
                <c:pt idx="2679" formatCode="General">
                  <c:v>-3.0479530000000001E-2</c:v>
                </c:pt>
                <c:pt idx="2680" formatCode="General">
                  <c:v>-2.9858333000000001E-2</c:v>
                </c:pt>
                <c:pt idx="2681" formatCode="General">
                  <c:v>-2.9122291000000002E-2</c:v>
                </c:pt>
                <c:pt idx="2682" formatCode="General">
                  <c:v>-2.8274842000000001E-2</c:v>
                </c:pt>
                <c:pt idx="2683" formatCode="General">
                  <c:v>-2.7319844999999999E-2</c:v>
                </c:pt>
                <c:pt idx="2684" formatCode="General">
                  <c:v>-2.6261567999999999E-2</c:v>
                </c:pt>
                <c:pt idx="2685" formatCode="General">
                  <c:v>-2.5104663999999999E-2</c:v>
                </c:pt>
                <c:pt idx="2686" formatCode="General">
                  <c:v>-2.3854153999999999E-2</c:v>
                </c:pt>
                <c:pt idx="2687" formatCode="General">
                  <c:v>-2.2515406000000002E-2</c:v>
                </c:pt>
                <c:pt idx="2688" formatCode="General">
                  <c:v>-2.1094109E-2</c:v>
                </c:pt>
                <c:pt idx="2689" formatCode="General">
                  <c:v>-1.9596253000000001E-2</c:v>
                </c:pt>
                <c:pt idx="2690" formatCode="General">
                  <c:v>-1.8028101000000001E-2</c:v>
                </c:pt>
                <c:pt idx="2691" formatCode="General">
                  <c:v>-1.6396164000000001E-2</c:v>
                </c:pt>
                <c:pt idx="2692" formatCode="General">
                  <c:v>-1.4707176000000001E-2</c:v>
                </c:pt>
                <c:pt idx="2693" formatCode="General">
                  <c:v>-1.2968063E-2</c:v>
                </c:pt>
                <c:pt idx="2694" formatCode="General">
                  <c:v>-1.1185916000000001E-2</c:v>
                </c:pt>
                <c:pt idx="2695" formatCode="General">
                  <c:v>-9.367963E-3</c:v>
                </c:pt>
                <c:pt idx="2696" formatCode="General">
                  <c:v>-7.521542E-3</c:v>
                </c:pt>
                <c:pt idx="2697" formatCode="General">
                  <c:v>-5.6540660000000001E-3</c:v>
                </c:pt>
                <c:pt idx="2698" formatCode="General">
                  <c:v>-3.7729980000000001E-3</c:v>
                </c:pt>
                <c:pt idx="2699" formatCode="General">
                  <c:v>-1.885819E-3</c:v>
                </c:pt>
                <c:pt idx="2700">
                  <c:v>-1.3411400000000001E-13</c:v>
                </c:pt>
                <c:pt idx="2701" formatCode="General">
                  <c:v>1.877028E-3</c:v>
                </c:pt>
                <c:pt idx="2702" formatCode="General">
                  <c:v>3.7379039999999998E-3</c:v>
                </c:pt>
                <c:pt idx="2703" formatCode="General">
                  <c:v>5.5753649999999997E-3</c:v>
                </c:pt>
                <c:pt idx="2704" formatCode="General">
                  <c:v>7.3822740000000003E-3</c:v>
                </c:pt>
                <c:pt idx="2705" formatCode="General">
                  <c:v>9.1516470000000006E-3</c:v>
                </c:pt>
                <c:pt idx="2706" formatCode="General">
                  <c:v>1.0876682E-2</c:v>
                </c:pt>
                <c:pt idx="2707" formatCode="General">
                  <c:v>1.2550782999999999E-2</c:v>
                </c:pt>
                <c:pt idx="2708" formatCode="General">
                  <c:v>1.4167585999999999E-2</c:v>
                </c:pt>
                <c:pt idx="2709" formatCode="General">
                  <c:v>1.5720980999999998E-2</c:v>
                </c:pt>
                <c:pt idx="2710" formatCode="General">
                  <c:v>1.7205139000000001E-2</c:v>
                </c:pt>
                <c:pt idx="2711" formatCode="General">
                  <c:v>1.8614530000000001E-2</c:v>
                </c:pt>
                <c:pt idx="2712" formatCode="General">
                  <c:v>1.9943944000000002E-2</c:v>
                </c:pt>
                <c:pt idx="2713" formatCode="General">
                  <c:v>2.1188512999999999E-2</c:v>
                </c:pt>
                <c:pt idx="2714" formatCode="General">
                  <c:v>2.2343722999999999E-2</c:v>
                </c:pt>
                <c:pt idx="2715" formatCode="General">
                  <c:v>2.3405438000000001E-2</c:v>
                </c:pt>
                <c:pt idx="2716" formatCode="General">
                  <c:v>2.4369906E-2</c:v>
                </c:pt>
                <c:pt idx="2717" formatCode="General">
                  <c:v>2.5233777999999998E-2</c:v>
                </c:pt>
                <c:pt idx="2718" formatCode="General">
                  <c:v>2.5994117000000001E-2</c:v>
                </c:pt>
                <c:pt idx="2719" formatCode="General">
                  <c:v>2.6648407999999998E-2</c:v>
                </c:pt>
                <c:pt idx="2720" formatCode="General">
                  <c:v>2.7194566999999999E-2</c:v>
                </c:pt>
                <c:pt idx="2721" formatCode="General">
                  <c:v>2.7630944000000001E-2</c:v>
                </c:pt>
                <c:pt idx="2722" formatCode="General">
                  <c:v>2.7956331000000001E-2</c:v>
                </c:pt>
                <c:pt idx="2723" formatCode="General">
                  <c:v>2.8169965000000002E-2</c:v>
                </c:pt>
                <c:pt idx="2724" formatCode="General">
                  <c:v>2.8271523999999999E-2</c:v>
                </c:pt>
                <c:pt idx="2725" formatCode="General">
                  <c:v>2.8261133000000001E-2</c:v>
                </c:pt>
                <c:pt idx="2726" formatCode="General">
                  <c:v>2.8139355000000001E-2</c:v>
                </c:pt>
                <c:pt idx="2727" formatCode="General">
                  <c:v>2.7907192000000001E-2</c:v>
                </c:pt>
                <c:pt idx="2728" formatCode="General">
                  <c:v>2.7566073999999999E-2</c:v>
                </c:pt>
                <c:pt idx="2729" formatCode="General">
                  <c:v>2.7117858000000002E-2</c:v>
                </c:pt>
                <c:pt idx="2730" formatCode="General">
                  <c:v>2.6564810000000001E-2</c:v>
                </c:pt>
                <c:pt idx="2731" formatCode="General">
                  <c:v>2.5909603999999999E-2</c:v>
                </c:pt>
                <c:pt idx="2732" formatCode="General">
                  <c:v>2.5155298999999999E-2</c:v>
                </c:pt>
                <c:pt idx="2733" formatCode="General">
                  <c:v>2.4305335000000001E-2</c:v>
                </c:pt>
                <c:pt idx="2734" formatCode="General">
                  <c:v>2.3363511E-2</c:v>
                </c:pt>
                <c:pt idx="2735" formatCode="General">
                  <c:v>2.2333971000000001E-2</c:v>
                </c:pt>
                <c:pt idx="2736" formatCode="General">
                  <c:v>2.1221186E-2</c:v>
                </c:pt>
                <c:pt idx="2737" formatCode="General">
                  <c:v>2.0029933E-2</c:v>
                </c:pt>
                <c:pt idx="2738" formatCode="General">
                  <c:v>1.8765278E-2</c:v>
                </c:pt>
                <c:pt idx="2739" formatCode="General">
                  <c:v>1.7432551000000001E-2</c:v>
                </c:pt>
                <c:pt idx="2740" formatCode="General">
                  <c:v>1.6037328E-2</c:v>
                </c:pt>
                <c:pt idx="2741" formatCode="General">
                  <c:v>1.4585402000000001E-2</c:v>
                </c:pt>
                <c:pt idx="2742" formatCode="General">
                  <c:v>1.3082765E-2</c:v>
                </c:pt>
                <c:pt idx="2743" formatCode="General">
                  <c:v>1.1535581E-2</c:v>
                </c:pt>
                <c:pt idx="2744" formatCode="General">
                  <c:v>9.9501590000000001E-3</c:v>
                </c:pt>
                <c:pt idx="2745" formatCode="General">
                  <c:v>8.332931E-3</c:v>
                </c:pt>
                <c:pt idx="2746" formatCode="General">
                  <c:v>6.6904240000000004E-3</c:v>
                </c:pt>
                <c:pt idx="2747" formatCode="General">
                  <c:v>5.0292330000000001E-3</c:v>
                </c:pt>
                <c:pt idx="2748" formatCode="General">
                  <c:v>3.3559969999999999E-3</c:v>
                </c:pt>
                <c:pt idx="2749" formatCode="General">
                  <c:v>1.677371E-3</c:v>
                </c:pt>
                <c:pt idx="2750">
                  <c:v>9.98814E-14</c:v>
                </c:pt>
                <c:pt idx="2751" formatCode="General">
                  <c:v>-1.669507E-3</c:v>
                </c:pt>
                <c:pt idx="2752" formatCode="General">
                  <c:v>-3.3246030000000002E-3</c:v>
                </c:pt>
                <c:pt idx="2753" formatCode="General">
                  <c:v>-4.9588289999999997E-3</c:v>
                </c:pt>
                <c:pt idx="2754" formatCode="General">
                  <c:v>-6.5658369999999997E-3</c:v>
                </c:pt>
                <c:pt idx="2755" formatCode="General">
                  <c:v>-8.1394190000000002E-3</c:v>
                </c:pt>
                <c:pt idx="2756" formatCode="General">
                  <c:v>-9.6735250000000005E-3</c:v>
                </c:pt>
                <c:pt idx="2757" formatCode="General">
                  <c:v>-1.116229E-2</c:v>
                </c:pt>
                <c:pt idx="2758" formatCode="General">
                  <c:v>-1.2600057E-2</c:v>
                </c:pt>
                <c:pt idx="2759" formatCode="General">
                  <c:v>-1.3981395000000001E-2</c:v>
                </c:pt>
                <c:pt idx="2760" formatCode="General">
                  <c:v>-1.530112E-2</c:v>
                </c:pt>
                <c:pt idx="2761" formatCode="General">
                  <c:v>-1.6554319000000001E-2</c:v>
                </c:pt>
                <c:pt idx="2762" formatCode="General">
                  <c:v>-1.773636E-2</c:v>
                </c:pt>
                <c:pt idx="2763" formatCode="General">
                  <c:v>-1.8842916000000001E-2</c:v>
                </c:pt>
                <c:pt idx="2764" formatCode="General">
                  <c:v>-1.9869978999999999E-2</c:v>
                </c:pt>
                <c:pt idx="2765" formatCode="General">
                  <c:v>-2.0813870000000002E-2</c:v>
                </c:pt>
                <c:pt idx="2766" formatCode="General">
                  <c:v>-2.1671258999999998E-2</c:v>
                </c:pt>
                <c:pt idx="2767" formatCode="General">
                  <c:v>-2.2439170000000001E-2</c:v>
                </c:pt>
                <c:pt idx="2768" formatCode="General">
                  <c:v>-2.3114994999999999E-2</c:v>
                </c:pt>
                <c:pt idx="2769" formatCode="General">
                  <c:v>-2.3696502000000001E-2</c:v>
                </c:pt>
                <c:pt idx="2770" formatCode="General">
                  <c:v>-2.418184E-2</c:v>
                </c:pt>
                <c:pt idx="2771" formatCode="General">
                  <c:v>-2.4569547000000001E-2</c:v>
                </c:pt>
                <c:pt idx="2772" formatCode="General">
                  <c:v>-2.4858552999999999E-2</c:v>
                </c:pt>
                <c:pt idx="2773" formatCode="General">
                  <c:v>-2.5048183000000002E-2</c:v>
                </c:pt>
                <c:pt idx="2774" formatCode="General">
                  <c:v>-2.5138154999999999E-2</c:v>
                </c:pt>
                <c:pt idx="2775" formatCode="General">
                  <c:v>-2.5128582999999999E-2</c:v>
                </c:pt>
                <c:pt idx="2776" formatCode="General">
                  <c:v>-2.5019972000000001E-2</c:v>
                </c:pt>
                <c:pt idx="2777" formatCode="General">
                  <c:v>-2.4813218000000001E-2</c:v>
                </c:pt>
                <c:pt idx="2778" formatCode="General">
                  <c:v>-2.4509594999999999E-2</c:v>
                </c:pt>
                <c:pt idx="2779" formatCode="General">
                  <c:v>-2.4110757999999999E-2</c:v>
                </c:pt>
                <c:pt idx="2780" formatCode="General">
                  <c:v>-2.3618726999999999E-2</c:v>
                </c:pt>
                <c:pt idx="2781" formatCode="General">
                  <c:v>-2.3035880000000002E-2</c:v>
                </c:pt>
                <c:pt idx="2782" formatCode="General">
                  <c:v>-2.2364944000000001E-2</c:v>
                </c:pt>
                <c:pt idx="2783" formatCode="General">
                  <c:v>-2.1608978000000001E-2</c:v>
                </c:pt>
                <c:pt idx="2784" formatCode="General">
                  <c:v>-2.0771364E-2</c:v>
                </c:pt>
                <c:pt idx="2785" formatCode="General">
                  <c:v>-1.9855788999999999E-2</c:v>
                </c:pt>
                <c:pt idx="2786" formatCode="General">
                  <c:v>-1.8866231000000001E-2</c:v>
                </c:pt>
                <c:pt idx="2787" formatCode="General">
                  <c:v>-1.780694E-2</c:v>
                </c:pt>
                <c:pt idx="2788" formatCode="General">
                  <c:v>-1.6682422999999998E-2</c:v>
                </c:pt>
                <c:pt idx="2789" formatCode="General">
                  <c:v>-1.5497419E-2</c:v>
                </c:pt>
                <c:pt idx="2790" formatCode="General">
                  <c:v>-1.4256888000000001E-2</c:v>
                </c:pt>
                <c:pt idx="2791" formatCode="General">
                  <c:v>-1.2965984E-2</c:v>
                </c:pt>
                <c:pt idx="2792" formatCode="General">
                  <c:v>-1.1630033E-2</c:v>
                </c:pt>
                <c:pt idx="2793" formatCode="General">
                  <c:v>-1.0254516999999999E-2</c:v>
                </c:pt>
                <c:pt idx="2794" formatCode="General">
                  <c:v>-8.8450460000000005E-3</c:v>
                </c:pt>
                <c:pt idx="2795" formatCode="General">
                  <c:v>-7.4073389999999998E-3</c:v>
                </c:pt>
                <c:pt idx="2796" formatCode="General">
                  <c:v>-5.9471979999999999E-3</c:v>
                </c:pt>
                <c:pt idx="2797" formatCode="General">
                  <c:v>-4.4704870000000004E-3</c:v>
                </c:pt>
                <c:pt idx="2798" formatCode="General">
                  <c:v>-2.9831079999999999E-3</c:v>
                </c:pt>
                <c:pt idx="2799" formatCode="General">
                  <c:v>-1.4909770000000001E-3</c:v>
                </c:pt>
                <c:pt idx="2800">
                  <c:v>-7.2204400000000001E-14</c:v>
                </c:pt>
                <c:pt idx="2801" formatCode="General">
                  <c:v>1.4839479999999999E-3</c:v>
                </c:pt>
                <c:pt idx="2802" formatCode="General">
                  <c:v>2.955049E-3</c:v>
                </c:pt>
                <c:pt idx="2803" formatCode="General">
                  <c:v>4.4075609999999999E-3</c:v>
                </c:pt>
                <c:pt idx="2804" formatCode="General">
                  <c:v>5.8358450000000001E-3</c:v>
                </c:pt>
                <c:pt idx="2805" formatCode="General">
                  <c:v>7.2343809999999998E-3</c:v>
                </c:pt>
                <c:pt idx="2806" formatCode="General">
                  <c:v>8.5977959999999996E-3</c:v>
                </c:pt>
                <c:pt idx="2807" formatCode="General">
                  <c:v>9.9208769999999998E-3</c:v>
                </c:pt>
                <c:pt idx="2808" formatCode="General">
                  <c:v>1.1198598000000001E-2</c:v>
                </c:pt>
                <c:pt idx="2809" formatCode="General">
                  <c:v>1.2426134E-2</c:v>
                </c:pt>
                <c:pt idx="2810" formatCode="General">
                  <c:v>1.3598881E-2</c:v>
                </c:pt>
                <c:pt idx="2811" formatCode="General">
                  <c:v>1.4712472000000001E-2</c:v>
                </c:pt>
                <c:pt idx="2812" formatCode="General">
                  <c:v>1.5762795E-2</c:v>
                </c:pt>
                <c:pt idx="2813" formatCode="General">
                  <c:v>1.6746007E-2</c:v>
                </c:pt>
                <c:pt idx="2814" formatCode="General">
                  <c:v>1.7658547E-2</c:v>
                </c:pt>
                <c:pt idx="2815" formatCode="General">
                  <c:v>1.8497151E-2</c:v>
                </c:pt>
                <c:pt idx="2816" formatCode="General">
                  <c:v>1.9258859E-2</c:v>
                </c:pt>
                <c:pt idx="2817" formatCode="General">
                  <c:v>1.9941032000000001E-2</c:v>
                </c:pt>
                <c:pt idx="2818" formatCode="General">
                  <c:v>2.0541354000000001E-2</c:v>
                </c:pt>
                <c:pt idx="2819" formatCode="General">
                  <c:v>2.1057846000000002E-2</c:v>
                </c:pt>
                <c:pt idx="2820" formatCode="General">
                  <c:v>2.1488864999999999E-2</c:v>
                </c:pt>
                <c:pt idx="2821" formatCode="General">
                  <c:v>2.1833116999999999E-2</c:v>
                </c:pt>
                <c:pt idx="2822" formatCode="General">
                  <c:v>2.2089652000000001E-2</c:v>
                </c:pt>
                <c:pt idx="2823" formatCode="General">
                  <c:v>2.2257875E-2</c:v>
                </c:pt>
                <c:pt idx="2824" formatCode="General">
                  <c:v>2.2337539E-2</c:v>
                </c:pt>
                <c:pt idx="2825" formatCode="General">
                  <c:v>2.2328748999999998E-2</c:v>
                </c:pt>
                <c:pt idx="2826" formatCode="General">
                  <c:v>2.2231956000000001E-2</c:v>
                </c:pt>
                <c:pt idx="2827" formatCode="General">
                  <c:v>2.2047959999999998E-2</c:v>
                </c:pt>
                <c:pt idx="2828" formatCode="General">
                  <c:v>2.1777896000000001E-2</c:v>
                </c:pt>
                <c:pt idx="2829" formatCode="General">
                  <c:v>2.1423239E-2</c:v>
                </c:pt>
                <c:pt idx="2830" formatCode="General">
                  <c:v>2.0985785E-2</c:v>
                </c:pt>
                <c:pt idx="2831" formatCode="General">
                  <c:v>2.0467652999999999E-2</c:v>
                </c:pt>
                <c:pt idx="2832" formatCode="General">
                  <c:v>1.9871264999999999E-2</c:v>
                </c:pt>
                <c:pt idx="2833" formatCode="General">
                  <c:v>1.9199345999999999E-2</c:v>
                </c:pt>
                <c:pt idx="2834" formatCode="General">
                  <c:v>1.8454900999999999E-2</c:v>
                </c:pt>
                <c:pt idx="2835" formatCode="General">
                  <c:v>1.7641209000000001E-2</c:v>
                </c:pt>
                <c:pt idx="2836" formatCode="General">
                  <c:v>1.6761807E-2</c:v>
                </c:pt>
                <c:pt idx="2837" formatCode="General">
                  <c:v>1.5820474000000001E-2</c:v>
                </c:pt>
                <c:pt idx="2838" formatCode="General">
                  <c:v>1.4821216E-2</c:v>
                </c:pt>
                <c:pt idx="2839" formatCode="General">
                  <c:v>1.3768246E-2</c:v>
                </c:pt>
                <c:pt idx="2840" formatCode="General">
                  <c:v>1.2665971E-2</c:v>
                </c:pt>
                <c:pt idx="2841" formatCode="General">
                  <c:v>1.1518972000000001E-2</c:v>
                </c:pt>
                <c:pt idx="2842" formatCode="General">
                  <c:v>1.0331984000000001E-2</c:v>
                </c:pt>
                <c:pt idx="2843" formatCode="General">
                  <c:v>9.1098770000000006E-3</c:v>
                </c:pt>
                <c:pt idx="2844" formatCode="General">
                  <c:v>7.8576359999999994E-3</c:v>
                </c:pt>
                <c:pt idx="2845" formatCode="General">
                  <c:v>6.5803440000000001E-3</c:v>
                </c:pt>
                <c:pt idx="2846" formatCode="General">
                  <c:v>5.283154E-3</c:v>
                </c:pt>
                <c:pt idx="2847" formatCode="General">
                  <c:v>3.971278E-3</c:v>
                </c:pt>
                <c:pt idx="2848" formatCode="General">
                  <c:v>2.649958E-3</c:v>
                </c:pt>
                <c:pt idx="2849" formatCode="General">
                  <c:v>1.32445E-3</c:v>
                </c:pt>
                <c:pt idx="2850">
                  <c:v>4.8815799999999999E-14</c:v>
                </c:pt>
                <c:pt idx="2851" formatCode="General">
                  <c:v>-1.318173E-3</c:v>
                </c:pt>
                <c:pt idx="2852" formatCode="General">
                  <c:v>-2.6249009999999998E-3</c:v>
                </c:pt>
                <c:pt idx="2853" formatCode="General">
                  <c:v>-3.9150849999999996E-3</c:v>
                </c:pt>
                <c:pt idx="2854" formatCode="General">
                  <c:v>-5.1837150000000002E-3</c:v>
                </c:pt>
                <c:pt idx="2855" formatCode="General">
                  <c:v>-6.4258910000000004E-3</c:v>
                </c:pt>
                <c:pt idx="2856" formatCode="General">
                  <c:v>-7.6368390000000003E-3</c:v>
                </c:pt>
                <c:pt idx="2857" formatCode="General">
                  <c:v>-8.8119329999999992E-3</c:v>
                </c:pt>
                <c:pt idx="2858" formatCode="General">
                  <c:v>-9.9467080000000003E-3</c:v>
                </c:pt>
                <c:pt idx="2859" formatCode="General">
                  <c:v>-1.1036880000000001E-2</c:v>
                </c:pt>
                <c:pt idx="2860" formatCode="General">
                  <c:v>-1.2078363E-2</c:v>
                </c:pt>
                <c:pt idx="2861" formatCode="General">
                  <c:v>-1.3067278E-2</c:v>
                </c:pt>
                <c:pt idx="2862" formatCode="General">
                  <c:v>-1.3999977E-2</c:v>
                </c:pt>
                <c:pt idx="2863" formatCode="General">
                  <c:v>-1.4873048E-2</c:v>
                </c:pt>
                <c:pt idx="2864" formatCode="General">
                  <c:v>-1.5683329999999999E-2</c:v>
                </c:pt>
                <c:pt idx="2865" formatCode="General">
                  <c:v>-1.6427926999999998E-2</c:v>
                </c:pt>
                <c:pt idx="2866" formatCode="General">
                  <c:v>-1.7104213E-2</c:v>
                </c:pt>
                <c:pt idx="2867" formatCode="General">
                  <c:v>-1.7709846000000001E-2</c:v>
                </c:pt>
                <c:pt idx="2868" formatCode="General">
                  <c:v>-1.8242773E-2</c:v>
                </c:pt>
                <c:pt idx="2869" formatCode="General">
                  <c:v>-1.8701237999999999E-2</c:v>
                </c:pt>
                <c:pt idx="2870" formatCode="General">
                  <c:v>-1.9083784999999999E-2</c:v>
                </c:pt>
                <c:pt idx="2871" formatCode="General">
                  <c:v>-1.9389268000000001E-2</c:v>
                </c:pt>
                <c:pt idx="2872" formatCode="General">
                  <c:v>-1.9616847E-2</c:v>
                </c:pt>
                <c:pt idx="2873" formatCode="General">
                  <c:v>-1.9765993999999999E-2</c:v>
                </c:pt>
                <c:pt idx="2874" formatCode="General">
                  <c:v>-1.9836494999999999E-2</c:v>
                </c:pt>
                <c:pt idx="2875" formatCode="General">
                  <c:v>-1.9828445E-2</c:v>
                </c:pt>
                <c:pt idx="2876" formatCode="General">
                  <c:v>-1.9742248E-2</c:v>
                </c:pt>
                <c:pt idx="2877" formatCode="General">
                  <c:v>-1.9578615000000001E-2</c:v>
                </c:pt>
                <c:pt idx="2878" formatCode="General">
                  <c:v>-1.9338561000000001E-2</c:v>
                </c:pt>
                <c:pt idx="2879" formatCode="General">
                  <c:v>-1.9023394999999999E-2</c:v>
                </c:pt>
                <c:pt idx="2880" formatCode="General">
                  <c:v>-1.8634716999999999E-2</c:v>
                </c:pt>
                <c:pt idx="2881" formatCode="General">
                  <c:v>-1.8174408E-2</c:v>
                </c:pt>
                <c:pt idx="2882" formatCode="General">
                  <c:v>-1.7644625000000001E-2</c:v>
                </c:pt>
                <c:pt idx="2883" formatCode="General">
                  <c:v>-1.7047788000000001E-2</c:v>
                </c:pt>
                <c:pt idx="2884" formatCode="General">
                  <c:v>-1.6386568000000001E-2</c:v>
                </c:pt>
                <c:pt idx="2885" formatCode="General">
                  <c:v>-1.5663878999999999E-2</c:v>
                </c:pt>
                <c:pt idx="2886" formatCode="General">
                  <c:v>-1.4882864000000001E-2</c:v>
                </c:pt>
                <c:pt idx="2887" formatCode="General">
                  <c:v>-1.4046879999999999E-2</c:v>
                </c:pt>
                <c:pt idx="2888" formatCode="General">
                  <c:v>-1.3159485E-2</c:v>
                </c:pt>
                <c:pt idx="2889" formatCode="General">
                  <c:v>-1.2224423E-2</c:v>
                </c:pt>
                <c:pt idx="2890" formatCode="General">
                  <c:v>-1.1245608000000001E-2</c:v>
                </c:pt>
                <c:pt idx="2891" formatCode="General">
                  <c:v>-1.0227109999999999E-2</c:v>
                </c:pt>
                <c:pt idx="2892" formatCode="General">
                  <c:v>-9.1731309999999993E-3</c:v>
                </c:pt>
                <c:pt idx="2893" formatCode="General">
                  <c:v>-8.0879999999999997E-3</c:v>
                </c:pt>
                <c:pt idx="2894" formatCode="General">
                  <c:v>-6.9761409999999999E-3</c:v>
                </c:pt>
                <c:pt idx="2895" formatCode="General">
                  <c:v>-5.8420679999999997E-3</c:v>
                </c:pt>
                <c:pt idx="2896" formatCode="General">
                  <c:v>-4.6903589999999998E-3</c:v>
                </c:pt>
                <c:pt idx="2897" formatCode="General">
                  <c:v>-3.5256390000000001E-3</c:v>
                </c:pt>
                <c:pt idx="2898" formatCode="General">
                  <c:v>-2.3525629999999998E-3</c:v>
                </c:pt>
                <c:pt idx="2899" formatCode="General">
                  <c:v>-1.1757969999999999E-3</c:v>
                </c:pt>
                <c:pt idx="2900">
                  <c:v>-3.0264000000000001E-14</c:v>
                </c:pt>
                <c:pt idx="2901" formatCode="General">
                  <c:v>1.170197E-3</c:v>
                </c:pt>
                <c:pt idx="2902" formatCode="General">
                  <c:v>2.3302050000000001E-3</c:v>
                </c:pt>
                <c:pt idx="2903" formatCode="General">
                  <c:v>3.4754989999999999E-3</c:v>
                </c:pt>
                <c:pt idx="2904" formatCode="General">
                  <c:v>4.6016319999999996E-3</c:v>
                </c:pt>
                <c:pt idx="2905" formatCode="General">
                  <c:v>5.7042539999999997E-3</c:v>
                </c:pt>
                <c:pt idx="2906" formatCode="General">
                  <c:v>6.7791300000000004E-3</c:v>
                </c:pt>
                <c:pt idx="2907" formatCode="General">
                  <c:v>7.8221520000000006E-3</c:v>
                </c:pt>
                <c:pt idx="2908" formatCode="General">
                  <c:v>8.8293590000000002E-3</c:v>
                </c:pt>
                <c:pt idx="2909" formatCode="General">
                  <c:v>9.7969509999999999E-3</c:v>
                </c:pt>
                <c:pt idx="2910" formatCode="General">
                  <c:v>1.07213E-2</c:v>
                </c:pt>
                <c:pt idx="2911" formatCode="General">
                  <c:v>1.1598967E-2</c:v>
                </c:pt>
                <c:pt idx="2912" formatCode="General">
                  <c:v>1.2426713000000001E-2</c:v>
                </c:pt>
                <c:pt idx="2913" formatCode="General">
                  <c:v>1.3201513E-2</c:v>
                </c:pt>
                <c:pt idx="2914" formatCode="General">
                  <c:v>1.3920563E-2</c:v>
                </c:pt>
                <c:pt idx="2915" formatCode="General">
                  <c:v>1.4581294999999999E-2</c:v>
                </c:pt>
                <c:pt idx="2916" formatCode="General">
                  <c:v>1.5181379E-2</c:v>
                </c:pt>
                <c:pt idx="2917" formatCode="General">
                  <c:v>1.5718739999999998E-2</c:v>
                </c:pt>
                <c:pt idx="2918" formatCode="General">
                  <c:v>1.6191555999999999E-2</c:v>
                </c:pt>
                <c:pt idx="2919" formatCode="General">
                  <c:v>1.6598273E-2</c:v>
                </c:pt>
                <c:pt idx="2920" formatCode="General">
                  <c:v>1.6937601E-2</c:v>
                </c:pt>
                <c:pt idx="2921" formatCode="General">
                  <c:v>1.7208523E-2</c:v>
                </c:pt>
                <c:pt idx="2922" formatCode="General">
                  <c:v>1.7410298000000001E-2</c:v>
                </c:pt>
                <c:pt idx="2923" formatCode="General">
                  <c:v>1.7542460999999999E-2</c:v>
                </c:pt>
                <c:pt idx="2924" formatCode="General">
                  <c:v>1.7604821E-2</c:v>
                </c:pt>
                <c:pt idx="2925" formatCode="General">
                  <c:v>1.7597466999999999E-2</c:v>
                </c:pt>
                <c:pt idx="2926" formatCode="General">
                  <c:v>1.752076E-2</c:v>
                </c:pt>
                <c:pt idx="2927" formatCode="General">
                  <c:v>1.7375333999999999E-2</c:v>
                </c:pt>
                <c:pt idx="2928" formatCode="General">
                  <c:v>1.7162091000000001E-2</c:v>
                </c:pt>
                <c:pt idx="2929" formatCode="General">
                  <c:v>1.6882194999999999E-2</c:v>
                </c:pt>
                <c:pt idx="2930" formatCode="General">
                  <c:v>1.6537067999999999E-2</c:v>
                </c:pt>
                <c:pt idx="2931" formatCode="General">
                  <c:v>1.6128383999999999E-2</c:v>
                </c:pt>
                <c:pt idx="2932" formatCode="General">
                  <c:v>1.5658057999999999E-2</c:v>
                </c:pt>
                <c:pt idx="2933" formatCode="General">
                  <c:v>1.5128238E-2</c:v>
                </c:pt>
                <c:pt idx="2934" formatCode="General">
                  <c:v>1.4541297999999999E-2</c:v>
                </c:pt>
                <c:pt idx="2935" formatCode="General">
                  <c:v>1.3899826000000001E-2</c:v>
                </c:pt>
                <c:pt idx="2936" formatCode="General">
                  <c:v>1.3206612E-2</c:v>
                </c:pt>
                <c:pt idx="2937" formatCode="General">
                  <c:v>1.2464638E-2</c:v>
                </c:pt>
                <c:pt idx="2938" formatCode="General">
                  <c:v>1.1677061000000001E-2</c:v>
                </c:pt>
                <c:pt idx="2939" formatCode="General">
                  <c:v>1.0847206999999999E-2</c:v>
                </c:pt>
                <c:pt idx="2940" formatCode="General">
                  <c:v>9.9785489999999998E-3</c:v>
                </c:pt>
                <c:pt idx="2941" formatCode="General">
                  <c:v>9.0746990000000003E-3</c:v>
                </c:pt>
                <c:pt idx="2942" formatCode="General">
                  <c:v>8.1393899999999998E-3</c:v>
                </c:pt>
                <c:pt idx="2943" formatCode="General">
                  <c:v>7.17646E-3</c:v>
                </c:pt>
                <c:pt idx="2944" formatCode="General">
                  <c:v>6.1898379999999996E-3</c:v>
                </c:pt>
                <c:pt idx="2945" formatCode="General">
                  <c:v>5.1835290000000001E-3</c:v>
                </c:pt>
                <c:pt idx="2946" formatCode="General">
                  <c:v>4.161596E-3</c:v>
                </c:pt>
                <c:pt idx="2947" formatCode="General">
                  <c:v>3.1281429999999999E-3</c:v>
                </c:pt>
                <c:pt idx="2948" formatCode="General">
                  <c:v>2.0872999999999998E-3</c:v>
                </c:pt>
                <c:pt idx="2949" formatCode="General">
                  <c:v>1.0432079999999999E-3</c:v>
                </c:pt>
                <c:pt idx="2950">
                  <c:v>1.47819E-14</c:v>
                </c:pt>
                <c:pt idx="2951" formatCode="General">
                  <c:v>-1.0382150000000001E-3</c:v>
                </c:pt>
                <c:pt idx="2952" formatCode="General">
                  <c:v>-2.0673670000000001E-3</c:v>
                </c:pt>
                <c:pt idx="2953" formatCode="General">
                  <c:v>-3.0834399999999998E-3</c:v>
                </c:pt>
                <c:pt idx="2954" formatCode="General">
                  <c:v>-4.0824900000000003E-3</c:v>
                </c:pt>
                <c:pt idx="2955" formatCode="General">
                  <c:v>-5.060658E-3</c:v>
                </c:pt>
                <c:pt idx="2956" formatCode="General">
                  <c:v>-6.0141889999999996E-3</c:v>
                </c:pt>
                <c:pt idx="2957" formatCode="General">
                  <c:v>-6.939438E-3</c:v>
                </c:pt>
                <c:pt idx="2958" formatCode="General">
                  <c:v>-7.8328930000000005E-3</c:v>
                </c:pt>
                <c:pt idx="2959" formatCode="General">
                  <c:v>-8.6911829999999999E-3</c:v>
                </c:pt>
                <c:pt idx="2960" formatCode="General">
                  <c:v>-9.5110909999999993E-3</c:v>
                </c:pt>
                <c:pt idx="2961" formatCode="General">
                  <c:v>-1.0289569E-2</c:v>
                </c:pt>
                <c:pt idx="2962" formatCode="General">
                  <c:v>-1.1023744E-2</c:v>
                </c:pt>
                <c:pt idx="2963" formatCode="General">
                  <c:v>-1.1710933E-2</c:v>
                </c:pt>
                <c:pt idx="2964" formatCode="General">
                  <c:v>-1.2348652999999999E-2</c:v>
                </c:pt>
                <c:pt idx="2965" formatCode="General">
                  <c:v>-1.2934624E-2</c:v>
                </c:pt>
                <c:pt idx="2966" formatCode="General">
                  <c:v>-1.3466785E-2</c:v>
                </c:pt>
                <c:pt idx="2967" formatCode="General">
                  <c:v>-1.3943295E-2</c:v>
                </c:pt>
                <c:pt idx="2968" formatCode="General">
                  <c:v>-1.4362541E-2</c:v>
                </c:pt>
                <c:pt idx="2969" formatCode="General">
                  <c:v>-1.4723145E-2</c:v>
                </c:pt>
                <c:pt idx="2970" formatCode="General">
                  <c:v>-1.5023965E-2</c:v>
                </c:pt>
                <c:pt idx="2971" formatCode="General">
                  <c:v>-1.5264102E-2</c:v>
                </c:pt>
                <c:pt idx="2972" formatCode="General">
                  <c:v>-1.5442900000000001E-2</c:v>
                </c:pt>
                <c:pt idx="2973" formatCode="General">
                  <c:v>-1.5559949E-2</c:v>
                </c:pt>
                <c:pt idx="2974" formatCode="General">
                  <c:v>-1.5615082000000001E-2</c:v>
                </c:pt>
                <c:pt idx="2975" formatCode="General">
                  <c:v>-1.560838E-2</c:v>
                </c:pt>
                <c:pt idx="2976" formatCode="General">
                  <c:v>-1.5540165E-2</c:v>
                </c:pt>
                <c:pt idx="2977" formatCode="General">
                  <c:v>-1.5411001000000001E-2</c:v>
                </c:pt>
                <c:pt idx="2978" formatCode="General">
                  <c:v>-1.5221691000000001E-2</c:v>
                </c:pt>
                <c:pt idx="2979" formatCode="General">
                  <c:v>-1.4973269000000001E-2</c:v>
                </c:pt>
                <c:pt idx="2980" formatCode="General">
                  <c:v>-1.4666999E-2</c:v>
                </c:pt>
                <c:pt idx="2981" formatCode="General">
                  <c:v>-1.4304367E-2</c:v>
                </c:pt>
                <c:pt idx="2982" formatCode="General">
                  <c:v>-1.3887072E-2</c:v>
                </c:pt>
                <c:pt idx="2983" formatCode="General">
                  <c:v>-1.3417023E-2</c:v>
                </c:pt>
                <c:pt idx="2984" formatCode="General">
                  <c:v>-1.2896327000000001E-2</c:v>
                </c:pt>
                <c:pt idx="2985" formatCode="General">
                  <c:v>-1.2327281000000001E-2</c:v>
                </c:pt>
                <c:pt idx="2986" formatCode="General">
                  <c:v>-1.1712359E-2</c:v>
                </c:pt>
                <c:pt idx="2987" formatCode="General">
                  <c:v>-1.1054209000000001E-2</c:v>
                </c:pt>
                <c:pt idx="2988" formatCode="General">
                  <c:v>-1.0355632E-2</c:v>
                </c:pt>
                <c:pt idx="2989" formatCode="General">
                  <c:v>-9.6195780000000002E-3</c:v>
                </c:pt>
                <c:pt idx="2990" formatCode="General">
                  <c:v>-8.8491300000000002E-3</c:v>
                </c:pt>
                <c:pt idx="2991" formatCode="General">
                  <c:v>-8.0474910000000004E-3</c:v>
                </c:pt>
                <c:pt idx="2992" formatCode="General">
                  <c:v>-7.2179710000000001E-3</c:v>
                </c:pt>
                <c:pt idx="2993" formatCode="General">
                  <c:v>-6.3639769999999998E-3</c:v>
                </c:pt>
                <c:pt idx="2994" formatCode="General">
                  <c:v>-5.4889939999999996E-3</c:v>
                </c:pt>
                <c:pt idx="2995" formatCode="General">
                  <c:v>-4.5965720000000002E-3</c:v>
                </c:pt>
                <c:pt idx="2996" formatCode="General">
                  <c:v>-3.6903159999999999E-3</c:v>
                </c:pt>
                <c:pt idx="2997" formatCode="General">
                  <c:v>-2.7738649999999999E-3</c:v>
                </c:pt>
                <c:pt idx="2998" formatCode="General">
                  <c:v>-1.8508820000000001E-3</c:v>
                </c:pt>
                <c:pt idx="2999" formatCode="General">
                  <c:v>-9.25039E-4</c:v>
                </c:pt>
                <c:pt idx="3000">
                  <c:v>-2.8231099999999998E-15</c:v>
                </c:pt>
                <c:pt idx="3001" formatCode="General">
                  <c:v>9.2058999999999999E-4</c:v>
                </c:pt>
                <c:pt idx="3002" formatCode="General">
                  <c:v>1.8331230000000001E-3</c:v>
                </c:pt>
                <c:pt idx="3003" formatCode="General">
                  <c:v>2.7340390000000002E-3</c:v>
                </c:pt>
                <c:pt idx="3004" formatCode="General">
                  <c:v>3.61984E-3</c:v>
                </c:pt>
                <c:pt idx="3005" formatCode="General">
                  <c:v>4.4871069999999997E-3</c:v>
                </c:pt>
                <c:pt idx="3006" formatCode="General">
                  <c:v>5.332509E-3</c:v>
                </c:pt>
                <c:pt idx="3007" formatCode="General">
                  <c:v>6.1528169999999997E-3</c:v>
                </c:pt>
                <c:pt idx="3008" formatCode="General">
                  <c:v>6.9449159999999998E-3</c:v>
                </c:pt>
                <c:pt idx="3009" formatCode="General">
                  <c:v>7.705819E-3</c:v>
                </c:pt>
                <c:pt idx="3010" formatCode="General">
                  <c:v>8.4326750000000006E-3</c:v>
                </c:pt>
                <c:pt idx="3011" formatCode="General">
                  <c:v>9.1227830000000006E-3</c:v>
                </c:pt>
                <c:pt idx="3012" formatCode="General">
                  <c:v>9.7735960000000007E-3</c:v>
                </c:pt>
                <c:pt idx="3013" formatCode="General">
                  <c:v>1.0382739E-2</c:v>
                </c:pt>
                <c:pt idx="3014" formatCode="General">
                  <c:v>1.0948009E-2</c:v>
                </c:pt>
                <c:pt idx="3015" formatCode="General">
                  <c:v>1.1467388E-2</c:v>
                </c:pt>
                <c:pt idx="3016" formatCode="General">
                  <c:v>1.193905E-2</c:v>
                </c:pt>
                <c:pt idx="3017" formatCode="General">
                  <c:v>1.2361364E-2</c:v>
                </c:pt>
                <c:pt idx="3018" formatCode="General">
                  <c:v>1.2732903E-2</c:v>
                </c:pt>
                <c:pt idx="3019" formatCode="General">
                  <c:v>1.3052444999999999E-2</c:v>
                </c:pt>
                <c:pt idx="3020" formatCode="General">
                  <c:v>1.3318981000000001E-2</c:v>
                </c:pt>
                <c:pt idx="3021" formatCode="General">
                  <c:v>1.3531715999999999E-2</c:v>
                </c:pt>
                <c:pt idx="3022" formatCode="General">
                  <c:v>1.3690068999999999E-2</c:v>
                </c:pt>
                <c:pt idx="3023" formatCode="General">
                  <c:v>1.3793679E-2</c:v>
                </c:pt>
                <c:pt idx="3024" formatCode="General">
                  <c:v>1.3842399E-2</c:v>
                </c:pt>
                <c:pt idx="3025" formatCode="General">
                  <c:v>1.3836304000000001E-2</c:v>
                </c:pt>
                <c:pt idx="3026" formatCode="General">
                  <c:v>1.3775681E-2</c:v>
                </c:pt>
                <c:pt idx="3027" formatCode="General">
                  <c:v>1.3661031000000001E-2</c:v>
                </c:pt>
                <c:pt idx="3028" formatCode="General">
                  <c:v>1.3493068E-2</c:v>
                </c:pt>
                <c:pt idx="3029" formatCode="General">
                  <c:v>1.3272711E-2</c:v>
                </c:pt>
                <c:pt idx="3030" formatCode="General">
                  <c:v>1.3001080999999999E-2</c:v>
                </c:pt>
                <c:pt idx="3031" formatCode="General">
                  <c:v>1.2679497E-2</c:v>
                </c:pt>
                <c:pt idx="3032" formatCode="General">
                  <c:v>1.2309468E-2</c:v>
                </c:pt>
                <c:pt idx="3033" formatCode="General">
                  <c:v>1.1892686E-2</c:v>
                </c:pt>
                <c:pt idx="3034" formatCode="General">
                  <c:v>1.1431021E-2</c:v>
                </c:pt>
                <c:pt idx="3035" formatCode="General">
                  <c:v>1.092651E-2</c:v>
                </c:pt>
                <c:pt idx="3036" formatCode="General">
                  <c:v>1.0381349E-2</c:v>
                </c:pt>
                <c:pt idx="3037" formatCode="General">
                  <c:v>9.7978839999999998E-3</c:v>
                </c:pt>
                <c:pt idx="3038" formatCode="General">
                  <c:v>9.1786000000000003E-3</c:v>
                </c:pt>
                <c:pt idx="3039" formatCode="General">
                  <c:v>8.5261130000000001E-3</c:v>
                </c:pt>
                <c:pt idx="3040" formatCode="General">
                  <c:v>7.8431560000000004E-3</c:v>
                </c:pt>
                <c:pt idx="3041" formatCode="General">
                  <c:v>7.1325690000000001E-3</c:v>
                </c:pt>
                <c:pt idx="3042" formatCode="General">
                  <c:v>6.3972869999999998E-3</c:v>
                </c:pt>
                <c:pt idx="3043" formatCode="General">
                  <c:v>5.6403299999999998E-3</c:v>
                </c:pt>
                <c:pt idx="3044" formatCode="General">
                  <c:v>4.8647880000000001E-3</c:v>
                </c:pt>
                <c:pt idx="3045" formatCode="General">
                  <c:v>4.0738069999999996E-3</c:v>
                </c:pt>
                <c:pt idx="3046" formatCode="General">
                  <c:v>3.2705830000000001E-3</c:v>
                </c:pt>
                <c:pt idx="3047" formatCode="General">
                  <c:v>2.4583410000000002E-3</c:v>
                </c:pt>
                <c:pt idx="3048" formatCode="General">
                  <c:v>1.6403279999999999E-3</c:v>
                </c:pt>
                <c:pt idx="3049" formatCode="General">
                  <c:v>8.1979899999999996E-4</c:v>
                </c:pt>
                <c:pt idx="3050">
                  <c:v>-6.9823399999999998E-15</c:v>
                </c:pt>
                <c:pt idx="3051" formatCode="General">
                  <c:v>-8.1583899999999995E-4</c:v>
                </c:pt>
                <c:pt idx="3052" formatCode="General">
                  <c:v>-1.624519E-3</c:v>
                </c:pt>
                <c:pt idx="3053" formatCode="General">
                  <c:v>-2.4228869999999999E-3</c:v>
                </c:pt>
                <c:pt idx="3054" formatCode="General">
                  <c:v>-3.2078430000000002E-3</c:v>
                </c:pt>
                <c:pt idx="3055" formatCode="General">
                  <c:v>-3.9763569999999998E-3</c:v>
                </c:pt>
                <c:pt idx="3056" formatCode="General">
                  <c:v>-4.7254790000000003E-3</c:v>
                </c:pt>
                <c:pt idx="3057" formatCode="General">
                  <c:v>-5.4523469999999997E-3</c:v>
                </c:pt>
                <c:pt idx="3058" formatCode="General">
                  <c:v>-6.1542020000000001E-3</c:v>
                </c:pt>
                <c:pt idx="3059" formatCode="General">
                  <c:v>-6.8283980000000003E-3</c:v>
                </c:pt>
                <c:pt idx="3060" formatCode="General">
                  <c:v>-7.4724099999999996E-3</c:v>
                </c:pt>
                <c:pt idx="3061" formatCode="General">
                  <c:v>-8.0838439999999998E-3</c:v>
                </c:pt>
                <c:pt idx="3062" formatCode="General">
                  <c:v>-8.6604469999999999E-3</c:v>
                </c:pt>
                <c:pt idx="3063" formatCode="General">
                  <c:v>-9.2001119999999999E-3</c:v>
                </c:pt>
                <c:pt idx="3064" formatCode="General">
                  <c:v>-9.7008909999999997E-3</c:v>
                </c:pt>
                <c:pt idx="3065" formatCode="General">
                  <c:v>-1.0160997E-2</c:v>
                </c:pt>
                <c:pt idx="3066" formatCode="General">
                  <c:v>-1.0578811E-2</c:v>
                </c:pt>
                <c:pt idx="3067" formatCode="General">
                  <c:v>-1.0952892000000001E-2</c:v>
                </c:pt>
                <c:pt idx="3068" formatCode="General">
                  <c:v>-1.1281975E-2</c:v>
                </c:pt>
                <c:pt idx="3069" formatCode="General">
                  <c:v>-1.1564980000000001E-2</c:v>
                </c:pt>
                <c:pt idx="3070" formatCode="General">
                  <c:v>-1.1801014E-2</c:v>
                </c:pt>
                <c:pt idx="3071" formatCode="General">
                  <c:v>-1.1989374000000001E-2</c:v>
                </c:pt>
                <c:pt idx="3072" formatCode="General">
                  <c:v>-1.2129548E-2</c:v>
                </c:pt>
                <c:pt idx="3073" formatCode="General">
                  <c:v>-1.2221215000000001E-2</c:v>
                </c:pt>
                <c:pt idx="3074" formatCode="General">
                  <c:v>-1.2264250000000001E-2</c:v>
                </c:pt>
                <c:pt idx="3075" formatCode="General">
                  <c:v>-1.2258718E-2</c:v>
                </c:pt>
                <c:pt idx="3076" formatCode="General">
                  <c:v>-1.2204875E-2</c:v>
                </c:pt>
                <c:pt idx="3077" formatCode="General">
                  <c:v>-1.2103169E-2</c:v>
                </c:pt>
                <c:pt idx="3078" formatCode="General">
                  <c:v>-1.1954232E-2</c:v>
                </c:pt>
                <c:pt idx="3079" formatCode="General">
                  <c:v>-1.1758879E-2</c:v>
                </c:pt>
                <c:pt idx="3080" formatCode="General">
                  <c:v>-1.1518107E-2</c:v>
                </c:pt>
                <c:pt idx="3081" formatCode="General">
                  <c:v>-1.1233084000000001E-2</c:v>
                </c:pt>
                <c:pt idx="3082" formatCode="General">
                  <c:v>-1.0905148999999999E-2</c:v>
                </c:pt>
                <c:pt idx="3083" formatCode="General">
                  <c:v>-1.0535803E-2</c:v>
                </c:pt>
                <c:pt idx="3084" formatCode="General">
                  <c:v>-1.0126703000000001E-2</c:v>
                </c:pt>
                <c:pt idx="3085" formatCode="General">
                  <c:v>-9.6796550000000006E-3</c:v>
                </c:pt>
                <c:pt idx="3086" formatCode="General">
                  <c:v>-9.1966059999999995E-3</c:v>
                </c:pt>
                <c:pt idx="3087" formatCode="General">
                  <c:v>-8.6796340000000003E-3</c:v>
                </c:pt>
                <c:pt idx="3088" formatCode="General">
                  <c:v>-8.1309439999999993E-3</c:v>
                </c:pt>
                <c:pt idx="3089" formatCode="General">
                  <c:v>-7.5528519999999997E-3</c:v>
                </c:pt>
                <c:pt idx="3090" formatCode="General">
                  <c:v>-6.9477799999999998E-3</c:v>
                </c:pt>
                <c:pt idx="3091" formatCode="General">
                  <c:v>-6.3182469999999999E-3</c:v>
                </c:pt>
                <c:pt idx="3092" formatCode="General">
                  <c:v>-5.666852E-3</c:v>
                </c:pt>
                <c:pt idx="3093" formatCode="General">
                  <c:v>-4.996271E-3</c:v>
                </c:pt>
                <c:pt idx="3094" formatCode="General">
                  <c:v>-4.3092399999999998E-3</c:v>
                </c:pt>
                <c:pt idx="3095" formatCode="General">
                  <c:v>-3.608549E-3</c:v>
                </c:pt>
                <c:pt idx="3096" formatCode="General">
                  <c:v>-2.8970279999999998E-3</c:v>
                </c:pt>
                <c:pt idx="3097" formatCode="General">
                  <c:v>-2.177535E-3</c:v>
                </c:pt>
                <c:pt idx="3098" formatCode="General">
                  <c:v>-1.452945E-3</c:v>
                </c:pt>
                <c:pt idx="3099" formatCode="General">
                  <c:v>-7.2614100000000003E-4</c:v>
                </c:pt>
                <c:pt idx="3100">
                  <c:v>1.4257300000000001E-14</c:v>
                </c:pt>
                <c:pt idx="3101" formatCode="General">
                  <c:v>7.2261799999999996E-4</c:v>
                </c:pt>
                <c:pt idx="3102" formatCode="General">
                  <c:v>1.4388809999999999E-3</c:v>
                </c:pt>
                <c:pt idx="3103" formatCode="General">
                  <c:v>2.145994E-3</c:v>
                </c:pt>
                <c:pt idx="3104" formatCode="General">
                  <c:v>2.8412139999999999E-3</c:v>
                </c:pt>
                <c:pt idx="3105" formatCode="General">
                  <c:v>3.5218570000000002E-3</c:v>
                </c:pt>
                <c:pt idx="3106" formatCode="General">
                  <c:v>4.1853089999999999E-3</c:v>
                </c:pt>
                <c:pt idx="3107" formatCode="General">
                  <c:v>4.8290370000000004E-3</c:v>
                </c:pt>
                <c:pt idx="3108" formatCode="General">
                  <c:v>5.4505990000000004E-3</c:v>
                </c:pt>
                <c:pt idx="3109" formatCode="General">
                  <c:v>6.0476519999999997E-3</c:v>
                </c:pt>
                <c:pt idx="3110" formatCode="General">
                  <c:v>6.6179589999999996E-3</c:v>
                </c:pt>
                <c:pt idx="3111" formatCode="General">
                  <c:v>7.1594019999999996E-3</c:v>
                </c:pt>
                <c:pt idx="3112" formatCode="General">
                  <c:v>7.6699860000000002E-3</c:v>
                </c:pt>
                <c:pt idx="3113" formatCode="General">
                  <c:v>8.1478460000000003E-3</c:v>
                </c:pt>
                <c:pt idx="3114" formatCode="General">
                  <c:v>8.5912590000000004E-3</c:v>
                </c:pt>
                <c:pt idx="3115" formatCode="General">
                  <c:v>8.9986409999999999E-3</c:v>
                </c:pt>
                <c:pt idx="3116" formatCode="General">
                  <c:v>9.3685620000000004E-3</c:v>
                </c:pt>
                <c:pt idx="3117" formatCode="General">
                  <c:v>9.6997449999999992E-3</c:v>
                </c:pt>
                <c:pt idx="3118" formatCode="General">
                  <c:v>9.9910720000000001E-3</c:v>
                </c:pt>
                <c:pt idx="3119" formatCode="General">
                  <c:v>1.0241589000000001E-2</c:v>
                </c:pt>
                <c:pt idx="3120" formatCode="General">
                  <c:v>1.0450503999999999E-2</c:v>
                </c:pt>
                <c:pt idx="3121" formatCode="General">
                  <c:v>1.0617197E-2</c:v>
                </c:pt>
                <c:pt idx="3122" formatCode="General">
                  <c:v>1.0741216E-2</c:v>
                </c:pt>
                <c:pt idx="3123" formatCode="General">
                  <c:v>1.0822277999999999E-2</c:v>
                </c:pt>
                <c:pt idx="3124" formatCode="General">
                  <c:v>1.0860274E-2</c:v>
                </c:pt>
                <c:pt idx="3125" formatCode="General">
                  <c:v>1.0855261999999999E-2</c:v>
                </c:pt>
                <c:pt idx="3126" formatCode="General">
                  <c:v>1.0807471000000001E-2</c:v>
                </c:pt>
                <c:pt idx="3127" formatCode="General">
                  <c:v>1.0717299E-2</c:v>
                </c:pt>
                <c:pt idx="3128" formatCode="General">
                  <c:v>1.0585305E-2</c:v>
                </c:pt>
                <c:pt idx="3129" formatCode="General">
                  <c:v>1.0412215000000001E-2</c:v>
                </c:pt>
                <c:pt idx="3130" formatCode="General">
                  <c:v>1.0198911E-2</c:v>
                </c:pt>
                <c:pt idx="3131" formatCode="General">
                  <c:v>9.9464299999999992E-3</c:v>
                </c:pt>
                <c:pt idx="3132" formatCode="General">
                  <c:v>9.6559569999999997E-3</c:v>
                </c:pt>
                <c:pt idx="3133" formatCode="General">
                  <c:v>9.328823E-3</c:v>
                </c:pt>
                <c:pt idx="3134" formatCode="General">
                  <c:v>8.9664970000000004E-3</c:v>
                </c:pt>
                <c:pt idx="3135" formatCode="General">
                  <c:v>8.5705780000000006E-3</c:v>
                </c:pt>
                <c:pt idx="3136" formatCode="General">
                  <c:v>8.1427909999999999E-3</c:v>
                </c:pt>
                <c:pt idx="3137" formatCode="General">
                  <c:v>7.6849780000000003E-3</c:v>
                </c:pt>
                <c:pt idx="3138" formatCode="General">
                  <c:v>7.1990919999999998E-3</c:v>
                </c:pt>
                <c:pt idx="3139" formatCode="General">
                  <c:v>6.6871830000000002E-3</c:v>
                </c:pt>
                <c:pt idx="3140" formatCode="General">
                  <c:v>6.1513990000000001E-3</c:v>
                </c:pt>
                <c:pt idx="3141" formatCode="General">
                  <c:v>5.593967E-3</c:v>
                </c:pt>
                <c:pt idx="3142" formatCode="General">
                  <c:v>5.0171920000000002E-3</c:v>
                </c:pt>
                <c:pt idx="3143" formatCode="General">
                  <c:v>4.4234419999999997E-3</c:v>
                </c:pt>
                <c:pt idx="3144" formatCode="General">
                  <c:v>3.8151410000000002E-3</c:v>
                </c:pt>
                <c:pt idx="3145" formatCode="General">
                  <c:v>3.1947590000000001E-3</c:v>
                </c:pt>
                <c:pt idx="3146" formatCode="General">
                  <c:v>2.5648009999999998E-3</c:v>
                </c:pt>
                <c:pt idx="3147" formatCode="General">
                  <c:v>1.927799E-3</c:v>
                </c:pt>
                <c:pt idx="3148" formatCode="General">
                  <c:v>1.286297E-3</c:v>
                </c:pt>
                <c:pt idx="3149" formatCode="General">
                  <c:v>6.4284900000000002E-4</c:v>
                </c:pt>
                <c:pt idx="3150">
                  <c:v>-2.00588E-14</c:v>
                </c:pt>
                <c:pt idx="3151" formatCode="General">
                  <c:v>-6.3971700000000004E-4</c:v>
                </c:pt>
                <c:pt idx="3152" formatCode="General">
                  <c:v>-1.273794E-3</c:v>
                </c:pt>
                <c:pt idx="3153" formatCode="General">
                  <c:v>-1.8997580000000001E-3</c:v>
                </c:pt>
                <c:pt idx="3154" formatCode="General">
                  <c:v>-2.5151819999999999E-3</c:v>
                </c:pt>
                <c:pt idx="3155" formatCode="General">
                  <c:v>-3.117688E-3</c:v>
                </c:pt>
                <c:pt idx="3156" formatCode="General">
                  <c:v>-3.7049639999999998E-3</c:v>
                </c:pt>
                <c:pt idx="3157" formatCode="General">
                  <c:v>-4.2747690000000003E-3</c:v>
                </c:pt>
                <c:pt idx="3158" formatCode="General">
                  <c:v>-4.8249410000000001E-3</c:v>
                </c:pt>
                <c:pt idx="3159" formatCode="General">
                  <c:v>-5.3534050000000003E-3</c:v>
                </c:pt>
                <c:pt idx="3160" formatCode="General">
                  <c:v>-5.8581830000000003E-3</c:v>
                </c:pt>
                <c:pt idx="3161" formatCode="General">
                  <c:v>-6.3374010000000003E-3</c:v>
                </c:pt>
                <c:pt idx="3162" formatCode="General">
                  <c:v>-6.7892930000000001E-3</c:v>
                </c:pt>
                <c:pt idx="3163" formatCode="General">
                  <c:v>-7.2122109999999996E-3</c:v>
                </c:pt>
                <c:pt idx="3164" formatCode="General">
                  <c:v>-7.6046280000000004E-3</c:v>
                </c:pt>
                <c:pt idx="3165" formatCode="General">
                  <c:v>-7.9651459999999993E-3</c:v>
                </c:pt>
                <c:pt idx="3166" formatCode="General">
                  <c:v>-8.2924969999999994E-3</c:v>
                </c:pt>
                <c:pt idx="3167" formatCode="General">
                  <c:v>-8.5855540000000004E-3</c:v>
                </c:pt>
                <c:pt idx="3168" formatCode="General">
                  <c:v>-8.8433269999999998E-3</c:v>
                </c:pt>
                <c:pt idx="3169" formatCode="General">
                  <c:v>-9.0649730000000005E-3</c:v>
                </c:pt>
                <c:pt idx="3170" formatCode="General">
                  <c:v>-9.2497940000000004E-3</c:v>
                </c:pt>
                <c:pt idx="3171" formatCode="General">
                  <c:v>-9.3972399999999994E-3</c:v>
                </c:pt>
                <c:pt idx="3172" formatCode="General">
                  <c:v>-9.5069119999999993E-3</c:v>
                </c:pt>
                <c:pt idx="3173" formatCode="General">
                  <c:v>-9.578563E-3</c:v>
                </c:pt>
                <c:pt idx="3174" formatCode="General">
                  <c:v>-9.6120949999999993E-3</c:v>
                </c:pt>
                <c:pt idx="3175" formatCode="General">
                  <c:v>-9.607562E-3</c:v>
                </c:pt>
                <c:pt idx="3176" formatCode="General">
                  <c:v>-9.5651680000000006E-3</c:v>
                </c:pt>
                <c:pt idx="3177" formatCode="General">
                  <c:v>-9.4852649999999997E-3</c:v>
                </c:pt>
                <c:pt idx="3178" formatCode="General">
                  <c:v>-9.3683510000000005E-3</c:v>
                </c:pt>
                <c:pt idx="3179" formatCode="General">
                  <c:v>-9.2150679999999999E-3</c:v>
                </c:pt>
                <c:pt idx="3180" formatCode="General">
                  <c:v>-9.0261979999999992E-3</c:v>
                </c:pt>
                <c:pt idx="3181" formatCode="General">
                  <c:v>-8.8026589999999991E-3</c:v>
                </c:pt>
                <c:pt idx="3182" formatCode="General">
                  <c:v>-8.5455029999999994E-3</c:v>
                </c:pt>
                <c:pt idx="3183" formatCode="General">
                  <c:v>-8.2559069999999998E-3</c:v>
                </c:pt>
                <c:pt idx="3184" formatCode="General">
                  <c:v>-7.9351730000000002E-3</c:v>
                </c:pt>
                <c:pt idx="3185" formatCode="General">
                  <c:v>-7.584716E-3</c:v>
                </c:pt>
                <c:pt idx="3186" formatCode="General">
                  <c:v>-7.2060650000000002E-3</c:v>
                </c:pt>
                <c:pt idx="3187" formatCode="General">
                  <c:v>-6.8008499999999998E-3</c:v>
                </c:pt>
                <c:pt idx="3188" formatCode="General">
                  <c:v>-6.3707989999999999E-3</c:v>
                </c:pt>
                <c:pt idx="3189" formatCode="General">
                  <c:v>-5.917729E-3</c:v>
                </c:pt>
                <c:pt idx="3190" formatCode="General">
                  <c:v>-5.4435400000000002E-3</c:v>
                </c:pt>
                <c:pt idx="3191" formatCode="General">
                  <c:v>-4.9502039999999997E-3</c:v>
                </c:pt>
                <c:pt idx="3192" formatCode="General">
                  <c:v>-4.4397610000000004E-3</c:v>
                </c:pt>
                <c:pt idx="3193" formatCode="General">
                  <c:v>-3.9143069999999997E-3</c:v>
                </c:pt>
                <c:pt idx="3194" formatCode="General">
                  <c:v>-3.375987E-3</c:v>
                </c:pt>
                <c:pt idx="3195" formatCode="General">
                  <c:v>-2.8269879999999999E-3</c:v>
                </c:pt>
                <c:pt idx="3196" formatCode="General">
                  <c:v>-2.2695269999999999E-3</c:v>
                </c:pt>
                <c:pt idx="3197" formatCode="General">
                  <c:v>-1.7058419999999999E-3</c:v>
                </c:pt>
                <c:pt idx="3198" formatCode="General">
                  <c:v>-1.138189E-3</c:v>
                </c:pt>
                <c:pt idx="3199" formatCode="General">
                  <c:v>-5.6882299999999998E-4</c:v>
                </c:pt>
                <c:pt idx="3200">
                  <c:v>2.4072399999999999E-14</c:v>
                </c:pt>
                <c:pt idx="3201" formatCode="General">
                  <c:v>5.6604099999999998E-4</c:v>
                </c:pt>
                <c:pt idx="3202" formatCode="General">
                  <c:v>1.1270799999999999E-3</c:v>
                </c:pt>
                <c:pt idx="3203" formatCode="General">
                  <c:v>1.68093E-3</c:v>
                </c:pt>
                <c:pt idx="3204" formatCode="General">
                  <c:v>2.2254430000000001E-3</c:v>
                </c:pt>
                <c:pt idx="3205" formatCode="General">
                  <c:v>2.7585159999999999E-3</c:v>
                </c:pt>
                <c:pt idx="3206" formatCode="General">
                  <c:v>3.2781030000000001E-3</c:v>
                </c:pt>
                <c:pt idx="3207" formatCode="General">
                  <c:v>3.7822210000000001E-3</c:v>
                </c:pt>
                <c:pt idx="3208" formatCode="General">
                  <c:v>4.2689579999999998E-3</c:v>
                </c:pt>
                <c:pt idx="3209" formatCode="General">
                  <c:v>4.7364800000000004E-3</c:v>
                </c:pt>
                <c:pt idx="3210" formatCode="General">
                  <c:v>5.1830369999999997E-3</c:v>
                </c:pt>
                <c:pt idx="3211" formatCode="General">
                  <c:v>5.6069709999999997E-3</c:v>
                </c:pt>
                <c:pt idx="3212" formatCode="General">
                  <c:v>6.0067200000000001E-3</c:v>
                </c:pt>
                <c:pt idx="3213" formatCode="General">
                  <c:v>6.3808270000000004E-3</c:v>
                </c:pt>
                <c:pt idx="3214" formatCode="General">
                  <c:v>6.7279419999999998E-3</c:v>
                </c:pt>
                <c:pt idx="3215" formatCode="General">
                  <c:v>7.0468290000000001E-3</c:v>
                </c:pt>
                <c:pt idx="3216" formatCode="General">
                  <c:v>7.3363669999999999E-3</c:v>
                </c:pt>
                <c:pt idx="3217" formatCode="General">
                  <c:v>7.595559E-3</c:v>
                </c:pt>
                <c:pt idx="3218" formatCode="General">
                  <c:v>7.8235319999999994E-3</c:v>
                </c:pt>
                <c:pt idx="3219" formatCode="General">
                  <c:v>8.0195400000000003E-3</c:v>
                </c:pt>
                <c:pt idx="3220" formatCode="General">
                  <c:v>8.1829659999999999E-3</c:v>
                </c:pt>
                <c:pt idx="3221" formatCode="General">
                  <c:v>8.3133240000000004E-3</c:v>
                </c:pt>
                <c:pt idx="3222" formatCode="General">
                  <c:v>8.4102640000000006E-3</c:v>
                </c:pt>
                <c:pt idx="3223" formatCode="General">
                  <c:v>8.4735669999999996E-3</c:v>
                </c:pt>
                <c:pt idx="3224" formatCode="General">
                  <c:v>8.5031480000000003E-3</c:v>
                </c:pt>
                <c:pt idx="3225" formatCode="General">
                  <c:v>8.4990550000000002E-3</c:v>
                </c:pt>
                <c:pt idx="3226" formatCode="General">
                  <c:v>8.4614700000000004E-3</c:v>
                </c:pt>
                <c:pt idx="3227" formatCode="General">
                  <c:v>8.390705E-3</c:v>
                </c:pt>
                <c:pt idx="3228" formatCode="General">
                  <c:v>8.2872009999999992E-3</c:v>
                </c:pt>
                <c:pt idx="3229" formatCode="General">
                  <c:v>8.1515279999999999E-3</c:v>
                </c:pt>
                <c:pt idx="3230" formatCode="General">
                  <c:v>7.9843780000000003E-3</c:v>
                </c:pt>
                <c:pt idx="3231" formatCode="General">
                  <c:v>7.7865649999999996E-3</c:v>
                </c:pt>
                <c:pt idx="3232" formatCode="General">
                  <c:v>7.5590190000000002E-3</c:v>
                </c:pt>
                <c:pt idx="3233" formatCode="General">
                  <c:v>7.3027830000000002E-3</c:v>
                </c:pt>
                <c:pt idx="3234" formatCode="General">
                  <c:v>7.0190080000000002E-3</c:v>
                </c:pt>
                <c:pt idx="3235" formatCode="General">
                  <c:v>6.7089489999999996E-3</c:v>
                </c:pt>
                <c:pt idx="3236" formatCode="General">
                  <c:v>6.3739570000000004E-3</c:v>
                </c:pt>
                <c:pt idx="3237" formatCode="General">
                  <c:v>6.0154750000000002E-3</c:v>
                </c:pt>
                <c:pt idx="3238" formatCode="General">
                  <c:v>5.6350330000000002E-3</c:v>
                </c:pt>
                <c:pt idx="3239" formatCode="General">
                  <c:v>5.2342380000000004E-3</c:v>
                </c:pt>
                <c:pt idx="3240" formatCode="General">
                  <c:v>4.8147700000000003E-3</c:v>
                </c:pt>
                <c:pt idx="3241" formatCode="General">
                  <c:v>4.3783759999999998E-3</c:v>
                </c:pt>
                <c:pt idx="3242" formatCode="General">
                  <c:v>3.9268590000000004E-3</c:v>
                </c:pt>
                <c:pt idx="3243" formatCode="General">
                  <c:v>3.4620739999999999E-3</c:v>
                </c:pt>
                <c:pt idx="3244" formatCode="General">
                  <c:v>2.98592E-3</c:v>
                </c:pt>
                <c:pt idx="3245" formatCode="General">
                  <c:v>2.5003289999999999E-3</c:v>
                </c:pt>
                <c:pt idx="3246" formatCode="General">
                  <c:v>2.007263E-3</c:v>
                </c:pt>
                <c:pt idx="3247" formatCode="General">
                  <c:v>1.5087029999999999E-3</c:v>
                </c:pt>
                <c:pt idx="3248" formatCode="General">
                  <c:v>1.006641E-3</c:v>
                </c:pt>
                <c:pt idx="3249" formatCode="General">
                  <c:v>5.0307599999999998E-4</c:v>
                </c:pt>
                <c:pt idx="3250">
                  <c:v>-2.7109700000000001E-14</c:v>
                </c:pt>
                <c:pt idx="3251" formatCode="General">
                  <c:v>-5.0060600000000001E-4</c:v>
                </c:pt>
                <c:pt idx="3252" formatCode="General">
                  <c:v>-9.9677899999999994E-4</c:v>
                </c:pt>
                <c:pt idx="3253" formatCode="General">
                  <c:v>-1.486584E-3</c:v>
                </c:pt>
                <c:pt idx="3254" formatCode="General">
                  <c:v>-1.9681220000000001E-3</c:v>
                </c:pt>
                <c:pt idx="3255" formatCode="General">
                  <c:v>-2.4395340000000001E-3</c:v>
                </c:pt>
                <c:pt idx="3256" formatCode="General">
                  <c:v>-2.89901E-3</c:v>
                </c:pt>
                <c:pt idx="3257" formatCode="General">
                  <c:v>-3.344798E-3</c:v>
                </c:pt>
                <c:pt idx="3258" formatCode="General">
                  <c:v>-3.775207E-3</c:v>
                </c:pt>
                <c:pt idx="3259" formatCode="General">
                  <c:v>-4.1886149999999997E-3</c:v>
                </c:pt>
                <c:pt idx="3260" formatCode="General">
                  <c:v>-4.583475E-3</c:v>
                </c:pt>
                <c:pt idx="3261" formatCode="General">
                  <c:v>-4.9583220000000003E-3</c:v>
                </c:pt>
                <c:pt idx="3262" formatCode="General">
                  <c:v>-5.3117750000000004E-3</c:v>
                </c:pt>
                <c:pt idx="3263" formatCode="General">
                  <c:v>-5.642546E-3</c:v>
                </c:pt>
                <c:pt idx="3264" formatCode="General">
                  <c:v>-5.9494420000000001E-3</c:v>
                </c:pt>
                <c:pt idx="3265" formatCode="General">
                  <c:v>-6.2313710000000003E-3</c:v>
                </c:pt>
                <c:pt idx="3266" formatCode="General">
                  <c:v>-6.4873420000000001E-3</c:v>
                </c:pt>
                <c:pt idx="3267" formatCode="General">
                  <c:v>-6.7164750000000004E-3</c:v>
                </c:pt>
                <c:pt idx="3268" formatCode="General">
                  <c:v>-6.9179970000000004E-3</c:v>
                </c:pt>
                <c:pt idx="3269" formatCode="General">
                  <c:v>-7.0912500000000003E-3</c:v>
                </c:pt>
                <c:pt idx="3270" formatCode="General">
                  <c:v>-7.2356900000000004E-3</c:v>
                </c:pt>
                <c:pt idx="3271" formatCode="General">
                  <c:v>-7.3508879999999999E-3</c:v>
                </c:pt>
                <c:pt idx="3272" formatCode="General">
                  <c:v>-7.4365350000000002E-3</c:v>
                </c:pt>
                <c:pt idx="3273" formatCode="General">
                  <c:v>-7.4924379999999997E-3</c:v>
                </c:pt>
                <c:pt idx="3274" formatCode="General">
                  <c:v>-7.5185219999999997E-3</c:v>
                </c:pt>
                <c:pt idx="3275" formatCode="General">
                  <c:v>-7.5148319999999999E-3</c:v>
                </c:pt>
                <c:pt idx="3276" formatCode="General">
                  <c:v>-7.4815280000000003E-3</c:v>
                </c:pt>
                <c:pt idx="3277" formatCode="General">
                  <c:v>-7.4188889999999997E-3</c:v>
                </c:pt>
                <c:pt idx="3278" formatCode="General">
                  <c:v>-7.3273039999999998E-3</c:v>
                </c:pt>
                <c:pt idx="3279" formatCode="General">
                  <c:v>-7.2072780000000001E-3</c:v>
                </c:pt>
                <c:pt idx="3280" formatCode="General">
                  <c:v>-7.0594229999999996E-3</c:v>
                </c:pt>
                <c:pt idx="3281" formatCode="General">
                  <c:v>-6.8844609999999997E-3</c:v>
                </c:pt>
                <c:pt idx="3282" formatCode="General">
                  <c:v>-6.6832139999999998E-3</c:v>
                </c:pt>
                <c:pt idx="3283" formatCode="General">
                  <c:v>-6.4566049999999998E-3</c:v>
                </c:pt>
                <c:pt idx="3284" formatCode="General">
                  <c:v>-6.2056530000000002E-3</c:v>
                </c:pt>
                <c:pt idx="3285" formatCode="General">
                  <c:v>-5.9314670000000002E-3</c:v>
                </c:pt>
                <c:pt idx="3286" formatCode="General">
                  <c:v>-5.6352440000000002E-3</c:v>
                </c:pt>
                <c:pt idx="3287" formatCode="General">
                  <c:v>-5.3182580000000002E-3</c:v>
                </c:pt>
                <c:pt idx="3288" formatCode="General">
                  <c:v>-4.9818639999999999E-3</c:v>
                </c:pt>
                <c:pt idx="3289" formatCode="General">
                  <c:v>-4.6274819999999996E-3</c:v>
                </c:pt>
                <c:pt idx="3290" formatCode="General">
                  <c:v>-4.2565989999999998E-3</c:v>
                </c:pt>
                <c:pt idx="3291" formatCode="General">
                  <c:v>-3.87076E-3</c:v>
                </c:pt>
                <c:pt idx="3292" formatCode="General">
                  <c:v>-3.471558E-3</c:v>
                </c:pt>
                <c:pt idx="3293" formatCode="General">
                  <c:v>-3.060634E-3</c:v>
                </c:pt>
                <c:pt idx="3294" formatCode="General">
                  <c:v>-2.6396670000000001E-3</c:v>
                </c:pt>
                <c:pt idx="3295" formatCode="General">
                  <c:v>-2.2103650000000002E-3</c:v>
                </c:pt>
                <c:pt idx="3296" formatCode="General">
                  <c:v>-1.7744639999999999E-3</c:v>
                </c:pt>
                <c:pt idx="3297" formatCode="General">
                  <c:v>-1.333713E-3</c:v>
                </c:pt>
                <c:pt idx="3298" formatCode="General">
                  <c:v>-8.8987599999999995E-4</c:v>
                </c:pt>
                <c:pt idx="3299" formatCode="General">
                  <c:v>-4.4471799999999998E-4</c:v>
                </c:pt>
                <c:pt idx="3300">
                  <c:v>2.8908499999999999E-14</c:v>
                </c:pt>
                <c:pt idx="3301" formatCode="General">
                  <c:v>4.4252499999999998E-4</c:v>
                </c:pt>
                <c:pt idx="3302" formatCode="General">
                  <c:v>8.8112399999999995E-4</c:v>
                </c:pt>
                <c:pt idx="3303" formatCode="General">
                  <c:v>1.3140859999999999E-3</c:v>
                </c:pt>
                <c:pt idx="3304" formatCode="General">
                  <c:v>1.7397319999999999E-3</c:v>
                </c:pt>
                <c:pt idx="3305" formatCode="General">
                  <c:v>2.1564190000000001E-3</c:v>
                </c:pt>
                <c:pt idx="3306" formatCode="General">
                  <c:v>2.5625489999999999E-3</c:v>
                </c:pt>
                <c:pt idx="3307" formatCode="General">
                  <c:v>2.9565709999999999E-3</c:v>
                </c:pt>
                <c:pt idx="3308" formatCode="General">
                  <c:v>3.336992E-3</c:v>
                </c:pt>
                <c:pt idx="3309" formatCode="General">
                  <c:v>3.7023780000000001E-3</c:v>
                </c:pt>
                <c:pt idx="3310" formatCode="General">
                  <c:v>4.0513629999999997E-3</c:v>
                </c:pt>
                <c:pt idx="3311" formatCode="General">
                  <c:v>4.3826519999999999E-3</c:v>
                </c:pt>
                <c:pt idx="3312" formatCode="General">
                  <c:v>4.6950250000000002E-3</c:v>
                </c:pt>
                <c:pt idx="3313" formatCode="General">
                  <c:v>4.9873440000000003E-3</c:v>
                </c:pt>
                <c:pt idx="3314" formatCode="General">
                  <c:v>5.2585549999999998E-3</c:v>
                </c:pt>
                <c:pt idx="3315" formatCode="General">
                  <c:v>5.5076930000000001E-3</c:v>
                </c:pt>
                <c:pt idx="3316" formatCode="General">
                  <c:v>5.7338850000000002E-3</c:v>
                </c:pt>
                <c:pt idx="3317" formatCode="General">
                  <c:v>5.93635E-3</c:v>
                </c:pt>
                <c:pt idx="3318" formatCode="General">
                  <c:v>6.1144090000000003E-3</c:v>
                </c:pt>
                <c:pt idx="3319" formatCode="General">
                  <c:v>6.2674799999999998E-3</c:v>
                </c:pt>
                <c:pt idx="3320" formatCode="General">
                  <c:v>6.3950810000000004E-3</c:v>
                </c:pt>
                <c:pt idx="3321" formatCode="General">
                  <c:v>6.4968370000000001E-3</c:v>
                </c:pt>
                <c:pt idx="3322" formatCode="General">
                  <c:v>6.5724720000000002E-3</c:v>
                </c:pt>
                <c:pt idx="3323" formatCode="General">
                  <c:v>6.6218190000000001E-3</c:v>
                </c:pt>
                <c:pt idx="3324" formatCode="General">
                  <c:v>6.6448109999999996E-3</c:v>
                </c:pt>
                <c:pt idx="3325" formatCode="General">
                  <c:v>6.6414890000000004E-3</c:v>
                </c:pt>
                <c:pt idx="3326" formatCode="General">
                  <c:v>6.6119949999999999E-3</c:v>
                </c:pt>
                <c:pt idx="3327" formatCode="General">
                  <c:v>6.5565750000000003E-3</c:v>
                </c:pt>
                <c:pt idx="3328" formatCode="General">
                  <c:v>6.4755760000000002E-3</c:v>
                </c:pt>
                <c:pt idx="3329" formatCode="General">
                  <c:v>6.3694429999999998E-3</c:v>
                </c:pt>
                <c:pt idx="3330" formatCode="General">
                  <c:v>6.2387199999999997E-3</c:v>
                </c:pt>
                <c:pt idx="3331" formatCode="General">
                  <c:v>6.0840419999999996E-3</c:v>
                </c:pt>
                <c:pt idx="3332" formatCode="General">
                  <c:v>5.9061390000000004E-3</c:v>
                </c:pt>
                <c:pt idx="3333" formatCode="General">
                  <c:v>5.7058259999999998E-3</c:v>
                </c:pt>
                <c:pt idx="3334" formatCode="General">
                  <c:v>5.4840050000000001E-3</c:v>
                </c:pt>
                <c:pt idx="3335" formatCode="General">
                  <c:v>5.2416559999999999E-3</c:v>
                </c:pt>
                <c:pt idx="3336" formatCode="General">
                  <c:v>4.979837E-3</c:v>
                </c:pt>
                <c:pt idx="3337" formatCode="General">
                  <c:v>4.6996759999999999E-3</c:v>
                </c:pt>
                <c:pt idx="3338" formatCode="General">
                  <c:v>4.4023680000000003E-3</c:v>
                </c:pt>
                <c:pt idx="3339" formatCode="General">
                  <c:v>4.089171E-3</c:v>
                </c:pt>
                <c:pt idx="3340" formatCode="General">
                  <c:v>3.7613989999999999E-3</c:v>
                </c:pt>
                <c:pt idx="3341" formatCode="General">
                  <c:v>3.420415E-3</c:v>
                </c:pt>
                <c:pt idx="3342" formatCode="General">
                  <c:v>3.0676309999999999E-3</c:v>
                </c:pt>
                <c:pt idx="3343" formatCode="General">
                  <c:v>2.7044949999999999E-3</c:v>
                </c:pt>
                <c:pt idx="3344" formatCode="General">
                  <c:v>2.3324909999999999E-3</c:v>
                </c:pt>
                <c:pt idx="3345" formatCode="General">
                  <c:v>1.9531290000000001E-3</c:v>
                </c:pt>
                <c:pt idx="3346" formatCode="General">
                  <c:v>1.5679419999999999E-3</c:v>
                </c:pt>
                <c:pt idx="3347" formatCode="General">
                  <c:v>1.1784779999999999E-3</c:v>
                </c:pt>
                <c:pt idx="3348" formatCode="General">
                  <c:v>7.8629299999999997E-4</c:v>
                </c:pt>
                <c:pt idx="3349" formatCode="General">
                  <c:v>3.9294800000000001E-4</c:v>
                </c:pt>
                <c:pt idx="3350">
                  <c:v>-3.0088800000000003E-14</c:v>
                </c:pt>
                <c:pt idx="3351" formatCode="General">
                  <c:v>-3.9100400000000003E-4</c:v>
                </c:pt>
                <c:pt idx="3352" formatCode="General">
                  <c:v>-7.7853199999999997E-4</c:v>
                </c:pt>
                <c:pt idx="3353" formatCode="General">
                  <c:v>-1.1610730000000001E-3</c:v>
                </c:pt>
                <c:pt idx="3354" formatCode="General">
                  <c:v>-1.537142E-3</c:v>
                </c:pt>
                <c:pt idx="3355" formatCode="General">
                  <c:v>-1.9052889999999999E-3</c:v>
                </c:pt>
                <c:pt idx="3356" formatCode="General">
                  <c:v>-2.2641010000000001E-3</c:v>
                </c:pt>
                <c:pt idx="3357" formatCode="General">
                  <c:v>-2.6122099999999998E-3</c:v>
                </c:pt>
                <c:pt idx="3358" formatCode="General">
                  <c:v>-2.9482950000000001E-3</c:v>
                </c:pt>
                <c:pt idx="3359" formatCode="General">
                  <c:v>-3.2710909999999998E-3</c:v>
                </c:pt>
                <c:pt idx="3360" formatCode="General">
                  <c:v>-3.5793909999999999E-3</c:v>
                </c:pt>
                <c:pt idx="3361" formatCode="General">
                  <c:v>-3.8720510000000001E-3</c:v>
                </c:pt>
                <c:pt idx="3362" formatCode="General">
                  <c:v>-4.1479940000000003E-3</c:v>
                </c:pt>
                <c:pt idx="3363" formatCode="General">
                  <c:v>-4.4062149999999998E-3</c:v>
                </c:pt>
                <c:pt idx="3364" formatCode="General">
                  <c:v>-4.6457820000000002E-3</c:v>
                </c:pt>
                <c:pt idx="3365" formatCode="General">
                  <c:v>-4.8658449999999997E-3</c:v>
                </c:pt>
                <c:pt idx="3366" formatCode="General">
                  <c:v>-5.0656310000000001E-3</c:v>
                </c:pt>
                <c:pt idx="3367" formatCode="General">
                  <c:v>-5.244454E-3</c:v>
                </c:pt>
                <c:pt idx="3368" formatCode="General">
                  <c:v>-5.401711E-3</c:v>
                </c:pt>
                <c:pt idx="3369" formatCode="General">
                  <c:v>-5.53689E-3</c:v>
                </c:pt>
                <c:pt idx="3370" formatCode="General">
                  <c:v>-5.6495670000000003E-3</c:v>
                </c:pt>
                <c:pt idx="3371" formatCode="General">
                  <c:v>-5.739409E-3</c:v>
                </c:pt>
                <c:pt idx="3372" formatCode="General">
                  <c:v>-5.8061750000000002E-3</c:v>
                </c:pt>
                <c:pt idx="3373" formatCode="General">
                  <c:v>-5.8497150000000001E-3</c:v>
                </c:pt>
                <c:pt idx="3374" formatCode="General">
                  <c:v>-5.869974E-3</c:v>
                </c:pt>
                <c:pt idx="3375" formatCode="General">
                  <c:v>-5.8669869999999997E-3</c:v>
                </c:pt>
                <c:pt idx="3376" formatCode="General">
                  <c:v>-5.840881E-3</c:v>
                </c:pt>
                <c:pt idx="3377" formatCode="General">
                  <c:v>-5.7918730000000003E-3</c:v>
                </c:pt>
                <c:pt idx="3378" formatCode="General">
                  <c:v>-5.7202700000000004E-3</c:v>
                </c:pt>
                <c:pt idx="3379" formatCode="General">
                  <c:v>-5.6264660000000001E-3</c:v>
                </c:pt>
                <c:pt idx="3380" formatCode="General">
                  <c:v>-5.5109419999999996E-3</c:v>
                </c:pt>
                <c:pt idx="3381" formatCode="General">
                  <c:v>-5.374261E-3</c:v>
                </c:pt>
                <c:pt idx="3382" formatCode="General">
                  <c:v>-5.2170660000000002E-3</c:v>
                </c:pt>
                <c:pt idx="3383" formatCode="General">
                  <c:v>-5.0400790000000003E-3</c:v>
                </c:pt>
                <c:pt idx="3384" formatCode="General">
                  <c:v>-4.8440970000000003E-3</c:v>
                </c:pt>
                <c:pt idx="3385" formatCode="General">
                  <c:v>-4.629986E-3</c:v>
                </c:pt>
                <c:pt idx="3386" formatCode="General">
                  <c:v>-4.3986800000000003E-3</c:v>
                </c:pt>
                <c:pt idx="3387" formatCode="General">
                  <c:v>-4.1511780000000002E-3</c:v>
                </c:pt>
                <c:pt idx="3388" formatCode="General">
                  <c:v>-3.8885339999999999E-3</c:v>
                </c:pt>
                <c:pt idx="3389" formatCode="General">
                  <c:v>-3.6118610000000001E-3</c:v>
                </c:pt>
                <c:pt idx="3390" formatCode="General">
                  <c:v>-3.3223189999999998E-3</c:v>
                </c:pt>
                <c:pt idx="3391" formatCode="General">
                  <c:v>-3.0211130000000002E-3</c:v>
                </c:pt>
                <c:pt idx="3392" formatCode="General">
                  <c:v>-2.7094889999999998E-3</c:v>
                </c:pt>
                <c:pt idx="3393" formatCode="General">
                  <c:v>-2.3887280000000001E-3</c:v>
                </c:pt>
                <c:pt idx="3394" formatCode="General">
                  <c:v>-2.0601389999999999E-3</c:v>
                </c:pt>
                <c:pt idx="3395" formatCode="General">
                  <c:v>-1.725058E-3</c:v>
                </c:pt>
                <c:pt idx="3396" formatCode="General">
                  <c:v>-1.384838E-3</c:v>
                </c:pt>
                <c:pt idx="3397" formatCode="General">
                  <c:v>-1.040846E-3</c:v>
                </c:pt>
                <c:pt idx="3398" formatCode="General">
                  <c:v>-6.9445800000000001E-4</c:v>
                </c:pt>
                <c:pt idx="3399" formatCode="General">
                  <c:v>-3.4705100000000002E-4</c:v>
                </c:pt>
                <c:pt idx="3400">
                  <c:v>3.0432199999999998E-14</c:v>
                </c:pt>
                <c:pt idx="3401" formatCode="General">
                  <c:v>3.45328E-4</c:v>
                </c:pt>
                <c:pt idx="3402" formatCode="General">
                  <c:v>6.8757900000000001E-4</c:v>
                </c:pt>
                <c:pt idx="3403" formatCode="General">
                  <c:v>1.02542E-3</c:v>
                </c:pt>
                <c:pt idx="3404" formatCode="General">
                  <c:v>1.3575390000000001E-3</c:v>
                </c:pt>
                <c:pt idx="3405" formatCode="General">
                  <c:v>1.682656E-3</c:v>
                </c:pt>
                <c:pt idx="3406" formatCode="General">
                  <c:v>1.9995239999999999E-3</c:v>
                </c:pt>
                <c:pt idx="3407" formatCode="General">
                  <c:v>2.3069340000000001E-3</c:v>
                </c:pt>
                <c:pt idx="3408" formatCode="General">
                  <c:v>2.6037199999999999E-3</c:v>
                </c:pt>
                <c:pt idx="3409" formatCode="General">
                  <c:v>2.8887639999999998E-3</c:v>
                </c:pt>
                <c:pt idx="3410" formatCode="General">
                  <c:v>3.1610029999999999E-3</c:v>
                </c:pt>
                <c:pt idx="3411" formatCode="General">
                  <c:v>3.4194239999999999E-3</c:v>
                </c:pt>
                <c:pt idx="3412" formatCode="General">
                  <c:v>3.6630780000000002E-3</c:v>
                </c:pt>
                <c:pt idx="3413" formatCode="General">
                  <c:v>3.8910780000000001E-3</c:v>
                </c:pt>
                <c:pt idx="3414" formatCode="General">
                  <c:v>4.1026020000000003E-3</c:v>
                </c:pt>
                <c:pt idx="3415" formatCode="General">
                  <c:v>4.2968980000000004E-3</c:v>
                </c:pt>
                <c:pt idx="3416" formatCode="General">
                  <c:v>4.4732849999999996E-3</c:v>
                </c:pt>
                <c:pt idx="3417" formatCode="General">
                  <c:v>4.6311570000000003E-3</c:v>
                </c:pt>
                <c:pt idx="3418" formatCode="General">
                  <c:v>4.7699819999999999E-3</c:v>
                </c:pt>
                <c:pt idx="3419" formatCode="General">
                  <c:v>4.88931E-3</c:v>
                </c:pt>
                <c:pt idx="3420" formatCode="General">
                  <c:v>4.988765E-3</c:v>
                </c:pt>
                <c:pt idx="3421" formatCode="General">
                  <c:v>5.0680550000000001E-3</c:v>
                </c:pt>
                <c:pt idx="3422" formatCode="General">
                  <c:v>5.1269660000000002E-3</c:v>
                </c:pt>
                <c:pt idx="3423" formatCode="General">
                  <c:v>5.1653690000000004E-3</c:v>
                </c:pt>
                <c:pt idx="3424" formatCode="General">
                  <c:v>5.1832129999999999E-3</c:v>
                </c:pt>
                <c:pt idx="3425" formatCode="General">
                  <c:v>5.18053E-3</c:v>
                </c:pt>
                <c:pt idx="3426" formatCode="General">
                  <c:v>5.1574339999999998E-3</c:v>
                </c:pt>
                <c:pt idx="3427" formatCode="General">
                  <c:v>5.1141160000000001E-3</c:v>
                </c:pt>
                <c:pt idx="3428" formatCode="General">
                  <c:v>5.0508480000000001E-3</c:v>
                </c:pt>
                <c:pt idx="3429" formatCode="General">
                  <c:v>4.967979E-3</c:v>
                </c:pt>
                <c:pt idx="3430" formatCode="General">
                  <c:v>4.8659330000000002E-3</c:v>
                </c:pt>
                <c:pt idx="3431" formatCode="General">
                  <c:v>4.7452090000000002E-3</c:v>
                </c:pt>
                <c:pt idx="3432" formatCode="General">
                  <c:v>4.6063739999999999E-3</c:v>
                </c:pt>
                <c:pt idx="3433" formatCode="General">
                  <c:v>4.4500659999999999E-3</c:v>
                </c:pt>
                <c:pt idx="3434" formatCode="General">
                  <c:v>4.2769890000000001E-3</c:v>
                </c:pt>
                <c:pt idx="3435" formatCode="General">
                  <c:v>4.0879100000000002E-3</c:v>
                </c:pt>
                <c:pt idx="3436" formatCode="General">
                  <c:v>3.883652E-3</c:v>
                </c:pt>
                <c:pt idx="3437" formatCode="General">
                  <c:v>3.665097E-3</c:v>
                </c:pt>
                <c:pt idx="3438" formatCode="General">
                  <c:v>3.4331779999999998E-3</c:v>
                </c:pt>
                <c:pt idx="3439" formatCode="General">
                  <c:v>3.1888770000000001E-3</c:v>
                </c:pt>
                <c:pt idx="3440" formatCode="General">
                  <c:v>2.9332170000000001E-3</c:v>
                </c:pt>
                <c:pt idx="3441" formatCode="General">
                  <c:v>2.6672649999999998E-3</c:v>
                </c:pt>
                <c:pt idx="3442" formatCode="General">
                  <c:v>2.3921200000000002E-3</c:v>
                </c:pt>
                <c:pt idx="3443" formatCode="General">
                  <c:v>2.1089120000000001E-3</c:v>
                </c:pt>
                <c:pt idx="3444" formatCode="General">
                  <c:v>1.8187990000000001E-3</c:v>
                </c:pt>
                <c:pt idx="3445" formatCode="General">
                  <c:v>1.522958E-3</c:v>
                </c:pt>
                <c:pt idx="3446" formatCode="General">
                  <c:v>1.222587E-3</c:v>
                </c:pt>
                <c:pt idx="3447" formatCode="General">
                  <c:v>9.1889000000000001E-4</c:v>
                </c:pt>
                <c:pt idx="3448" formatCode="General">
                  <c:v>6.1308300000000005E-4</c:v>
                </c:pt>
                <c:pt idx="3449" formatCode="General">
                  <c:v>3.0638200000000001E-4</c:v>
                </c:pt>
                <c:pt idx="3450">
                  <c:v>-3.041E-14</c:v>
                </c:pt>
                <c:pt idx="3451" formatCode="General">
                  <c:v>-3.0485499999999998E-4</c:v>
                </c:pt>
                <c:pt idx="3452" formatCode="General">
                  <c:v>-6.0698900000000005E-4</c:v>
                </c:pt>
                <c:pt idx="3453" formatCode="General">
                  <c:v>-9.0522499999999995E-4</c:v>
                </c:pt>
                <c:pt idx="3454" formatCode="General">
                  <c:v>-1.1984039999999999E-3</c:v>
                </c:pt>
                <c:pt idx="3455" formatCode="General">
                  <c:v>-1.485398E-3</c:v>
                </c:pt>
                <c:pt idx="3456" formatCode="General">
                  <c:v>-1.765104E-3</c:v>
                </c:pt>
                <c:pt idx="3457" formatCode="General">
                  <c:v>-2.0364559999999999E-3</c:v>
                </c:pt>
                <c:pt idx="3458" formatCode="General">
                  <c:v>-2.2984260000000001E-3</c:v>
                </c:pt>
                <c:pt idx="3459" formatCode="General">
                  <c:v>-2.5500269999999998E-3</c:v>
                </c:pt>
                <c:pt idx="3460" formatCode="General">
                  <c:v>-2.790318E-3</c:v>
                </c:pt>
                <c:pt idx="3461" formatCode="General">
                  <c:v>-3.01841E-3</c:v>
                </c:pt>
                <c:pt idx="3462" formatCode="General">
                  <c:v>-3.2334619999999999E-3</c:v>
                </c:pt>
                <c:pt idx="3463" formatCode="General">
                  <c:v>-3.434692E-3</c:v>
                </c:pt>
                <c:pt idx="3464" formatCode="General">
                  <c:v>-3.6213759999999999E-3</c:v>
                </c:pt>
                <c:pt idx="3465" formatCode="General">
                  <c:v>-3.792849E-3</c:v>
                </c:pt>
                <c:pt idx="3466" formatCode="General">
                  <c:v>-3.948511E-3</c:v>
                </c:pt>
                <c:pt idx="3467" formatCode="General">
                  <c:v>-4.0878279999999999E-3</c:v>
                </c:pt>
                <c:pt idx="3468" formatCode="General">
                  <c:v>-4.2103319999999998E-3</c:v>
                </c:pt>
                <c:pt idx="3469" formatCode="General">
                  <c:v>-4.3156219999999999E-3</c:v>
                </c:pt>
                <c:pt idx="3470" formatCode="General">
                  <c:v>-4.4033709999999997E-3</c:v>
                </c:pt>
                <c:pt idx="3471" formatCode="General">
                  <c:v>-4.4733189999999999E-3</c:v>
                </c:pt>
                <c:pt idx="3472" formatCode="General">
                  <c:v>-4.5252790000000001E-3</c:v>
                </c:pt>
                <c:pt idx="3473" formatCode="General">
                  <c:v>-4.5591360000000001E-3</c:v>
                </c:pt>
                <c:pt idx="3474" formatCode="General">
                  <c:v>-4.5748469999999999E-3</c:v>
                </c:pt>
                <c:pt idx="3475" formatCode="General">
                  <c:v>-4.572441E-3</c:v>
                </c:pt>
                <c:pt idx="3476" formatCode="General">
                  <c:v>-4.5520179999999997E-3</c:v>
                </c:pt>
                <c:pt idx="3477" formatCode="General">
                  <c:v>-4.5137470000000002E-3</c:v>
                </c:pt>
                <c:pt idx="3478" formatCode="General">
                  <c:v>-4.4578689999999997E-3</c:v>
                </c:pt>
                <c:pt idx="3479" formatCode="General">
                  <c:v>-4.3846919999999999E-3</c:v>
                </c:pt>
                <c:pt idx="3480" formatCode="General">
                  <c:v>-4.2945919999999999E-3</c:v>
                </c:pt>
                <c:pt idx="3481" formatCode="General">
                  <c:v>-4.1880069999999997E-3</c:v>
                </c:pt>
                <c:pt idx="3482" formatCode="General">
                  <c:v>-4.06544E-3</c:v>
                </c:pt>
                <c:pt idx="3483" formatCode="General">
                  <c:v>-3.9274549999999998E-3</c:v>
                </c:pt>
                <c:pt idx="3484" formatCode="General">
                  <c:v>-3.7746730000000001E-3</c:v>
                </c:pt>
                <c:pt idx="3485" formatCode="General">
                  <c:v>-3.6077700000000002E-3</c:v>
                </c:pt>
                <c:pt idx="3486" formatCode="General">
                  <c:v>-3.4274739999999998E-3</c:v>
                </c:pt>
                <c:pt idx="3487" formatCode="General">
                  <c:v>-3.2345640000000001E-3</c:v>
                </c:pt>
                <c:pt idx="3488" formatCode="General">
                  <c:v>-3.0298629999999998E-3</c:v>
                </c:pt>
                <c:pt idx="3489" formatCode="General">
                  <c:v>-2.8142380000000002E-3</c:v>
                </c:pt>
                <c:pt idx="3490" formatCode="General">
                  <c:v>-2.5885930000000001E-3</c:v>
                </c:pt>
                <c:pt idx="3491" formatCode="General">
                  <c:v>-2.3538669999999999E-3</c:v>
                </c:pt>
                <c:pt idx="3492" formatCode="General">
                  <c:v>-2.111033E-3</c:v>
                </c:pt>
                <c:pt idx="3493" formatCode="General">
                  <c:v>-1.8610879999999999E-3</c:v>
                </c:pt>
                <c:pt idx="3494" formatCode="General">
                  <c:v>-1.6050540000000001E-3</c:v>
                </c:pt>
                <c:pt idx="3495" formatCode="General">
                  <c:v>-1.3439700000000001E-3</c:v>
                </c:pt>
                <c:pt idx="3496" formatCode="General">
                  <c:v>-1.078891E-3</c:v>
                </c:pt>
                <c:pt idx="3497" formatCode="General">
                  <c:v>-8.1088199999999997E-4</c:v>
                </c:pt>
                <c:pt idx="3498" formatCode="General">
                  <c:v>-5.4101500000000005E-4</c:v>
                </c:pt>
                <c:pt idx="3499" formatCode="General">
                  <c:v>-2.7036399999999999E-4</c:v>
                </c:pt>
                <c:pt idx="3500">
                  <c:v>2.98404E-14</c:v>
                </c:pt>
                <c:pt idx="3501" formatCode="General">
                  <c:v>2.6901300000000002E-4</c:v>
                </c:pt>
                <c:pt idx="3502" formatCode="General">
                  <c:v>5.3562100000000001E-4</c:v>
                </c:pt>
                <c:pt idx="3503" formatCode="General">
                  <c:v>7.9878299999999996E-4</c:v>
                </c:pt>
                <c:pt idx="3504" formatCode="General">
                  <c:v>1.0574810000000001E-3</c:v>
                </c:pt>
                <c:pt idx="3505" formatCode="General">
                  <c:v>1.3107150000000001E-3</c:v>
                </c:pt>
                <c:pt idx="3506" formatCode="General">
                  <c:v>1.557515E-3</c:v>
                </c:pt>
                <c:pt idx="3507" formatCode="General">
                  <c:v>1.796939E-3</c:v>
                </c:pt>
                <c:pt idx="3508" formatCode="General">
                  <c:v>2.0280799999999998E-3</c:v>
                </c:pt>
                <c:pt idx="3509" formatCode="General">
                  <c:v>2.2500689999999999E-3</c:v>
                </c:pt>
                <c:pt idx="3510" formatCode="General">
                  <c:v>2.4620750000000002E-3</c:v>
                </c:pt>
                <c:pt idx="3511" formatCode="General">
                  <c:v>2.6633120000000001E-3</c:v>
                </c:pt>
                <c:pt idx="3512" formatCode="General">
                  <c:v>2.8530420000000001E-3</c:v>
                </c:pt>
                <c:pt idx="3513" formatCode="General">
                  <c:v>3.030572E-3</c:v>
                </c:pt>
                <c:pt idx="3514" formatCode="General">
                  <c:v>3.1952640000000002E-3</c:v>
                </c:pt>
                <c:pt idx="3515" formatCode="General">
                  <c:v>3.346534E-3</c:v>
                </c:pt>
                <c:pt idx="3516" formatCode="General">
                  <c:v>3.4838500000000001E-3</c:v>
                </c:pt>
                <c:pt idx="3517" formatCode="General">
                  <c:v>3.6067429999999999E-3</c:v>
                </c:pt>
                <c:pt idx="3518" formatCode="General">
                  <c:v>3.714799E-3</c:v>
                </c:pt>
                <c:pt idx="3519" formatCode="General">
                  <c:v>3.8076659999999999E-3</c:v>
                </c:pt>
                <c:pt idx="3520" formatCode="General">
                  <c:v>3.8850540000000002E-3</c:v>
                </c:pt>
                <c:pt idx="3521" formatCode="General">
                  <c:v>3.9467360000000002E-3</c:v>
                </c:pt>
                <c:pt idx="3522" formatCode="General">
                  <c:v>3.9925469999999999E-3</c:v>
                </c:pt>
                <c:pt idx="3523" formatCode="General">
                  <c:v>4.0223860000000002E-3</c:v>
                </c:pt>
                <c:pt idx="3524" formatCode="General">
                  <c:v>4.0362150000000001E-3</c:v>
                </c:pt>
                <c:pt idx="3525" formatCode="General">
                  <c:v>4.0340590000000004E-3</c:v>
                </c:pt>
                <c:pt idx="3526" formatCode="General">
                  <c:v>4.0160070000000003E-3</c:v>
                </c:pt>
                <c:pt idx="3527" formatCode="General">
                  <c:v>3.9822099999999999E-3</c:v>
                </c:pt>
                <c:pt idx="3528" formatCode="General">
                  <c:v>3.9328810000000001E-3</c:v>
                </c:pt>
                <c:pt idx="3529" formatCode="General">
                  <c:v>3.8682899999999999E-3</c:v>
                </c:pt>
                <c:pt idx="3530" formatCode="General">
                  <c:v>3.7887699999999999E-3</c:v>
                </c:pt>
                <c:pt idx="3531" formatCode="General">
                  <c:v>3.694709E-3</c:v>
                </c:pt>
                <c:pt idx="3532" formatCode="General">
                  <c:v>3.58655E-3</c:v>
                </c:pt>
                <c:pt idx="3533" formatCode="General">
                  <c:v>3.4647910000000001E-3</c:v>
                </c:pt>
                <c:pt idx="3534" formatCode="General">
                  <c:v>3.3299800000000002E-3</c:v>
                </c:pt>
                <c:pt idx="3535" formatCode="General">
                  <c:v>3.1827140000000001E-3</c:v>
                </c:pt>
                <c:pt idx="3536" formatCode="General">
                  <c:v>3.0236350000000002E-3</c:v>
                </c:pt>
                <c:pt idx="3537" formatCode="General">
                  <c:v>2.8534319999999999E-3</c:v>
                </c:pt>
                <c:pt idx="3538" formatCode="General">
                  <c:v>2.6728289999999998E-3</c:v>
                </c:pt>
                <c:pt idx="3539" formatCode="General">
                  <c:v>2.482593E-3</c:v>
                </c:pt>
                <c:pt idx="3540" formatCode="General">
                  <c:v>2.2835199999999998E-3</c:v>
                </c:pt>
                <c:pt idx="3541" formatCode="General">
                  <c:v>2.0764410000000001E-3</c:v>
                </c:pt>
                <c:pt idx="3542" formatCode="General">
                  <c:v>1.862212E-3</c:v>
                </c:pt>
                <c:pt idx="3543" formatCode="General">
                  <c:v>1.6417140000000001E-3</c:v>
                </c:pt>
                <c:pt idx="3544" formatCode="General">
                  <c:v>1.4158479999999999E-3</c:v>
                </c:pt>
                <c:pt idx="3545" formatCode="General">
                  <c:v>1.1855310000000001E-3</c:v>
                </c:pt>
                <c:pt idx="3546" formatCode="General">
                  <c:v>9.51694E-4</c:v>
                </c:pt>
                <c:pt idx="3547" formatCode="General">
                  <c:v>7.1527699999999995E-4</c:v>
                </c:pt>
                <c:pt idx="3548" formatCode="General">
                  <c:v>4.7722500000000001E-4</c:v>
                </c:pt>
                <c:pt idx="3549" formatCode="General">
                  <c:v>2.3848399999999999E-4</c:v>
                </c:pt>
                <c:pt idx="3550">
                  <c:v>-2.9080299999999997E-14</c:v>
                </c:pt>
                <c:pt idx="3551" formatCode="General">
                  <c:v>-2.37288E-4</c:v>
                </c:pt>
                <c:pt idx="3552" formatCode="General">
                  <c:v>-4.7245000000000002E-4</c:v>
                </c:pt>
                <c:pt idx="3553" formatCode="General">
                  <c:v>-7.0457099999999997E-4</c:v>
                </c:pt>
                <c:pt idx="3554" formatCode="General">
                  <c:v>-9.3274799999999995E-4</c:v>
                </c:pt>
                <c:pt idx="3555" formatCode="General">
                  <c:v>-1.156104E-3</c:v>
                </c:pt>
                <c:pt idx="3556" formatCode="General">
                  <c:v>-1.37378E-3</c:v>
                </c:pt>
                <c:pt idx="3557" formatCode="General">
                  <c:v>-1.5849480000000001E-3</c:v>
                </c:pt>
                <c:pt idx="3558" formatCode="General">
                  <c:v>-1.788806E-3</c:v>
                </c:pt>
                <c:pt idx="3559" formatCode="General">
                  <c:v>-1.9845890000000001E-3</c:v>
                </c:pt>
                <c:pt idx="3560" formatCode="General">
                  <c:v>-2.1715630000000001E-3</c:v>
                </c:pt>
                <c:pt idx="3561" formatCode="General">
                  <c:v>-2.349037E-3</c:v>
                </c:pt>
                <c:pt idx="3562" formatCode="General">
                  <c:v>-2.5163579999999998E-3</c:v>
                </c:pt>
                <c:pt idx="3563" formatCode="General">
                  <c:v>-2.6729169999999999E-3</c:v>
                </c:pt>
                <c:pt idx="3564" formatCode="General">
                  <c:v>-2.8181500000000002E-3</c:v>
                </c:pt>
                <c:pt idx="3565" formatCode="General">
                  <c:v>-2.951543E-3</c:v>
                </c:pt>
                <c:pt idx="3566" formatCode="General">
                  <c:v>-3.0726270000000001E-3</c:v>
                </c:pt>
                <c:pt idx="3567" formatCode="General">
                  <c:v>-3.180989E-3</c:v>
                </c:pt>
                <c:pt idx="3568" formatCode="General">
                  <c:v>-3.2762630000000002E-3</c:v>
                </c:pt>
                <c:pt idx="3569" formatCode="General">
                  <c:v>-3.3581399999999999E-3</c:v>
                </c:pt>
                <c:pt idx="3570" formatCode="General">
                  <c:v>-3.4263649999999998E-3</c:v>
                </c:pt>
                <c:pt idx="3571" formatCode="General">
                  <c:v>-3.4807369999999998E-3</c:v>
                </c:pt>
                <c:pt idx="3572" formatCode="General">
                  <c:v>-3.5211109999999999E-3</c:v>
                </c:pt>
                <c:pt idx="3573" formatCode="General">
                  <c:v>-3.5473979999999998E-3</c:v>
                </c:pt>
                <c:pt idx="3574" formatCode="General">
                  <c:v>-3.5595660000000001E-3</c:v>
                </c:pt>
                <c:pt idx="3575" formatCode="General">
                  <c:v>-3.5576359999999999E-3</c:v>
                </c:pt>
                <c:pt idx="3576" formatCode="General">
                  <c:v>-3.5416879999999999E-3</c:v>
                </c:pt>
                <c:pt idx="3577" formatCode="General">
                  <c:v>-3.5118549999999999E-3</c:v>
                </c:pt>
                <c:pt idx="3578" formatCode="General">
                  <c:v>-3.468325E-3</c:v>
                </c:pt>
                <c:pt idx="3579" formatCode="General">
                  <c:v>-3.411337E-3</c:v>
                </c:pt>
                <c:pt idx="3580" formatCode="General">
                  <c:v>-3.3411840000000001E-3</c:v>
                </c:pt>
                <c:pt idx="3581" formatCode="General">
                  <c:v>-3.2582090000000002E-3</c:v>
                </c:pt>
                <c:pt idx="3582" formatCode="General">
                  <c:v>-3.1628030000000001E-3</c:v>
                </c:pt>
                <c:pt idx="3583" formatCode="General">
                  <c:v>-3.0554060000000001E-3</c:v>
                </c:pt>
                <c:pt idx="3584" formatCode="General">
                  <c:v>-2.9364999999999999E-3</c:v>
                </c:pt>
                <c:pt idx="3585" formatCode="General">
                  <c:v>-2.8066129999999999E-3</c:v>
                </c:pt>
                <c:pt idx="3586" formatCode="General">
                  <c:v>-2.6663120000000001E-3</c:v>
                </c:pt>
                <c:pt idx="3587" formatCode="General">
                  <c:v>-2.5162019999999999E-3</c:v>
                </c:pt>
                <c:pt idx="3588" formatCode="General">
                  <c:v>-2.3569260000000001E-3</c:v>
                </c:pt>
                <c:pt idx="3589" formatCode="General">
                  <c:v>-2.1891559999999998E-3</c:v>
                </c:pt>
                <c:pt idx="3590" formatCode="General">
                  <c:v>-2.0135980000000001E-3</c:v>
                </c:pt>
                <c:pt idx="3591" formatCode="General">
                  <c:v>-1.8309820000000001E-3</c:v>
                </c:pt>
                <c:pt idx="3592" formatCode="General">
                  <c:v>-1.6420639999999999E-3</c:v>
                </c:pt>
                <c:pt idx="3593" formatCode="General">
                  <c:v>-1.447622E-3</c:v>
                </c:pt>
                <c:pt idx="3594" formatCode="General">
                  <c:v>-1.248449E-3</c:v>
                </c:pt>
                <c:pt idx="3595" formatCode="General">
                  <c:v>-1.045355E-3</c:v>
                </c:pt>
                <c:pt idx="3596" formatCode="General">
                  <c:v>-8.3916000000000004E-4</c:v>
                </c:pt>
                <c:pt idx="3597" formatCode="General">
                  <c:v>-6.3069299999999999E-4</c:v>
                </c:pt>
                <c:pt idx="3598" formatCode="General">
                  <c:v>-4.2078800000000001E-4</c:v>
                </c:pt>
                <c:pt idx="3599" formatCode="General">
                  <c:v>-2.1027900000000001E-4</c:v>
                </c:pt>
                <c:pt idx="3600">
                  <c:v>2.7978399999999999E-14</c:v>
                </c:pt>
                <c:pt idx="3601" formatCode="General">
                  <c:v>2.0922099999999999E-4</c:v>
                </c:pt>
                <c:pt idx="3602" formatCode="General">
                  <c:v>4.1656499999999998E-4</c:v>
                </c:pt>
                <c:pt idx="3603" formatCode="General">
                  <c:v>6.2122399999999997E-4</c:v>
                </c:pt>
                <c:pt idx="3604" formatCode="General">
                  <c:v>8.2240299999999998E-4</c:v>
                </c:pt>
                <c:pt idx="3605" formatCode="General">
                  <c:v>1.019327E-3</c:v>
                </c:pt>
                <c:pt idx="3606" formatCode="General">
                  <c:v>1.2112410000000001E-3</c:v>
                </c:pt>
                <c:pt idx="3607" formatCode="General">
                  <c:v>1.397414E-3</c:v>
                </c:pt>
                <c:pt idx="3608" formatCode="General">
                  <c:v>1.577139E-3</c:v>
                </c:pt>
                <c:pt idx="3609" formatCode="General">
                  <c:v>1.749741E-3</c:v>
                </c:pt>
                <c:pt idx="3610" formatCode="General">
                  <c:v>1.914575E-3</c:v>
                </c:pt>
                <c:pt idx="3611" formatCode="General">
                  <c:v>2.0710300000000002E-3</c:v>
                </c:pt>
                <c:pt idx="3612" formatCode="General">
                  <c:v>2.2185310000000001E-3</c:v>
                </c:pt>
                <c:pt idx="3613" formatCode="General">
                  <c:v>2.3565420000000001E-3</c:v>
                </c:pt>
                <c:pt idx="3614" formatCode="General">
                  <c:v>2.4845660000000001E-3</c:v>
                </c:pt>
                <c:pt idx="3615" formatCode="General">
                  <c:v>2.6021479999999999E-3</c:v>
                </c:pt>
                <c:pt idx="3616" formatCode="General">
                  <c:v>2.708879E-3</c:v>
                </c:pt>
                <c:pt idx="3617" formatCode="General">
                  <c:v>2.8043899999999999E-3</c:v>
                </c:pt>
                <c:pt idx="3618" formatCode="General">
                  <c:v>2.8883619999999998E-3</c:v>
                </c:pt>
                <c:pt idx="3619" formatCode="General">
                  <c:v>2.9605230000000001E-3</c:v>
                </c:pt>
                <c:pt idx="3620" formatCode="General">
                  <c:v>3.0206460000000001E-3</c:v>
                </c:pt>
                <c:pt idx="3621" formatCode="General">
                  <c:v>3.0685560000000001E-3</c:v>
                </c:pt>
                <c:pt idx="3622" formatCode="General">
                  <c:v>3.1041250000000001E-3</c:v>
                </c:pt>
                <c:pt idx="3623" formatCode="General">
                  <c:v>3.1272750000000001E-3</c:v>
                </c:pt>
                <c:pt idx="3624" formatCode="General">
                  <c:v>3.1379770000000001E-3</c:v>
                </c:pt>
                <c:pt idx="3625" formatCode="General">
                  <c:v>3.136252E-3</c:v>
                </c:pt>
                <c:pt idx="3626" formatCode="General">
                  <c:v>3.1221690000000002E-3</c:v>
                </c:pt>
                <c:pt idx="3627" formatCode="General">
                  <c:v>3.0958460000000002E-3</c:v>
                </c:pt>
                <c:pt idx="3628" formatCode="General">
                  <c:v>3.0574479999999999E-3</c:v>
                </c:pt>
                <c:pt idx="3629" formatCode="General">
                  <c:v>3.007188E-3</c:v>
                </c:pt>
                <c:pt idx="3630" formatCode="General">
                  <c:v>2.945324E-3</c:v>
                </c:pt>
                <c:pt idx="3631" formatCode="General">
                  <c:v>2.8721570000000002E-3</c:v>
                </c:pt>
                <c:pt idx="3632" formatCode="General">
                  <c:v>2.788034E-3</c:v>
                </c:pt>
                <c:pt idx="3633" formatCode="General">
                  <c:v>2.693342E-3</c:v>
                </c:pt>
                <c:pt idx="3634" formatCode="General">
                  <c:v>2.5885069999999999E-3</c:v>
                </c:pt>
                <c:pt idx="3635" formatCode="General">
                  <c:v>2.4739929999999999E-3</c:v>
                </c:pt>
                <c:pt idx="3636" formatCode="General">
                  <c:v>2.350301E-3</c:v>
                </c:pt>
                <c:pt idx="3637" formatCode="General">
                  <c:v>2.217966E-3</c:v>
                </c:pt>
                <c:pt idx="3638" formatCode="General">
                  <c:v>2.0775519999999999E-3</c:v>
                </c:pt>
                <c:pt idx="3639" formatCode="General">
                  <c:v>1.929654E-3</c:v>
                </c:pt>
                <c:pt idx="3640" formatCode="General">
                  <c:v>1.7748919999999999E-3</c:v>
                </c:pt>
                <c:pt idx="3641" formatCode="General">
                  <c:v>1.613913E-3</c:v>
                </c:pt>
                <c:pt idx="3642" formatCode="General">
                  <c:v>1.447381E-3</c:v>
                </c:pt>
                <c:pt idx="3643" formatCode="General">
                  <c:v>1.2759819999999999E-3</c:v>
                </c:pt>
                <c:pt idx="3644" formatCode="General">
                  <c:v>1.1004159999999999E-3</c:v>
                </c:pt>
                <c:pt idx="3645" formatCode="General">
                  <c:v>9.21396E-4</c:v>
                </c:pt>
                <c:pt idx="3646" formatCode="General">
                  <c:v>7.3964699999999996E-4</c:v>
                </c:pt>
                <c:pt idx="3647" formatCode="General">
                  <c:v>5.5589699999999997E-4</c:v>
                </c:pt>
                <c:pt idx="3648" formatCode="General">
                  <c:v>3.70882E-4</c:v>
                </c:pt>
                <c:pt idx="3649" formatCode="General">
                  <c:v>1.85339E-4</c:v>
                </c:pt>
                <c:pt idx="3650">
                  <c:v>-2.68037E-14</c:v>
                </c:pt>
                <c:pt idx="3651" formatCode="General">
                  <c:v>-1.84403E-4</c:v>
                </c:pt>
                <c:pt idx="3652" formatCode="General">
                  <c:v>-3.6714899999999999E-4</c:v>
                </c:pt>
                <c:pt idx="3653" formatCode="General">
                  <c:v>-5.47526E-4</c:v>
                </c:pt>
                <c:pt idx="3654" formatCode="General">
                  <c:v>-7.2483300000000003E-4</c:v>
                </c:pt>
                <c:pt idx="3655" formatCode="General">
                  <c:v>-8.9838699999999995E-4</c:v>
                </c:pt>
                <c:pt idx="3656" formatCode="General">
                  <c:v>-1.0675229999999999E-3</c:v>
                </c:pt>
                <c:pt idx="3657" formatCode="General">
                  <c:v>-1.231595E-3</c:v>
                </c:pt>
                <c:pt idx="3658" formatCode="General">
                  <c:v>-1.3899839999999999E-3</c:v>
                </c:pt>
                <c:pt idx="3659" formatCode="General">
                  <c:v>-1.5420919999999999E-3</c:v>
                </c:pt>
                <c:pt idx="3660" formatCode="General">
                  <c:v>-1.687352E-3</c:v>
                </c:pt>
                <c:pt idx="3661" formatCode="General">
                  <c:v>-1.825225E-3</c:v>
                </c:pt>
                <c:pt idx="3662" formatCode="General">
                  <c:v>-1.9552039999999999E-3</c:v>
                </c:pt>
                <c:pt idx="3663" formatCode="General">
                  <c:v>-2.0768179999999998E-3</c:v>
                </c:pt>
                <c:pt idx="3664" formatCode="General">
                  <c:v>-2.1896289999999998E-3</c:v>
                </c:pt>
                <c:pt idx="3665" formatCode="General">
                  <c:v>-2.2932370000000001E-3</c:v>
                </c:pt>
                <c:pt idx="3666" formatCode="General">
                  <c:v>-2.3872780000000001E-3</c:v>
                </c:pt>
                <c:pt idx="3667" formatCode="General">
                  <c:v>-2.471432E-3</c:v>
                </c:pt>
                <c:pt idx="3668" formatCode="General">
                  <c:v>-2.5454150000000001E-3</c:v>
                </c:pt>
                <c:pt idx="3669" formatCode="General">
                  <c:v>-2.608988E-3</c:v>
                </c:pt>
                <c:pt idx="3670" formatCode="General">
                  <c:v>-2.661952E-3</c:v>
                </c:pt>
                <c:pt idx="3671" formatCode="General">
                  <c:v>-2.7041529999999999E-3</c:v>
                </c:pt>
                <c:pt idx="3672" formatCode="General">
                  <c:v>-2.735477E-3</c:v>
                </c:pt>
                <c:pt idx="3673" formatCode="General">
                  <c:v>-2.755857E-3</c:v>
                </c:pt>
                <c:pt idx="3674" formatCode="General">
                  <c:v>-2.7652670000000001E-3</c:v>
                </c:pt>
                <c:pt idx="3675" formatCode="General">
                  <c:v>-2.7637270000000001E-3</c:v>
                </c:pt>
                <c:pt idx="3676" formatCode="General">
                  <c:v>-2.7512959999999999E-3</c:v>
                </c:pt>
                <c:pt idx="3677" formatCode="General">
                  <c:v>-2.728079E-3</c:v>
                </c:pt>
                <c:pt idx="3678" formatCode="General">
                  <c:v>-2.6942229999999999E-3</c:v>
                </c:pt>
                <c:pt idx="3679" formatCode="General">
                  <c:v>-2.6499140000000002E-3</c:v>
                </c:pt>
                <c:pt idx="3680" formatCode="General">
                  <c:v>-2.59538E-3</c:v>
                </c:pt>
                <c:pt idx="3681" formatCode="General">
                  <c:v>-2.5308869999999999E-3</c:v>
                </c:pt>
                <c:pt idx="3682" formatCode="General">
                  <c:v>-2.456742E-3</c:v>
                </c:pt>
                <c:pt idx="3683" formatCode="General">
                  <c:v>-2.3732829999999999E-3</c:v>
                </c:pt>
                <c:pt idx="3684" formatCode="General">
                  <c:v>-2.2808889999999999E-3</c:v>
                </c:pt>
                <c:pt idx="3685" formatCode="General">
                  <c:v>-2.179968E-3</c:v>
                </c:pt>
                <c:pt idx="3686" formatCode="General">
                  <c:v>-2.0709610000000001E-3</c:v>
                </c:pt>
                <c:pt idx="3687" formatCode="General">
                  <c:v>-1.9543389999999998E-3</c:v>
                </c:pt>
                <c:pt idx="3688" formatCode="General">
                  <c:v>-1.8306010000000001E-3</c:v>
                </c:pt>
                <c:pt idx="3689" formatCode="General">
                  <c:v>-1.7002709999999999E-3</c:v>
                </c:pt>
                <c:pt idx="3690" formatCode="General">
                  <c:v>-1.5638939999999999E-3</c:v>
                </c:pt>
                <c:pt idx="3691" formatCode="General">
                  <c:v>-1.422041E-3</c:v>
                </c:pt>
                <c:pt idx="3692" formatCode="General">
                  <c:v>-1.2752989999999999E-3</c:v>
                </c:pt>
                <c:pt idx="3693" formatCode="General">
                  <c:v>-1.124269E-3</c:v>
                </c:pt>
                <c:pt idx="3694" formatCode="General">
                  <c:v>-9.6957100000000002E-4</c:v>
                </c:pt>
                <c:pt idx="3695" formatCode="General">
                  <c:v>-8.1183099999999995E-4</c:v>
                </c:pt>
                <c:pt idx="3696" formatCode="General">
                  <c:v>-6.51689E-4</c:v>
                </c:pt>
                <c:pt idx="3697" formatCode="General">
                  <c:v>-4.8978699999999999E-4</c:v>
                </c:pt>
                <c:pt idx="3698" formatCode="General">
                  <c:v>-3.2677299999999998E-4</c:v>
                </c:pt>
                <c:pt idx="3699" formatCode="General">
                  <c:v>-1.6329499999999999E-4</c:v>
                </c:pt>
                <c:pt idx="3700">
                  <c:v>2.5430699999999999E-14</c:v>
                </c:pt>
                <c:pt idx="3701" formatCode="General">
                  <c:v>1.62468E-4</c:v>
                </c:pt>
                <c:pt idx="3702" formatCode="General">
                  <c:v>3.2347399999999997E-4</c:v>
                </c:pt>
                <c:pt idx="3703" formatCode="General">
                  <c:v>4.8239000000000002E-4</c:v>
                </c:pt>
                <c:pt idx="3704" formatCode="General">
                  <c:v>6.38599E-4</c:v>
                </c:pt>
                <c:pt idx="3705" formatCode="General">
                  <c:v>7.9149899999999998E-4</c:v>
                </c:pt>
                <c:pt idx="3706" formatCode="General">
                  <c:v>9.4050500000000001E-4</c:v>
                </c:pt>
                <c:pt idx="3707" formatCode="General">
                  <c:v>1.0850479999999999E-3</c:v>
                </c:pt>
                <c:pt idx="3708" formatCode="General">
                  <c:v>1.2245800000000001E-3</c:v>
                </c:pt>
                <c:pt idx="3709" formatCode="General">
                  <c:v>1.358578E-3</c:v>
                </c:pt>
                <c:pt idx="3710" formatCode="General">
                  <c:v>1.48654E-3</c:v>
                </c:pt>
                <c:pt idx="3711" formatCode="General">
                  <c:v>1.6079930000000001E-3</c:v>
                </c:pt>
                <c:pt idx="3712" formatCode="General">
                  <c:v>1.722491E-3</c:v>
                </c:pt>
                <c:pt idx="3713" formatCode="General">
                  <c:v>1.8296160000000001E-3</c:v>
                </c:pt>
                <c:pt idx="3714" formatCode="General">
                  <c:v>1.928985E-3</c:v>
                </c:pt>
                <c:pt idx="3715" formatCode="General">
                  <c:v>2.0202449999999999E-3</c:v>
                </c:pt>
                <c:pt idx="3716" formatCode="General">
                  <c:v>2.1030760000000002E-3</c:v>
                </c:pt>
                <c:pt idx="3717" formatCode="General">
                  <c:v>2.1771949999999998E-3</c:v>
                </c:pt>
                <c:pt idx="3718" formatCode="General">
                  <c:v>2.2423539999999998E-3</c:v>
                </c:pt>
                <c:pt idx="3719" formatCode="General">
                  <c:v>2.2983410000000002E-3</c:v>
                </c:pt>
                <c:pt idx="3720" formatCode="General">
                  <c:v>2.3449819999999998E-3</c:v>
                </c:pt>
                <c:pt idx="3721" formatCode="General">
                  <c:v>2.38214E-3</c:v>
                </c:pt>
                <c:pt idx="3722" formatCode="General">
                  <c:v>2.409717E-3</c:v>
                </c:pt>
                <c:pt idx="3723" formatCode="General">
                  <c:v>2.4276520000000002E-3</c:v>
                </c:pt>
                <c:pt idx="3724" formatCode="General">
                  <c:v>2.4359239999999999E-3</c:v>
                </c:pt>
                <c:pt idx="3725" formatCode="General">
                  <c:v>2.4345479999999999E-3</c:v>
                </c:pt>
                <c:pt idx="3726" formatCode="General">
                  <c:v>2.4235799999999998E-3</c:v>
                </c:pt>
                <c:pt idx="3727" formatCode="General">
                  <c:v>2.4031120000000002E-3</c:v>
                </c:pt>
                <c:pt idx="3728" formatCode="General">
                  <c:v>2.3732710000000001E-3</c:v>
                </c:pt>
                <c:pt idx="3729" formatCode="General">
                  <c:v>2.3342229999999999E-3</c:v>
                </c:pt>
                <c:pt idx="3730" formatCode="General">
                  <c:v>2.2861689999999998E-3</c:v>
                </c:pt>
                <c:pt idx="3731" formatCode="General">
                  <c:v>2.2293439999999999E-3</c:v>
                </c:pt>
                <c:pt idx="3732" formatCode="General">
                  <c:v>2.1640169999999999E-3</c:v>
                </c:pt>
                <c:pt idx="3733" formatCode="General">
                  <c:v>2.0904880000000002E-3</c:v>
                </c:pt>
                <c:pt idx="3734" formatCode="General">
                  <c:v>2.009088E-3</c:v>
                </c:pt>
                <c:pt idx="3735" formatCode="General">
                  <c:v>1.9201789999999999E-3</c:v>
                </c:pt>
                <c:pt idx="3736" formatCode="General">
                  <c:v>1.8241500000000001E-3</c:v>
                </c:pt>
                <c:pt idx="3737" formatCode="General">
                  <c:v>1.7214140000000001E-3</c:v>
                </c:pt>
                <c:pt idx="3738" formatCode="General">
                  <c:v>1.6124119999999999E-3</c:v>
                </c:pt>
                <c:pt idx="3739" formatCode="General">
                  <c:v>1.497604E-3</c:v>
                </c:pt>
                <c:pt idx="3740" formatCode="General">
                  <c:v>1.3774740000000001E-3</c:v>
                </c:pt>
                <c:pt idx="3741" formatCode="General">
                  <c:v>1.2525209999999999E-3</c:v>
                </c:pt>
                <c:pt idx="3742" formatCode="General">
                  <c:v>1.123263E-3</c:v>
                </c:pt>
                <c:pt idx="3743" formatCode="General">
                  <c:v>9.9023199999999996E-4</c:v>
                </c:pt>
                <c:pt idx="3744" formatCode="General">
                  <c:v>8.5397000000000001E-4</c:v>
                </c:pt>
                <c:pt idx="3745" formatCode="General">
                  <c:v>7.1503300000000001E-4</c:v>
                </c:pt>
                <c:pt idx="3746" formatCode="General">
                  <c:v>5.7398099999999999E-4</c:v>
                </c:pt>
                <c:pt idx="3747" formatCode="General">
                  <c:v>4.31381E-4</c:v>
                </c:pt>
                <c:pt idx="3748" formatCode="General">
                  <c:v>2.8780400000000001E-4</c:v>
                </c:pt>
                <c:pt idx="3749" formatCode="General">
                  <c:v>1.4381999999999999E-4</c:v>
                </c:pt>
                <c:pt idx="3750">
                  <c:v>-2.4061400000000001E-14</c:v>
                </c:pt>
                <c:pt idx="3751" formatCode="General">
                  <c:v>-1.4308999999999999E-4</c:v>
                </c:pt>
                <c:pt idx="3752" formatCode="General">
                  <c:v>-2.8488999999999999E-4</c:v>
                </c:pt>
                <c:pt idx="3753" formatCode="General">
                  <c:v>-4.2484800000000002E-4</c:v>
                </c:pt>
                <c:pt idx="3754" formatCode="General">
                  <c:v>-5.6241899999999998E-4</c:v>
                </c:pt>
                <c:pt idx="3755" formatCode="General">
                  <c:v>-6.9707500000000002E-4</c:v>
                </c:pt>
                <c:pt idx="3756" formatCode="General">
                  <c:v>-8.2829799999999999E-4</c:v>
                </c:pt>
                <c:pt idx="3757" formatCode="General">
                  <c:v>-9.5558999999999998E-4</c:v>
                </c:pt>
                <c:pt idx="3758" formatCode="General">
                  <c:v>-1.0784670000000001E-3</c:v>
                </c:pt>
                <c:pt idx="3759" formatCode="General">
                  <c:v>-1.196468E-3</c:v>
                </c:pt>
                <c:pt idx="3760" formatCode="General">
                  <c:v>-1.3091520000000001E-3</c:v>
                </c:pt>
                <c:pt idx="3761" formatCode="General">
                  <c:v>-1.416102E-3</c:v>
                </c:pt>
                <c:pt idx="3762" formatCode="General">
                  <c:v>-1.5169249999999999E-3</c:v>
                </c:pt>
                <c:pt idx="3763" formatCode="General">
                  <c:v>-1.6112539999999999E-3</c:v>
                </c:pt>
                <c:pt idx="3764" formatCode="General">
                  <c:v>-1.6987510000000001E-3</c:v>
                </c:pt>
                <c:pt idx="3765" formatCode="General">
                  <c:v>-1.7791059999999999E-3</c:v>
                </c:pt>
                <c:pt idx="3766" formatCode="General">
                  <c:v>-1.852037E-3</c:v>
                </c:pt>
                <c:pt idx="3767" formatCode="General">
                  <c:v>-1.9172950000000001E-3</c:v>
                </c:pt>
                <c:pt idx="3768" formatCode="General">
                  <c:v>-1.9746619999999999E-3</c:v>
                </c:pt>
                <c:pt idx="3769" formatCode="General">
                  <c:v>-2.0239500000000001E-3</c:v>
                </c:pt>
                <c:pt idx="3770" formatCode="General">
                  <c:v>-2.0650080000000001E-3</c:v>
                </c:pt>
                <c:pt idx="3771" formatCode="General">
                  <c:v>-2.097715E-3</c:v>
                </c:pt>
                <c:pt idx="3772" formatCode="General">
                  <c:v>-2.1219839999999999E-3</c:v>
                </c:pt>
                <c:pt idx="3773" formatCode="General">
                  <c:v>-2.1377620000000001E-3</c:v>
                </c:pt>
                <c:pt idx="3774" formatCode="General">
                  <c:v>-2.1450309999999999E-3</c:v>
                </c:pt>
                <c:pt idx="3775" formatCode="General">
                  <c:v>-2.1438049999999999E-3</c:v>
                </c:pt>
                <c:pt idx="3776" formatCode="General">
                  <c:v>-2.134131E-3</c:v>
                </c:pt>
                <c:pt idx="3777" formatCode="General">
                  <c:v>-2.116092E-3</c:v>
                </c:pt>
                <c:pt idx="3778" formatCode="General">
                  <c:v>-2.0898010000000001E-3</c:v>
                </c:pt>
                <c:pt idx="3779" formatCode="General">
                  <c:v>-2.055402E-3</c:v>
                </c:pt>
                <c:pt idx="3780" formatCode="General">
                  <c:v>-2.0130740000000001E-3</c:v>
                </c:pt>
                <c:pt idx="3781" formatCode="General">
                  <c:v>-1.9630229999999999E-3</c:v>
                </c:pt>
                <c:pt idx="3782" formatCode="General">
                  <c:v>-1.905487E-3</c:v>
                </c:pt>
                <c:pt idx="3783" formatCode="General">
                  <c:v>-1.8407289999999999E-3</c:v>
                </c:pt>
                <c:pt idx="3784" formatCode="General">
                  <c:v>-1.769042E-3</c:v>
                </c:pt>
                <c:pt idx="3785" formatCode="General">
                  <c:v>-1.6907440000000001E-3</c:v>
                </c:pt>
                <c:pt idx="3786" formatCode="General">
                  <c:v>-1.6061770000000001E-3</c:v>
                </c:pt>
                <c:pt idx="3787" formatCode="General">
                  <c:v>-1.515707E-3</c:v>
                </c:pt>
                <c:pt idx="3788" formatCode="General">
                  <c:v>-1.41972E-3</c:v>
                </c:pt>
                <c:pt idx="3789" formatCode="General">
                  <c:v>-1.318624E-3</c:v>
                </c:pt>
                <c:pt idx="3790" formatCode="General">
                  <c:v>-1.212842E-3</c:v>
                </c:pt>
                <c:pt idx="3791" formatCode="General">
                  <c:v>-1.102815E-3</c:v>
                </c:pt>
                <c:pt idx="3792" formatCode="General">
                  <c:v>-9.8899899999999995E-4</c:v>
                </c:pt>
                <c:pt idx="3793" formatCode="General">
                  <c:v>-8.7186299999999996E-4</c:v>
                </c:pt>
                <c:pt idx="3794" formatCode="General">
                  <c:v>-7.5188499999999999E-4</c:v>
                </c:pt>
                <c:pt idx="3795" formatCode="General">
                  <c:v>-6.2955200000000002E-4</c:v>
                </c:pt>
                <c:pt idx="3796" formatCode="General">
                  <c:v>-5.0535900000000004E-4</c:v>
                </c:pt>
                <c:pt idx="3797" formatCode="General">
                  <c:v>-3.7980499999999999E-4</c:v>
                </c:pt>
                <c:pt idx="3798" formatCode="General">
                  <c:v>-2.5339200000000002E-4</c:v>
                </c:pt>
                <c:pt idx="3799" formatCode="General">
                  <c:v>-1.26623E-4</c:v>
                </c:pt>
                <c:pt idx="3800">
                  <c:v>2.2591700000000001E-14</c:v>
                </c:pt>
                <c:pt idx="3801" formatCode="General">
                  <c:v>1.2597899999999999E-4</c:v>
                </c:pt>
                <c:pt idx="3802" formatCode="General">
                  <c:v>2.5082000000000001E-4</c:v>
                </c:pt>
                <c:pt idx="3803" formatCode="General">
                  <c:v>3.7403700000000002E-4</c:v>
                </c:pt>
                <c:pt idx="3804" formatCode="General">
                  <c:v>4.9515099999999999E-4</c:v>
                </c:pt>
                <c:pt idx="3805" formatCode="General">
                  <c:v>6.1369699999999996E-4</c:v>
                </c:pt>
                <c:pt idx="3806" formatCode="General">
                  <c:v>7.2922000000000004E-4</c:v>
                </c:pt>
                <c:pt idx="3807" formatCode="General">
                  <c:v>8.4127900000000001E-4</c:v>
                </c:pt>
                <c:pt idx="3808" formatCode="General">
                  <c:v>9.4945100000000003E-4</c:v>
                </c:pt>
                <c:pt idx="3809" formatCode="General">
                  <c:v>1.0533280000000001E-3</c:v>
                </c:pt>
                <c:pt idx="3810" formatCode="General">
                  <c:v>1.1525229999999999E-3</c:v>
                </c:pt>
                <c:pt idx="3811" formatCode="General">
                  <c:v>1.2466689999999999E-3</c:v>
                </c:pt>
                <c:pt idx="3812" formatCode="General">
                  <c:v>1.335419E-3</c:v>
                </c:pt>
                <c:pt idx="3813" formatCode="General">
                  <c:v>1.418452E-3</c:v>
                </c:pt>
                <c:pt idx="3814" formatCode="General">
                  <c:v>1.4954689999999999E-3</c:v>
                </c:pt>
                <c:pt idx="3815" formatCode="General">
                  <c:v>1.5661970000000001E-3</c:v>
                </c:pt>
                <c:pt idx="3816" formatCode="General">
                  <c:v>1.6303890000000001E-3</c:v>
                </c:pt>
                <c:pt idx="3817" formatCode="General">
                  <c:v>1.687825E-3</c:v>
                </c:pt>
                <c:pt idx="3818" formatCode="General">
                  <c:v>1.7383139999999999E-3</c:v>
                </c:pt>
                <c:pt idx="3819" formatCode="General">
                  <c:v>1.781691E-3</c:v>
                </c:pt>
                <c:pt idx="3820" formatCode="General">
                  <c:v>1.817822E-3</c:v>
                </c:pt>
                <c:pt idx="3821" formatCode="General">
                  <c:v>1.8466000000000001E-3</c:v>
                </c:pt>
                <c:pt idx="3822" formatCode="General">
                  <c:v>1.8679510000000001E-3</c:v>
                </c:pt>
                <c:pt idx="3823" formatCode="General">
                  <c:v>1.8818280000000001E-3</c:v>
                </c:pt>
                <c:pt idx="3824" formatCode="General">
                  <c:v>1.8882129999999999E-3</c:v>
                </c:pt>
                <c:pt idx="3825" formatCode="General">
                  <c:v>1.8871210000000001E-3</c:v>
                </c:pt>
                <c:pt idx="3826" formatCode="General">
                  <c:v>1.8785919999999999E-3</c:v>
                </c:pt>
                <c:pt idx="3827" formatCode="General">
                  <c:v>1.8626999999999999E-3</c:v>
                </c:pt>
                <c:pt idx="3828" formatCode="General">
                  <c:v>1.839544E-3</c:v>
                </c:pt>
                <c:pt idx="3829" formatCode="General">
                  <c:v>1.809253E-3</c:v>
                </c:pt>
                <c:pt idx="3830" formatCode="General">
                  <c:v>1.7719820000000001E-3</c:v>
                </c:pt>
                <c:pt idx="3831" formatCode="General">
                  <c:v>1.727913E-3</c:v>
                </c:pt>
                <c:pt idx="3832" formatCode="General">
                  <c:v>1.677256E-3</c:v>
                </c:pt>
                <c:pt idx="3833" formatCode="General">
                  <c:v>1.6202429999999999E-3</c:v>
                </c:pt>
                <c:pt idx="3834" formatCode="General">
                  <c:v>1.5571319999999999E-3</c:v>
                </c:pt>
                <c:pt idx="3835" formatCode="General">
                  <c:v>1.488203E-3</c:v>
                </c:pt>
                <c:pt idx="3836" formatCode="General">
                  <c:v>1.4137570000000001E-3</c:v>
                </c:pt>
                <c:pt idx="3837" formatCode="General">
                  <c:v>1.334116E-3</c:v>
                </c:pt>
                <c:pt idx="3838" formatCode="General">
                  <c:v>1.249621E-3</c:v>
                </c:pt>
                <c:pt idx="3839" formatCode="General">
                  <c:v>1.160629E-3</c:v>
                </c:pt>
                <c:pt idx="3840" formatCode="General">
                  <c:v>1.0675140000000001E-3</c:v>
                </c:pt>
                <c:pt idx="3841" formatCode="General">
                  <c:v>9.70665E-4</c:v>
                </c:pt>
                <c:pt idx="3842" formatCode="General">
                  <c:v>8.70482E-4</c:v>
                </c:pt>
                <c:pt idx="3843" formatCode="General">
                  <c:v>7.6737699999999997E-4</c:v>
                </c:pt>
                <c:pt idx="3844" formatCode="General">
                  <c:v>6.6177300000000005E-4</c:v>
                </c:pt>
                <c:pt idx="3845" formatCode="General">
                  <c:v>5.5409700000000003E-4</c:v>
                </c:pt>
                <c:pt idx="3846" formatCode="General">
                  <c:v>4.4478600000000002E-4</c:v>
                </c:pt>
                <c:pt idx="3847" formatCode="General">
                  <c:v>3.3427899999999999E-4</c:v>
                </c:pt>
                <c:pt idx="3848" formatCode="General">
                  <c:v>2.23017E-4</c:v>
                </c:pt>
                <c:pt idx="3849" formatCode="General">
                  <c:v>1.11444E-4</c:v>
                </c:pt>
                <c:pt idx="3850">
                  <c:v>-2.11724E-14</c:v>
                </c:pt>
                <c:pt idx="3851" formatCode="General">
                  <c:v>-1.10875E-4</c:v>
                </c:pt>
                <c:pt idx="3852" formatCode="General">
                  <c:v>-2.2074700000000001E-4</c:v>
                </c:pt>
                <c:pt idx="3853" formatCode="General">
                  <c:v>-3.2918900000000002E-4</c:v>
                </c:pt>
                <c:pt idx="3854" formatCode="General">
                  <c:v>-4.3577900000000002E-4</c:v>
                </c:pt>
                <c:pt idx="3855" formatCode="General">
                  <c:v>-5.4010600000000005E-4</c:v>
                </c:pt>
                <c:pt idx="3856" formatCode="General">
                  <c:v>-6.4177199999999998E-4</c:v>
                </c:pt>
                <c:pt idx="3857" formatCode="General">
                  <c:v>-7.4038800000000003E-4</c:v>
                </c:pt>
                <c:pt idx="3858" formatCode="General">
                  <c:v>-8.3558099999999995E-4</c:v>
                </c:pt>
                <c:pt idx="3859" formatCode="General">
                  <c:v>-9.26994E-4</c:v>
                </c:pt>
                <c:pt idx="3860" formatCode="General">
                  <c:v>-1.014285E-3</c:v>
                </c:pt>
                <c:pt idx="3861" formatCode="General">
                  <c:v>-1.0971310000000001E-3</c:v>
                </c:pt>
                <c:pt idx="3862" formatCode="General">
                  <c:v>-1.175227E-3</c:v>
                </c:pt>
                <c:pt idx="3863" formatCode="General">
                  <c:v>-1.2482909999999999E-3</c:v>
                </c:pt>
                <c:pt idx="3864" formatCode="General">
                  <c:v>-1.31606E-3</c:v>
                </c:pt>
                <c:pt idx="3865" formatCode="General">
                  <c:v>-1.378294E-3</c:v>
                </c:pt>
                <c:pt idx="3866" formatCode="General">
                  <c:v>-1.4347749999999999E-3</c:v>
                </c:pt>
                <c:pt idx="3867" formatCode="General">
                  <c:v>-1.4853100000000001E-3</c:v>
                </c:pt>
                <c:pt idx="3868" formatCode="General">
                  <c:v>-1.52973E-3</c:v>
                </c:pt>
                <c:pt idx="3869" formatCode="General">
                  <c:v>-1.5678910000000001E-3</c:v>
                </c:pt>
                <c:pt idx="3870" formatCode="General">
                  <c:v>-1.599676E-3</c:v>
                </c:pt>
                <c:pt idx="3871" formatCode="General">
                  <c:v>-1.62499E-3</c:v>
                </c:pt>
                <c:pt idx="3872" formatCode="General">
                  <c:v>-1.643767E-3</c:v>
                </c:pt>
                <c:pt idx="3873" formatCode="General">
                  <c:v>-1.6559669999999999E-3</c:v>
                </c:pt>
                <c:pt idx="3874" formatCode="General">
                  <c:v>-1.661575E-3</c:v>
                </c:pt>
                <c:pt idx="3875" formatCode="General">
                  <c:v>-1.660602E-3</c:v>
                </c:pt>
                <c:pt idx="3876" formatCode="General">
                  <c:v>-1.6530869999999999E-3</c:v>
                </c:pt>
                <c:pt idx="3877" formatCode="General">
                  <c:v>-1.6390910000000001E-3</c:v>
                </c:pt>
                <c:pt idx="3878" formatCode="General">
                  <c:v>-1.6187040000000001E-3</c:v>
                </c:pt>
                <c:pt idx="3879" formatCode="General">
                  <c:v>-1.592038E-3</c:v>
                </c:pt>
                <c:pt idx="3880" formatCode="General">
                  <c:v>-1.5592309999999999E-3</c:v>
                </c:pt>
                <c:pt idx="3881" formatCode="General">
                  <c:v>-1.5204439999999999E-3</c:v>
                </c:pt>
                <c:pt idx="3882" formatCode="General">
                  <c:v>-1.4758589999999999E-3</c:v>
                </c:pt>
                <c:pt idx="3883" formatCode="General">
                  <c:v>-1.4256819999999999E-3</c:v>
                </c:pt>
                <c:pt idx="3884" formatCode="General">
                  <c:v>-1.3701410000000001E-3</c:v>
                </c:pt>
                <c:pt idx="3885" formatCode="General">
                  <c:v>-1.30948E-3</c:v>
                </c:pt>
                <c:pt idx="3886" formatCode="General">
                  <c:v>-1.2439669999999999E-3</c:v>
                </c:pt>
                <c:pt idx="3887" formatCode="General">
                  <c:v>-1.1738829999999999E-3</c:v>
                </c:pt>
                <c:pt idx="3888" formatCode="General">
                  <c:v>-1.099528E-3</c:v>
                </c:pt>
                <c:pt idx="3889" formatCode="General">
                  <c:v>-1.021218E-3</c:v>
                </c:pt>
                <c:pt idx="3890" formatCode="General">
                  <c:v>-9.3928100000000004E-4</c:v>
                </c:pt>
                <c:pt idx="3891" formatCode="General">
                  <c:v>-8.5406000000000002E-4</c:v>
                </c:pt>
                <c:pt idx="3892" formatCode="General">
                  <c:v>-7.6590700000000002E-4</c:v>
                </c:pt>
                <c:pt idx="3893" formatCode="General">
                  <c:v>-6.7518400000000001E-4</c:v>
                </c:pt>
                <c:pt idx="3894" formatCode="General">
                  <c:v>-5.8226299999999996E-4</c:v>
                </c:pt>
                <c:pt idx="3895" formatCode="General">
                  <c:v>-4.8752099999999998E-4</c:v>
                </c:pt>
                <c:pt idx="3896" formatCode="General">
                  <c:v>-3.9134199999999998E-4</c:v>
                </c:pt>
                <c:pt idx="3897" formatCode="General">
                  <c:v>-2.94111E-4</c:v>
                </c:pt>
                <c:pt idx="3898" formatCode="General">
                  <c:v>-1.96217E-4</c:v>
                </c:pt>
                <c:pt idx="3899">
                  <c:v>-9.8050899999999993E-5</c:v>
                </c:pt>
                <c:pt idx="3900">
                  <c:v>1.9717799999999999E-14</c:v>
                </c:pt>
                <c:pt idx="3901">
                  <c:v>9.7549399999999998E-5</c:v>
                </c:pt>
                <c:pt idx="3902" formatCode="General">
                  <c:v>1.94215E-4</c:v>
                </c:pt>
                <c:pt idx="3903" formatCode="General">
                  <c:v>2.89621E-4</c:v>
                </c:pt>
                <c:pt idx="3904" formatCode="General">
                  <c:v>3.8339599999999999E-4</c:v>
                </c:pt>
                <c:pt idx="3905" formatCode="General">
                  <c:v>4.7518000000000001E-4</c:v>
                </c:pt>
                <c:pt idx="3906" formatCode="General">
                  <c:v>5.6462000000000005E-4</c:v>
                </c:pt>
                <c:pt idx="3907" formatCode="General">
                  <c:v>6.5137699999999997E-4</c:v>
                </c:pt>
                <c:pt idx="3908" formatCode="General">
                  <c:v>7.3512100000000004E-4</c:v>
                </c:pt>
                <c:pt idx="3909" formatCode="General">
                  <c:v>8.1553799999999998E-4</c:v>
                </c:pt>
                <c:pt idx="3910" formatCode="General">
                  <c:v>8.9232700000000005E-4</c:v>
                </c:pt>
                <c:pt idx="3911" formatCode="General">
                  <c:v>9.6520600000000003E-4</c:v>
                </c:pt>
                <c:pt idx="3912" formatCode="General">
                  <c:v>1.0339049999999999E-3</c:v>
                </c:pt>
                <c:pt idx="3913" formatCode="General">
                  <c:v>1.0981750000000001E-3</c:v>
                </c:pt>
                <c:pt idx="3914" formatCode="General">
                  <c:v>1.157787E-3</c:v>
                </c:pt>
                <c:pt idx="3915" formatCode="General">
                  <c:v>1.212528E-3</c:v>
                </c:pt>
                <c:pt idx="3916" formatCode="General">
                  <c:v>1.2622079999999999E-3</c:v>
                </c:pt>
                <c:pt idx="3917" formatCode="General">
                  <c:v>1.306656E-3</c:v>
                </c:pt>
                <c:pt idx="3918" formatCode="General">
                  <c:v>1.3457250000000001E-3</c:v>
                </c:pt>
                <c:pt idx="3919" formatCode="General">
                  <c:v>1.3792870000000001E-3</c:v>
                </c:pt>
                <c:pt idx="3920" formatCode="General">
                  <c:v>1.4072379999999999E-3</c:v>
                </c:pt>
                <c:pt idx="3921" formatCode="General">
                  <c:v>1.429498E-3</c:v>
                </c:pt>
                <c:pt idx="3922" formatCode="General">
                  <c:v>1.446007E-3</c:v>
                </c:pt>
                <c:pt idx="3923" formatCode="General">
                  <c:v>1.4567289999999999E-3</c:v>
                </c:pt>
                <c:pt idx="3924" formatCode="General">
                  <c:v>1.461653E-3</c:v>
                </c:pt>
                <c:pt idx="3925" formatCode="General">
                  <c:v>1.4607870000000001E-3</c:v>
                </c:pt>
                <c:pt idx="3926" formatCode="General">
                  <c:v>1.4541669999999999E-3</c:v>
                </c:pt>
                <c:pt idx="3927" formatCode="General">
                  <c:v>1.4418460000000001E-3</c:v>
                </c:pt>
                <c:pt idx="3928" formatCode="General">
                  <c:v>1.423903E-3</c:v>
                </c:pt>
                <c:pt idx="3929" formatCode="General">
                  <c:v>1.400437E-3</c:v>
                </c:pt>
                <c:pt idx="3930" formatCode="General">
                  <c:v>1.371569E-3</c:v>
                </c:pt>
                <c:pt idx="3931" formatCode="General">
                  <c:v>1.337441E-3</c:v>
                </c:pt>
                <c:pt idx="3932" formatCode="General">
                  <c:v>1.298214E-3</c:v>
                </c:pt>
                <c:pt idx="3933" formatCode="General">
                  <c:v>1.254069E-3</c:v>
                </c:pt>
                <c:pt idx="3934" formatCode="General">
                  <c:v>1.205205E-3</c:v>
                </c:pt>
                <c:pt idx="3935" formatCode="General">
                  <c:v>1.151839E-3</c:v>
                </c:pt>
                <c:pt idx="3936" formatCode="General">
                  <c:v>1.094205E-3</c:v>
                </c:pt>
                <c:pt idx="3937" formatCode="General">
                  <c:v>1.0325519999999999E-3</c:v>
                </c:pt>
                <c:pt idx="3938" formatCode="General">
                  <c:v>9.6714299999999995E-4</c:v>
                </c:pt>
                <c:pt idx="3939" formatCode="General">
                  <c:v>8.9825599999999995E-4</c:v>
                </c:pt>
                <c:pt idx="3940" formatCode="General">
                  <c:v>8.2618000000000004E-4</c:v>
                </c:pt>
                <c:pt idx="3941" formatCode="General">
                  <c:v>7.5121499999999996E-4</c:v>
                </c:pt>
                <c:pt idx="3942" formatCode="General">
                  <c:v>6.7367299999999996E-4</c:v>
                </c:pt>
                <c:pt idx="3943" formatCode="General">
                  <c:v>5.9387199999999995E-4</c:v>
                </c:pt>
                <c:pt idx="3944" formatCode="General">
                  <c:v>5.1213799999999998E-4</c:v>
                </c:pt>
                <c:pt idx="3945" formatCode="General">
                  <c:v>4.2880300000000001E-4</c:v>
                </c:pt>
                <c:pt idx="3946" formatCode="General">
                  <c:v>3.44206E-4</c:v>
                </c:pt>
                <c:pt idx="3947" formatCode="General">
                  <c:v>2.5868400000000002E-4</c:v>
                </c:pt>
                <c:pt idx="3948" formatCode="General">
                  <c:v>1.7258099999999999E-4</c:v>
                </c:pt>
                <c:pt idx="3949">
                  <c:v>8.6239300000000006E-5</c:v>
                </c:pt>
                <c:pt idx="3950">
                  <c:v>-1.83399E-14</c:v>
                </c:pt>
                <c:pt idx="3951">
                  <c:v>-8.5797000000000005E-5</c:v>
                </c:pt>
                <c:pt idx="3952" formatCode="General">
                  <c:v>-1.7081600000000001E-4</c:v>
                </c:pt>
                <c:pt idx="3953" formatCode="General">
                  <c:v>-2.5472500000000003E-4</c:v>
                </c:pt>
                <c:pt idx="3954" formatCode="General">
                  <c:v>-3.3719899999999999E-4</c:v>
                </c:pt>
                <c:pt idx="3955" formatCode="General">
                  <c:v>-4.1792100000000003E-4</c:v>
                </c:pt>
                <c:pt idx="3956" formatCode="General">
                  <c:v>-4.9658099999999995E-4</c:v>
                </c:pt>
                <c:pt idx="3957" formatCode="General">
                  <c:v>-5.7287899999999999E-4</c:v>
                </c:pt>
                <c:pt idx="3958" formatCode="General">
                  <c:v>-6.4652700000000004E-4</c:v>
                </c:pt>
                <c:pt idx="3959" formatCode="General">
                  <c:v>-7.1724799999999997E-4</c:v>
                </c:pt>
                <c:pt idx="3960" formatCode="General">
                  <c:v>-7.8477799999999997E-4</c:v>
                </c:pt>
                <c:pt idx="3961" formatCode="General">
                  <c:v>-8.4886599999999999E-4</c:v>
                </c:pt>
                <c:pt idx="3962" formatCode="General">
                  <c:v>-9.0927900000000003E-4</c:v>
                </c:pt>
                <c:pt idx="3963" formatCode="General">
                  <c:v>-9.6579700000000001E-4</c:v>
                </c:pt>
                <c:pt idx="3964" formatCode="General">
                  <c:v>-1.018216E-3</c:v>
                </c:pt>
                <c:pt idx="3965" formatCode="General">
                  <c:v>-1.0663510000000001E-3</c:v>
                </c:pt>
                <c:pt idx="3966" formatCode="General">
                  <c:v>-1.110034E-3</c:v>
                </c:pt>
                <c:pt idx="3967" formatCode="General">
                  <c:v>-1.1491159999999999E-3</c:v>
                </c:pt>
                <c:pt idx="3968" formatCode="General">
                  <c:v>-1.1834669999999999E-3</c:v>
                </c:pt>
                <c:pt idx="3969" formatCode="General">
                  <c:v>-1.2129739999999999E-3</c:v>
                </c:pt>
                <c:pt idx="3970" formatCode="General">
                  <c:v>-1.237548E-3</c:v>
                </c:pt>
                <c:pt idx="3971" formatCode="General">
                  <c:v>-1.2571150000000001E-3</c:v>
                </c:pt>
                <c:pt idx="3972" formatCode="General">
                  <c:v>-1.271625E-3</c:v>
                </c:pt>
                <c:pt idx="3973" formatCode="General">
                  <c:v>-1.2810460000000001E-3</c:v>
                </c:pt>
                <c:pt idx="3974" formatCode="General">
                  <c:v>-1.2853680000000001E-3</c:v>
                </c:pt>
                <c:pt idx="3975" formatCode="General">
                  <c:v>-1.284599E-3</c:v>
                </c:pt>
                <c:pt idx="3976" formatCode="General">
                  <c:v>-1.278768E-3</c:v>
                </c:pt>
                <c:pt idx="3977" formatCode="General">
                  <c:v>-1.267925E-3</c:v>
                </c:pt>
                <c:pt idx="3978" formatCode="General">
                  <c:v>-1.2521380000000001E-3</c:v>
                </c:pt>
                <c:pt idx="3979" formatCode="General">
                  <c:v>-1.231495E-3</c:v>
                </c:pt>
                <c:pt idx="3980" formatCode="General">
                  <c:v>-1.2061019999999999E-3</c:v>
                </c:pt>
                <c:pt idx="3981" formatCode="General">
                  <c:v>-1.176084E-3</c:v>
                </c:pt>
                <c:pt idx="3982" formatCode="General">
                  <c:v>-1.1415819999999999E-3</c:v>
                </c:pt>
                <c:pt idx="3983" formatCode="General">
                  <c:v>-1.1027560000000001E-3</c:v>
                </c:pt>
                <c:pt idx="3984" formatCode="General">
                  <c:v>-1.059782E-3</c:v>
                </c:pt>
                <c:pt idx="3985" formatCode="General">
                  <c:v>-1.0128489999999999E-3</c:v>
                </c:pt>
                <c:pt idx="3986" formatCode="General">
                  <c:v>-9.6216300000000004E-4</c:v>
                </c:pt>
                <c:pt idx="3987" formatCode="General">
                  <c:v>-9.0794400000000005E-4</c:v>
                </c:pt>
                <c:pt idx="3988" formatCode="General">
                  <c:v>-8.50423E-4</c:v>
                </c:pt>
                <c:pt idx="3989" formatCode="General">
                  <c:v>-7.8984400000000005E-4</c:v>
                </c:pt>
                <c:pt idx="3990" formatCode="General">
                  <c:v>-7.26463E-4</c:v>
                </c:pt>
                <c:pt idx="3991" formatCode="General">
                  <c:v>-6.6054199999999997E-4</c:v>
                </c:pt>
                <c:pt idx="3992" formatCode="General">
                  <c:v>-5.9235500000000003E-4</c:v>
                </c:pt>
                <c:pt idx="3993" formatCode="General">
                  <c:v>-5.2218299999999996E-4</c:v>
                </c:pt>
                <c:pt idx="3994" formatCode="General">
                  <c:v>-4.5031299999999998E-4</c:v>
                </c:pt>
                <c:pt idx="3995" formatCode="General">
                  <c:v>-3.7703600000000003E-4</c:v>
                </c:pt>
                <c:pt idx="3996" formatCode="General">
                  <c:v>-3.0265000000000001E-4</c:v>
                </c:pt>
                <c:pt idx="3997" formatCode="General">
                  <c:v>-2.27452E-4</c:v>
                </c:pt>
                <c:pt idx="3998" formatCode="General">
                  <c:v>-1.5174399999999999E-4</c:v>
                </c:pt>
                <c:pt idx="3999">
                  <c:v>-7.5826200000000003E-5</c:v>
                </c:pt>
                <c:pt idx="4000">
                  <c:v>1.6968200000000001E-14</c:v>
                </c:pt>
                <c:pt idx="4001">
                  <c:v>7.5436400000000002E-5</c:v>
                </c:pt>
                <c:pt idx="4002" formatCode="General">
                  <c:v>1.50187E-4</c:v>
                </c:pt>
                <c:pt idx="4003" formatCode="General">
                  <c:v>2.2396199999999999E-4</c:v>
                </c:pt>
                <c:pt idx="4004" formatCode="General">
                  <c:v>2.9647400000000002E-4</c:v>
                </c:pt>
                <c:pt idx="4005" formatCode="General">
                  <c:v>3.6744499999999999E-4</c:v>
                </c:pt>
                <c:pt idx="4006" formatCode="General">
                  <c:v>4.36601E-4</c:v>
                </c:pt>
                <c:pt idx="4007" formatCode="General">
                  <c:v>5.0367999999999995E-4</c:v>
                </c:pt>
                <c:pt idx="4008" formatCode="General">
                  <c:v>5.6842899999999996E-4</c:v>
                </c:pt>
                <c:pt idx="4009" formatCode="General">
                  <c:v>6.3060299999999998E-4</c:v>
                </c:pt>
                <c:pt idx="4010" formatCode="General">
                  <c:v>6.8997000000000004E-4</c:v>
                </c:pt>
                <c:pt idx="4011" formatCode="General">
                  <c:v>7.4631199999999995E-4</c:v>
                </c:pt>
                <c:pt idx="4012" formatCode="General">
                  <c:v>7.9942100000000003E-4</c:v>
                </c:pt>
                <c:pt idx="4013" formatCode="General">
                  <c:v>8.4910499999999996E-4</c:v>
                </c:pt>
                <c:pt idx="4014" formatCode="General">
                  <c:v>8.9518499999999995E-4</c:v>
                </c:pt>
                <c:pt idx="4015" formatCode="General">
                  <c:v>9.3749800000000004E-4</c:v>
                </c:pt>
                <c:pt idx="4016" formatCode="General">
                  <c:v>9.7589699999999998E-4</c:v>
                </c:pt>
                <c:pt idx="4017" formatCode="General">
                  <c:v>1.0102500000000001E-3</c:v>
                </c:pt>
                <c:pt idx="4018" formatCode="General">
                  <c:v>1.0404430000000001E-3</c:v>
                </c:pt>
                <c:pt idx="4019" formatCode="General">
                  <c:v>1.0663770000000001E-3</c:v>
                </c:pt>
                <c:pt idx="4020" formatCode="General">
                  <c:v>1.087974E-3</c:v>
                </c:pt>
                <c:pt idx="4021" formatCode="General">
                  <c:v>1.105169E-3</c:v>
                </c:pt>
                <c:pt idx="4022" formatCode="General">
                  <c:v>1.1179180000000001E-3</c:v>
                </c:pt>
                <c:pt idx="4023" formatCode="General">
                  <c:v>1.1261940000000001E-3</c:v>
                </c:pt>
                <c:pt idx="4024" formatCode="General">
                  <c:v>1.1299859999999999E-3</c:v>
                </c:pt>
                <c:pt idx="4025" formatCode="General">
                  <c:v>1.1293029999999999E-3</c:v>
                </c:pt>
                <c:pt idx="4026" formatCode="General">
                  <c:v>1.1241700000000001E-3</c:v>
                </c:pt>
                <c:pt idx="4027" formatCode="General">
                  <c:v>1.114631E-3</c:v>
                </c:pt>
                <c:pt idx="4028" formatCode="General">
                  <c:v>1.1007460000000001E-3</c:v>
                </c:pt>
                <c:pt idx="4029" formatCode="General">
                  <c:v>1.0825920000000001E-3</c:v>
                </c:pt>
                <c:pt idx="4030" formatCode="General">
                  <c:v>1.0602630000000001E-3</c:v>
                </c:pt>
                <c:pt idx="4031" formatCode="General">
                  <c:v>1.0338680000000001E-3</c:v>
                </c:pt>
                <c:pt idx="4032" formatCode="General">
                  <c:v>1.0035319999999999E-3</c:v>
                </c:pt>
                <c:pt idx="4033" formatCode="General">
                  <c:v>9.6939499999999996E-4</c:v>
                </c:pt>
                <c:pt idx="4034" formatCode="General">
                  <c:v>9.3161199999999996E-4</c:v>
                </c:pt>
                <c:pt idx="4035" formatCode="General">
                  <c:v>8.9034900000000002E-4</c:v>
                </c:pt>
                <c:pt idx="4036" formatCode="General">
                  <c:v>8.45789E-4</c:v>
                </c:pt>
                <c:pt idx="4037" formatCode="General">
                  <c:v>7.9812199999999996E-4</c:v>
                </c:pt>
                <c:pt idx="4038" formatCode="General">
                  <c:v>7.4755399999999999E-4</c:v>
                </c:pt>
                <c:pt idx="4039" formatCode="General">
                  <c:v>6.94299E-4</c:v>
                </c:pt>
                <c:pt idx="4040" formatCode="General">
                  <c:v>6.3858100000000004E-4</c:v>
                </c:pt>
                <c:pt idx="4041" formatCode="General">
                  <c:v>5.8063099999999996E-4</c:v>
                </c:pt>
                <c:pt idx="4042" formatCode="General">
                  <c:v>5.2068999999999998E-4</c:v>
                </c:pt>
                <c:pt idx="4043" formatCode="General">
                  <c:v>4.5900500000000001E-4</c:v>
                </c:pt>
                <c:pt idx="4044" formatCode="General">
                  <c:v>3.9582799999999998E-4</c:v>
                </c:pt>
                <c:pt idx="4045" formatCode="General">
                  <c:v>3.31415E-4</c:v>
                </c:pt>
                <c:pt idx="4046" formatCode="General">
                  <c:v>2.6602700000000001E-4</c:v>
                </c:pt>
                <c:pt idx="4047" formatCode="General">
                  <c:v>1.9992799999999999E-4</c:v>
                </c:pt>
                <c:pt idx="4048" formatCode="General">
                  <c:v>1.3338E-4</c:v>
                </c:pt>
                <c:pt idx="4049">
                  <c:v>6.6649600000000006E-5</c:v>
                </c:pt>
                <c:pt idx="4050">
                  <c:v>-1.56855E-14</c:v>
                </c:pt>
                <c:pt idx="4051">
                  <c:v>-6.6306100000000005E-5</c:v>
                </c:pt>
                <c:pt idx="4052" formatCode="General">
                  <c:v>-1.3200899999999999E-4</c:v>
                </c:pt>
                <c:pt idx="4053" formatCode="General">
                  <c:v>-1.9685300000000001E-4</c:v>
                </c:pt>
                <c:pt idx="4054" formatCode="General">
                  <c:v>-2.6058599999999999E-4</c:v>
                </c:pt>
                <c:pt idx="4055" formatCode="General">
                  <c:v>-3.2296400000000002E-4</c:v>
                </c:pt>
                <c:pt idx="4056" formatCode="General">
                  <c:v>-3.8374600000000002E-4</c:v>
                </c:pt>
                <c:pt idx="4057" formatCode="General">
                  <c:v>-4.42702E-4</c:v>
                </c:pt>
                <c:pt idx="4058" formatCode="General">
                  <c:v>-4.9960900000000003E-4</c:v>
                </c:pt>
                <c:pt idx="4059" formatCode="General">
                  <c:v>-5.5425199999999998E-4</c:v>
                </c:pt>
                <c:pt idx="4060" formatCode="General">
                  <c:v>-6.06428E-4</c:v>
                </c:pt>
                <c:pt idx="4061" formatCode="General">
                  <c:v>-6.5594399999999999E-4</c:v>
                </c:pt>
                <c:pt idx="4062" formatCode="General">
                  <c:v>-7.0261800000000001E-4</c:v>
                </c:pt>
                <c:pt idx="4063" formatCode="General">
                  <c:v>-7.4627999999999999E-4</c:v>
                </c:pt>
                <c:pt idx="4064" formatCode="General">
                  <c:v>-7.8677499999999997E-4</c:v>
                </c:pt>
                <c:pt idx="4065" formatCode="General">
                  <c:v>-8.2395899999999998E-4</c:v>
                </c:pt>
                <c:pt idx="4066" formatCode="General">
                  <c:v>-8.5770200000000001E-4</c:v>
                </c:pt>
                <c:pt idx="4067" formatCode="General">
                  <c:v>-8.87889E-4</c:v>
                </c:pt>
                <c:pt idx="4068" formatCode="General">
                  <c:v>-9.1441999999999999E-4</c:v>
                </c:pt>
                <c:pt idx="4069" formatCode="General">
                  <c:v>-9.3720800000000003E-4</c:v>
                </c:pt>
                <c:pt idx="4070" formatCode="General">
                  <c:v>-9.5618199999999997E-4</c:v>
                </c:pt>
                <c:pt idx="4071" formatCode="General">
                  <c:v>-9.7128899999999996E-4</c:v>
                </c:pt>
                <c:pt idx="4072" formatCode="General">
                  <c:v>-9.8248699999999999E-4</c:v>
                </c:pt>
                <c:pt idx="4073" formatCode="General">
                  <c:v>-9.8975400000000002E-4</c:v>
                </c:pt>
                <c:pt idx="4074" formatCode="General">
                  <c:v>-9.9308100000000004E-4</c:v>
                </c:pt>
                <c:pt idx="4075" formatCode="General">
                  <c:v>-9.9247399999999992E-4</c:v>
                </c:pt>
                <c:pt idx="4076" formatCode="General">
                  <c:v>-9.8795799999999994E-4</c:v>
                </c:pt>
                <c:pt idx="4077" formatCode="General">
                  <c:v>-9.7956900000000001E-4</c:v>
                </c:pt>
                <c:pt idx="4078" formatCode="General">
                  <c:v>-9.6736000000000001E-4</c:v>
                </c:pt>
                <c:pt idx="4079" formatCode="General">
                  <c:v>-9.5140000000000003E-4</c:v>
                </c:pt>
                <c:pt idx="4080" formatCode="General">
                  <c:v>-9.3177099999999997E-4</c:v>
                </c:pt>
                <c:pt idx="4081" formatCode="General">
                  <c:v>-9.0856900000000002E-4</c:v>
                </c:pt>
                <c:pt idx="4082" formatCode="General">
                  <c:v>-8.8190499999999999E-4</c:v>
                </c:pt>
                <c:pt idx="4083" formatCode="General">
                  <c:v>-8.5190000000000005E-4</c:v>
                </c:pt>
                <c:pt idx="4084" formatCode="General">
                  <c:v>-8.1869099999999997E-4</c:v>
                </c:pt>
                <c:pt idx="4085" formatCode="General">
                  <c:v>-7.82425E-4</c:v>
                </c:pt>
                <c:pt idx="4086" formatCode="General">
                  <c:v>-7.4326199999999996E-4</c:v>
                </c:pt>
                <c:pt idx="4087" formatCode="General">
                  <c:v>-7.0136899999999997E-4</c:v>
                </c:pt>
                <c:pt idx="4088" formatCode="General">
                  <c:v>-6.5692699999999997E-4</c:v>
                </c:pt>
                <c:pt idx="4089" formatCode="General">
                  <c:v>-6.1012499999999999E-4</c:v>
                </c:pt>
                <c:pt idx="4090" formatCode="General">
                  <c:v>-5.6115799999999997E-4</c:v>
                </c:pt>
                <c:pt idx="4091" formatCode="General">
                  <c:v>-5.1023099999999999E-4</c:v>
                </c:pt>
                <c:pt idx="4092" formatCode="General">
                  <c:v>-4.5755500000000001E-4</c:v>
                </c:pt>
                <c:pt idx="4093" formatCode="General">
                  <c:v>-4.0334700000000003E-4</c:v>
                </c:pt>
                <c:pt idx="4094" formatCode="General">
                  <c:v>-3.47828E-4</c:v>
                </c:pt>
                <c:pt idx="4095" formatCode="General">
                  <c:v>-2.9122499999999999E-4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8-4D1D-9225-C91BBD52E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035936"/>
        <c:axId val="1170443888"/>
      </c:lineChart>
      <c:catAx>
        <c:axId val="9470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443888"/>
        <c:crosses val="autoZero"/>
        <c:auto val="1"/>
        <c:lblAlgn val="ctr"/>
        <c:lblOffset val="100"/>
        <c:noMultiLvlLbl val="0"/>
      </c:catAx>
      <c:valAx>
        <c:axId val="1170443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035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</cdr:x>
      <cdr:y>0</cdr:y>
    </cdr:from>
    <cdr:to>
      <cdr:x>1</cdr:x>
      <cdr:y>0.06556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F3010C-3BE2-4848-A6AD-5C1DE8E8BECE}"/>
            </a:ext>
          </a:extLst>
        </cdr:cNvPr>
        <cdr:cNvSpPr txBox="1"/>
      </cdr:nvSpPr>
      <cdr:spPr>
        <a:xfrm xmlns:a="http://schemas.openxmlformats.org/drawingml/2006/main">
          <a:off x="5867705" y="0"/>
          <a:ext cx="4647895" cy="381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accent3">
                  <a:lumMod val="60000"/>
                  <a:lumOff val="40000"/>
                </a:schemeClr>
              </a:solidFill>
            </a:rPr>
            <a:t>Not to scale. For explanation purposes only</a:t>
          </a: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0.52044</cdr:x>
      <cdr:y>0.33905</cdr:y>
    </cdr:from>
    <cdr:to>
      <cdr:x>0.96244</cdr:x>
      <cdr:y>0.43178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618520-1E8E-752D-1C12-91DB48E01EA2}"/>
            </a:ext>
          </a:extLst>
        </cdr:cNvPr>
        <cdr:cNvSpPr txBox="1"/>
      </cdr:nvSpPr>
      <cdr:spPr>
        <a:xfrm xmlns:a="http://schemas.openxmlformats.org/drawingml/2006/main">
          <a:off x="5472697" y="1970486"/>
          <a:ext cx="4647895" cy="538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90-110 kHz Bandwidth (30kHz -30dB point)</a:t>
          </a: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0.54071</cdr:x>
      <cdr:y>0.76907</cdr:y>
    </cdr:from>
    <cdr:to>
      <cdr:x>0.96746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5D26C97-85E1-9BE4-1B8A-0D38A4625462}"/>
            </a:ext>
          </a:extLst>
        </cdr:cNvPr>
        <cdr:cNvSpPr txBox="1"/>
      </cdr:nvSpPr>
      <cdr:spPr>
        <a:xfrm xmlns:a="http://schemas.openxmlformats.org/drawingml/2006/main">
          <a:off x="5685900" y="4469715"/>
          <a:ext cx="4487560" cy="1342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9 Pulses with phase reversal/modulation</a:t>
          </a:r>
        </a:p>
        <a:p xmlns:a="http://schemas.openxmlformats.org/drawingml/2006/main">
          <a:r>
            <a:rPr lang="en-GB" sz="2000" dirty="0" err="1">
              <a:solidFill>
                <a:schemeClr val="tx1"/>
              </a:solidFill>
            </a:rPr>
            <a:t>Eurofix</a:t>
          </a:r>
          <a:r>
            <a:rPr lang="en-GB" sz="2000" dirty="0">
              <a:solidFill>
                <a:schemeClr val="tx1"/>
              </a:solidFill>
            </a:rPr>
            <a:t> data on pulses 3-8 (+1,0,-1 us) 30bps</a:t>
          </a:r>
        </a:p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Additional data possible on ninth pulse.</a:t>
          </a:r>
          <a:br>
            <a:rPr lang="en-GB" sz="2000" dirty="0">
              <a:solidFill>
                <a:schemeClr val="tx1"/>
              </a:solidFill>
            </a:rPr>
          </a:br>
          <a:r>
            <a:rPr lang="en-GB" sz="2000" dirty="0">
              <a:solidFill>
                <a:schemeClr val="tx1"/>
              </a:solidFill>
            </a:rPr>
            <a:t>Group repetition rate identifies system</a:t>
          </a:r>
        </a:p>
        <a:p xmlns:a="http://schemas.openxmlformats.org/drawingml/2006/main">
          <a:endParaRPr lang="en-GB" sz="2000" dirty="0">
            <a:solidFill>
              <a:schemeClr val="tx1"/>
            </a:solidFill>
          </a:endParaRP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0.45835</cdr:x>
      <cdr:y>0.07483</cdr:y>
    </cdr:from>
    <cdr:to>
      <cdr:x>0.9889</cdr:x>
      <cdr:y>0.24626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400000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19834" y="434892"/>
          <a:ext cx="5579052" cy="9963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0.51551</cdr:x>
      <cdr:y>0.22</cdr:y>
    </cdr:from>
    <cdr:to>
      <cdr:x>0.95751</cdr:x>
      <cdr:y>0.38147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59FDF4C-447E-E6E4-2C34-CDC5F96E3BCD}"/>
            </a:ext>
          </a:extLst>
        </cdr:cNvPr>
        <cdr:cNvSpPr txBox="1"/>
      </cdr:nvSpPr>
      <cdr:spPr>
        <a:xfrm xmlns:a="http://schemas.openxmlformats.org/drawingml/2006/main">
          <a:off x="5420932" y="1278610"/>
          <a:ext cx="4647895" cy="938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Known Loran envelope shape allows </a:t>
          </a:r>
        </a:p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identification of reference zero crossing T0</a:t>
          </a:r>
        </a:p>
        <a:p xmlns:a="http://schemas.openxmlformats.org/drawingml/2006/main">
          <a:endParaRPr lang="en-GB" sz="2000" dirty="0">
            <a:solidFill>
              <a:schemeClr val="tx1"/>
            </a:solidFill>
          </a:endParaRPr>
        </a:p>
        <a:p xmlns:a="http://schemas.openxmlformats.org/drawingml/2006/main">
          <a:endParaRPr lang="en-GB" sz="2000" dirty="0">
            <a:solidFill>
              <a:schemeClr val="tx1"/>
            </a:solidFill>
          </a:endParaRPr>
        </a:p>
        <a:p xmlns:a="http://schemas.openxmlformats.org/drawingml/2006/main">
          <a:endParaRPr lang="en-GB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0.558</cdr:x>
      <cdr:y>0.03005</cdr:y>
    </cdr:from>
    <cdr:to>
      <cdr:x>1</cdr:x>
      <cdr:y>0.18106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F3010C-3BE2-4848-A6AD-5C1DE8E8BECE}"/>
            </a:ext>
          </a:extLst>
        </cdr:cNvPr>
        <cdr:cNvSpPr txBox="1"/>
      </cdr:nvSpPr>
      <cdr:spPr>
        <a:xfrm xmlns:a="http://schemas.openxmlformats.org/drawingml/2006/main">
          <a:off x="5867746" y="174641"/>
          <a:ext cx="4647854" cy="87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accent3">
                  <a:lumMod val="60000"/>
                  <a:lumOff val="40000"/>
                </a:schemeClr>
              </a:solidFill>
            </a:rPr>
            <a:t>Not to scale. For explanation purposes only</a:t>
          </a: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0.55722</cdr:x>
      <cdr:y>0.1875</cdr:y>
    </cdr:from>
    <cdr:to>
      <cdr:x>0.99922</cdr:x>
      <cdr:y>0.33851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618520-1E8E-752D-1C12-91DB48E01EA2}"/>
            </a:ext>
          </a:extLst>
        </cdr:cNvPr>
        <cdr:cNvSpPr txBox="1"/>
      </cdr:nvSpPr>
      <cdr:spPr>
        <a:xfrm xmlns:a="http://schemas.openxmlformats.org/drawingml/2006/main">
          <a:off x="5859502" y="1089692"/>
          <a:ext cx="4647854" cy="87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Bandwidth 30kHz (-30dB points)</a:t>
          </a:r>
        </a:p>
        <a:p xmlns:a="http://schemas.openxmlformats.org/drawingml/2006/main">
          <a:endParaRPr lang="en-GB" sz="2000" dirty="0"/>
        </a:p>
      </cdr:txBody>
    </cdr:sp>
  </cdr:relSizeAnchor>
  <cdr:relSizeAnchor xmlns:cdr="http://schemas.openxmlformats.org/drawingml/2006/chartDrawing">
    <cdr:from>
      <cdr:x>0.558</cdr:x>
      <cdr:y>0.76443</cdr:y>
    </cdr:from>
    <cdr:to>
      <cdr:x>1</cdr:x>
      <cdr:y>0.9259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5D26C97-85E1-9BE4-1B8A-0D38A4625462}"/>
            </a:ext>
          </a:extLst>
        </cdr:cNvPr>
        <cdr:cNvSpPr txBox="1"/>
      </cdr:nvSpPr>
      <cdr:spPr>
        <a:xfrm xmlns:a="http://schemas.openxmlformats.org/drawingml/2006/main">
          <a:off x="5867746" y="4442735"/>
          <a:ext cx="4647854" cy="938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9 Pulses with phase reversal/modulation</a:t>
          </a:r>
        </a:p>
        <a:p xmlns:a="http://schemas.openxmlformats.org/drawingml/2006/main">
          <a:r>
            <a:rPr lang="en-GB" sz="2000" dirty="0">
              <a:solidFill>
                <a:schemeClr val="tx1"/>
              </a:solidFill>
            </a:rPr>
            <a:t>to carry data.</a:t>
          </a:r>
          <a:br>
            <a:rPr lang="en-GB" sz="2000" dirty="0">
              <a:solidFill>
                <a:schemeClr val="tx1"/>
              </a:solidFill>
            </a:rPr>
          </a:br>
          <a:r>
            <a:rPr lang="en-GB" sz="2000" dirty="0">
              <a:solidFill>
                <a:schemeClr val="tx1"/>
              </a:solidFill>
            </a:rPr>
            <a:t>Group repetition rate identifies system</a:t>
          </a:r>
        </a:p>
        <a:p xmlns:a="http://schemas.openxmlformats.org/drawingml/2006/main">
          <a:endParaRPr lang="en-GB" sz="2000" dirty="0">
            <a:solidFill>
              <a:schemeClr val="tx1"/>
            </a:solidFill>
          </a:endParaRPr>
        </a:p>
        <a:p xmlns:a="http://schemas.openxmlformats.org/drawingml/2006/main">
          <a:endParaRPr lang="en-GB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7D63D-A32D-4928-9201-05E8928AE9DB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A2ED-B196-406F-AA0D-7E9D385C9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46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-24680" y="-76607"/>
            <a:ext cx="12216680" cy="1212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©2021 Chronos Technology: COMPANY PROPRIETARY</a:t>
            </a: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7B18AC6-B027-7040-8AEC-600C56027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44624"/>
            <a:ext cx="12216680" cy="4963966"/>
          </a:xfrm>
          <a:prstGeom prst="rect">
            <a:avLst/>
          </a:prstGeom>
        </p:spPr>
      </p:pic>
      <p:sp>
        <p:nvSpPr>
          <p:cNvPr id="15" name="Parallelogram 2">
            <a:extLst>
              <a:ext uri="{FF2B5EF4-FFF2-40B4-BE49-F238E27FC236}">
                <a16:creationId xmlns:a16="http://schemas.microsoft.com/office/drawing/2014/main" id="{5A4895F3-BF9E-D848-9099-86456BCAB43D}"/>
              </a:ext>
            </a:extLst>
          </p:cNvPr>
          <p:cNvSpPr/>
          <p:nvPr userDrawn="1"/>
        </p:nvSpPr>
        <p:spPr>
          <a:xfrm>
            <a:off x="-24680" y="4446784"/>
            <a:ext cx="12216680" cy="2443686"/>
          </a:xfrm>
          <a:prstGeom prst="flowChartManualInpu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C0C6E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261B3-5B45-0B40-9511-C8387DBC1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77" y="5811727"/>
            <a:ext cx="977631" cy="7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970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030A0"/>
              </a:buClr>
              <a:defRPr/>
            </a:lvl1pPr>
            <a:lvl2pPr>
              <a:buClr>
                <a:srgbClr val="7030A0"/>
              </a:buClr>
              <a:defRPr/>
            </a:lvl2pPr>
            <a:lvl3pPr marL="1143000" indent="-228600">
              <a:buClr>
                <a:srgbClr val="7030A0"/>
              </a:buClr>
              <a:buFont typeface="Courier New" pitchFamily="49" charset="0"/>
              <a:buChar char="o"/>
              <a:defRPr/>
            </a:lvl3pPr>
            <a:lvl4pPr>
              <a:buClr>
                <a:srgbClr val="7030A0"/>
              </a:buClr>
              <a:defRPr/>
            </a:lvl4pPr>
            <a:lvl5pPr>
              <a:buClr>
                <a:srgbClr val="7030A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17246"/>
            <a:ext cx="2844800" cy="268139"/>
          </a:xfrm>
        </p:spPr>
        <p:txBody>
          <a:bodyPr/>
          <a:lstStyle>
            <a:lvl1pPr>
              <a:defRPr sz="800"/>
            </a:lvl1pPr>
          </a:lstStyle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17246"/>
            <a:ext cx="3860800" cy="268139"/>
          </a:xfrm>
        </p:spPr>
        <p:txBody>
          <a:bodyPr/>
          <a:lstStyle>
            <a:lvl1pPr>
              <a:defRPr sz="800"/>
            </a:lvl1pPr>
          </a:lstStyle>
          <a:p>
            <a:r>
              <a:rPr lang="en-GB" dirty="0"/>
              <a:t>©2021 Chronos Technology: COMPANY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17246"/>
            <a:ext cx="2844800" cy="268139"/>
          </a:xfrm>
        </p:spPr>
        <p:txBody>
          <a:bodyPr/>
          <a:lstStyle>
            <a:lvl1pPr>
              <a:defRPr sz="800"/>
            </a:lvl1pPr>
          </a:lstStyle>
          <a:p>
            <a:fld id="{0ACC3CFE-09AC-46DC-B80A-EDF1515672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459" y="-27384"/>
            <a:ext cx="12192000" cy="1538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286390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9589" y="1556792"/>
            <a:ext cx="5472608" cy="4608512"/>
          </a:xfrm>
        </p:spPr>
        <p:txBody>
          <a:bodyPr/>
          <a:lstStyle>
            <a:lvl1pPr>
              <a:buClr>
                <a:srgbClr val="7030A0"/>
              </a:buClr>
              <a:defRPr sz="2800"/>
            </a:lvl1pPr>
            <a:lvl2pPr>
              <a:buClr>
                <a:srgbClr val="7030A0"/>
              </a:buClr>
              <a:defRPr sz="2400"/>
            </a:lvl2pPr>
            <a:lvl3pPr marL="1143000" indent="-228600">
              <a:buClr>
                <a:srgbClr val="7030A0"/>
              </a:buClr>
              <a:buFont typeface="Courier New" pitchFamily="49" charset="0"/>
              <a:buChar char="o"/>
              <a:defRPr sz="2000"/>
            </a:lvl3pPr>
            <a:lvl4pPr>
              <a:buClr>
                <a:srgbClr val="7030A0"/>
              </a:buClr>
              <a:defRPr sz="1800"/>
            </a:lvl4pPr>
            <a:lvl5pPr>
              <a:buClr>
                <a:srgbClr val="7030A0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371840" y="1556792"/>
            <a:ext cx="5472608" cy="4608512"/>
          </a:xfrm>
        </p:spPr>
        <p:txBody>
          <a:bodyPr/>
          <a:lstStyle>
            <a:lvl1pPr>
              <a:buClr>
                <a:srgbClr val="7030A0"/>
              </a:buClr>
              <a:defRPr sz="2800"/>
            </a:lvl1pPr>
            <a:lvl2pPr>
              <a:buClr>
                <a:srgbClr val="7030A0"/>
              </a:buClr>
              <a:defRPr sz="2400"/>
            </a:lvl2pPr>
            <a:lvl3pPr marL="1143000" indent="-228600">
              <a:buClr>
                <a:srgbClr val="7030A0"/>
              </a:buClr>
              <a:buFont typeface="Courier New" pitchFamily="49" charset="0"/>
              <a:buChar char="o"/>
              <a:defRPr sz="2000"/>
            </a:lvl3pPr>
            <a:lvl4pPr>
              <a:buClr>
                <a:srgbClr val="7030A0"/>
              </a:buClr>
              <a:defRPr sz="1800"/>
            </a:lvl4pPr>
            <a:lvl5pPr>
              <a:buClr>
                <a:srgbClr val="7030A0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12192000" cy="1538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EC67BD-3A54-43D0-BEAE-C2C2ACA0D84E}" type="datetime1">
              <a:rPr lang="en-GB" smtClean="0"/>
              <a:pPr/>
              <a:t>09/11/2022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©2021 Chronos Technology: COMPANY PROPRIETARY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1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0"/>
            <a:ext cx="12192000" cy="1538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400" dirty="0"/>
          </a:p>
        </p:txBody>
      </p:sp>
      <p:sp>
        <p:nvSpPr>
          <p:cNvPr id="16" name="Parallelogram 2"/>
          <p:cNvSpPr/>
          <p:nvPr userDrawn="1"/>
        </p:nvSpPr>
        <p:spPr>
          <a:xfrm>
            <a:off x="0" y="4372696"/>
            <a:ext cx="12192000" cy="2517774"/>
          </a:xfrm>
          <a:prstGeom prst="flowChartManualInpu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C0C6E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67BD-3A54-43D0-BEAE-C2C2ACA0D84E}" type="datetime1">
              <a:rPr lang="en-GB" smtClean="0"/>
              <a:pPr/>
              <a:t>09/11/2022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©2021 Chronos Technology: COMPANY PROPRIETARY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F4553-C846-2147-8A4B-EBC5A7E4F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5779409"/>
            <a:ext cx="1021904" cy="7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4037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AEC6540-64C7-9747-877E-6D8504F5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96296"/>
            <a:ext cx="11403631" cy="777240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6DAD2F-D448-354C-9ACF-03ED78E9A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4870" y="923074"/>
            <a:ext cx="11403630" cy="5385963"/>
          </a:xfrm>
          <a:prstGeom prst="rect">
            <a:avLst/>
          </a:prstGeom>
        </p:spPr>
        <p:txBody>
          <a:bodyPr/>
          <a:lstStyle>
            <a:lvl1pPr marL="274201" indent="-274201">
              <a:defRPr sz="3200"/>
            </a:lvl1pPr>
            <a:lvl2pPr marL="576072" indent="-274320">
              <a:defRPr sz="2800"/>
            </a:lvl2pPr>
            <a:lvl3pPr marL="868680" indent="-274320">
              <a:defRPr sz="2400"/>
            </a:lvl3pPr>
            <a:lvl4pPr marL="1143000" indent="-274320">
              <a:defRPr sz="2000"/>
            </a:lvl4pPr>
            <a:lvl5pPr marL="1435608" indent="-27432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CFBB8E9-F63F-2849-8D93-515C0E381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753" y="6413762"/>
            <a:ext cx="541193" cy="365125"/>
          </a:xfrm>
          <a:prstGeom prst="rect">
            <a:avLst/>
          </a:prstGeom>
        </p:spPr>
        <p:txBody>
          <a:bodyPr/>
          <a:lstStyle/>
          <a:p>
            <a:pPr algn="r"/>
            <a:fld id="{8C966FB5-52B7-6949-B0A0-AF71D5B5D070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E2EE71-3E16-456F-A199-B3D3F3F83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1" y="6609600"/>
            <a:ext cx="3860800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©2021 Chronos Technology: COMPANY PROPRIETARY</a:t>
            </a:r>
          </a:p>
        </p:txBody>
      </p:sp>
    </p:spTree>
    <p:extLst>
      <p:ext uri="{BB962C8B-B14F-4D97-AF65-F5344CB8AC3E}">
        <p14:creationId xmlns:p14="http://schemas.microsoft.com/office/powerpoint/2010/main" val="253268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955162B4-304F-5841-8C1A-37D23DCFC9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601" y="1626375"/>
            <a:ext cx="11403630" cy="4664076"/>
          </a:xfrm>
          <a:prstGeom prst="rect">
            <a:avLst/>
          </a:prstGeom>
        </p:spPr>
        <p:txBody>
          <a:bodyPr/>
          <a:lstStyle>
            <a:lvl1pPr marL="274201" indent="-274201">
              <a:defRPr/>
            </a:lvl1pPr>
            <a:lvl2pPr marL="576072" indent="-274320">
              <a:defRPr/>
            </a:lvl2pPr>
            <a:lvl3pPr marL="868680" indent="-274320">
              <a:defRPr/>
            </a:lvl3pPr>
            <a:lvl4pPr marL="1143000" indent="-274320">
              <a:defRPr/>
            </a:lvl4pPr>
            <a:lvl5pPr marL="1435608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4620E5-7604-BF40-AA2A-68D1E97B5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753" y="6413762"/>
            <a:ext cx="541193" cy="365125"/>
          </a:xfrm>
          <a:prstGeom prst="rect">
            <a:avLst/>
          </a:prstGeom>
        </p:spPr>
        <p:txBody>
          <a:bodyPr/>
          <a:lstStyle/>
          <a:p>
            <a:pPr algn="r"/>
            <a:fld id="{8C966FB5-52B7-6949-B0A0-AF71D5B5D070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98AAA9D-2041-3B4F-8508-758963B7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96296"/>
            <a:ext cx="11403631" cy="1489280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6C8C-5670-1242-B987-55F42BAD9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599" y="6479339"/>
            <a:ext cx="3860800" cy="233968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©2021 Chronos Technology: COMPANY PROPRIETARY</a:t>
            </a:r>
          </a:p>
        </p:txBody>
      </p:sp>
    </p:spTree>
    <p:extLst>
      <p:ext uri="{BB962C8B-B14F-4D97-AF65-F5344CB8AC3E}">
        <p14:creationId xmlns:p14="http://schemas.microsoft.com/office/powerpoint/2010/main" val="28088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130705"/>
            <a:ext cx="9407174" cy="8318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7049" y="1261532"/>
            <a:ext cx="11260666" cy="52154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 marL="457086" indent="-231717"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11582400" cy="533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F0D1B0A-8A9E-C84E-96A6-E308A2436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20A4C-FC3F-214D-AA80-1DACD9B135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5733256"/>
            <a:ext cx="1143896" cy="8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809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Calibri Head 40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67BD-3A54-43D0-BEAE-C2C2ACA0D84E}" type="datetime1">
              <a:rPr lang="en-GB" smtClean="0"/>
              <a:pPr/>
              <a:t>09/11/2022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©2021 Chronos Technology: COMPANY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3CFE-09AC-46DC-B80A-EDF1515672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6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70" r:id="rId6"/>
    <p:sldLayoutId id="2147483671" r:id="rId7"/>
    <p:sldLayoutId id="2147483672" r:id="rId8"/>
    <p:sldLayoutId id="2147483675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030A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030A0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openclipart.org/detail/296351/desktop-computer-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FEE4D7-9E0A-CC49-8EEE-3C398E02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34C8B-6111-C649-A205-D260D3E7B9B1}"/>
              </a:ext>
            </a:extLst>
          </p:cNvPr>
          <p:cNvSpPr txBox="1"/>
          <p:nvPr/>
        </p:nvSpPr>
        <p:spPr>
          <a:xfrm>
            <a:off x="623392" y="5112052"/>
            <a:ext cx="1180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0" i="0" dirty="0">
                <a:solidFill>
                  <a:srgbClr val="000000"/>
                </a:solidFill>
                <a:effectLst/>
                <a:latin typeface="Nunito" pitchFamily="2" charset="0"/>
              </a:rPr>
              <a:t>eLoran as an Alternative Timing Source</a:t>
            </a:r>
            <a:br>
              <a:rPr lang="en-GB" sz="4000" b="0" i="0" dirty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en-GB" sz="2800" dirty="0">
                <a:solidFill>
                  <a:schemeClr val="bg1"/>
                </a:solidFill>
              </a:rPr>
              <a:t>Tony Flavin – Chronos Technology</a:t>
            </a:r>
          </a:p>
          <a:p>
            <a:r>
              <a:rPr lang="en-GB" sz="2800" dirty="0">
                <a:solidFill>
                  <a:schemeClr val="bg1"/>
                </a:solidFill>
              </a:rPr>
              <a:t>10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 November 2022 </a:t>
            </a:r>
            <a:r>
              <a:rPr lang="en-GB" sz="1000" dirty="0">
                <a:solidFill>
                  <a:schemeClr val="bg1"/>
                </a:solidFill>
              </a:rPr>
              <a:t>(V1.1)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6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4AE2-6447-C66C-D608-5EE2117BBA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753" y="6413762"/>
            <a:ext cx="54119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CC3CFE-09AC-46DC-B80A-EDF151567262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F3BCA-D26A-21B2-C241-93285702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96296"/>
            <a:ext cx="11403631" cy="1489280"/>
          </a:xfrm>
        </p:spPr>
        <p:txBody>
          <a:bodyPr anchor="t">
            <a:normAutofit/>
          </a:bodyPr>
          <a:lstStyle/>
          <a:p>
            <a:r>
              <a:rPr lang="en-GB" dirty="0"/>
              <a:t>FFT of three days of ASF noise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EBCC-DA6C-BFEF-3619-7106695B0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599" y="6479339"/>
            <a:ext cx="3860800" cy="233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800" dirty="0"/>
              <a:t>©2022 Chronos Technology: COMPANY PROPRIETARY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37D7FC2-9CBB-1C25-134A-F1E7C929D5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09600" y="6617246"/>
            <a:ext cx="2844800" cy="268139"/>
          </a:xfrm>
        </p:spPr>
        <p:txBody>
          <a:bodyPr/>
          <a:lstStyle/>
          <a:p>
            <a:pPr>
              <a:spcAft>
                <a:spcPts val="600"/>
              </a:spcAft>
            </a:pPr>
            <a:fld id="{19847CD8-3F82-4768-B8DA-B11E5266A523}" type="datetime1">
              <a:rPr lang="en-GB" smtClean="0"/>
              <a:pPr>
                <a:spcAft>
                  <a:spcPts val="600"/>
                </a:spcAft>
              </a:pPr>
              <a:t>09/11/2022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AACC69-9ABA-48BC-8EAE-7F27988DB78A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4424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Vertical scale completely arbitrary</a:t>
            </a:r>
          </a:p>
          <a:p>
            <a:r>
              <a:rPr lang="en-GB" dirty="0"/>
              <a:t>338473 point FFT</a:t>
            </a:r>
          </a:p>
          <a:p>
            <a:pPr lvl="1"/>
            <a:r>
              <a:rPr lang="en-GB" dirty="0"/>
              <a:t>Yes the </a:t>
            </a:r>
            <a:r>
              <a:rPr lang="en-GB" dirty="0" err="1"/>
              <a:t>fftw</a:t>
            </a:r>
            <a:r>
              <a:rPr lang="en-GB" dirty="0"/>
              <a:t> library can do that!</a:t>
            </a:r>
          </a:p>
          <a:p>
            <a:pPr lvl="1"/>
            <a:r>
              <a:rPr lang="en-GB" dirty="0"/>
              <a:t>No prefiltering of data</a:t>
            </a:r>
          </a:p>
          <a:p>
            <a:r>
              <a:rPr lang="en-GB" dirty="0"/>
              <a:t>Nothing unexpected</a:t>
            </a:r>
          </a:p>
          <a:p>
            <a:r>
              <a:rPr lang="en-GB" dirty="0"/>
              <a:t>Not enough data yet to see any Day/Night effects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276F7-D114-B327-46E7-5BB52186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592" y="840936"/>
            <a:ext cx="73563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4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BC35-80AA-2519-391A-48F9C2B6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NPL Time over eLoran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3918-2794-0E86-7F83-FA91EA13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 2023 we will “Upgrade” Anthorn to provide UTC</a:t>
            </a:r>
            <a:r>
              <a:rPr lang="en-GB" sz="2400" dirty="0"/>
              <a:t>(NPL)</a:t>
            </a:r>
          </a:p>
          <a:p>
            <a:r>
              <a:rPr lang="en-GB" dirty="0"/>
              <a:t>Will Transmit the UK National timescale from NPL</a:t>
            </a:r>
          </a:p>
          <a:p>
            <a:r>
              <a:rPr lang="en-GB" dirty="0"/>
              <a:t>Connecting Anthorn to the new Strathclyde NPL RETSI node</a:t>
            </a:r>
          </a:p>
          <a:p>
            <a:r>
              <a:rPr lang="en-GB" dirty="0"/>
              <a:t>Initially using two way satellite transfer between Strathclyde and Anthorn</a:t>
            </a:r>
          </a:p>
          <a:p>
            <a:pPr lvl="1"/>
            <a:r>
              <a:rPr lang="en-GB" dirty="0"/>
              <a:t>Any available time transfer method/protocol could be used.</a:t>
            </a:r>
          </a:p>
          <a:p>
            <a:r>
              <a:rPr lang="en-GB" dirty="0"/>
              <a:t>On site Caesiums at Anthorn will be trained to UTC</a:t>
            </a:r>
            <a:r>
              <a:rPr lang="en-GB" sz="3200" dirty="0"/>
              <a:t>(NPL)</a:t>
            </a:r>
          </a:p>
          <a:p>
            <a:pPr lvl="1"/>
            <a:r>
              <a:rPr lang="en-GB" dirty="0"/>
              <a:t>On site Caesiums once tuned giving Parts in 10-14 performance</a:t>
            </a:r>
          </a:p>
          <a:p>
            <a:pPr lvl="1"/>
            <a:r>
              <a:rPr lang="en-GB" dirty="0"/>
              <a:t>Holdover in case of GNSS issues assured</a:t>
            </a:r>
          </a:p>
          <a:p>
            <a:r>
              <a:rPr lang="en-GB" dirty="0"/>
              <a:t>Fallback to UTC</a:t>
            </a:r>
            <a:r>
              <a:rPr lang="en-GB" sz="2400" dirty="0"/>
              <a:t>(USNO) </a:t>
            </a:r>
            <a:r>
              <a:rPr lang="en-GB" dirty="0"/>
              <a:t>if required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91592-BEE4-08E0-C8AF-92713ACB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9C9B-15C0-DC52-EA41-ED30DADB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7B61-E59F-4FF0-8BAE-CD50D47C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41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8838B-B69B-F521-1B5E-1A4AA108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21C0-28C0-9A77-C48D-85FEDCA5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D17A1-925C-39D7-51EB-974420FAB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1582400" cy="1143000"/>
          </a:xfrm>
        </p:spPr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6B672-AA50-D7CA-29C4-B6D44F1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r>
              <a:rPr lang="en-GB" dirty="0"/>
              <a:t>A service proposition for a UK wide Timing service</a:t>
            </a:r>
          </a:p>
          <a:p>
            <a:r>
              <a:rPr lang="en-GB" dirty="0"/>
              <a:t>Comparable timing performance to GNSS</a:t>
            </a:r>
          </a:p>
          <a:p>
            <a:r>
              <a:rPr lang="en-GB" dirty="0"/>
              <a:t>Able to operate in GNSS blackspots</a:t>
            </a:r>
          </a:p>
          <a:p>
            <a:r>
              <a:rPr lang="en-GB" dirty="0"/>
              <a:t>Able to penetrate inside buildings and other GNSS blackspots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70F0-D32E-3078-F1DF-B59EFA2EE9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616700"/>
            <a:ext cx="2844800" cy="268288"/>
          </a:xfrm>
        </p:spPr>
        <p:txBody>
          <a:bodyPr/>
          <a:lstStyle/>
          <a:p>
            <a:fld id="{0ACC3CFE-09AC-46DC-B80A-EDF1515672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66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">
            <a:extLst>
              <a:ext uri="{FF2B5EF4-FFF2-40B4-BE49-F238E27FC236}">
                <a16:creationId xmlns:a16="http://schemas.microsoft.com/office/drawing/2014/main" id="{768C1AB4-F8AE-2255-42B6-54F583A9A5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5BC35-80AA-2519-391A-48F9C2B6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3918-2794-0E86-7F83-FA91EA13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eLoran IS coming back for timing and ultimately navigation</a:t>
            </a:r>
          </a:p>
          <a:p>
            <a:r>
              <a:rPr lang="en-GB" dirty="0"/>
              <a:t>It will be available across the whole of the UK</a:t>
            </a:r>
          </a:p>
          <a:p>
            <a:r>
              <a:rPr lang="en-GB" dirty="0"/>
              <a:t>It will reach places that GNSS cannot</a:t>
            </a:r>
          </a:p>
          <a:p>
            <a:r>
              <a:rPr lang="en-GB" dirty="0"/>
              <a:t>It IS a complementary technology that can be used in conjunction with GNSS</a:t>
            </a:r>
          </a:p>
          <a:p>
            <a:r>
              <a:rPr lang="en-GB"/>
              <a:t>Combined eLoran</a:t>
            </a:r>
            <a:r>
              <a:rPr lang="en-GB" dirty="0"/>
              <a:t>/GNSS can reduce the cost of holdover oscillators due to the overall increased availability</a:t>
            </a:r>
          </a:p>
          <a:p>
            <a:r>
              <a:rPr lang="en-GB" dirty="0"/>
              <a:t>Start putting it into future system designs now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91592-BEE4-08E0-C8AF-92713ACB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9C9B-15C0-DC52-EA41-ED30DADB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©2021 Chronos Technology: COMPANY PROPRIETARY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47B61-E59F-4FF0-8BAE-CD50D47C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88FEF2-E629-9F4C-BA72-41F34143A331}"/>
              </a:ext>
            </a:extLst>
          </p:cNvPr>
          <p:cNvSpPr txBox="1"/>
          <p:nvPr/>
        </p:nvSpPr>
        <p:spPr>
          <a:xfrm>
            <a:off x="407368" y="42930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407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42A3-E966-7DEC-35F2-536F4C52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9CF9-F2CB-976D-2391-F862CF89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non-sky based source of timing</a:t>
            </a:r>
          </a:p>
          <a:p>
            <a:pPr lvl="1"/>
            <a:r>
              <a:rPr lang="en-GB" dirty="0"/>
              <a:t>And Navigation</a:t>
            </a:r>
          </a:p>
          <a:p>
            <a:r>
              <a:rPr lang="en-GB" dirty="0"/>
              <a:t>Similar performance to GNSS</a:t>
            </a:r>
          </a:p>
          <a:p>
            <a:pPr lvl="1"/>
            <a:r>
              <a:rPr lang="en-GB" dirty="0"/>
              <a:t>Fully meeting requirements for most applications</a:t>
            </a:r>
          </a:p>
          <a:p>
            <a:r>
              <a:rPr lang="en-GB" dirty="0"/>
              <a:t>Harder to Jam</a:t>
            </a:r>
          </a:p>
          <a:p>
            <a:pPr lvl="1"/>
            <a:r>
              <a:rPr lang="en-GB" dirty="0"/>
              <a:t>Much higher level Ground based signals</a:t>
            </a:r>
          </a:p>
          <a:p>
            <a:r>
              <a:rPr lang="en-GB" dirty="0"/>
              <a:t>Penetrates Buildings, Ground and Water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F6F7-A9DB-8E1D-0112-3D529BB0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0EECA-2B25-3DB1-985B-886CFFCB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39F99-76FE-FBB2-E731-88A685CC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62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8179-0574-4FDD-9DD0-D8733D54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" y="274441"/>
            <a:ext cx="11582400" cy="1143000"/>
          </a:xfrm>
        </p:spPr>
        <p:txBody>
          <a:bodyPr>
            <a:normAutofit/>
          </a:bodyPr>
          <a:lstStyle/>
          <a:p>
            <a:r>
              <a:rPr lang="en-GB" dirty="0"/>
              <a:t>The eLoran LF Pulse</a:t>
            </a:r>
            <a:br>
              <a:rPr lang="en-GB" dirty="0"/>
            </a:br>
            <a:r>
              <a:rPr lang="en-GB" sz="1800" dirty="0"/>
              <a:t>(Master Shown = Secondaries do not have the 9</a:t>
            </a:r>
            <a:r>
              <a:rPr lang="en-GB" sz="1800" baseline="30000" dirty="0"/>
              <a:t>th</a:t>
            </a:r>
            <a:r>
              <a:rPr lang="en-GB" sz="1800" dirty="0"/>
              <a:t> pulse)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BB8178-637E-4476-925F-C27FFDA10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782911"/>
              </p:ext>
            </p:extLst>
          </p:nvPr>
        </p:nvGraphicFramePr>
        <p:xfrm>
          <a:off x="819084" y="393005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CCA62F-43FE-4C7D-A8BD-66ADE4E93997}"/>
              </a:ext>
            </a:extLst>
          </p:cNvPr>
          <p:cNvCxnSpPr/>
          <p:nvPr/>
        </p:nvCxnSpPr>
        <p:spPr>
          <a:xfrm flipH="1">
            <a:off x="609600" y="1772816"/>
            <a:ext cx="419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CD64A-0793-49E9-B11D-8B3DABA719D0}"/>
              </a:ext>
            </a:extLst>
          </p:cNvPr>
          <p:cNvCxnSpPr>
            <a:cxnSpLocks/>
          </p:cNvCxnSpPr>
          <p:nvPr/>
        </p:nvCxnSpPr>
        <p:spPr>
          <a:xfrm flipH="1">
            <a:off x="609600" y="3429000"/>
            <a:ext cx="10598968" cy="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A9E63-A3F9-4CE9-9017-32091B089A4E}"/>
              </a:ext>
            </a:extLst>
          </p:cNvPr>
          <p:cNvCxnSpPr/>
          <p:nvPr/>
        </p:nvCxnSpPr>
        <p:spPr>
          <a:xfrm>
            <a:off x="838200" y="1772816"/>
            <a:ext cx="0" cy="1656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49EB08-0098-48AF-ADF4-7EEC79405C20}"/>
              </a:ext>
            </a:extLst>
          </p:cNvPr>
          <p:cNvCxnSpPr/>
          <p:nvPr/>
        </p:nvCxnSpPr>
        <p:spPr>
          <a:xfrm flipH="1">
            <a:off x="609600" y="2492896"/>
            <a:ext cx="419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1CBAC-F677-46B9-AE8C-6395045564B9}"/>
              </a:ext>
            </a:extLst>
          </p:cNvPr>
          <p:cNvCxnSpPr/>
          <p:nvPr/>
        </p:nvCxnSpPr>
        <p:spPr>
          <a:xfrm>
            <a:off x="1199456" y="3429000"/>
            <a:ext cx="0" cy="27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267949-C8EC-434E-B384-89DA9C65787C}"/>
              </a:ext>
            </a:extLst>
          </p:cNvPr>
          <p:cNvCxnSpPr>
            <a:cxnSpLocks/>
          </p:cNvCxnSpPr>
          <p:nvPr/>
        </p:nvCxnSpPr>
        <p:spPr>
          <a:xfrm>
            <a:off x="2855640" y="1772816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C07768-414D-4CB0-B2B4-D4765E09CA0D}"/>
              </a:ext>
            </a:extLst>
          </p:cNvPr>
          <p:cNvCxnSpPr>
            <a:cxnSpLocks/>
          </p:cNvCxnSpPr>
          <p:nvPr/>
        </p:nvCxnSpPr>
        <p:spPr>
          <a:xfrm>
            <a:off x="6096000" y="1772816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66438-CBD7-453B-9D7B-6759B222BE9D}"/>
              </a:ext>
            </a:extLst>
          </p:cNvPr>
          <p:cNvCxnSpPr/>
          <p:nvPr/>
        </p:nvCxnSpPr>
        <p:spPr>
          <a:xfrm>
            <a:off x="1199456" y="5589240"/>
            <a:ext cx="1656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2D66C2-045D-4A97-9415-3F4CBBB08484}"/>
              </a:ext>
            </a:extLst>
          </p:cNvPr>
          <p:cNvCxnSpPr>
            <a:cxnSpLocks/>
          </p:cNvCxnSpPr>
          <p:nvPr/>
        </p:nvCxnSpPr>
        <p:spPr>
          <a:xfrm>
            <a:off x="1199456" y="6093296"/>
            <a:ext cx="48965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51C939-0364-4CB1-8417-60D9B7B79ADA}"/>
              </a:ext>
            </a:extLst>
          </p:cNvPr>
          <p:cNvCxnSpPr>
            <a:cxnSpLocks/>
          </p:cNvCxnSpPr>
          <p:nvPr/>
        </p:nvCxnSpPr>
        <p:spPr>
          <a:xfrm>
            <a:off x="1919536" y="1916832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7B731E-C28E-41B3-B49A-C9DE637DDF70}"/>
              </a:ext>
            </a:extLst>
          </p:cNvPr>
          <p:cNvCxnSpPr>
            <a:cxnSpLocks/>
          </p:cNvCxnSpPr>
          <p:nvPr/>
        </p:nvCxnSpPr>
        <p:spPr>
          <a:xfrm>
            <a:off x="1199456" y="5085184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F47AEA-161F-48E5-B595-9819D104E037}"/>
              </a:ext>
            </a:extLst>
          </p:cNvPr>
          <p:cNvSpPr txBox="1"/>
          <p:nvPr/>
        </p:nvSpPr>
        <p:spPr>
          <a:xfrm>
            <a:off x="819084" y="269516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05BF11-6704-4A99-A1AD-21A77F2071F1}"/>
              </a:ext>
            </a:extLst>
          </p:cNvPr>
          <p:cNvSpPr txBox="1"/>
          <p:nvPr/>
        </p:nvSpPr>
        <p:spPr>
          <a:xfrm>
            <a:off x="592426" y="18936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AEAAEB-7E78-4AF6-B1FF-0D3292585431}"/>
              </a:ext>
            </a:extLst>
          </p:cNvPr>
          <p:cNvCxnSpPr>
            <a:cxnSpLocks/>
          </p:cNvCxnSpPr>
          <p:nvPr/>
        </p:nvCxnSpPr>
        <p:spPr>
          <a:xfrm>
            <a:off x="1055440" y="2483566"/>
            <a:ext cx="0" cy="945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2C3EEF-F67D-41C2-B787-0D4EB927BEC3}"/>
              </a:ext>
            </a:extLst>
          </p:cNvPr>
          <p:cNvSpPr txBox="1"/>
          <p:nvPr/>
        </p:nvSpPr>
        <p:spPr>
          <a:xfrm>
            <a:off x="4748089" y="2474751"/>
            <a:ext cx="154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100kHz carrier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8E822-9C2B-40EC-AF64-BBD4C849D558}"/>
              </a:ext>
            </a:extLst>
          </p:cNvPr>
          <p:cNvSpPr txBox="1"/>
          <p:nvPr/>
        </p:nvSpPr>
        <p:spPr>
          <a:xfrm>
            <a:off x="3230053" y="578029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6E3CF-45DA-4D27-B4A8-2F2E57F3A3EA}"/>
              </a:ext>
            </a:extLst>
          </p:cNvPr>
          <p:cNvSpPr txBox="1"/>
          <p:nvPr/>
        </p:nvSpPr>
        <p:spPr>
          <a:xfrm>
            <a:off x="2003415" y="52872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65us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371F7A-7FA5-4A0F-85F9-DD2F05AF3FDD}"/>
              </a:ext>
            </a:extLst>
          </p:cNvPr>
          <p:cNvSpPr txBox="1"/>
          <p:nvPr/>
        </p:nvSpPr>
        <p:spPr>
          <a:xfrm>
            <a:off x="1249833" y="472518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F537AA-88AD-42BF-86F1-B78C99643996}"/>
              </a:ext>
            </a:extLst>
          </p:cNvPr>
          <p:cNvSpPr txBox="1"/>
          <p:nvPr/>
        </p:nvSpPr>
        <p:spPr>
          <a:xfrm>
            <a:off x="1721276" y="13525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B423F5-F42F-4963-97DD-EB6506208D62}"/>
              </a:ext>
            </a:extLst>
          </p:cNvPr>
          <p:cNvCxnSpPr>
            <a:cxnSpLocks/>
          </p:cNvCxnSpPr>
          <p:nvPr/>
        </p:nvCxnSpPr>
        <p:spPr>
          <a:xfrm>
            <a:off x="5624611" y="739108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C9F256-0626-2BCA-F711-2F1F0FC6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3863" y="2834928"/>
            <a:ext cx="30289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98805-F8B8-6357-BB52-FD6C4CA4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enemy ---- Skywave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9862-6138-FF60-371E-03AA2217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EE3E9-4A9E-805B-AA48-D4336D30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4" y="6617246"/>
            <a:ext cx="3860800" cy="268139"/>
          </a:xfrm>
        </p:spPr>
        <p:txBody>
          <a:bodyPr/>
          <a:lstStyle/>
          <a:p>
            <a:r>
              <a:rPr lang="en-GB" dirty="0"/>
              <a:t>©2022</a:t>
            </a:r>
          </a:p>
          <a:p>
            <a:r>
              <a:rPr lang="en-GB" dirty="0"/>
              <a:t>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BF81-8901-726A-DF82-161BF06A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Floating globe showing Asia">
            <a:extLst>
              <a:ext uri="{FF2B5EF4-FFF2-40B4-BE49-F238E27FC236}">
                <a16:creationId xmlns:a16="http://schemas.microsoft.com/office/drawing/2014/main" id="{3A3CC4C9-64A1-F49B-DF27-41C55DAE6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5974" r="11019" b="19477"/>
          <a:stretch/>
        </p:blipFill>
        <p:spPr>
          <a:xfrm>
            <a:off x="6172312" y="1417638"/>
            <a:ext cx="5247977" cy="5035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1741602-A9D4-FE4E-8421-D458B814E1C3}"/>
              </a:ext>
            </a:extLst>
          </p:cNvPr>
          <p:cNvSpPr/>
          <p:nvPr/>
        </p:nvSpPr>
        <p:spPr>
          <a:xfrm>
            <a:off x="5951986" y="1052736"/>
            <a:ext cx="5688630" cy="5616624"/>
          </a:xfrm>
          <a:prstGeom prst="ellipse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4C5531-F469-936E-8899-EEA2C74635D1}"/>
              </a:ext>
            </a:extLst>
          </p:cNvPr>
          <p:cNvSpPr/>
          <p:nvPr/>
        </p:nvSpPr>
        <p:spPr>
          <a:xfrm rot="1998098">
            <a:off x="6775854" y="1418448"/>
            <a:ext cx="568867" cy="2804746"/>
          </a:xfrm>
          <a:custGeom>
            <a:avLst/>
            <a:gdLst>
              <a:gd name="connsiteX0" fmla="*/ 1435355 w 1493229"/>
              <a:gd name="connsiteY0" fmla="*/ 0 h 2905246"/>
              <a:gd name="connsiteX1" fmla="*/ 95 w 1493229"/>
              <a:gd name="connsiteY1" fmla="*/ 1446836 h 2905246"/>
              <a:gd name="connsiteX2" fmla="*/ 1493229 w 1493229"/>
              <a:gd name="connsiteY2" fmla="*/ 2905246 h 29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229" h="2905246">
                <a:moveTo>
                  <a:pt x="1435355" y="0"/>
                </a:moveTo>
                <a:cubicBezTo>
                  <a:pt x="712902" y="481314"/>
                  <a:pt x="-9551" y="962628"/>
                  <a:pt x="95" y="1446836"/>
                </a:cubicBezTo>
                <a:cubicBezTo>
                  <a:pt x="9741" y="1931044"/>
                  <a:pt x="1227011" y="2693044"/>
                  <a:pt x="1493229" y="2905246"/>
                </a:cubicBezTo>
              </a:path>
            </a:pathLst>
          </a:cu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DA1D59-8E14-4BDF-23A8-2F64A897E53D}"/>
              </a:ext>
            </a:extLst>
          </p:cNvPr>
          <p:cNvSpPr/>
          <p:nvPr/>
        </p:nvSpPr>
        <p:spPr>
          <a:xfrm rot="1998098">
            <a:off x="6164867" y="1213358"/>
            <a:ext cx="1215849" cy="2867132"/>
          </a:xfrm>
          <a:custGeom>
            <a:avLst/>
            <a:gdLst>
              <a:gd name="connsiteX0" fmla="*/ 1435355 w 1493229"/>
              <a:gd name="connsiteY0" fmla="*/ 0 h 2905246"/>
              <a:gd name="connsiteX1" fmla="*/ 95 w 1493229"/>
              <a:gd name="connsiteY1" fmla="*/ 1446836 h 2905246"/>
              <a:gd name="connsiteX2" fmla="*/ 1493229 w 1493229"/>
              <a:gd name="connsiteY2" fmla="*/ 2905246 h 29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229" h="2905246">
                <a:moveTo>
                  <a:pt x="1435355" y="0"/>
                </a:moveTo>
                <a:cubicBezTo>
                  <a:pt x="712902" y="481314"/>
                  <a:pt x="-9551" y="962628"/>
                  <a:pt x="95" y="1446836"/>
                </a:cubicBezTo>
                <a:cubicBezTo>
                  <a:pt x="9741" y="1931044"/>
                  <a:pt x="1227011" y="2693044"/>
                  <a:pt x="1493229" y="2905246"/>
                </a:cubicBezTo>
              </a:path>
            </a:pathLst>
          </a:custGeom>
          <a:noFill/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DA6631-EA57-922C-22ED-41599F53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36" y="1415281"/>
            <a:ext cx="5092507" cy="489403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Good name for Bond Villain</a:t>
            </a:r>
          </a:p>
          <a:p>
            <a:r>
              <a:rPr lang="en-GB" dirty="0"/>
              <a:t>Reflections off of the Ionosphere creates a delayed signal at the receiver.</a:t>
            </a:r>
          </a:p>
          <a:p>
            <a:r>
              <a:rPr lang="en-GB" dirty="0"/>
              <a:t>This is why CW systems such as MSF DCF etc are poor candidates</a:t>
            </a:r>
          </a:p>
          <a:p>
            <a:r>
              <a:rPr lang="en-GB" dirty="0"/>
              <a:t>Unlike GPS with urban canyon reflections. This villain is easily defeated by eLoran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82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8179-0574-4FDD-9DD0-D8733D54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" y="274441"/>
            <a:ext cx="11582400" cy="1143000"/>
          </a:xfrm>
        </p:spPr>
        <p:txBody>
          <a:bodyPr/>
          <a:lstStyle/>
          <a:p>
            <a:r>
              <a:rPr lang="en-GB" dirty="0"/>
              <a:t>The eLoran LF Pulse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BB8178-637E-4476-925F-C27FFDA100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084" y="393005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CCA62F-43FE-4C7D-A8BD-66ADE4E93997}"/>
              </a:ext>
            </a:extLst>
          </p:cNvPr>
          <p:cNvCxnSpPr/>
          <p:nvPr/>
        </p:nvCxnSpPr>
        <p:spPr>
          <a:xfrm flipH="1">
            <a:off x="609600" y="1772816"/>
            <a:ext cx="419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CD64A-0793-49E9-B11D-8B3DABA719D0}"/>
              </a:ext>
            </a:extLst>
          </p:cNvPr>
          <p:cNvCxnSpPr>
            <a:cxnSpLocks/>
          </p:cNvCxnSpPr>
          <p:nvPr/>
        </p:nvCxnSpPr>
        <p:spPr>
          <a:xfrm flipH="1">
            <a:off x="609600" y="3429000"/>
            <a:ext cx="10598968" cy="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A9E63-A3F9-4CE9-9017-32091B089A4E}"/>
              </a:ext>
            </a:extLst>
          </p:cNvPr>
          <p:cNvCxnSpPr/>
          <p:nvPr/>
        </p:nvCxnSpPr>
        <p:spPr>
          <a:xfrm>
            <a:off x="838200" y="1772816"/>
            <a:ext cx="0" cy="1656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49EB08-0098-48AF-ADF4-7EEC79405C20}"/>
              </a:ext>
            </a:extLst>
          </p:cNvPr>
          <p:cNvCxnSpPr/>
          <p:nvPr/>
        </p:nvCxnSpPr>
        <p:spPr>
          <a:xfrm flipH="1">
            <a:off x="609600" y="2492896"/>
            <a:ext cx="4190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1CBAC-F677-46B9-AE8C-6395045564B9}"/>
              </a:ext>
            </a:extLst>
          </p:cNvPr>
          <p:cNvCxnSpPr/>
          <p:nvPr/>
        </p:nvCxnSpPr>
        <p:spPr>
          <a:xfrm>
            <a:off x="1199456" y="3429000"/>
            <a:ext cx="0" cy="27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267949-C8EC-434E-B384-89DA9C65787C}"/>
              </a:ext>
            </a:extLst>
          </p:cNvPr>
          <p:cNvCxnSpPr>
            <a:cxnSpLocks/>
          </p:cNvCxnSpPr>
          <p:nvPr/>
        </p:nvCxnSpPr>
        <p:spPr>
          <a:xfrm>
            <a:off x="2855640" y="1772816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C07768-414D-4CB0-B2B4-D4765E09CA0D}"/>
              </a:ext>
            </a:extLst>
          </p:cNvPr>
          <p:cNvCxnSpPr>
            <a:cxnSpLocks/>
          </p:cNvCxnSpPr>
          <p:nvPr/>
        </p:nvCxnSpPr>
        <p:spPr>
          <a:xfrm>
            <a:off x="6096000" y="1772816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366438-CBD7-453B-9D7B-6759B222BE9D}"/>
              </a:ext>
            </a:extLst>
          </p:cNvPr>
          <p:cNvCxnSpPr/>
          <p:nvPr/>
        </p:nvCxnSpPr>
        <p:spPr>
          <a:xfrm>
            <a:off x="1199456" y="5589240"/>
            <a:ext cx="16561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2D66C2-045D-4A97-9415-3F4CBBB08484}"/>
              </a:ext>
            </a:extLst>
          </p:cNvPr>
          <p:cNvCxnSpPr>
            <a:cxnSpLocks/>
          </p:cNvCxnSpPr>
          <p:nvPr/>
        </p:nvCxnSpPr>
        <p:spPr>
          <a:xfrm>
            <a:off x="1199456" y="6093296"/>
            <a:ext cx="48965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51C939-0364-4CB1-8417-60D9B7B79ADA}"/>
              </a:ext>
            </a:extLst>
          </p:cNvPr>
          <p:cNvCxnSpPr>
            <a:cxnSpLocks/>
          </p:cNvCxnSpPr>
          <p:nvPr/>
        </p:nvCxnSpPr>
        <p:spPr>
          <a:xfrm>
            <a:off x="1919536" y="1916832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7B731E-C28E-41B3-B49A-C9DE637DDF70}"/>
              </a:ext>
            </a:extLst>
          </p:cNvPr>
          <p:cNvCxnSpPr>
            <a:cxnSpLocks/>
          </p:cNvCxnSpPr>
          <p:nvPr/>
        </p:nvCxnSpPr>
        <p:spPr>
          <a:xfrm>
            <a:off x="1199456" y="5085184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F47AEA-161F-48E5-B595-9819D104E037}"/>
              </a:ext>
            </a:extLst>
          </p:cNvPr>
          <p:cNvSpPr txBox="1"/>
          <p:nvPr/>
        </p:nvSpPr>
        <p:spPr>
          <a:xfrm>
            <a:off x="819084" y="269516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05BF11-6704-4A99-A1AD-21A77F2071F1}"/>
              </a:ext>
            </a:extLst>
          </p:cNvPr>
          <p:cNvSpPr txBox="1"/>
          <p:nvPr/>
        </p:nvSpPr>
        <p:spPr>
          <a:xfrm>
            <a:off x="592426" y="18936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AEAAEB-7E78-4AF6-B1FF-0D3292585431}"/>
              </a:ext>
            </a:extLst>
          </p:cNvPr>
          <p:cNvCxnSpPr>
            <a:cxnSpLocks/>
          </p:cNvCxnSpPr>
          <p:nvPr/>
        </p:nvCxnSpPr>
        <p:spPr>
          <a:xfrm>
            <a:off x="1055440" y="2483566"/>
            <a:ext cx="0" cy="945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B2C3EEF-F67D-41C2-B787-0D4EB927BEC3}"/>
              </a:ext>
            </a:extLst>
          </p:cNvPr>
          <p:cNvSpPr txBox="1"/>
          <p:nvPr/>
        </p:nvSpPr>
        <p:spPr>
          <a:xfrm>
            <a:off x="4748089" y="2474751"/>
            <a:ext cx="154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100kHz carrier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8E822-9C2B-40EC-AF64-BBD4C849D558}"/>
              </a:ext>
            </a:extLst>
          </p:cNvPr>
          <p:cNvSpPr txBox="1"/>
          <p:nvPr/>
        </p:nvSpPr>
        <p:spPr>
          <a:xfrm>
            <a:off x="3230053" y="578029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6E3CF-45DA-4D27-B4A8-2F2E57F3A3EA}"/>
              </a:ext>
            </a:extLst>
          </p:cNvPr>
          <p:cNvSpPr txBox="1"/>
          <p:nvPr/>
        </p:nvSpPr>
        <p:spPr>
          <a:xfrm>
            <a:off x="2003415" y="528727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65us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371F7A-7FA5-4A0F-85F9-DD2F05AF3FDD}"/>
              </a:ext>
            </a:extLst>
          </p:cNvPr>
          <p:cNvSpPr txBox="1"/>
          <p:nvPr/>
        </p:nvSpPr>
        <p:spPr>
          <a:xfrm>
            <a:off x="1249833" y="472518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F537AA-88AD-42BF-86F1-B78C99643996}"/>
              </a:ext>
            </a:extLst>
          </p:cNvPr>
          <p:cNvSpPr txBox="1"/>
          <p:nvPr/>
        </p:nvSpPr>
        <p:spPr>
          <a:xfrm>
            <a:off x="1721276" y="13525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B423F5-F42F-4963-97DD-EB6506208D62}"/>
              </a:ext>
            </a:extLst>
          </p:cNvPr>
          <p:cNvCxnSpPr>
            <a:cxnSpLocks/>
          </p:cNvCxnSpPr>
          <p:nvPr/>
        </p:nvCxnSpPr>
        <p:spPr>
          <a:xfrm>
            <a:off x="5624611" y="739108"/>
            <a:ext cx="0" cy="45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C9F256-0626-2BCA-F711-2F1F0FC6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3863" y="2834928"/>
            <a:ext cx="3028950" cy="2047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E08D4F-803A-5854-2E01-AE83137F2716}"/>
              </a:ext>
            </a:extLst>
          </p:cNvPr>
          <p:cNvSpPr/>
          <p:nvPr/>
        </p:nvSpPr>
        <p:spPr>
          <a:xfrm>
            <a:off x="263352" y="1196752"/>
            <a:ext cx="11810763" cy="52682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463070C-B14F-7165-E662-231CC2893C8C}"/>
              </a:ext>
            </a:extLst>
          </p:cNvPr>
          <p:cNvSpPr/>
          <p:nvPr/>
        </p:nvSpPr>
        <p:spPr>
          <a:xfrm>
            <a:off x="5881191" y="323841"/>
            <a:ext cx="4071787" cy="2264864"/>
          </a:xfrm>
          <a:prstGeom prst="wedgeRectCallout">
            <a:avLst>
              <a:gd name="adj1" fmla="val -89825"/>
              <a:gd name="adj2" fmla="val 65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Skywave has a minimum propagation distance of around 60km, so cannot interfere until this part of the pulse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62C4E6B-7DA0-2D33-4F14-092D3AB6A7F0}"/>
              </a:ext>
            </a:extLst>
          </p:cNvPr>
          <p:cNvSpPr/>
          <p:nvPr/>
        </p:nvSpPr>
        <p:spPr>
          <a:xfrm>
            <a:off x="2813145" y="3572445"/>
            <a:ext cx="4071787" cy="752544"/>
          </a:xfrm>
          <a:prstGeom prst="wedgeRectCallout">
            <a:avLst>
              <a:gd name="adj1" fmla="val -71998"/>
              <a:gd name="adj2" fmla="val -69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timing purposes. T0 is the third crossing.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45D777A-541B-9A57-92AD-60D3AD7EEB26}"/>
              </a:ext>
            </a:extLst>
          </p:cNvPr>
          <p:cNvSpPr/>
          <p:nvPr/>
        </p:nvSpPr>
        <p:spPr>
          <a:xfrm>
            <a:off x="3977373" y="4680364"/>
            <a:ext cx="4136061" cy="1482097"/>
          </a:xfrm>
          <a:prstGeom prst="wedgeRectCallout">
            <a:avLst>
              <a:gd name="adj1" fmla="val 100285"/>
              <a:gd name="adj2" fmla="val -111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extra Data carrying 9</a:t>
            </a:r>
            <a:r>
              <a:rPr lang="en-GB" baseline="30000" dirty="0"/>
              <a:t>th</a:t>
            </a:r>
            <a:r>
              <a:rPr lang="en-GB" dirty="0"/>
              <a:t> pulse is only transmitted by the Primary station and is delayed until the nominal 10</a:t>
            </a:r>
            <a:r>
              <a:rPr lang="en-GB" baseline="30000" dirty="0"/>
              <a:t>th</a:t>
            </a:r>
            <a:r>
              <a:rPr lang="en-GB" dirty="0"/>
              <a:t> position to allow time for any significant skywave reflections to clear</a:t>
            </a:r>
          </a:p>
        </p:txBody>
      </p:sp>
    </p:spTree>
    <p:extLst>
      <p:ext uri="{BB962C8B-B14F-4D97-AF65-F5344CB8AC3E}">
        <p14:creationId xmlns:p14="http://schemas.microsoft.com/office/powerpoint/2010/main" val="355638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0BEEF58-685E-7523-DB13-2D06750E2D3F}"/>
              </a:ext>
            </a:extLst>
          </p:cNvPr>
          <p:cNvSpPr txBox="1"/>
          <p:nvPr/>
        </p:nvSpPr>
        <p:spPr>
          <a:xfrm>
            <a:off x="1439491" y="2789145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Total ascent and descent from Anthorn to Chronos is around 23,000 feet (7km)</a:t>
            </a:r>
          </a:p>
          <a:p>
            <a:r>
              <a:rPr lang="en-GB" dirty="0"/>
              <a:t>Which could equate to a hill time error of approx. 23 </a:t>
            </a:r>
            <a:r>
              <a:rPr lang="en-GB" dirty="0" err="1"/>
              <a:t>uS</a:t>
            </a:r>
            <a:r>
              <a:rPr lang="en-GB" dirty="0"/>
              <a:t> without correcting for terrain</a:t>
            </a:r>
          </a:p>
          <a:p>
            <a:endParaRPr lang="en-GB" dirty="0"/>
          </a:p>
          <a:p>
            <a:r>
              <a:rPr lang="en-GB" dirty="0"/>
              <a:t>This is the Primary factor and is effectively a known figure.</a:t>
            </a:r>
            <a:br>
              <a:rPr lang="en-GB" dirty="0"/>
            </a:br>
            <a:r>
              <a:rPr lang="en-GB" dirty="0"/>
              <a:t>The ASF is additional variation due to Ground conditions (Moisture, temperature) and needs active compensation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02313-AF9E-33AE-03CD-2B15A04A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CD8-3F82-4768-B8DA-B11E5266A523}" type="datetime1">
              <a:rPr lang="en-GB" smtClean="0"/>
              <a:t>09/11/2022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5FEC-4457-A3B1-3F47-AEBC8995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F0F0-BEBB-BAF9-4DA2-9EB46DA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95A503-1850-2659-9919-15E9DDED2BE9}"/>
              </a:ext>
            </a:extLst>
          </p:cNvPr>
          <p:cNvSpPr txBox="1">
            <a:spLocks/>
          </p:cNvSpPr>
          <p:nvPr/>
        </p:nvSpPr>
        <p:spPr>
          <a:xfrm>
            <a:off x="10370939" y="6573795"/>
            <a:ext cx="2844800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CC3CFE-09AC-46DC-B80A-EDF15156726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6D44D-23DC-2D74-B762-D2AE2FBA5220}"/>
              </a:ext>
            </a:extLst>
          </p:cNvPr>
          <p:cNvSpPr txBox="1">
            <a:spLocks/>
          </p:cNvSpPr>
          <p:nvPr/>
        </p:nvSpPr>
        <p:spPr>
          <a:xfrm>
            <a:off x="1023739" y="2904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ASF</a:t>
            </a:r>
            <a:br>
              <a:rPr lang="en-GB" b="1"/>
            </a:br>
            <a:r>
              <a:rPr lang="en-GB" sz="2400" b="1"/>
              <a:t>Additional Secondary Factor</a:t>
            </a:r>
            <a:endParaRPr lang="en-GB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523BE-3DDE-25C8-A355-ECC5F416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914"/>
          <a:stretch/>
        </p:blipFill>
        <p:spPr>
          <a:xfrm>
            <a:off x="6500614" y="290470"/>
            <a:ext cx="4762500" cy="609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DF2FAD0-6B9D-0CA8-82A2-39080576DB61}"/>
              </a:ext>
            </a:extLst>
          </p:cNvPr>
          <p:cNvSpPr/>
          <p:nvPr/>
        </p:nvSpPr>
        <p:spPr>
          <a:xfrm rot="21073606">
            <a:off x="8889300" y="3116892"/>
            <a:ext cx="300435" cy="2012244"/>
          </a:xfrm>
          <a:prstGeom prst="downArrow">
            <a:avLst/>
          </a:prstGeom>
          <a:solidFill>
            <a:schemeClr val="accent5">
              <a:alpha val="5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15492-1744-A818-3F23-65C9BE6BE4B9}"/>
              </a:ext>
            </a:extLst>
          </p:cNvPr>
          <p:cNvSpPr txBox="1"/>
          <p:nvPr/>
        </p:nvSpPr>
        <p:spPr>
          <a:xfrm>
            <a:off x="1439491" y="173829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Distance from Anthorn to the Chronos is 210 miles (338km) which is 1.127ms at the speed of light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567745-7B54-C010-FDB2-7286AED98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923" y="394113"/>
            <a:ext cx="3369882" cy="24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333F16-C7CB-86F6-4807-D33A83ACD0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249" y="0"/>
            <a:ext cx="87927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106087-33ED-2D5F-C4DE-C6DD43AC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ASF Mapping  Architecture</a:t>
            </a:r>
          </a:p>
        </p:txBody>
      </p:sp>
      <p:pic>
        <p:nvPicPr>
          <p:cNvPr id="10" name="Content Placeholder 9" descr="A picture containing text, monitor, desk, electronics&#10;&#10;Description automatically generated">
            <a:extLst>
              <a:ext uri="{FF2B5EF4-FFF2-40B4-BE49-F238E27FC236}">
                <a16:creationId xmlns:a16="http://schemas.microsoft.com/office/drawing/2014/main" id="{661724A1-ACA5-AFEE-96E5-C0A7B5D6D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6400" y="3753873"/>
            <a:ext cx="750146" cy="83566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A198-7C70-5A3F-5AF4-6973C043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00E6-96B9-8169-048F-24F1D04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1" name="Picture 4" descr="C:\Users\tonfla\AppData\Local\Microsoft\Windows\Temporary Internet Files\Content.IE5\952UI5F2\PngMedium-antenna-rounded-5987[1].gif">
            <a:extLst>
              <a:ext uri="{FF2B5EF4-FFF2-40B4-BE49-F238E27FC236}">
                <a16:creationId xmlns:a16="http://schemas.microsoft.com/office/drawing/2014/main" id="{8B73DF3C-0A6B-75E2-3C1A-EB88665B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528790"/>
            <a:ext cx="438331" cy="10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0346C-E81C-F1FD-93DB-8A43382730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7824" y="4005064"/>
            <a:ext cx="569590" cy="791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F2471C-88F8-55D7-1776-EDB6C80D24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205" y="3863182"/>
            <a:ext cx="569590" cy="791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8F621E-45BD-5B82-E93C-9508A1CE7A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023" y="5085184"/>
            <a:ext cx="569590" cy="791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DC6655-ECAC-4501-6A8B-32D8FEDDCB8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248" y="2563108"/>
            <a:ext cx="569590" cy="791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BA625-4F5B-7137-9DD8-EE6D611884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18" y="1199275"/>
            <a:ext cx="569590" cy="79109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FC3B48-4F49-8B83-29F2-E58E6BB35408}"/>
              </a:ext>
            </a:extLst>
          </p:cNvPr>
          <p:cNvCxnSpPr/>
          <p:nvPr/>
        </p:nvCxnSpPr>
        <p:spPr>
          <a:xfrm>
            <a:off x="6729013" y="1865293"/>
            <a:ext cx="1297387" cy="2020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2EE7C4-7104-DDEC-9050-366372B8D3D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7647414" y="4171707"/>
            <a:ext cx="378986" cy="318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871E9A-C2B8-E1A0-A55F-7DDAE6AC442E}"/>
              </a:ext>
            </a:extLst>
          </p:cNvPr>
          <p:cNvCxnSpPr>
            <a:cxnSpLocks/>
          </p:cNvCxnSpPr>
          <p:nvPr/>
        </p:nvCxnSpPr>
        <p:spPr>
          <a:xfrm flipV="1">
            <a:off x="8518852" y="4555684"/>
            <a:ext cx="9966" cy="789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9BFB97-8FE0-57AF-31D5-F2FDEB879C5C}"/>
              </a:ext>
            </a:extLst>
          </p:cNvPr>
          <p:cNvCxnSpPr>
            <a:cxnSpLocks/>
          </p:cNvCxnSpPr>
          <p:nvPr/>
        </p:nvCxnSpPr>
        <p:spPr>
          <a:xfrm flipH="1" flipV="1">
            <a:off x="8803647" y="4171707"/>
            <a:ext cx="1108625" cy="327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696BA7-E97C-BE78-B3D1-51D64B51DB0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8528818" y="3354205"/>
            <a:ext cx="84225" cy="422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B401257-C88F-5187-1E26-6429DACD8D0E}"/>
              </a:ext>
            </a:extLst>
          </p:cNvPr>
          <p:cNvCxnSpPr>
            <a:cxnSpLocks/>
          </p:cNvCxnSpPr>
          <p:nvPr/>
        </p:nvCxnSpPr>
        <p:spPr>
          <a:xfrm flipH="1" flipV="1">
            <a:off x="7470435" y="2477233"/>
            <a:ext cx="773588" cy="1276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0BA7-97B0-7764-E911-3BB5FFCDF1E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4424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 stations across the UK</a:t>
            </a:r>
          </a:p>
          <a:p>
            <a:r>
              <a:rPr lang="en-GB" dirty="0"/>
              <a:t>Monitor ASF Variation</a:t>
            </a:r>
          </a:p>
          <a:p>
            <a:r>
              <a:rPr lang="en-GB" dirty="0"/>
              <a:t>Transmit correction data over Data channel 13 from Anthorn</a:t>
            </a:r>
          </a:p>
          <a:p>
            <a:r>
              <a:rPr lang="en-GB" dirty="0"/>
              <a:t>Collate with Weather information</a:t>
            </a:r>
          </a:p>
          <a:p>
            <a:r>
              <a:rPr lang="en-GB" dirty="0"/>
              <a:t>It will be UTC</a:t>
            </a:r>
            <a:r>
              <a:rPr lang="en-GB" sz="2400" dirty="0"/>
              <a:t>(NPL)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3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5FEC-4457-A3B1-3F47-AEBC8995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F0F0-BEBB-BAF9-4DA2-9EB46DA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3CFE-09AC-46DC-B80A-EDF15156726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95A503-1850-2659-9919-15E9DDED2BE9}"/>
              </a:ext>
            </a:extLst>
          </p:cNvPr>
          <p:cNvSpPr txBox="1">
            <a:spLocks/>
          </p:cNvSpPr>
          <p:nvPr/>
        </p:nvSpPr>
        <p:spPr>
          <a:xfrm>
            <a:off x="10370939" y="6573795"/>
            <a:ext cx="2844800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CC3CFE-09AC-46DC-B80A-EDF15156726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6D44D-23DC-2D74-B762-D2AE2FBA5220}"/>
              </a:ext>
            </a:extLst>
          </p:cNvPr>
          <p:cNvSpPr txBox="1">
            <a:spLocks/>
          </p:cNvSpPr>
          <p:nvPr/>
        </p:nvSpPr>
        <p:spPr>
          <a:xfrm>
            <a:off x="1023739" y="2904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ASF</a:t>
            </a:r>
            <a:br>
              <a:rPr lang="en-GB" b="1" dirty="0"/>
            </a:br>
            <a:r>
              <a:rPr lang="en-GB" sz="2400" b="1" dirty="0"/>
              <a:t>Weather prime influencer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D15492-1744-A818-3F23-65C9BE6BE4B9}"/>
              </a:ext>
            </a:extLst>
          </p:cNvPr>
          <p:cNvSpPr txBox="1"/>
          <p:nvPr/>
        </p:nvSpPr>
        <p:spPr>
          <a:xfrm>
            <a:off x="1439491" y="173829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Distance from Anthorn to the south coast is 310 miles (500km) which is 1.66ms at the speed of light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3B088-270E-5E16-9B13-40166345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36" y="764704"/>
            <a:ext cx="5000625" cy="548640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DF2FAD0-6B9D-0CA8-82A2-39080576DB61}"/>
              </a:ext>
            </a:extLst>
          </p:cNvPr>
          <p:cNvSpPr/>
          <p:nvPr/>
        </p:nvSpPr>
        <p:spPr>
          <a:xfrm rot="20878946">
            <a:off x="8818506" y="3438808"/>
            <a:ext cx="81076" cy="1454734"/>
          </a:xfrm>
          <a:prstGeom prst="downArrow">
            <a:avLst/>
          </a:prstGeom>
          <a:solidFill>
            <a:srgbClr val="FF0000">
              <a:alpha val="5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EB1799-44C0-8E49-3DF9-C60259CA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784965"/>
            <a:ext cx="5662613" cy="42259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7F6CCA-A31E-F752-DA13-FC47B4B6C4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5111" y="1754008"/>
            <a:ext cx="5662613" cy="4225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F3BCA-D26A-21B2-C241-932857020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2" y="96296"/>
            <a:ext cx="11403631" cy="1489280"/>
          </a:xfrm>
        </p:spPr>
        <p:txBody>
          <a:bodyPr anchor="t">
            <a:normAutofit/>
          </a:bodyPr>
          <a:lstStyle/>
          <a:p>
            <a:r>
              <a:rPr lang="en-GB" dirty="0"/>
              <a:t>ASF Visualisation – pre and post processing</a:t>
            </a:r>
            <a:br>
              <a:rPr lang="en-GB" dirty="0"/>
            </a:br>
            <a:r>
              <a:rPr lang="en-GB" dirty="0"/>
              <a:t>Error largely constrained to &lt; 100ns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D7FC2-9CBB-1C25-134A-F1E7C929D5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09600" y="6617246"/>
            <a:ext cx="2844800" cy="268139"/>
          </a:xfrm>
        </p:spPr>
        <p:txBody>
          <a:bodyPr/>
          <a:lstStyle/>
          <a:p>
            <a:pPr>
              <a:spcAft>
                <a:spcPts val="600"/>
              </a:spcAft>
            </a:pPr>
            <a:fld id="{19847CD8-3F82-4768-B8DA-B11E5266A523}" type="datetime1">
              <a:rPr lang="en-GB" smtClean="0"/>
              <a:pPr>
                <a:spcAft>
                  <a:spcPts val="600"/>
                </a:spcAft>
              </a:pPr>
              <a:t>09/11/2022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EEBCC-DA6C-BFEF-3619-7106695B0E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599" y="6479339"/>
            <a:ext cx="3860800" cy="233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 dirty="0"/>
              <a:t>©2022 Chronos Technology: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4AE2-6447-C66C-D608-5EE2117BBA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753" y="6413762"/>
            <a:ext cx="54119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CC3CFE-09AC-46DC-B80A-EDF151567262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33126"/>
      </p:ext>
    </p:extLst>
  </p:cSld>
  <p:clrMapOvr>
    <a:masterClrMapping/>
  </p:clrMapOvr>
</p:sld>
</file>

<file path=ppt/theme/theme1.xml><?xml version="1.0" encoding="utf-8"?>
<a:theme xmlns:a="http://schemas.openxmlformats.org/drawingml/2006/main" name="CorpPresentation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D12591A-96ED-E542-AE07-52974F1A5BDC}" vid="{9B3DF2F2-C561-3D4C-AE65-44924A6A78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34E99A-F3BA-4582-A22E-A3DBC8F80BA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aee91c3-4649-4f42-8140-e7c77de52b7c"/>
    <ds:schemaRef ds:uri="81d63505-b61b-4818-b7ff-9738316364c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A75183-0739-4709-A4CA-8E9F1295D2B6}">
  <ds:schemaRefs>
    <ds:schemaRef ds:uri="http://schemas.microsoft.com/office/2006/metadata/properties"/>
    <ds:schemaRef ds:uri="http://www.w3.org/2000/xmlns/"/>
    <ds:schemaRef ds:uri="5aee91c3-4649-4f42-8140-e7c77de52b7c"/>
    <ds:schemaRef ds:uri="http://schemas.microsoft.com/office/infopath/2007/PartnerControls"/>
    <ds:schemaRef ds:uri="81d63505-b61b-4818-b7ff-9738316364c7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87A31503-0C00-452F-BFD5-33C5CB542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785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Nunito</vt:lpstr>
      <vt:lpstr>Wingdings</vt:lpstr>
      <vt:lpstr>CorpPresentation2020</vt:lpstr>
      <vt:lpstr>PowerPoint Presentation</vt:lpstr>
      <vt:lpstr>Intention</vt:lpstr>
      <vt:lpstr>The eLoran LF Pulse (Master Shown = Secondaries do not have the 9th pulse)</vt:lpstr>
      <vt:lpstr>The enemy ---- Skywave</vt:lpstr>
      <vt:lpstr>The eLoran LF Pulse</vt:lpstr>
      <vt:lpstr>PowerPoint Presentation</vt:lpstr>
      <vt:lpstr>ASF Mapping  Architecture</vt:lpstr>
      <vt:lpstr>PowerPoint Presentation</vt:lpstr>
      <vt:lpstr>ASF Visualisation – pre and post processing Error largely constrained to &lt; 100ns</vt:lpstr>
      <vt:lpstr>FFT of three days of ASF noise</vt:lpstr>
      <vt:lpstr>NPL Time over eLoran</vt:lpstr>
      <vt:lpstr>Outcome</vt:lpstr>
      <vt:lpstr>Summary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Newcombe</dc:creator>
  <cp:lastModifiedBy>Tony Flavin</cp:lastModifiedBy>
  <cp:revision>89</cp:revision>
  <dcterms:created xsi:type="dcterms:W3CDTF">2021-05-05T09:04:16Z</dcterms:created>
  <dcterms:modified xsi:type="dcterms:W3CDTF">2022-11-09T06:41:47Z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  <property fmtid="{D5CDD505-2E9C-101B-9397-08002B2CF9AE}" pid="3" name="MediaServiceImageTags">
    <vt:lpwstr/>
  </property>
</Properties>
</file>