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540" r:id="rId4"/>
    <p:sldId id="258" r:id="rId5"/>
    <p:sldId id="3845" r:id="rId6"/>
    <p:sldId id="3836" r:id="rId7"/>
    <p:sldId id="3837" r:id="rId8"/>
    <p:sldId id="3839" r:id="rId9"/>
    <p:sldId id="3840" r:id="rId10"/>
    <p:sldId id="306" r:id="rId11"/>
    <p:sldId id="3844" r:id="rId12"/>
    <p:sldId id="3841" r:id="rId13"/>
    <p:sldId id="3842" r:id="rId14"/>
    <p:sldId id="3843" r:id="rId15"/>
    <p:sldId id="38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05C91-94C5-429F-8848-67EE5AEC70F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667A4-DF04-4AF6-A137-D041FD8440B5}">
      <dgm:prSet phldrT="[Text]" custT="1"/>
      <dgm:spPr/>
      <dgm:t>
        <a:bodyPr/>
        <a:lstStyle/>
        <a:p>
          <a:r>
            <a:rPr lang="en-US" sz="1400" dirty="0">
              <a:latin typeface="Montserrat"/>
            </a:rPr>
            <a:t>Chemical Sector</a:t>
          </a:r>
        </a:p>
      </dgm:t>
    </dgm:pt>
    <dgm:pt modelId="{B2C9D026-EB09-4150-865A-AF07A4B07DCB}" type="parTrans" cxnId="{844E191E-7486-4367-8E01-A500F8CFA5E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9B5268FE-DED4-4E35-AFAB-590A67FB041C}" type="sibTrans" cxnId="{844E191E-7486-4367-8E01-A500F8CFA5E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307A57A-C70A-4166-9AF6-2BA9CB354B1A}">
      <dgm:prSet custT="1"/>
      <dgm:spPr/>
      <dgm:t>
        <a:bodyPr/>
        <a:lstStyle/>
        <a:p>
          <a:r>
            <a:rPr lang="en-US" sz="1400" dirty="0">
              <a:latin typeface="Montserrat"/>
            </a:rPr>
            <a:t>Commercial Facilities Sector</a:t>
          </a:r>
        </a:p>
      </dgm:t>
    </dgm:pt>
    <dgm:pt modelId="{F6A3A77A-33EC-499C-80CC-20F400CDA995}" type="parTrans" cxnId="{7604C9C6-F79E-4A06-A52D-5FFB0F1FD920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0CC1CCE9-FBE9-40FC-8E70-6008BF63D1B8}" type="sibTrans" cxnId="{7604C9C6-F79E-4A06-A52D-5FFB0F1FD920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5D0A888-6EBF-48F3-9435-F330A0D9AAD4}">
      <dgm:prSet custT="1"/>
      <dgm:spPr/>
      <dgm:t>
        <a:bodyPr/>
        <a:lstStyle/>
        <a:p>
          <a:r>
            <a:rPr lang="en-US" sz="1400" dirty="0">
              <a:latin typeface="Montserrat"/>
            </a:rPr>
            <a:t>Critical Manufacturing Sector</a:t>
          </a:r>
        </a:p>
      </dgm:t>
    </dgm:pt>
    <dgm:pt modelId="{A2F99138-F9E5-48FA-B278-CAC1047EB9DC}" type="parTrans" cxnId="{5AC83EC7-13CA-4CC4-8334-95AE171D575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F82A90A-E44E-4FED-946D-51F969B69D1D}" type="sibTrans" cxnId="{5AC83EC7-13CA-4CC4-8334-95AE171D575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D79F76E8-5E42-48A0-8A83-44B5FA17E35E}">
      <dgm:prSet custT="1"/>
      <dgm:spPr/>
      <dgm:t>
        <a:bodyPr/>
        <a:lstStyle/>
        <a:p>
          <a:r>
            <a:rPr lang="en-US" sz="1400" dirty="0">
              <a:latin typeface="Montserrat"/>
            </a:rPr>
            <a:t>Dams Sector</a:t>
          </a:r>
        </a:p>
      </dgm:t>
    </dgm:pt>
    <dgm:pt modelId="{FA5E62CD-52D9-4AEF-AB41-6A64A1CF4257}" type="parTrans" cxnId="{4556F7CF-27E9-4D20-94A0-8955111D54AC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975499F-4D65-4FFF-AE58-F4CE7125EAB7}" type="sibTrans" cxnId="{4556F7CF-27E9-4D20-94A0-8955111D54AC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174C6B15-7373-47F9-BA07-19ED463839B0}">
      <dgm:prSet custT="1"/>
      <dgm:spPr/>
      <dgm:t>
        <a:bodyPr/>
        <a:lstStyle/>
        <a:p>
          <a:r>
            <a:rPr lang="en-US" sz="1400" dirty="0">
              <a:latin typeface="Montserrat"/>
            </a:rPr>
            <a:t>Defense Industrial Base Sector</a:t>
          </a:r>
        </a:p>
      </dgm:t>
    </dgm:pt>
    <dgm:pt modelId="{BCB8041F-2917-4455-851B-96008DC80227}" type="parTrans" cxnId="{837B808B-43F6-4BB0-B5E5-E1A7E1D3EC6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EBCC7F3-B86F-46DA-A673-EB64A2E65646}" type="sibTrans" cxnId="{837B808B-43F6-4BB0-B5E5-E1A7E1D3EC6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404293B9-539B-456F-8585-CC3A6BFE3888}">
      <dgm:prSet custT="1"/>
      <dgm:spPr/>
      <dgm:t>
        <a:bodyPr/>
        <a:lstStyle/>
        <a:p>
          <a:r>
            <a:rPr lang="en-US" sz="1400" dirty="0">
              <a:latin typeface="Montserrat"/>
            </a:rPr>
            <a:t>Emergency Services Sector</a:t>
          </a:r>
        </a:p>
      </dgm:t>
    </dgm:pt>
    <dgm:pt modelId="{86509AD0-2157-4F15-BF5B-2726E5C6D47E}" type="parTrans" cxnId="{F2F843DE-5A39-47FC-9248-CB6022D913A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FB447A7-E87C-4BBE-B185-5BEC0A4422FB}" type="sibTrans" cxnId="{F2F843DE-5A39-47FC-9248-CB6022D913A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0A5C80E-0280-4EE0-B5AF-F6CBD745BC5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Financial Services Sector</a:t>
          </a:r>
        </a:p>
      </dgm:t>
    </dgm:pt>
    <dgm:pt modelId="{20DC1813-8198-41F2-9C4C-3536D05B98E5}" type="parTrans" cxnId="{5F7B8253-BF49-43A9-A088-B403483BA1E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1ADBC9BD-3903-4349-BAE0-9961AE744FE4}" type="sibTrans" cxnId="{5F7B8253-BF49-43A9-A088-B403483BA1E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70822147-5376-44AA-978D-913DF036A26C}">
      <dgm:prSet custT="1"/>
      <dgm:spPr/>
      <dgm:t>
        <a:bodyPr/>
        <a:lstStyle/>
        <a:p>
          <a:r>
            <a:rPr lang="en-US" sz="1400" dirty="0">
              <a:latin typeface="Montserrat"/>
            </a:rPr>
            <a:t>Food and Agriculture Sector</a:t>
          </a:r>
        </a:p>
      </dgm:t>
    </dgm:pt>
    <dgm:pt modelId="{82669146-EB3F-4127-8EF5-39F48991837E}" type="parTrans" cxnId="{17FE2938-735F-4C73-A98F-D0C3F63C6CC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2AEDCB0F-4C0E-4E7E-98B1-5C0EB8E9C2F8}" type="sibTrans" cxnId="{17FE2938-735F-4C73-A98F-D0C3F63C6CC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CAF95E8-7D50-4666-A1B5-B1BD77F0B25B}">
      <dgm:prSet custT="1"/>
      <dgm:spPr/>
      <dgm:t>
        <a:bodyPr/>
        <a:lstStyle/>
        <a:p>
          <a:r>
            <a:rPr lang="en-US" sz="1400" dirty="0">
              <a:latin typeface="Montserrat"/>
            </a:rPr>
            <a:t>Government Facilities Sector</a:t>
          </a:r>
        </a:p>
      </dgm:t>
    </dgm:pt>
    <dgm:pt modelId="{9006D3E9-1751-4B32-A5AC-F58222BC9955}" type="parTrans" cxnId="{9193995C-CA99-4619-979B-4ACE28C80D0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ABD21629-E00F-4C32-B117-5A26CA7A3480}" type="sibTrans" cxnId="{9193995C-CA99-4619-979B-4ACE28C80D0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31FB2792-A199-4E2F-84E9-EB2A29CC0427}">
      <dgm:prSet custT="1"/>
      <dgm:spPr/>
      <dgm:t>
        <a:bodyPr/>
        <a:lstStyle/>
        <a:p>
          <a:r>
            <a:rPr lang="en-US" sz="1400" dirty="0">
              <a:latin typeface="Montserrat"/>
            </a:rPr>
            <a:t>Healthcare and Public Health Sector</a:t>
          </a:r>
        </a:p>
      </dgm:t>
    </dgm:pt>
    <dgm:pt modelId="{2276A204-6EF0-4952-8E44-371E165C3BD1}" type="parTrans" cxnId="{D81EC4FA-EB6B-4B4A-B901-432D13E39D4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8C9E8E2-C4E6-4F6D-9F70-1F07DB120FC5}" type="sibTrans" cxnId="{D81EC4FA-EB6B-4B4A-B901-432D13E39D4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851C6D3-4B61-44BD-AB88-C09F7B7E81AB}">
      <dgm:prSet custT="1"/>
      <dgm:spPr/>
      <dgm:t>
        <a:bodyPr/>
        <a:lstStyle/>
        <a:p>
          <a:r>
            <a:rPr lang="en-US" sz="1400" dirty="0">
              <a:latin typeface="Montserrat"/>
            </a:rPr>
            <a:t>Information Technology Sector</a:t>
          </a:r>
        </a:p>
      </dgm:t>
    </dgm:pt>
    <dgm:pt modelId="{6F0F5FAF-5692-45D4-A731-16E9ACBFEEB9}" type="parTrans" cxnId="{42C4A46C-5A53-481E-B1AD-03CE60007EA1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9B359DC3-D0C8-47D9-B814-9769ADFBBFEA}" type="sibTrans" cxnId="{42C4A46C-5A53-481E-B1AD-03CE60007EA1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36C6CB90-8D7F-438F-BA33-3D259363EB39}">
      <dgm:prSet custT="1"/>
      <dgm:spPr/>
      <dgm:t>
        <a:bodyPr/>
        <a:lstStyle/>
        <a:p>
          <a:r>
            <a:rPr lang="en-US" sz="1400" dirty="0">
              <a:latin typeface="Montserrat"/>
            </a:rPr>
            <a:t>Nuclear Reactors, Materials, and Waste Sector</a:t>
          </a:r>
        </a:p>
      </dgm:t>
    </dgm:pt>
    <dgm:pt modelId="{B73600D8-494A-4F56-A9ED-B1B52F97E55A}" type="parTrans" cxnId="{E9CE9DF6-11D0-43F3-90AE-75961C51219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186129F-B74A-4F18-8F7C-53DBEF0E6D7D}" type="sibTrans" cxnId="{E9CE9DF6-11D0-43F3-90AE-75961C51219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2706FE72-BF25-48DD-AFAE-113089D126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Transportation Systems Sector</a:t>
          </a:r>
        </a:p>
      </dgm:t>
    </dgm:pt>
    <dgm:pt modelId="{E0409C75-0D65-47CE-9522-093FE70ECDCF}" type="parTrans" cxnId="{964EBE45-B4A8-49D3-B9EA-DC8D040E19A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0A51BB50-C9B4-42B8-AC99-F58074C83D46}" type="sibTrans" cxnId="{964EBE45-B4A8-49D3-B9EA-DC8D040E19A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A5567C8A-056C-434B-97B4-0ABE7D59AE10}">
      <dgm:prSet custT="1"/>
      <dgm:spPr/>
      <dgm:t>
        <a:bodyPr/>
        <a:lstStyle/>
        <a:p>
          <a:r>
            <a:rPr lang="en-US" sz="1400" dirty="0">
              <a:latin typeface="Montserrat"/>
            </a:rPr>
            <a:t>Water and Wastewater Systems Sector</a:t>
          </a:r>
        </a:p>
      </dgm:t>
    </dgm:pt>
    <dgm:pt modelId="{B6B92B2E-270E-4A20-8644-187A8A7AA043}" type="parTrans" cxnId="{1A143433-A613-42F8-B115-5517D417C0E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D220F20F-8720-45BD-BA61-790839D05F77}" type="sibTrans" cxnId="{1A143433-A613-42F8-B115-5517D417C0E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46C531A-40B4-4C92-BD66-8C358DAAA2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Energy Sector</a:t>
          </a:r>
        </a:p>
      </dgm:t>
    </dgm:pt>
    <dgm:pt modelId="{70734484-15AB-4B72-BCEF-0D960D3A1503}" type="sibTrans" cxnId="{D04428F2-91E5-4021-BF77-68F3D2D6A852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BB478D0-88DE-433C-BB90-4BAF2577835C}" type="parTrans" cxnId="{D04428F2-91E5-4021-BF77-68F3D2D6A852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B977EDA-936D-46AC-ACD1-C276C3C18D2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dk1"/>
              </a:solidFill>
              <a:latin typeface="Montserrat"/>
              <a:ea typeface="+mn-ea"/>
              <a:cs typeface="+mn-cs"/>
            </a:rPr>
            <a:t>Communications Sector</a:t>
          </a:r>
        </a:p>
      </dgm:t>
    </dgm:pt>
    <dgm:pt modelId="{82064D60-E496-433C-BA1F-6ECE96DE36F8}" type="sibTrans" cxnId="{9CA4209D-444F-4322-8C91-C9B96234466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BBB9BBA4-615E-4212-AA43-26A1A7D4517B}" type="parTrans" cxnId="{9CA4209D-444F-4322-8C91-C9B96234466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746E9E5F-2ABD-4C6C-809A-672059891506}" type="pres">
      <dgm:prSet presAssocID="{7EE05C91-94C5-429F-8848-67EE5AEC70FA}" presName="diagram" presStyleCnt="0">
        <dgm:presLayoutVars>
          <dgm:dir/>
          <dgm:resizeHandles val="exact"/>
        </dgm:presLayoutVars>
      </dgm:prSet>
      <dgm:spPr/>
    </dgm:pt>
    <dgm:pt modelId="{84690C79-94CA-43C5-95D2-E5851BC03CA9}" type="pres">
      <dgm:prSet presAssocID="{60D667A4-DF04-4AF6-A137-D041FD8440B5}" presName="node" presStyleLbl="node1" presStyleIdx="0" presStyleCnt="16">
        <dgm:presLayoutVars>
          <dgm:bulletEnabled val="1"/>
        </dgm:presLayoutVars>
      </dgm:prSet>
      <dgm:spPr/>
    </dgm:pt>
    <dgm:pt modelId="{F895B6B2-EF2C-4BFC-8344-1280EC7734C9}" type="pres">
      <dgm:prSet presAssocID="{9B5268FE-DED4-4E35-AFAB-590A67FB041C}" presName="sibTrans" presStyleCnt="0"/>
      <dgm:spPr/>
    </dgm:pt>
    <dgm:pt modelId="{1C64C61E-971E-4583-A3B5-9E70F80566F8}" type="pres">
      <dgm:prSet presAssocID="{8307A57A-C70A-4166-9AF6-2BA9CB354B1A}" presName="node" presStyleLbl="node1" presStyleIdx="1" presStyleCnt="16">
        <dgm:presLayoutVars>
          <dgm:bulletEnabled val="1"/>
        </dgm:presLayoutVars>
      </dgm:prSet>
      <dgm:spPr/>
    </dgm:pt>
    <dgm:pt modelId="{356F30EF-E1E0-482D-A4AD-623DD1D29224}" type="pres">
      <dgm:prSet presAssocID="{0CC1CCE9-FBE9-40FC-8E70-6008BF63D1B8}" presName="sibTrans" presStyleCnt="0"/>
      <dgm:spPr/>
    </dgm:pt>
    <dgm:pt modelId="{EC3801AC-DE29-44D5-BE39-117EC2706823}" type="pres">
      <dgm:prSet presAssocID="{EB977EDA-936D-46AC-ACD1-C276C3C18D2F}" presName="node" presStyleLbl="node1" presStyleIdx="2" presStyleCnt="16">
        <dgm:presLayoutVars>
          <dgm:bulletEnabled val="1"/>
        </dgm:presLayoutVars>
      </dgm:prSet>
      <dgm:spPr>
        <a:xfrm>
          <a:off x="4207021" y="821"/>
          <a:ext cx="1844426" cy="1106656"/>
        </a:xfrm>
        <a:prstGeom prst="rect">
          <a:avLst/>
        </a:prstGeom>
      </dgm:spPr>
    </dgm:pt>
    <dgm:pt modelId="{745828C9-008F-4A61-AEFD-8AEC2830C006}" type="pres">
      <dgm:prSet presAssocID="{82064D60-E496-433C-BA1F-6ECE96DE36F8}" presName="sibTrans" presStyleCnt="0"/>
      <dgm:spPr/>
    </dgm:pt>
    <dgm:pt modelId="{51D40E44-CBCE-4C50-ABB5-63B46BB5C4C9}" type="pres">
      <dgm:prSet presAssocID="{E5D0A888-6EBF-48F3-9435-F330A0D9AAD4}" presName="node" presStyleLbl="node1" presStyleIdx="3" presStyleCnt="16">
        <dgm:presLayoutVars>
          <dgm:bulletEnabled val="1"/>
        </dgm:presLayoutVars>
      </dgm:prSet>
      <dgm:spPr/>
    </dgm:pt>
    <dgm:pt modelId="{4B3C9F9E-A81C-494A-9C2E-AF0DA9FBE144}" type="pres">
      <dgm:prSet presAssocID="{8F82A90A-E44E-4FED-946D-51F969B69D1D}" presName="sibTrans" presStyleCnt="0"/>
      <dgm:spPr/>
    </dgm:pt>
    <dgm:pt modelId="{D4382AE1-4364-4714-B64C-57EB2B392BA5}" type="pres">
      <dgm:prSet presAssocID="{D79F76E8-5E42-48A0-8A83-44B5FA17E35E}" presName="node" presStyleLbl="node1" presStyleIdx="4" presStyleCnt="16">
        <dgm:presLayoutVars>
          <dgm:bulletEnabled val="1"/>
        </dgm:presLayoutVars>
      </dgm:prSet>
      <dgm:spPr/>
    </dgm:pt>
    <dgm:pt modelId="{EB329689-0CE3-4359-9BED-FA9E24597349}" type="pres">
      <dgm:prSet presAssocID="{6975499F-4D65-4FFF-AE58-F4CE7125EAB7}" presName="sibTrans" presStyleCnt="0"/>
      <dgm:spPr/>
    </dgm:pt>
    <dgm:pt modelId="{E2297A8E-7832-41A3-8CFF-4BCB35F953F9}" type="pres">
      <dgm:prSet presAssocID="{174C6B15-7373-47F9-BA07-19ED463839B0}" presName="node" presStyleLbl="node1" presStyleIdx="5" presStyleCnt="16">
        <dgm:presLayoutVars>
          <dgm:bulletEnabled val="1"/>
        </dgm:presLayoutVars>
      </dgm:prSet>
      <dgm:spPr/>
    </dgm:pt>
    <dgm:pt modelId="{69E4B06A-1994-48C4-BD64-14CF1AC00EBF}" type="pres">
      <dgm:prSet presAssocID="{CEBCC7F3-B86F-46DA-A673-EB64A2E65646}" presName="sibTrans" presStyleCnt="0"/>
      <dgm:spPr/>
    </dgm:pt>
    <dgm:pt modelId="{9B6B7BCA-BDD7-4FDC-A8EA-24FC4249E48D}" type="pres">
      <dgm:prSet presAssocID="{404293B9-539B-456F-8585-CC3A6BFE3888}" presName="node" presStyleLbl="node1" presStyleIdx="6" presStyleCnt="16">
        <dgm:presLayoutVars>
          <dgm:bulletEnabled val="1"/>
        </dgm:presLayoutVars>
      </dgm:prSet>
      <dgm:spPr/>
    </dgm:pt>
    <dgm:pt modelId="{41C34CB2-395E-4A00-BCAF-3E0A6F021094}" type="pres">
      <dgm:prSet presAssocID="{6FB447A7-E87C-4BBE-B185-5BEC0A4422FB}" presName="sibTrans" presStyleCnt="0"/>
      <dgm:spPr/>
    </dgm:pt>
    <dgm:pt modelId="{A89D57F6-8F4E-4B66-B849-AA6F9852BD3C}" type="pres">
      <dgm:prSet presAssocID="{646C531A-40B4-4C92-BD66-8C358DAAA259}" presName="node" presStyleLbl="node1" presStyleIdx="7" presStyleCnt="16">
        <dgm:presLayoutVars>
          <dgm:bulletEnabled val="1"/>
        </dgm:presLayoutVars>
      </dgm:prSet>
      <dgm:spPr>
        <a:xfrm>
          <a:off x="6235890" y="1291919"/>
          <a:ext cx="1844426" cy="1106656"/>
        </a:xfrm>
        <a:prstGeom prst="rect">
          <a:avLst/>
        </a:prstGeom>
      </dgm:spPr>
    </dgm:pt>
    <dgm:pt modelId="{DF7BD85A-8797-4D12-980D-B98932CEEBF7}" type="pres">
      <dgm:prSet presAssocID="{70734484-15AB-4B72-BCEF-0D960D3A1503}" presName="sibTrans" presStyleCnt="0"/>
      <dgm:spPr/>
    </dgm:pt>
    <dgm:pt modelId="{636D126D-F86D-46CA-8B55-1CFE4B3F96EB}" type="pres">
      <dgm:prSet presAssocID="{80A5C80E-0280-4EE0-B5AF-F6CBD745BC5A}" presName="node" presStyleLbl="node1" presStyleIdx="8" presStyleCnt="16">
        <dgm:presLayoutVars>
          <dgm:bulletEnabled val="1"/>
        </dgm:presLayoutVars>
      </dgm:prSet>
      <dgm:spPr>
        <a:xfrm>
          <a:off x="149282" y="2583018"/>
          <a:ext cx="1844426" cy="1106656"/>
        </a:xfrm>
        <a:prstGeom prst="rect">
          <a:avLst/>
        </a:prstGeom>
      </dgm:spPr>
    </dgm:pt>
    <dgm:pt modelId="{838153B6-1252-4B8D-8742-DEA85D186C76}" type="pres">
      <dgm:prSet presAssocID="{1ADBC9BD-3903-4349-BAE0-9961AE744FE4}" presName="sibTrans" presStyleCnt="0"/>
      <dgm:spPr/>
    </dgm:pt>
    <dgm:pt modelId="{B219F6B1-F983-4D92-BE0F-E1521D8E8B4F}" type="pres">
      <dgm:prSet presAssocID="{70822147-5376-44AA-978D-913DF036A26C}" presName="node" presStyleLbl="node1" presStyleIdx="9" presStyleCnt="16">
        <dgm:presLayoutVars>
          <dgm:bulletEnabled val="1"/>
        </dgm:presLayoutVars>
      </dgm:prSet>
      <dgm:spPr/>
    </dgm:pt>
    <dgm:pt modelId="{403B653A-B014-41D7-99AB-095A002CA838}" type="pres">
      <dgm:prSet presAssocID="{2AEDCB0F-4C0E-4E7E-98B1-5C0EB8E9C2F8}" presName="sibTrans" presStyleCnt="0"/>
      <dgm:spPr/>
    </dgm:pt>
    <dgm:pt modelId="{A8C5CEED-8F6A-4A18-AE0C-23B5D43AB4CF}" type="pres">
      <dgm:prSet presAssocID="{8CAF95E8-7D50-4666-A1B5-B1BD77F0B25B}" presName="node" presStyleLbl="node1" presStyleIdx="10" presStyleCnt="16">
        <dgm:presLayoutVars>
          <dgm:bulletEnabled val="1"/>
        </dgm:presLayoutVars>
      </dgm:prSet>
      <dgm:spPr/>
    </dgm:pt>
    <dgm:pt modelId="{2C304096-B2EC-4C50-AA27-0F2BABC619E5}" type="pres">
      <dgm:prSet presAssocID="{ABD21629-E00F-4C32-B117-5A26CA7A3480}" presName="sibTrans" presStyleCnt="0"/>
      <dgm:spPr/>
    </dgm:pt>
    <dgm:pt modelId="{B1A58003-428B-489C-9FDB-6E805C7326F1}" type="pres">
      <dgm:prSet presAssocID="{31FB2792-A199-4E2F-84E9-EB2A29CC0427}" presName="node" presStyleLbl="node1" presStyleIdx="11" presStyleCnt="16">
        <dgm:presLayoutVars>
          <dgm:bulletEnabled val="1"/>
        </dgm:presLayoutVars>
      </dgm:prSet>
      <dgm:spPr/>
    </dgm:pt>
    <dgm:pt modelId="{352D1375-3112-497D-ACB2-B23561EE92EF}" type="pres">
      <dgm:prSet presAssocID="{88C9E8E2-C4E6-4F6D-9F70-1F07DB120FC5}" presName="sibTrans" presStyleCnt="0"/>
      <dgm:spPr/>
    </dgm:pt>
    <dgm:pt modelId="{6F967BD8-DB88-4D68-8111-FF731B6EF4C7}" type="pres">
      <dgm:prSet presAssocID="{C851C6D3-4B61-44BD-AB88-C09F7B7E81AB}" presName="node" presStyleLbl="node1" presStyleIdx="12" presStyleCnt="16">
        <dgm:presLayoutVars>
          <dgm:bulletEnabled val="1"/>
        </dgm:presLayoutVars>
      </dgm:prSet>
      <dgm:spPr/>
    </dgm:pt>
    <dgm:pt modelId="{FC38915F-5C08-463B-8E04-70D6262737D7}" type="pres">
      <dgm:prSet presAssocID="{9B359DC3-D0C8-47D9-B814-9769ADFBBFEA}" presName="sibTrans" presStyleCnt="0"/>
      <dgm:spPr/>
    </dgm:pt>
    <dgm:pt modelId="{1D3C19BA-F7A9-4DD7-886F-7019B06EB400}" type="pres">
      <dgm:prSet presAssocID="{36C6CB90-8D7F-438F-BA33-3D259363EB39}" presName="node" presStyleLbl="node1" presStyleIdx="13" presStyleCnt="16">
        <dgm:presLayoutVars>
          <dgm:bulletEnabled val="1"/>
        </dgm:presLayoutVars>
      </dgm:prSet>
      <dgm:spPr/>
    </dgm:pt>
    <dgm:pt modelId="{7F4494CE-EA7E-4274-AA01-6CD3294AFA36}" type="pres">
      <dgm:prSet presAssocID="{C186129F-B74A-4F18-8F7C-53DBEF0E6D7D}" presName="sibTrans" presStyleCnt="0"/>
      <dgm:spPr/>
    </dgm:pt>
    <dgm:pt modelId="{1009FCE3-867E-4F8C-A0BF-DA9551E3C8FC}" type="pres">
      <dgm:prSet presAssocID="{2706FE72-BF25-48DD-AFAE-113089D12637}" presName="node" presStyleLbl="node1" presStyleIdx="14" presStyleCnt="16">
        <dgm:presLayoutVars>
          <dgm:bulletEnabled val="1"/>
        </dgm:presLayoutVars>
      </dgm:prSet>
      <dgm:spPr>
        <a:xfrm>
          <a:off x="4207021" y="3874117"/>
          <a:ext cx="1844426" cy="1106656"/>
        </a:xfrm>
        <a:prstGeom prst="rect">
          <a:avLst/>
        </a:prstGeom>
      </dgm:spPr>
    </dgm:pt>
    <dgm:pt modelId="{7F65BE05-A7E0-45B7-A2F7-9094AA60A1B2}" type="pres">
      <dgm:prSet presAssocID="{0A51BB50-C9B4-42B8-AC99-F58074C83D46}" presName="sibTrans" presStyleCnt="0"/>
      <dgm:spPr/>
    </dgm:pt>
    <dgm:pt modelId="{96978274-BEC4-47BB-AF98-8DD26CEA9F85}" type="pres">
      <dgm:prSet presAssocID="{A5567C8A-056C-434B-97B4-0ABE7D59AE10}" presName="node" presStyleLbl="node1" presStyleIdx="15" presStyleCnt="16">
        <dgm:presLayoutVars>
          <dgm:bulletEnabled val="1"/>
        </dgm:presLayoutVars>
      </dgm:prSet>
      <dgm:spPr/>
    </dgm:pt>
  </dgm:ptLst>
  <dgm:cxnLst>
    <dgm:cxn modelId="{E6C38D1A-D76C-424B-9BDA-EAF697206E32}" type="presOf" srcId="{2706FE72-BF25-48DD-AFAE-113089D12637}" destId="{1009FCE3-867E-4F8C-A0BF-DA9551E3C8FC}" srcOrd="0" destOrd="0" presId="urn:microsoft.com/office/officeart/2005/8/layout/default"/>
    <dgm:cxn modelId="{844E191E-7486-4367-8E01-A500F8CFA5E5}" srcId="{7EE05C91-94C5-429F-8848-67EE5AEC70FA}" destId="{60D667A4-DF04-4AF6-A137-D041FD8440B5}" srcOrd="0" destOrd="0" parTransId="{B2C9D026-EB09-4150-865A-AF07A4B07DCB}" sibTransId="{9B5268FE-DED4-4E35-AFAB-590A67FB041C}"/>
    <dgm:cxn modelId="{E81D1433-791A-4A9F-B620-E1DBC1C2A202}" type="presOf" srcId="{60D667A4-DF04-4AF6-A137-D041FD8440B5}" destId="{84690C79-94CA-43C5-95D2-E5851BC03CA9}" srcOrd="0" destOrd="0" presId="urn:microsoft.com/office/officeart/2005/8/layout/default"/>
    <dgm:cxn modelId="{1A143433-A613-42F8-B115-5517D417C0EB}" srcId="{7EE05C91-94C5-429F-8848-67EE5AEC70FA}" destId="{A5567C8A-056C-434B-97B4-0ABE7D59AE10}" srcOrd="15" destOrd="0" parTransId="{B6B92B2E-270E-4A20-8644-187A8A7AA043}" sibTransId="{D220F20F-8720-45BD-BA61-790839D05F77}"/>
    <dgm:cxn modelId="{17FE2938-735F-4C73-A98F-D0C3F63C6CCF}" srcId="{7EE05C91-94C5-429F-8848-67EE5AEC70FA}" destId="{70822147-5376-44AA-978D-913DF036A26C}" srcOrd="9" destOrd="0" parTransId="{82669146-EB3F-4127-8EF5-39F48991837E}" sibTransId="{2AEDCB0F-4C0E-4E7E-98B1-5C0EB8E9C2F8}"/>
    <dgm:cxn modelId="{C2285C40-0186-493E-89B0-895DDE94718A}" type="presOf" srcId="{A5567C8A-056C-434B-97B4-0ABE7D59AE10}" destId="{96978274-BEC4-47BB-AF98-8DD26CEA9F85}" srcOrd="0" destOrd="0" presId="urn:microsoft.com/office/officeart/2005/8/layout/default"/>
    <dgm:cxn modelId="{964EBE45-B4A8-49D3-B9EA-DC8D040E19A5}" srcId="{7EE05C91-94C5-429F-8848-67EE5AEC70FA}" destId="{2706FE72-BF25-48DD-AFAE-113089D12637}" srcOrd="14" destOrd="0" parTransId="{E0409C75-0D65-47CE-9522-093FE70ECDCF}" sibTransId="{0A51BB50-C9B4-42B8-AC99-F58074C83D46}"/>
    <dgm:cxn modelId="{48543050-1E20-4577-8A9A-9A03D8F1D4BA}" type="presOf" srcId="{31FB2792-A199-4E2F-84E9-EB2A29CC0427}" destId="{B1A58003-428B-489C-9FDB-6E805C7326F1}" srcOrd="0" destOrd="0" presId="urn:microsoft.com/office/officeart/2005/8/layout/default"/>
    <dgm:cxn modelId="{5F7B8253-BF49-43A9-A088-B403483BA1E4}" srcId="{7EE05C91-94C5-429F-8848-67EE5AEC70FA}" destId="{80A5C80E-0280-4EE0-B5AF-F6CBD745BC5A}" srcOrd="8" destOrd="0" parTransId="{20DC1813-8198-41F2-9C4C-3536D05B98E5}" sibTransId="{1ADBC9BD-3903-4349-BAE0-9961AE744FE4}"/>
    <dgm:cxn modelId="{9193995C-CA99-4619-979B-4ACE28C80D0E}" srcId="{7EE05C91-94C5-429F-8848-67EE5AEC70FA}" destId="{8CAF95E8-7D50-4666-A1B5-B1BD77F0B25B}" srcOrd="10" destOrd="0" parTransId="{9006D3E9-1751-4B32-A5AC-F58222BC9955}" sibTransId="{ABD21629-E00F-4C32-B117-5A26CA7A3480}"/>
    <dgm:cxn modelId="{42C4A46C-5A53-481E-B1AD-03CE60007EA1}" srcId="{7EE05C91-94C5-429F-8848-67EE5AEC70FA}" destId="{C851C6D3-4B61-44BD-AB88-C09F7B7E81AB}" srcOrd="12" destOrd="0" parTransId="{6F0F5FAF-5692-45D4-A731-16E9ACBFEEB9}" sibTransId="{9B359DC3-D0C8-47D9-B814-9769ADFBBFEA}"/>
    <dgm:cxn modelId="{C08CF275-1908-4E7A-8973-2BFAC1DD5625}" type="presOf" srcId="{E5D0A888-6EBF-48F3-9435-F330A0D9AAD4}" destId="{51D40E44-CBCE-4C50-ABB5-63B46BB5C4C9}" srcOrd="0" destOrd="0" presId="urn:microsoft.com/office/officeart/2005/8/layout/default"/>
    <dgm:cxn modelId="{FF105982-8999-4BB7-9E9B-9FB129BF1B0B}" type="presOf" srcId="{80A5C80E-0280-4EE0-B5AF-F6CBD745BC5A}" destId="{636D126D-F86D-46CA-8B55-1CFE4B3F96EB}" srcOrd="0" destOrd="0" presId="urn:microsoft.com/office/officeart/2005/8/layout/default"/>
    <dgm:cxn modelId="{D6316386-0B81-4E23-8B9A-F08EDFF052CD}" type="presOf" srcId="{8307A57A-C70A-4166-9AF6-2BA9CB354B1A}" destId="{1C64C61E-971E-4583-A3B5-9E70F80566F8}" srcOrd="0" destOrd="0" presId="urn:microsoft.com/office/officeart/2005/8/layout/default"/>
    <dgm:cxn modelId="{837B808B-43F6-4BB0-B5E5-E1A7E1D3EC64}" srcId="{7EE05C91-94C5-429F-8848-67EE5AEC70FA}" destId="{174C6B15-7373-47F9-BA07-19ED463839B0}" srcOrd="5" destOrd="0" parTransId="{BCB8041F-2917-4455-851B-96008DC80227}" sibTransId="{CEBCC7F3-B86F-46DA-A673-EB64A2E65646}"/>
    <dgm:cxn modelId="{A6AEEE9A-2AF5-4387-940D-90EB1983232A}" type="presOf" srcId="{C851C6D3-4B61-44BD-AB88-C09F7B7E81AB}" destId="{6F967BD8-DB88-4D68-8111-FF731B6EF4C7}" srcOrd="0" destOrd="0" presId="urn:microsoft.com/office/officeart/2005/8/layout/default"/>
    <dgm:cxn modelId="{0733FD9B-71D5-474D-9DD7-E6B0381E6365}" type="presOf" srcId="{70822147-5376-44AA-978D-913DF036A26C}" destId="{B219F6B1-F983-4D92-BE0F-E1521D8E8B4F}" srcOrd="0" destOrd="0" presId="urn:microsoft.com/office/officeart/2005/8/layout/default"/>
    <dgm:cxn modelId="{9CA4209D-444F-4322-8C91-C9B962344665}" srcId="{7EE05C91-94C5-429F-8848-67EE5AEC70FA}" destId="{EB977EDA-936D-46AC-ACD1-C276C3C18D2F}" srcOrd="2" destOrd="0" parTransId="{BBB9BBA4-615E-4212-AA43-26A1A7D4517B}" sibTransId="{82064D60-E496-433C-BA1F-6ECE96DE36F8}"/>
    <dgm:cxn modelId="{49D850AF-40E9-4AAE-BDAE-A8613072A5B7}" type="presOf" srcId="{D79F76E8-5E42-48A0-8A83-44B5FA17E35E}" destId="{D4382AE1-4364-4714-B64C-57EB2B392BA5}" srcOrd="0" destOrd="0" presId="urn:microsoft.com/office/officeart/2005/8/layout/default"/>
    <dgm:cxn modelId="{87064AB0-A6EA-4524-83D8-2E80E7384F9F}" type="presOf" srcId="{174C6B15-7373-47F9-BA07-19ED463839B0}" destId="{E2297A8E-7832-41A3-8CFF-4BCB35F953F9}" srcOrd="0" destOrd="0" presId="urn:microsoft.com/office/officeart/2005/8/layout/default"/>
    <dgm:cxn modelId="{7604C9C6-F79E-4A06-A52D-5FFB0F1FD920}" srcId="{7EE05C91-94C5-429F-8848-67EE5AEC70FA}" destId="{8307A57A-C70A-4166-9AF6-2BA9CB354B1A}" srcOrd="1" destOrd="0" parTransId="{F6A3A77A-33EC-499C-80CC-20F400CDA995}" sibTransId="{0CC1CCE9-FBE9-40FC-8E70-6008BF63D1B8}"/>
    <dgm:cxn modelId="{5AC83EC7-13CA-4CC4-8334-95AE171D5755}" srcId="{7EE05C91-94C5-429F-8848-67EE5AEC70FA}" destId="{E5D0A888-6EBF-48F3-9435-F330A0D9AAD4}" srcOrd="3" destOrd="0" parTransId="{A2F99138-F9E5-48FA-B278-CAC1047EB9DC}" sibTransId="{8F82A90A-E44E-4FED-946D-51F969B69D1D}"/>
    <dgm:cxn modelId="{2A6BA6C8-1BFE-4156-849F-717CA7A241BE}" type="presOf" srcId="{404293B9-539B-456F-8585-CC3A6BFE3888}" destId="{9B6B7BCA-BDD7-4FDC-A8EA-24FC4249E48D}" srcOrd="0" destOrd="0" presId="urn:microsoft.com/office/officeart/2005/8/layout/default"/>
    <dgm:cxn modelId="{4556F7CF-27E9-4D20-94A0-8955111D54AC}" srcId="{7EE05C91-94C5-429F-8848-67EE5AEC70FA}" destId="{D79F76E8-5E42-48A0-8A83-44B5FA17E35E}" srcOrd="4" destOrd="0" parTransId="{FA5E62CD-52D9-4AEF-AB41-6A64A1CF4257}" sibTransId="{6975499F-4D65-4FFF-AE58-F4CE7125EAB7}"/>
    <dgm:cxn modelId="{6C61D6D4-8DFB-49A2-8B26-38CBF66031B6}" type="presOf" srcId="{36C6CB90-8D7F-438F-BA33-3D259363EB39}" destId="{1D3C19BA-F7A9-4DD7-886F-7019B06EB400}" srcOrd="0" destOrd="0" presId="urn:microsoft.com/office/officeart/2005/8/layout/default"/>
    <dgm:cxn modelId="{37B06BD9-4051-48CB-A518-5442DC9014D1}" type="presOf" srcId="{8CAF95E8-7D50-4666-A1B5-B1BD77F0B25B}" destId="{A8C5CEED-8F6A-4A18-AE0C-23B5D43AB4CF}" srcOrd="0" destOrd="0" presId="urn:microsoft.com/office/officeart/2005/8/layout/default"/>
    <dgm:cxn modelId="{F2F843DE-5A39-47FC-9248-CB6022D913AB}" srcId="{7EE05C91-94C5-429F-8848-67EE5AEC70FA}" destId="{404293B9-539B-456F-8585-CC3A6BFE3888}" srcOrd="6" destOrd="0" parTransId="{86509AD0-2157-4F15-BF5B-2726E5C6D47E}" sibTransId="{6FB447A7-E87C-4BBE-B185-5BEC0A4422FB}"/>
    <dgm:cxn modelId="{6733BDEC-B0D8-462C-AF3A-BB4C6E90D127}" type="presOf" srcId="{7EE05C91-94C5-429F-8848-67EE5AEC70FA}" destId="{746E9E5F-2ABD-4C6C-809A-672059891506}" srcOrd="0" destOrd="0" presId="urn:microsoft.com/office/officeart/2005/8/layout/default"/>
    <dgm:cxn modelId="{496471F1-C0FE-46ED-944C-CA0737A778D0}" type="presOf" srcId="{EB977EDA-936D-46AC-ACD1-C276C3C18D2F}" destId="{EC3801AC-DE29-44D5-BE39-117EC2706823}" srcOrd="0" destOrd="0" presId="urn:microsoft.com/office/officeart/2005/8/layout/default"/>
    <dgm:cxn modelId="{D04428F2-91E5-4021-BF77-68F3D2D6A852}" srcId="{7EE05C91-94C5-429F-8848-67EE5AEC70FA}" destId="{646C531A-40B4-4C92-BD66-8C358DAAA259}" srcOrd="7" destOrd="0" parTransId="{EBB478D0-88DE-433C-BB90-4BAF2577835C}" sibTransId="{70734484-15AB-4B72-BCEF-0D960D3A1503}"/>
    <dgm:cxn modelId="{E9CE9DF6-11D0-43F3-90AE-75961C51219E}" srcId="{7EE05C91-94C5-429F-8848-67EE5AEC70FA}" destId="{36C6CB90-8D7F-438F-BA33-3D259363EB39}" srcOrd="13" destOrd="0" parTransId="{B73600D8-494A-4F56-A9ED-B1B52F97E55A}" sibTransId="{C186129F-B74A-4F18-8F7C-53DBEF0E6D7D}"/>
    <dgm:cxn modelId="{1582F8F7-ACB6-4716-AAA9-F4107659758A}" type="presOf" srcId="{646C531A-40B4-4C92-BD66-8C358DAAA259}" destId="{A89D57F6-8F4E-4B66-B849-AA6F9852BD3C}" srcOrd="0" destOrd="0" presId="urn:microsoft.com/office/officeart/2005/8/layout/default"/>
    <dgm:cxn modelId="{D81EC4FA-EB6B-4B4A-B901-432D13E39D4F}" srcId="{7EE05C91-94C5-429F-8848-67EE5AEC70FA}" destId="{31FB2792-A199-4E2F-84E9-EB2A29CC0427}" srcOrd="11" destOrd="0" parTransId="{2276A204-6EF0-4952-8E44-371E165C3BD1}" sibTransId="{88C9E8E2-C4E6-4F6D-9F70-1F07DB120FC5}"/>
    <dgm:cxn modelId="{0081A8DE-DE66-48EE-89D0-1F36B39D5383}" type="presParOf" srcId="{746E9E5F-2ABD-4C6C-809A-672059891506}" destId="{84690C79-94CA-43C5-95D2-E5851BC03CA9}" srcOrd="0" destOrd="0" presId="urn:microsoft.com/office/officeart/2005/8/layout/default"/>
    <dgm:cxn modelId="{A02A4E7A-5377-4C7F-95CE-ACB057A53A5B}" type="presParOf" srcId="{746E9E5F-2ABD-4C6C-809A-672059891506}" destId="{F895B6B2-EF2C-4BFC-8344-1280EC7734C9}" srcOrd="1" destOrd="0" presId="urn:microsoft.com/office/officeart/2005/8/layout/default"/>
    <dgm:cxn modelId="{69D8AEB2-41A7-4D6F-B77A-EF8A79082AD4}" type="presParOf" srcId="{746E9E5F-2ABD-4C6C-809A-672059891506}" destId="{1C64C61E-971E-4583-A3B5-9E70F80566F8}" srcOrd="2" destOrd="0" presId="urn:microsoft.com/office/officeart/2005/8/layout/default"/>
    <dgm:cxn modelId="{9872160D-0C5D-48BD-B5A3-1211C624655A}" type="presParOf" srcId="{746E9E5F-2ABD-4C6C-809A-672059891506}" destId="{356F30EF-E1E0-482D-A4AD-623DD1D29224}" srcOrd="3" destOrd="0" presId="urn:microsoft.com/office/officeart/2005/8/layout/default"/>
    <dgm:cxn modelId="{00D649CA-5A8E-4033-88A1-A8DD76B4E18B}" type="presParOf" srcId="{746E9E5F-2ABD-4C6C-809A-672059891506}" destId="{EC3801AC-DE29-44D5-BE39-117EC2706823}" srcOrd="4" destOrd="0" presId="urn:microsoft.com/office/officeart/2005/8/layout/default"/>
    <dgm:cxn modelId="{6A891D56-AB8E-4AA8-B8CD-589DFC6E88E3}" type="presParOf" srcId="{746E9E5F-2ABD-4C6C-809A-672059891506}" destId="{745828C9-008F-4A61-AEFD-8AEC2830C006}" srcOrd="5" destOrd="0" presId="urn:microsoft.com/office/officeart/2005/8/layout/default"/>
    <dgm:cxn modelId="{7E1B5714-A3FE-41A3-AA41-6307E4F197C9}" type="presParOf" srcId="{746E9E5F-2ABD-4C6C-809A-672059891506}" destId="{51D40E44-CBCE-4C50-ABB5-63B46BB5C4C9}" srcOrd="6" destOrd="0" presId="urn:microsoft.com/office/officeart/2005/8/layout/default"/>
    <dgm:cxn modelId="{64F16C58-D50D-450C-BDE8-A9118461DA04}" type="presParOf" srcId="{746E9E5F-2ABD-4C6C-809A-672059891506}" destId="{4B3C9F9E-A81C-494A-9C2E-AF0DA9FBE144}" srcOrd="7" destOrd="0" presId="urn:microsoft.com/office/officeart/2005/8/layout/default"/>
    <dgm:cxn modelId="{DDB75527-E957-45BD-AD88-129029B819B4}" type="presParOf" srcId="{746E9E5F-2ABD-4C6C-809A-672059891506}" destId="{D4382AE1-4364-4714-B64C-57EB2B392BA5}" srcOrd="8" destOrd="0" presId="urn:microsoft.com/office/officeart/2005/8/layout/default"/>
    <dgm:cxn modelId="{E6D0ECC3-EF5B-43CB-87B4-DF77ECF77B8A}" type="presParOf" srcId="{746E9E5F-2ABD-4C6C-809A-672059891506}" destId="{EB329689-0CE3-4359-9BED-FA9E24597349}" srcOrd="9" destOrd="0" presId="urn:microsoft.com/office/officeart/2005/8/layout/default"/>
    <dgm:cxn modelId="{50AC219A-E725-42AA-9EF3-676C6DC4BEC8}" type="presParOf" srcId="{746E9E5F-2ABD-4C6C-809A-672059891506}" destId="{E2297A8E-7832-41A3-8CFF-4BCB35F953F9}" srcOrd="10" destOrd="0" presId="urn:microsoft.com/office/officeart/2005/8/layout/default"/>
    <dgm:cxn modelId="{36E52141-E72A-4E9E-9FD2-227761DCB8A9}" type="presParOf" srcId="{746E9E5F-2ABD-4C6C-809A-672059891506}" destId="{69E4B06A-1994-48C4-BD64-14CF1AC00EBF}" srcOrd="11" destOrd="0" presId="urn:microsoft.com/office/officeart/2005/8/layout/default"/>
    <dgm:cxn modelId="{831A18CA-094C-4701-A9FB-248EF2308887}" type="presParOf" srcId="{746E9E5F-2ABD-4C6C-809A-672059891506}" destId="{9B6B7BCA-BDD7-4FDC-A8EA-24FC4249E48D}" srcOrd="12" destOrd="0" presId="urn:microsoft.com/office/officeart/2005/8/layout/default"/>
    <dgm:cxn modelId="{D0D1E2D0-B0B4-40CC-8F27-BD710151F54C}" type="presParOf" srcId="{746E9E5F-2ABD-4C6C-809A-672059891506}" destId="{41C34CB2-395E-4A00-BCAF-3E0A6F021094}" srcOrd="13" destOrd="0" presId="urn:microsoft.com/office/officeart/2005/8/layout/default"/>
    <dgm:cxn modelId="{504732BF-6A5E-4ED9-B6FF-127CDF1229BD}" type="presParOf" srcId="{746E9E5F-2ABD-4C6C-809A-672059891506}" destId="{A89D57F6-8F4E-4B66-B849-AA6F9852BD3C}" srcOrd="14" destOrd="0" presId="urn:microsoft.com/office/officeart/2005/8/layout/default"/>
    <dgm:cxn modelId="{96082E80-3740-4A5F-A005-60683A233ACA}" type="presParOf" srcId="{746E9E5F-2ABD-4C6C-809A-672059891506}" destId="{DF7BD85A-8797-4D12-980D-B98932CEEBF7}" srcOrd="15" destOrd="0" presId="urn:microsoft.com/office/officeart/2005/8/layout/default"/>
    <dgm:cxn modelId="{D3DE5A86-200B-4388-9428-8CD9992434C6}" type="presParOf" srcId="{746E9E5F-2ABD-4C6C-809A-672059891506}" destId="{636D126D-F86D-46CA-8B55-1CFE4B3F96EB}" srcOrd="16" destOrd="0" presId="urn:microsoft.com/office/officeart/2005/8/layout/default"/>
    <dgm:cxn modelId="{78B92BFE-A069-46A2-AD8D-513285959088}" type="presParOf" srcId="{746E9E5F-2ABD-4C6C-809A-672059891506}" destId="{838153B6-1252-4B8D-8742-DEA85D186C76}" srcOrd="17" destOrd="0" presId="urn:microsoft.com/office/officeart/2005/8/layout/default"/>
    <dgm:cxn modelId="{4215FF31-1D01-4308-95AD-F113A35DAC87}" type="presParOf" srcId="{746E9E5F-2ABD-4C6C-809A-672059891506}" destId="{B219F6B1-F983-4D92-BE0F-E1521D8E8B4F}" srcOrd="18" destOrd="0" presId="urn:microsoft.com/office/officeart/2005/8/layout/default"/>
    <dgm:cxn modelId="{C4A8C709-9639-4796-B701-1298EAA92B25}" type="presParOf" srcId="{746E9E5F-2ABD-4C6C-809A-672059891506}" destId="{403B653A-B014-41D7-99AB-095A002CA838}" srcOrd="19" destOrd="0" presId="urn:microsoft.com/office/officeart/2005/8/layout/default"/>
    <dgm:cxn modelId="{257BB1B2-CB7D-4DB6-BDEF-BCCD3A250B5B}" type="presParOf" srcId="{746E9E5F-2ABD-4C6C-809A-672059891506}" destId="{A8C5CEED-8F6A-4A18-AE0C-23B5D43AB4CF}" srcOrd="20" destOrd="0" presId="urn:microsoft.com/office/officeart/2005/8/layout/default"/>
    <dgm:cxn modelId="{796457CE-510B-4C0A-8AF6-41CFC7F52558}" type="presParOf" srcId="{746E9E5F-2ABD-4C6C-809A-672059891506}" destId="{2C304096-B2EC-4C50-AA27-0F2BABC619E5}" srcOrd="21" destOrd="0" presId="urn:microsoft.com/office/officeart/2005/8/layout/default"/>
    <dgm:cxn modelId="{93FBBE58-4052-474C-B1F5-A8CE9DE332CA}" type="presParOf" srcId="{746E9E5F-2ABD-4C6C-809A-672059891506}" destId="{B1A58003-428B-489C-9FDB-6E805C7326F1}" srcOrd="22" destOrd="0" presId="urn:microsoft.com/office/officeart/2005/8/layout/default"/>
    <dgm:cxn modelId="{2501FB11-4391-4597-8EEE-07CC42C1550D}" type="presParOf" srcId="{746E9E5F-2ABD-4C6C-809A-672059891506}" destId="{352D1375-3112-497D-ACB2-B23561EE92EF}" srcOrd="23" destOrd="0" presId="urn:microsoft.com/office/officeart/2005/8/layout/default"/>
    <dgm:cxn modelId="{9EBDE86E-3B41-454D-9FB9-FB8EAF5B50F9}" type="presParOf" srcId="{746E9E5F-2ABD-4C6C-809A-672059891506}" destId="{6F967BD8-DB88-4D68-8111-FF731B6EF4C7}" srcOrd="24" destOrd="0" presId="urn:microsoft.com/office/officeart/2005/8/layout/default"/>
    <dgm:cxn modelId="{F6BD061A-1E13-4E41-A535-E485F090DD62}" type="presParOf" srcId="{746E9E5F-2ABD-4C6C-809A-672059891506}" destId="{FC38915F-5C08-463B-8E04-70D6262737D7}" srcOrd="25" destOrd="0" presId="urn:microsoft.com/office/officeart/2005/8/layout/default"/>
    <dgm:cxn modelId="{E5C54A91-C62A-4679-A130-7EA07C89867D}" type="presParOf" srcId="{746E9E5F-2ABD-4C6C-809A-672059891506}" destId="{1D3C19BA-F7A9-4DD7-886F-7019B06EB400}" srcOrd="26" destOrd="0" presId="urn:microsoft.com/office/officeart/2005/8/layout/default"/>
    <dgm:cxn modelId="{0CB879E0-4236-4DBD-8AA3-9428593BCE1B}" type="presParOf" srcId="{746E9E5F-2ABD-4C6C-809A-672059891506}" destId="{7F4494CE-EA7E-4274-AA01-6CD3294AFA36}" srcOrd="27" destOrd="0" presId="urn:microsoft.com/office/officeart/2005/8/layout/default"/>
    <dgm:cxn modelId="{FC00CD69-6365-4EC4-BB5C-79DECA8EE6FF}" type="presParOf" srcId="{746E9E5F-2ABD-4C6C-809A-672059891506}" destId="{1009FCE3-867E-4F8C-A0BF-DA9551E3C8FC}" srcOrd="28" destOrd="0" presId="urn:microsoft.com/office/officeart/2005/8/layout/default"/>
    <dgm:cxn modelId="{08FCB96F-D1D9-470B-8457-7104F123ADE7}" type="presParOf" srcId="{746E9E5F-2ABD-4C6C-809A-672059891506}" destId="{7F65BE05-A7E0-45B7-A2F7-9094AA60A1B2}" srcOrd="29" destOrd="0" presId="urn:microsoft.com/office/officeart/2005/8/layout/default"/>
    <dgm:cxn modelId="{2CD35E72-A344-4EED-B2A0-8A29264973A3}" type="presParOf" srcId="{746E9E5F-2ABD-4C6C-809A-672059891506}" destId="{96978274-BEC4-47BB-AF98-8DD26CEA9F85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05C91-94C5-429F-8848-67EE5AEC70F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667A4-DF04-4AF6-A137-D041FD8440B5}">
      <dgm:prSet phldrT="[Text]" custT="1"/>
      <dgm:spPr/>
      <dgm:t>
        <a:bodyPr/>
        <a:lstStyle/>
        <a:p>
          <a:r>
            <a:rPr lang="en-US" sz="1400" dirty="0">
              <a:latin typeface="Montserrat"/>
            </a:rPr>
            <a:t>Chemical Sector</a:t>
          </a:r>
        </a:p>
      </dgm:t>
    </dgm:pt>
    <dgm:pt modelId="{B2C9D026-EB09-4150-865A-AF07A4B07DCB}" type="parTrans" cxnId="{844E191E-7486-4367-8E01-A500F8CFA5E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9B5268FE-DED4-4E35-AFAB-590A67FB041C}" type="sibTrans" cxnId="{844E191E-7486-4367-8E01-A500F8CFA5E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307A57A-C70A-4166-9AF6-2BA9CB354B1A}">
      <dgm:prSet custT="1"/>
      <dgm:spPr/>
      <dgm:t>
        <a:bodyPr/>
        <a:lstStyle/>
        <a:p>
          <a:r>
            <a:rPr lang="en-US" sz="1400" dirty="0">
              <a:latin typeface="Montserrat"/>
            </a:rPr>
            <a:t>Commercial Facilities Sector</a:t>
          </a:r>
        </a:p>
      </dgm:t>
    </dgm:pt>
    <dgm:pt modelId="{F6A3A77A-33EC-499C-80CC-20F400CDA995}" type="parTrans" cxnId="{7604C9C6-F79E-4A06-A52D-5FFB0F1FD920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0CC1CCE9-FBE9-40FC-8E70-6008BF63D1B8}" type="sibTrans" cxnId="{7604C9C6-F79E-4A06-A52D-5FFB0F1FD920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5D0A888-6EBF-48F3-9435-F330A0D9AAD4}">
      <dgm:prSet custT="1"/>
      <dgm:spPr/>
      <dgm:t>
        <a:bodyPr/>
        <a:lstStyle/>
        <a:p>
          <a:r>
            <a:rPr lang="en-US" sz="1400" dirty="0">
              <a:latin typeface="Montserrat"/>
            </a:rPr>
            <a:t>Critical Manufacturing Sector</a:t>
          </a:r>
        </a:p>
      </dgm:t>
    </dgm:pt>
    <dgm:pt modelId="{A2F99138-F9E5-48FA-B278-CAC1047EB9DC}" type="parTrans" cxnId="{5AC83EC7-13CA-4CC4-8334-95AE171D575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F82A90A-E44E-4FED-946D-51F969B69D1D}" type="sibTrans" cxnId="{5AC83EC7-13CA-4CC4-8334-95AE171D575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D79F76E8-5E42-48A0-8A83-44B5FA17E35E}">
      <dgm:prSet custT="1"/>
      <dgm:spPr/>
      <dgm:t>
        <a:bodyPr/>
        <a:lstStyle/>
        <a:p>
          <a:r>
            <a:rPr lang="en-US" sz="1400" dirty="0">
              <a:latin typeface="Montserrat"/>
            </a:rPr>
            <a:t>Dams Sector</a:t>
          </a:r>
        </a:p>
      </dgm:t>
    </dgm:pt>
    <dgm:pt modelId="{FA5E62CD-52D9-4AEF-AB41-6A64A1CF4257}" type="parTrans" cxnId="{4556F7CF-27E9-4D20-94A0-8955111D54AC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975499F-4D65-4FFF-AE58-F4CE7125EAB7}" type="sibTrans" cxnId="{4556F7CF-27E9-4D20-94A0-8955111D54AC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174C6B15-7373-47F9-BA07-19ED463839B0}">
      <dgm:prSet custT="1"/>
      <dgm:spPr/>
      <dgm:t>
        <a:bodyPr/>
        <a:lstStyle/>
        <a:p>
          <a:r>
            <a:rPr lang="en-US" sz="1400" dirty="0">
              <a:latin typeface="Montserrat"/>
            </a:rPr>
            <a:t>Defense Industrial Base Sector</a:t>
          </a:r>
        </a:p>
      </dgm:t>
    </dgm:pt>
    <dgm:pt modelId="{BCB8041F-2917-4455-851B-96008DC80227}" type="parTrans" cxnId="{837B808B-43F6-4BB0-B5E5-E1A7E1D3EC6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EBCC7F3-B86F-46DA-A673-EB64A2E65646}" type="sibTrans" cxnId="{837B808B-43F6-4BB0-B5E5-E1A7E1D3EC6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404293B9-539B-456F-8585-CC3A6BFE3888}">
      <dgm:prSet custT="1"/>
      <dgm:spPr/>
      <dgm:t>
        <a:bodyPr/>
        <a:lstStyle/>
        <a:p>
          <a:r>
            <a:rPr lang="en-US" sz="1400" dirty="0">
              <a:latin typeface="Montserrat"/>
            </a:rPr>
            <a:t>Emergency Services Sector</a:t>
          </a:r>
        </a:p>
      </dgm:t>
    </dgm:pt>
    <dgm:pt modelId="{86509AD0-2157-4F15-BF5B-2726E5C6D47E}" type="parTrans" cxnId="{F2F843DE-5A39-47FC-9248-CB6022D913A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FB447A7-E87C-4BBE-B185-5BEC0A4422FB}" type="sibTrans" cxnId="{F2F843DE-5A39-47FC-9248-CB6022D913A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0A5C80E-0280-4EE0-B5AF-F6CBD745BC5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Financial Services Sector</a:t>
          </a:r>
        </a:p>
      </dgm:t>
    </dgm:pt>
    <dgm:pt modelId="{20DC1813-8198-41F2-9C4C-3536D05B98E5}" type="parTrans" cxnId="{5F7B8253-BF49-43A9-A088-B403483BA1E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1ADBC9BD-3903-4349-BAE0-9961AE744FE4}" type="sibTrans" cxnId="{5F7B8253-BF49-43A9-A088-B403483BA1E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70822147-5376-44AA-978D-913DF036A26C}">
      <dgm:prSet custT="1"/>
      <dgm:spPr/>
      <dgm:t>
        <a:bodyPr/>
        <a:lstStyle/>
        <a:p>
          <a:r>
            <a:rPr lang="en-US" sz="1400" dirty="0">
              <a:latin typeface="Montserrat"/>
            </a:rPr>
            <a:t>Food and Agriculture Sector</a:t>
          </a:r>
        </a:p>
      </dgm:t>
    </dgm:pt>
    <dgm:pt modelId="{82669146-EB3F-4127-8EF5-39F48991837E}" type="parTrans" cxnId="{17FE2938-735F-4C73-A98F-D0C3F63C6CC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2AEDCB0F-4C0E-4E7E-98B1-5C0EB8E9C2F8}" type="sibTrans" cxnId="{17FE2938-735F-4C73-A98F-D0C3F63C6CC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CAF95E8-7D50-4666-A1B5-B1BD77F0B25B}">
      <dgm:prSet custT="1"/>
      <dgm:spPr/>
      <dgm:t>
        <a:bodyPr/>
        <a:lstStyle/>
        <a:p>
          <a:r>
            <a:rPr lang="en-US" sz="1400" dirty="0">
              <a:latin typeface="Montserrat"/>
            </a:rPr>
            <a:t>Government Facilities Sector</a:t>
          </a:r>
        </a:p>
      </dgm:t>
    </dgm:pt>
    <dgm:pt modelId="{9006D3E9-1751-4B32-A5AC-F58222BC9955}" type="parTrans" cxnId="{9193995C-CA99-4619-979B-4ACE28C80D0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ABD21629-E00F-4C32-B117-5A26CA7A3480}" type="sibTrans" cxnId="{9193995C-CA99-4619-979B-4ACE28C80D0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31FB2792-A199-4E2F-84E9-EB2A29CC0427}">
      <dgm:prSet custT="1"/>
      <dgm:spPr/>
      <dgm:t>
        <a:bodyPr/>
        <a:lstStyle/>
        <a:p>
          <a:r>
            <a:rPr lang="en-US" sz="1400" dirty="0">
              <a:latin typeface="Montserrat"/>
            </a:rPr>
            <a:t>Healthcare and Public Health Sector</a:t>
          </a:r>
        </a:p>
      </dgm:t>
    </dgm:pt>
    <dgm:pt modelId="{2276A204-6EF0-4952-8E44-371E165C3BD1}" type="parTrans" cxnId="{D81EC4FA-EB6B-4B4A-B901-432D13E39D4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8C9E8E2-C4E6-4F6D-9F70-1F07DB120FC5}" type="sibTrans" cxnId="{D81EC4FA-EB6B-4B4A-B901-432D13E39D4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851C6D3-4B61-44BD-AB88-C09F7B7E81AB}">
      <dgm:prSet custT="1"/>
      <dgm:spPr/>
      <dgm:t>
        <a:bodyPr/>
        <a:lstStyle/>
        <a:p>
          <a:r>
            <a:rPr lang="en-US" sz="1400" dirty="0">
              <a:latin typeface="Montserrat"/>
            </a:rPr>
            <a:t>Information Technology Sector</a:t>
          </a:r>
        </a:p>
      </dgm:t>
    </dgm:pt>
    <dgm:pt modelId="{6F0F5FAF-5692-45D4-A731-16E9ACBFEEB9}" type="parTrans" cxnId="{42C4A46C-5A53-481E-B1AD-03CE60007EA1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9B359DC3-D0C8-47D9-B814-9769ADFBBFEA}" type="sibTrans" cxnId="{42C4A46C-5A53-481E-B1AD-03CE60007EA1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36C6CB90-8D7F-438F-BA33-3D259363EB39}">
      <dgm:prSet custT="1"/>
      <dgm:spPr/>
      <dgm:t>
        <a:bodyPr/>
        <a:lstStyle/>
        <a:p>
          <a:r>
            <a:rPr lang="en-US" sz="1400" dirty="0">
              <a:latin typeface="Montserrat"/>
            </a:rPr>
            <a:t>Nuclear Reactors, Materials, and Waste Sector</a:t>
          </a:r>
        </a:p>
      </dgm:t>
    </dgm:pt>
    <dgm:pt modelId="{B73600D8-494A-4F56-A9ED-B1B52F97E55A}" type="parTrans" cxnId="{E9CE9DF6-11D0-43F3-90AE-75961C51219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186129F-B74A-4F18-8F7C-53DBEF0E6D7D}" type="sibTrans" cxnId="{E9CE9DF6-11D0-43F3-90AE-75961C51219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2706FE72-BF25-48DD-AFAE-113089D126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Transportation Systems Sector</a:t>
          </a:r>
        </a:p>
      </dgm:t>
    </dgm:pt>
    <dgm:pt modelId="{E0409C75-0D65-47CE-9522-093FE70ECDCF}" type="parTrans" cxnId="{964EBE45-B4A8-49D3-B9EA-DC8D040E19A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0A51BB50-C9B4-42B8-AC99-F58074C83D46}" type="sibTrans" cxnId="{964EBE45-B4A8-49D3-B9EA-DC8D040E19A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A5567C8A-056C-434B-97B4-0ABE7D59AE10}">
      <dgm:prSet custT="1"/>
      <dgm:spPr/>
      <dgm:t>
        <a:bodyPr/>
        <a:lstStyle/>
        <a:p>
          <a:r>
            <a:rPr lang="en-US" sz="1400" dirty="0">
              <a:latin typeface="Montserrat"/>
            </a:rPr>
            <a:t>Water and Wastewater Systems Sector</a:t>
          </a:r>
        </a:p>
      </dgm:t>
    </dgm:pt>
    <dgm:pt modelId="{B6B92B2E-270E-4A20-8644-187A8A7AA043}" type="parTrans" cxnId="{1A143433-A613-42F8-B115-5517D417C0E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D220F20F-8720-45BD-BA61-790839D05F77}" type="sibTrans" cxnId="{1A143433-A613-42F8-B115-5517D417C0E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46C531A-40B4-4C92-BD66-8C358DAAA2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Energy Sector</a:t>
          </a:r>
        </a:p>
      </dgm:t>
    </dgm:pt>
    <dgm:pt modelId="{70734484-15AB-4B72-BCEF-0D960D3A1503}" type="sibTrans" cxnId="{D04428F2-91E5-4021-BF77-68F3D2D6A852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BB478D0-88DE-433C-BB90-4BAF2577835C}" type="parTrans" cxnId="{D04428F2-91E5-4021-BF77-68F3D2D6A852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B977EDA-936D-46AC-ACD1-C276C3C18D2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dk1"/>
              </a:solidFill>
              <a:latin typeface="Montserrat"/>
              <a:ea typeface="+mn-ea"/>
              <a:cs typeface="+mn-cs"/>
            </a:rPr>
            <a:t>Communications Sector</a:t>
          </a:r>
        </a:p>
      </dgm:t>
    </dgm:pt>
    <dgm:pt modelId="{82064D60-E496-433C-BA1F-6ECE96DE36F8}" type="sibTrans" cxnId="{9CA4209D-444F-4322-8C91-C9B96234466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BBB9BBA4-615E-4212-AA43-26A1A7D4517B}" type="parTrans" cxnId="{9CA4209D-444F-4322-8C91-C9B96234466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746E9E5F-2ABD-4C6C-809A-672059891506}" type="pres">
      <dgm:prSet presAssocID="{7EE05C91-94C5-429F-8848-67EE5AEC70FA}" presName="diagram" presStyleCnt="0">
        <dgm:presLayoutVars>
          <dgm:dir/>
          <dgm:resizeHandles val="exact"/>
        </dgm:presLayoutVars>
      </dgm:prSet>
      <dgm:spPr/>
    </dgm:pt>
    <dgm:pt modelId="{84690C79-94CA-43C5-95D2-E5851BC03CA9}" type="pres">
      <dgm:prSet presAssocID="{60D667A4-DF04-4AF6-A137-D041FD8440B5}" presName="node" presStyleLbl="node1" presStyleIdx="0" presStyleCnt="16">
        <dgm:presLayoutVars>
          <dgm:bulletEnabled val="1"/>
        </dgm:presLayoutVars>
      </dgm:prSet>
      <dgm:spPr/>
    </dgm:pt>
    <dgm:pt modelId="{F895B6B2-EF2C-4BFC-8344-1280EC7734C9}" type="pres">
      <dgm:prSet presAssocID="{9B5268FE-DED4-4E35-AFAB-590A67FB041C}" presName="sibTrans" presStyleCnt="0"/>
      <dgm:spPr/>
    </dgm:pt>
    <dgm:pt modelId="{1C64C61E-971E-4583-A3B5-9E70F80566F8}" type="pres">
      <dgm:prSet presAssocID="{8307A57A-C70A-4166-9AF6-2BA9CB354B1A}" presName="node" presStyleLbl="node1" presStyleIdx="1" presStyleCnt="16">
        <dgm:presLayoutVars>
          <dgm:bulletEnabled val="1"/>
        </dgm:presLayoutVars>
      </dgm:prSet>
      <dgm:spPr/>
    </dgm:pt>
    <dgm:pt modelId="{356F30EF-E1E0-482D-A4AD-623DD1D29224}" type="pres">
      <dgm:prSet presAssocID="{0CC1CCE9-FBE9-40FC-8E70-6008BF63D1B8}" presName="sibTrans" presStyleCnt="0"/>
      <dgm:spPr/>
    </dgm:pt>
    <dgm:pt modelId="{EC3801AC-DE29-44D5-BE39-117EC2706823}" type="pres">
      <dgm:prSet presAssocID="{EB977EDA-936D-46AC-ACD1-C276C3C18D2F}" presName="node" presStyleLbl="node1" presStyleIdx="2" presStyleCnt="16">
        <dgm:presLayoutVars>
          <dgm:bulletEnabled val="1"/>
        </dgm:presLayoutVars>
      </dgm:prSet>
      <dgm:spPr>
        <a:xfrm>
          <a:off x="4207021" y="821"/>
          <a:ext cx="1844426" cy="1106656"/>
        </a:xfrm>
        <a:prstGeom prst="rect">
          <a:avLst/>
        </a:prstGeom>
      </dgm:spPr>
    </dgm:pt>
    <dgm:pt modelId="{745828C9-008F-4A61-AEFD-8AEC2830C006}" type="pres">
      <dgm:prSet presAssocID="{82064D60-E496-433C-BA1F-6ECE96DE36F8}" presName="sibTrans" presStyleCnt="0"/>
      <dgm:spPr/>
    </dgm:pt>
    <dgm:pt modelId="{51D40E44-CBCE-4C50-ABB5-63B46BB5C4C9}" type="pres">
      <dgm:prSet presAssocID="{E5D0A888-6EBF-48F3-9435-F330A0D9AAD4}" presName="node" presStyleLbl="node1" presStyleIdx="3" presStyleCnt="16">
        <dgm:presLayoutVars>
          <dgm:bulletEnabled val="1"/>
        </dgm:presLayoutVars>
      </dgm:prSet>
      <dgm:spPr/>
    </dgm:pt>
    <dgm:pt modelId="{4B3C9F9E-A81C-494A-9C2E-AF0DA9FBE144}" type="pres">
      <dgm:prSet presAssocID="{8F82A90A-E44E-4FED-946D-51F969B69D1D}" presName="sibTrans" presStyleCnt="0"/>
      <dgm:spPr/>
    </dgm:pt>
    <dgm:pt modelId="{D4382AE1-4364-4714-B64C-57EB2B392BA5}" type="pres">
      <dgm:prSet presAssocID="{D79F76E8-5E42-48A0-8A83-44B5FA17E35E}" presName="node" presStyleLbl="node1" presStyleIdx="4" presStyleCnt="16">
        <dgm:presLayoutVars>
          <dgm:bulletEnabled val="1"/>
        </dgm:presLayoutVars>
      </dgm:prSet>
      <dgm:spPr/>
    </dgm:pt>
    <dgm:pt modelId="{EB329689-0CE3-4359-9BED-FA9E24597349}" type="pres">
      <dgm:prSet presAssocID="{6975499F-4D65-4FFF-AE58-F4CE7125EAB7}" presName="sibTrans" presStyleCnt="0"/>
      <dgm:spPr/>
    </dgm:pt>
    <dgm:pt modelId="{E2297A8E-7832-41A3-8CFF-4BCB35F953F9}" type="pres">
      <dgm:prSet presAssocID="{174C6B15-7373-47F9-BA07-19ED463839B0}" presName="node" presStyleLbl="node1" presStyleIdx="5" presStyleCnt="16">
        <dgm:presLayoutVars>
          <dgm:bulletEnabled val="1"/>
        </dgm:presLayoutVars>
      </dgm:prSet>
      <dgm:spPr/>
    </dgm:pt>
    <dgm:pt modelId="{69E4B06A-1994-48C4-BD64-14CF1AC00EBF}" type="pres">
      <dgm:prSet presAssocID="{CEBCC7F3-B86F-46DA-A673-EB64A2E65646}" presName="sibTrans" presStyleCnt="0"/>
      <dgm:spPr/>
    </dgm:pt>
    <dgm:pt modelId="{9B6B7BCA-BDD7-4FDC-A8EA-24FC4249E48D}" type="pres">
      <dgm:prSet presAssocID="{404293B9-539B-456F-8585-CC3A6BFE3888}" presName="node" presStyleLbl="node1" presStyleIdx="6" presStyleCnt="16">
        <dgm:presLayoutVars>
          <dgm:bulletEnabled val="1"/>
        </dgm:presLayoutVars>
      </dgm:prSet>
      <dgm:spPr/>
    </dgm:pt>
    <dgm:pt modelId="{41C34CB2-395E-4A00-BCAF-3E0A6F021094}" type="pres">
      <dgm:prSet presAssocID="{6FB447A7-E87C-4BBE-B185-5BEC0A4422FB}" presName="sibTrans" presStyleCnt="0"/>
      <dgm:spPr/>
    </dgm:pt>
    <dgm:pt modelId="{A89D57F6-8F4E-4B66-B849-AA6F9852BD3C}" type="pres">
      <dgm:prSet presAssocID="{646C531A-40B4-4C92-BD66-8C358DAAA259}" presName="node" presStyleLbl="node1" presStyleIdx="7" presStyleCnt="16">
        <dgm:presLayoutVars>
          <dgm:bulletEnabled val="1"/>
        </dgm:presLayoutVars>
      </dgm:prSet>
      <dgm:spPr>
        <a:xfrm>
          <a:off x="6235890" y="1291919"/>
          <a:ext cx="1844426" cy="1106656"/>
        </a:xfrm>
        <a:prstGeom prst="rect">
          <a:avLst/>
        </a:prstGeom>
      </dgm:spPr>
    </dgm:pt>
    <dgm:pt modelId="{DF7BD85A-8797-4D12-980D-B98932CEEBF7}" type="pres">
      <dgm:prSet presAssocID="{70734484-15AB-4B72-BCEF-0D960D3A1503}" presName="sibTrans" presStyleCnt="0"/>
      <dgm:spPr/>
    </dgm:pt>
    <dgm:pt modelId="{636D126D-F86D-46CA-8B55-1CFE4B3F96EB}" type="pres">
      <dgm:prSet presAssocID="{80A5C80E-0280-4EE0-B5AF-F6CBD745BC5A}" presName="node" presStyleLbl="node1" presStyleIdx="8" presStyleCnt="16">
        <dgm:presLayoutVars>
          <dgm:bulletEnabled val="1"/>
        </dgm:presLayoutVars>
      </dgm:prSet>
      <dgm:spPr>
        <a:xfrm>
          <a:off x="149282" y="2583018"/>
          <a:ext cx="1844426" cy="1106656"/>
        </a:xfrm>
        <a:prstGeom prst="rect">
          <a:avLst/>
        </a:prstGeom>
      </dgm:spPr>
    </dgm:pt>
    <dgm:pt modelId="{838153B6-1252-4B8D-8742-DEA85D186C76}" type="pres">
      <dgm:prSet presAssocID="{1ADBC9BD-3903-4349-BAE0-9961AE744FE4}" presName="sibTrans" presStyleCnt="0"/>
      <dgm:spPr/>
    </dgm:pt>
    <dgm:pt modelId="{B219F6B1-F983-4D92-BE0F-E1521D8E8B4F}" type="pres">
      <dgm:prSet presAssocID="{70822147-5376-44AA-978D-913DF036A26C}" presName="node" presStyleLbl="node1" presStyleIdx="9" presStyleCnt="16">
        <dgm:presLayoutVars>
          <dgm:bulletEnabled val="1"/>
        </dgm:presLayoutVars>
      </dgm:prSet>
      <dgm:spPr/>
    </dgm:pt>
    <dgm:pt modelId="{403B653A-B014-41D7-99AB-095A002CA838}" type="pres">
      <dgm:prSet presAssocID="{2AEDCB0F-4C0E-4E7E-98B1-5C0EB8E9C2F8}" presName="sibTrans" presStyleCnt="0"/>
      <dgm:spPr/>
    </dgm:pt>
    <dgm:pt modelId="{A8C5CEED-8F6A-4A18-AE0C-23B5D43AB4CF}" type="pres">
      <dgm:prSet presAssocID="{8CAF95E8-7D50-4666-A1B5-B1BD77F0B25B}" presName="node" presStyleLbl="node1" presStyleIdx="10" presStyleCnt="16">
        <dgm:presLayoutVars>
          <dgm:bulletEnabled val="1"/>
        </dgm:presLayoutVars>
      </dgm:prSet>
      <dgm:spPr/>
    </dgm:pt>
    <dgm:pt modelId="{2C304096-B2EC-4C50-AA27-0F2BABC619E5}" type="pres">
      <dgm:prSet presAssocID="{ABD21629-E00F-4C32-B117-5A26CA7A3480}" presName="sibTrans" presStyleCnt="0"/>
      <dgm:spPr/>
    </dgm:pt>
    <dgm:pt modelId="{B1A58003-428B-489C-9FDB-6E805C7326F1}" type="pres">
      <dgm:prSet presAssocID="{31FB2792-A199-4E2F-84E9-EB2A29CC0427}" presName="node" presStyleLbl="node1" presStyleIdx="11" presStyleCnt="16">
        <dgm:presLayoutVars>
          <dgm:bulletEnabled val="1"/>
        </dgm:presLayoutVars>
      </dgm:prSet>
      <dgm:spPr/>
    </dgm:pt>
    <dgm:pt modelId="{352D1375-3112-497D-ACB2-B23561EE92EF}" type="pres">
      <dgm:prSet presAssocID="{88C9E8E2-C4E6-4F6D-9F70-1F07DB120FC5}" presName="sibTrans" presStyleCnt="0"/>
      <dgm:spPr/>
    </dgm:pt>
    <dgm:pt modelId="{6F967BD8-DB88-4D68-8111-FF731B6EF4C7}" type="pres">
      <dgm:prSet presAssocID="{C851C6D3-4B61-44BD-AB88-C09F7B7E81AB}" presName="node" presStyleLbl="node1" presStyleIdx="12" presStyleCnt="16">
        <dgm:presLayoutVars>
          <dgm:bulletEnabled val="1"/>
        </dgm:presLayoutVars>
      </dgm:prSet>
      <dgm:spPr/>
    </dgm:pt>
    <dgm:pt modelId="{FC38915F-5C08-463B-8E04-70D6262737D7}" type="pres">
      <dgm:prSet presAssocID="{9B359DC3-D0C8-47D9-B814-9769ADFBBFEA}" presName="sibTrans" presStyleCnt="0"/>
      <dgm:spPr/>
    </dgm:pt>
    <dgm:pt modelId="{1D3C19BA-F7A9-4DD7-886F-7019B06EB400}" type="pres">
      <dgm:prSet presAssocID="{36C6CB90-8D7F-438F-BA33-3D259363EB39}" presName="node" presStyleLbl="node1" presStyleIdx="13" presStyleCnt="16">
        <dgm:presLayoutVars>
          <dgm:bulletEnabled val="1"/>
        </dgm:presLayoutVars>
      </dgm:prSet>
      <dgm:spPr/>
    </dgm:pt>
    <dgm:pt modelId="{7F4494CE-EA7E-4274-AA01-6CD3294AFA36}" type="pres">
      <dgm:prSet presAssocID="{C186129F-B74A-4F18-8F7C-53DBEF0E6D7D}" presName="sibTrans" presStyleCnt="0"/>
      <dgm:spPr/>
    </dgm:pt>
    <dgm:pt modelId="{1009FCE3-867E-4F8C-A0BF-DA9551E3C8FC}" type="pres">
      <dgm:prSet presAssocID="{2706FE72-BF25-48DD-AFAE-113089D12637}" presName="node" presStyleLbl="node1" presStyleIdx="14" presStyleCnt="16">
        <dgm:presLayoutVars>
          <dgm:bulletEnabled val="1"/>
        </dgm:presLayoutVars>
      </dgm:prSet>
      <dgm:spPr>
        <a:xfrm>
          <a:off x="4207021" y="3874117"/>
          <a:ext cx="1844426" cy="1106656"/>
        </a:xfrm>
        <a:prstGeom prst="rect">
          <a:avLst/>
        </a:prstGeom>
      </dgm:spPr>
    </dgm:pt>
    <dgm:pt modelId="{7F65BE05-A7E0-45B7-A2F7-9094AA60A1B2}" type="pres">
      <dgm:prSet presAssocID="{0A51BB50-C9B4-42B8-AC99-F58074C83D46}" presName="sibTrans" presStyleCnt="0"/>
      <dgm:spPr/>
    </dgm:pt>
    <dgm:pt modelId="{96978274-BEC4-47BB-AF98-8DD26CEA9F85}" type="pres">
      <dgm:prSet presAssocID="{A5567C8A-056C-434B-97B4-0ABE7D59AE10}" presName="node" presStyleLbl="node1" presStyleIdx="15" presStyleCnt="16">
        <dgm:presLayoutVars>
          <dgm:bulletEnabled val="1"/>
        </dgm:presLayoutVars>
      </dgm:prSet>
      <dgm:spPr/>
    </dgm:pt>
  </dgm:ptLst>
  <dgm:cxnLst>
    <dgm:cxn modelId="{E6C38D1A-D76C-424B-9BDA-EAF697206E32}" type="presOf" srcId="{2706FE72-BF25-48DD-AFAE-113089D12637}" destId="{1009FCE3-867E-4F8C-A0BF-DA9551E3C8FC}" srcOrd="0" destOrd="0" presId="urn:microsoft.com/office/officeart/2005/8/layout/default"/>
    <dgm:cxn modelId="{844E191E-7486-4367-8E01-A500F8CFA5E5}" srcId="{7EE05C91-94C5-429F-8848-67EE5AEC70FA}" destId="{60D667A4-DF04-4AF6-A137-D041FD8440B5}" srcOrd="0" destOrd="0" parTransId="{B2C9D026-EB09-4150-865A-AF07A4B07DCB}" sibTransId="{9B5268FE-DED4-4E35-AFAB-590A67FB041C}"/>
    <dgm:cxn modelId="{E81D1433-791A-4A9F-B620-E1DBC1C2A202}" type="presOf" srcId="{60D667A4-DF04-4AF6-A137-D041FD8440B5}" destId="{84690C79-94CA-43C5-95D2-E5851BC03CA9}" srcOrd="0" destOrd="0" presId="urn:microsoft.com/office/officeart/2005/8/layout/default"/>
    <dgm:cxn modelId="{1A143433-A613-42F8-B115-5517D417C0EB}" srcId="{7EE05C91-94C5-429F-8848-67EE5AEC70FA}" destId="{A5567C8A-056C-434B-97B4-0ABE7D59AE10}" srcOrd="15" destOrd="0" parTransId="{B6B92B2E-270E-4A20-8644-187A8A7AA043}" sibTransId="{D220F20F-8720-45BD-BA61-790839D05F77}"/>
    <dgm:cxn modelId="{17FE2938-735F-4C73-A98F-D0C3F63C6CCF}" srcId="{7EE05C91-94C5-429F-8848-67EE5AEC70FA}" destId="{70822147-5376-44AA-978D-913DF036A26C}" srcOrd="9" destOrd="0" parTransId="{82669146-EB3F-4127-8EF5-39F48991837E}" sibTransId="{2AEDCB0F-4C0E-4E7E-98B1-5C0EB8E9C2F8}"/>
    <dgm:cxn modelId="{C2285C40-0186-493E-89B0-895DDE94718A}" type="presOf" srcId="{A5567C8A-056C-434B-97B4-0ABE7D59AE10}" destId="{96978274-BEC4-47BB-AF98-8DD26CEA9F85}" srcOrd="0" destOrd="0" presId="urn:microsoft.com/office/officeart/2005/8/layout/default"/>
    <dgm:cxn modelId="{964EBE45-B4A8-49D3-B9EA-DC8D040E19A5}" srcId="{7EE05C91-94C5-429F-8848-67EE5AEC70FA}" destId="{2706FE72-BF25-48DD-AFAE-113089D12637}" srcOrd="14" destOrd="0" parTransId="{E0409C75-0D65-47CE-9522-093FE70ECDCF}" sibTransId="{0A51BB50-C9B4-42B8-AC99-F58074C83D46}"/>
    <dgm:cxn modelId="{48543050-1E20-4577-8A9A-9A03D8F1D4BA}" type="presOf" srcId="{31FB2792-A199-4E2F-84E9-EB2A29CC0427}" destId="{B1A58003-428B-489C-9FDB-6E805C7326F1}" srcOrd="0" destOrd="0" presId="urn:microsoft.com/office/officeart/2005/8/layout/default"/>
    <dgm:cxn modelId="{5F7B8253-BF49-43A9-A088-B403483BA1E4}" srcId="{7EE05C91-94C5-429F-8848-67EE5AEC70FA}" destId="{80A5C80E-0280-4EE0-B5AF-F6CBD745BC5A}" srcOrd="8" destOrd="0" parTransId="{20DC1813-8198-41F2-9C4C-3536D05B98E5}" sibTransId="{1ADBC9BD-3903-4349-BAE0-9961AE744FE4}"/>
    <dgm:cxn modelId="{9193995C-CA99-4619-979B-4ACE28C80D0E}" srcId="{7EE05C91-94C5-429F-8848-67EE5AEC70FA}" destId="{8CAF95E8-7D50-4666-A1B5-B1BD77F0B25B}" srcOrd="10" destOrd="0" parTransId="{9006D3E9-1751-4B32-A5AC-F58222BC9955}" sibTransId="{ABD21629-E00F-4C32-B117-5A26CA7A3480}"/>
    <dgm:cxn modelId="{42C4A46C-5A53-481E-B1AD-03CE60007EA1}" srcId="{7EE05C91-94C5-429F-8848-67EE5AEC70FA}" destId="{C851C6D3-4B61-44BD-AB88-C09F7B7E81AB}" srcOrd="12" destOrd="0" parTransId="{6F0F5FAF-5692-45D4-A731-16E9ACBFEEB9}" sibTransId="{9B359DC3-D0C8-47D9-B814-9769ADFBBFEA}"/>
    <dgm:cxn modelId="{C08CF275-1908-4E7A-8973-2BFAC1DD5625}" type="presOf" srcId="{E5D0A888-6EBF-48F3-9435-F330A0D9AAD4}" destId="{51D40E44-CBCE-4C50-ABB5-63B46BB5C4C9}" srcOrd="0" destOrd="0" presId="urn:microsoft.com/office/officeart/2005/8/layout/default"/>
    <dgm:cxn modelId="{FF105982-8999-4BB7-9E9B-9FB129BF1B0B}" type="presOf" srcId="{80A5C80E-0280-4EE0-B5AF-F6CBD745BC5A}" destId="{636D126D-F86D-46CA-8B55-1CFE4B3F96EB}" srcOrd="0" destOrd="0" presId="urn:microsoft.com/office/officeart/2005/8/layout/default"/>
    <dgm:cxn modelId="{D6316386-0B81-4E23-8B9A-F08EDFF052CD}" type="presOf" srcId="{8307A57A-C70A-4166-9AF6-2BA9CB354B1A}" destId="{1C64C61E-971E-4583-A3B5-9E70F80566F8}" srcOrd="0" destOrd="0" presId="urn:microsoft.com/office/officeart/2005/8/layout/default"/>
    <dgm:cxn modelId="{837B808B-43F6-4BB0-B5E5-E1A7E1D3EC64}" srcId="{7EE05C91-94C5-429F-8848-67EE5AEC70FA}" destId="{174C6B15-7373-47F9-BA07-19ED463839B0}" srcOrd="5" destOrd="0" parTransId="{BCB8041F-2917-4455-851B-96008DC80227}" sibTransId="{CEBCC7F3-B86F-46DA-A673-EB64A2E65646}"/>
    <dgm:cxn modelId="{A6AEEE9A-2AF5-4387-940D-90EB1983232A}" type="presOf" srcId="{C851C6D3-4B61-44BD-AB88-C09F7B7E81AB}" destId="{6F967BD8-DB88-4D68-8111-FF731B6EF4C7}" srcOrd="0" destOrd="0" presId="urn:microsoft.com/office/officeart/2005/8/layout/default"/>
    <dgm:cxn modelId="{0733FD9B-71D5-474D-9DD7-E6B0381E6365}" type="presOf" srcId="{70822147-5376-44AA-978D-913DF036A26C}" destId="{B219F6B1-F983-4D92-BE0F-E1521D8E8B4F}" srcOrd="0" destOrd="0" presId="urn:microsoft.com/office/officeart/2005/8/layout/default"/>
    <dgm:cxn modelId="{9CA4209D-444F-4322-8C91-C9B962344665}" srcId="{7EE05C91-94C5-429F-8848-67EE5AEC70FA}" destId="{EB977EDA-936D-46AC-ACD1-C276C3C18D2F}" srcOrd="2" destOrd="0" parTransId="{BBB9BBA4-615E-4212-AA43-26A1A7D4517B}" sibTransId="{82064D60-E496-433C-BA1F-6ECE96DE36F8}"/>
    <dgm:cxn modelId="{49D850AF-40E9-4AAE-BDAE-A8613072A5B7}" type="presOf" srcId="{D79F76E8-5E42-48A0-8A83-44B5FA17E35E}" destId="{D4382AE1-4364-4714-B64C-57EB2B392BA5}" srcOrd="0" destOrd="0" presId="urn:microsoft.com/office/officeart/2005/8/layout/default"/>
    <dgm:cxn modelId="{87064AB0-A6EA-4524-83D8-2E80E7384F9F}" type="presOf" srcId="{174C6B15-7373-47F9-BA07-19ED463839B0}" destId="{E2297A8E-7832-41A3-8CFF-4BCB35F953F9}" srcOrd="0" destOrd="0" presId="urn:microsoft.com/office/officeart/2005/8/layout/default"/>
    <dgm:cxn modelId="{7604C9C6-F79E-4A06-A52D-5FFB0F1FD920}" srcId="{7EE05C91-94C5-429F-8848-67EE5AEC70FA}" destId="{8307A57A-C70A-4166-9AF6-2BA9CB354B1A}" srcOrd="1" destOrd="0" parTransId="{F6A3A77A-33EC-499C-80CC-20F400CDA995}" sibTransId="{0CC1CCE9-FBE9-40FC-8E70-6008BF63D1B8}"/>
    <dgm:cxn modelId="{5AC83EC7-13CA-4CC4-8334-95AE171D5755}" srcId="{7EE05C91-94C5-429F-8848-67EE5AEC70FA}" destId="{E5D0A888-6EBF-48F3-9435-F330A0D9AAD4}" srcOrd="3" destOrd="0" parTransId="{A2F99138-F9E5-48FA-B278-CAC1047EB9DC}" sibTransId="{8F82A90A-E44E-4FED-946D-51F969B69D1D}"/>
    <dgm:cxn modelId="{2A6BA6C8-1BFE-4156-849F-717CA7A241BE}" type="presOf" srcId="{404293B9-539B-456F-8585-CC3A6BFE3888}" destId="{9B6B7BCA-BDD7-4FDC-A8EA-24FC4249E48D}" srcOrd="0" destOrd="0" presId="urn:microsoft.com/office/officeart/2005/8/layout/default"/>
    <dgm:cxn modelId="{4556F7CF-27E9-4D20-94A0-8955111D54AC}" srcId="{7EE05C91-94C5-429F-8848-67EE5AEC70FA}" destId="{D79F76E8-5E42-48A0-8A83-44B5FA17E35E}" srcOrd="4" destOrd="0" parTransId="{FA5E62CD-52D9-4AEF-AB41-6A64A1CF4257}" sibTransId="{6975499F-4D65-4FFF-AE58-F4CE7125EAB7}"/>
    <dgm:cxn modelId="{6C61D6D4-8DFB-49A2-8B26-38CBF66031B6}" type="presOf" srcId="{36C6CB90-8D7F-438F-BA33-3D259363EB39}" destId="{1D3C19BA-F7A9-4DD7-886F-7019B06EB400}" srcOrd="0" destOrd="0" presId="urn:microsoft.com/office/officeart/2005/8/layout/default"/>
    <dgm:cxn modelId="{37B06BD9-4051-48CB-A518-5442DC9014D1}" type="presOf" srcId="{8CAF95E8-7D50-4666-A1B5-B1BD77F0B25B}" destId="{A8C5CEED-8F6A-4A18-AE0C-23B5D43AB4CF}" srcOrd="0" destOrd="0" presId="urn:microsoft.com/office/officeart/2005/8/layout/default"/>
    <dgm:cxn modelId="{F2F843DE-5A39-47FC-9248-CB6022D913AB}" srcId="{7EE05C91-94C5-429F-8848-67EE5AEC70FA}" destId="{404293B9-539B-456F-8585-CC3A6BFE3888}" srcOrd="6" destOrd="0" parTransId="{86509AD0-2157-4F15-BF5B-2726E5C6D47E}" sibTransId="{6FB447A7-E87C-4BBE-B185-5BEC0A4422FB}"/>
    <dgm:cxn modelId="{6733BDEC-B0D8-462C-AF3A-BB4C6E90D127}" type="presOf" srcId="{7EE05C91-94C5-429F-8848-67EE5AEC70FA}" destId="{746E9E5F-2ABD-4C6C-809A-672059891506}" srcOrd="0" destOrd="0" presId="urn:microsoft.com/office/officeart/2005/8/layout/default"/>
    <dgm:cxn modelId="{496471F1-C0FE-46ED-944C-CA0737A778D0}" type="presOf" srcId="{EB977EDA-936D-46AC-ACD1-C276C3C18D2F}" destId="{EC3801AC-DE29-44D5-BE39-117EC2706823}" srcOrd="0" destOrd="0" presId="urn:microsoft.com/office/officeart/2005/8/layout/default"/>
    <dgm:cxn modelId="{D04428F2-91E5-4021-BF77-68F3D2D6A852}" srcId="{7EE05C91-94C5-429F-8848-67EE5AEC70FA}" destId="{646C531A-40B4-4C92-BD66-8C358DAAA259}" srcOrd="7" destOrd="0" parTransId="{EBB478D0-88DE-433C-BB90-4BAF2577835C}" sibTransId="{70734484-15AB-4B72-BCEF-0D960D3A1503}"/>
    <dgm:cxn modelId="{E9CE9DF6-11D0-43F3-90AE-75961C51219E}" srcId="{7EE05C91-94C5-429F-8848-67EE5AEC70FA}" destId="{36C6CB90-8D7F-438F-BA33-3D259363EB39}" srcOrd="13" destOrd="0" parTransId="{B73600D8-494A-4F56-A9ED-B1B52F97E55A}" sibTransId="{C186129F-B74A-4F18-8F7C-53DBEF0E6D7D}"/>
    <dgm:cxn modelId="{1582F8F7-ACB6-4716-AAA9-F4107659758A}" type="presOf" srcId="{646C531A-40B4-4C92-BD66-8C358DAAA259}" destId="{A89D57F6-8F4E-4B66-B849-AA6F9852BD3C}" srcOrd="0" destOrd="0" presId="urn:microsoft.com/office/officeart/2005/8/layout/default"/>
    <dgm:cxn modelId="{D81EC4FA-EB6B-4B4A-B901-432D13E39D4F}" srcId="{7EE05C91-94C5-429F-8848-67EE5AEC70FA}" destId="{31FB2792-A199-4E2F-84E9-EB2A29CC0427}" srcOrd="11" destOrd="0" parTransId="{2276A204-6EF0-4952-8E44-371E165C3BD1}" sibTransId="{88C9E8E2-C4E6-4F6D-9F70-1F07DB120FC5}"/>
    <dgm:cxn modelId="{0081A8DE-DE66-48EE-89D0-1F36B39D5383}" type="presParOf" srcId="{746E9E5F-2ABD-4C6C-809A-672059891506}" destId="{84690C79-94CA-43C5-95D2-E5851BC03CA9}" srcOrd="0" destOrd="0" presId="urn:microsoft.com/office/officeart/2005/8/layout/default"/>
    <dgm:cxn modelId="{A02A4E7A-5377-4C7F-95CE-ACB057A53A5B}" type="presParOf" srcId="{746E9E5F-2ABD-4C6C-809A-672059891506}" destId="{F895B6B2-EF2C-4BFC-8344-1280EC7734C9}" srcOrd="1" destOrd="0" presId="urn:microsoft.com/office/officeart/2005/8/layout/default"/>
    <dgm:cxn modelId="{69D8AEB2-41A7-4D6F-B77A-EF8A79082AD4}" type="presParOf" srcId="{746E9E5F-2ABD-4C6C-809A-672059891506}" destId="{1C64C61E-971E-4583-A3B5-9E70F80566F8}" srcOrd="2" destOrd="0" presId="urn:microsoft.com/office/officeart/2005/8/layout/default"/>
    <dgm:cxn modelId="{9872160D-0C5D-48BD-B5A3-1211C624655A}" type="presParOf" srcId="{746E9E5F-2ABD-4C6C-809A-672059891506}" destId="{356F30EF-E1E0-482D-A4AD-623DD1D29224}" srcOrd="3" destOrd="0" presId="urn:microsoft.com/office/officeart/2005/8/layout/default"/>
    <dgm:cxn modelId="{00D649CA-5A8E-4033-88A1-A8DD76B4E18B}" type="presParOf" srcId="{746E9E5F-2ABD-4C6C-809A-672059891506}" destId="{EC3801AC-DE29-44D5-BE39-117EC2706823}" srcOrd="4" destOrd="0" presId="urn:microsoft.com/office/officeart/2005/8/layout/default"/>
    <dgm:cxn modelId="{6A891D56-AB8E-4AA8-B8CD-589DFC6E88E3}" type="presParOf" srcId="{746E9E5F-2ABD-4C6C-809A-672059891506}" destId="{745828C9-008F-4A61-AEFD-8AEC2830C006}" srcOrd="5" destOrd="0" presId="urn:microsoft.com/office/officeart/2005/8/layout/default"/>
    <dgm:cxn modelId="{7E1B5714-A3FE-41A3-AA41-6307E4F197C9}" type="presParOf" srcId="{746E9E5F-2ABD-4C6C-809A-672059891506}" destId="{51D40E44-CBCE-4C50-ABB5-63B46BB5C4C9}" srcOrd="6" destOrd="0" presId="urn:microsoft.com/office/officeart/2005/8/layout/default"/>
    <dgm:cxn modelId="{64F16C58-D50D-450C-BDE8-A9118461DA04}" type="presParOf" srcId="{746E9E5F-2ABD-4C6C-809A-672059891506}" destId="{4B3C9F9E-A81C-494A-9C2E-AF0DA9FBE144}" srcOrd="7" destOrd="0" presId="urn:microsoft.com/office/officeart/2005/8/layout/default"/>
    <dgm:cxn modelId="{DDB75527-E957-45BD-AD88-129029B819B4}" type="presParOf" srcId="{746E9E5F-2ABD-4C6C-809A-672059891506}" destId="{D4382AE1-4364-4714-B64C-57EB2B392BA5}" srcOrd="8" destOrd="0" presId="urn:microsoft.com/office/officeart/2005/8/layout/default"/>
    <dgm:cxn modelId="{E6D0ECC3-EF5B-43CB-87B4-DF77ECF77B8A}" type="presParOf" srcId="{746E9E5F-2ABD-4C6C-809A-672059891506}" destId="{EB329689-0CE3-4359-9BED-FA9E24597349}" srcOrd="9" destOrd="0" presId="urn:microsoft.com/office/officeart/2005/8/layout/default"/>
    <dgm:cxn modelId="{50AC219A-E725-42AA-9EF3-676C6DC4BEC8}" type="presParOf" srcId="{746E9E5F-2ABD-4C6C-809A-672059891506}" destId="{E2297A8E-7832-41A3-8CFF-4BCB35F953F9}" srcOrd="10" destOrd="0" presId="urn:microsoft.com/office/officeart/2005/8/layout/default"/>
    <dgm:cxn modelId="{36E52141-E72A-4E9E-9FD2-227761DCB8A9}" type="presParOf" srcId="{746E9E5F-2ABD-4C6C-809A-672059891506}" destId="{69E4B06A-1994-48C4-BD64-14CF1AC00EBF}" srcOrd="11" destOrd="0" presId="urn:microsoft.com/office/officeart/2005/8/layout/default"/>
    <dgm:cxn modelId="{831A18CA-094C-4701-A9FB-248EF2308887}" type="presParOf" srcId="{746E9E5F-2ABD-4C6C-809A-672059891506}" destId="{9B6B7BCA-BDD7-4FDC-A8EA-24FC4249E48D}" srcOrd="12" destOrd="0" presId="urn:microsoft.com/office/officeart/2005/8/layout/default"/>
    <dgm:cxn modelId="{D0D1E2D0-B0B4-40CC-8F27-BD710151F54C}" type="presParOf" srcId="{746E9E5F-2ABD-4C6C-809A-672059891506}" destId="{41C34CB2-395E-4A00-BCAF-3E0A6F021094}" srcOrd="13" destOrd="0" presId="urn:microsoft.com/office/officeart/2005/8/layout/default"/>
    <dgm:cxn modelId="{504732BF-6A5E-4ED9-B6FF-127CDF1229BD}" type="presParOf" srcId="{746E9E5F-2ABD-4C6C-809A-672059891506}" destId="{A89D57F6-8F4E-4B66-B849-AA6F9852BD3C}" srcOrd="14" destOrd="0" presId="urn:microsoft.com/office/officeart/2005/8/layout/default"/>
    <dgm:cxn modelId="{96082E80-3740-4A5F-A005-60683A233ACA}" type="presParOf" srcId="{746E9E5F-2ABD-4C6C-809A-672059891506}" destId="{DF7BD85A-8797-4D12-980D-B98932CEEBF7}" srcOrd="15" destOrd="0" presId="urn:microsoft.com/office/officeart/2005/8/layout/default"/>
    <dgm:cxn modelId="{D3DE5A86-200B-4388-9428-8CD9992434C6}" type="presParOf" srcId="{746E9E5F-2ABD-4C6C-809A-672059891506}" destId="{636D126D-F86D-46CA-8B55-1CFE4B3F96EB}" srcOrd="16" destOrd="0" presId="urn:microsoft.com/office/officeart/2005/8/layout/default"/>
    <dgm:cxn modelId="{78B92BFE-A069-46A2-AD8D-513285959088}" type="presParOf" srcId="{746E9E5F-2ABD-4C6C-809A-672059891506}" destId="{838153B6-1252-4B8D-8742-DEA85D186C76}" srcOrd="17" destOrd="0" presId="urn:microsoft.com/office/officeart/2005/8/layout/default"/>
    <dgm:cxn modelId="{4215FF31-1D01-4308-95AD-F113A35DAC87}" type="presParOf" srcId="{746E9E5F-2ABD-4C6C-809A-672059891506}" destId="{B219F6B1-F983-4D92-BE0F-E1521D8E8B4F}" srcOrd="18" destOrd="0" presId="urn:microsoft.com/office/officeart/2005/8/layout/default"/>
    <dgm:cxn modelId="{C4A8C709-9639-4796-B701-1298EAA92B25}" type="presParOf" srcId="{746E9E5F-2ABD-4C6C-809A-672059891506}" destId="{403B653A-B014-41D7-99AB-095A002CA838}" srcOrd="19" destOrd="0" presId="urn:microsoft.com/office/officeart/2005/8/layout/default"/>
    <dgm:cxn modelId="{257BB1B2-CB7D-4DB6-BDEF-BCCD3A250B5B}" type="presParOf" srcId="{746E9E5F-2ABD-4C6C-809A-672059891506}" destId="{A8C5CEED-8F6A-4A18-AE0C-23B5D43AB4CF}" srcOrd="20" destOrd="0" presId="urn:microsoft.com/office/officeart/2005/8/layout/default"/>
    <dgm:cxn modelId="{796457CE-510B-4C0A-8AF6-41CFC7F52558}" type="presParOf" srcId="{746E9E5F-2ABD-4C6C-809A-672059891506}" destId="{2C304096-B2EC-4C50-AA27-0F2BABC619E5}" srcOrd="21" destOrd="0" presId="urn:microsoft.com/office/officeart/2005/8/layout/default"/>
    <dgm:cxn modelId="{93FBBE58-4052-474C-B1F5-A8CE9DE332CA}" type="presParOf" srcId="{746E9E5F-2ABD-4C6C-809A-672059891506}" destId="{B1A58003-428B-489C-9FDB-6E805C7326F1}" srcOrd="22" destOrd="0" presId="urn:microsoft.com/office/officeart/2005/8/layout/default"/>
    <dgm:cxn modelId="{2501FB11-4391-4597-8EEE-07CC42C1550D}" type="presParOf" srcId="{746E9E5F-2ABD-4C6C-809A-672059891506}" destId="{352D1375-3112-497D-ACB2-B23561EE92EF}" srcOrd="23" destOrd="0" presId="urn:microsoft.com/office/officeart/2005/8/layout/default"/>
    <dgm:cxn modelId="{9EBDE86E-3B41-454D-9FB9-FB8EAF5B50F9}" type="presParOf" srcId="{746E9E5F-2ABD-4C6C-809A-672059891506}" destId="{6F967BD8-DB88-4D68-8111-FF731B6EF4C7}" srcOrd="24" destOrd="0" presId="urn:microsoft.com/office/officeart/2005/8/layout/default"/>
    <dgm:cxn modelId="{F6BD061A-1E13-4E41-A535-E485F090DD62}" type="presParOf" srcId="{746E9E5F-2ABD-4C6C-809A-672059891506}" destId="{FC38915F-5C08-463B-8E04-70D6262737D7}" srcOrd="25" destOrd="0" presId="urn:microsoft.com/office/officeart/2005/8/layout/default"/>
    <dgm:cxn modelId="{E5C54A91-C62A-4679-A130-7EA07C89867D}" type="presParOf" srcId="{746E9E5F-2ABD-4C6C-809A-672059891506}" destId="{1D3C19BA-F7A9-4DD7-886F-7019B06EB400}" srcOrd="26" destOrd="0" presId="urn:microsoft.com/office/officeart/2005/8/layout/default"/>
    <dgm:cxn modelId="{0CB879E0-4236-4DBD-8AA3-9428593BCE1B}" type="presParOf" srcId="{746E9E5F-2ABD-4C6C-809A-672059891506}" destId="{7F4494CE-EA7E-4274-AA01-6CD3294AFA36}" srcOrd="27" destOrd="0" presId="urn:microsoft.com/office/officeart/2005/8/layout/default"/>
    <dgm:cxn modelId="{FC00CD69-6365-4EC4-BB5C-79DECA8EE6FF}" type="presParOf" srcId="{746E9E5F-2ABD-4C6C-809A-672059891506}" destId="{1009FCE3-867E-4F8C-A0BF-DA9551E3C8FC}" srcOrd="28" destOrd="0" presId="urn:microsoft.com/office/officeart/2005/8/layout/default"/>
    <dgm:cxn modelId="{08FCB96F-D1D9-470B-8457-7104F123ADE7}" type="presParOf" srcId="{746E9E5F-2ABD-4C6C-809A-672059891506}" destId="{7F65BE05-A7E0-45B7-A2F7-9094AA60A1B2}" srcOrd="29" destOrd="0" presId="urn:microsoft.com/office/officeart/2005/8/layout/default"/>
    <dgm:cxn modelId="{2CD35E72-A344-4EED-B2A0-8A29264973A3}" type="presParOf" srcId="{746E9E5F-2ABD-4C6C-809A-672059891506}" destId="{96978274-BEC4-47BB-AF98-8DD26CEA9F85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E05C91-94C5-429F-8848-67EE5AEC70F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667A4-DF04-4AF6-A137-D041FD8440B5}">
      <dgm:prSet phldrT="[Text]" custT="1"/>
      <dgm:spPr/>
      <dgm:t>
        <a:bodyPr/>
        <a:lstStyle/>
        <a:p>
          <a:r>
            <a:rPr lang="en-US" sz="1400" dirty="0">
              <a:latin typeface="Montserrat"/>
            </a:rPr>
            <a:t>Chemical Sector</a:t>
          </a:r>
        </a:p>
      </dgm:t>
    </dgm:pt>
    <dgm:pt modelId="{B2C9D026-EB09-4150-865A-AF07A4B07DCB}" type="parTrans" cxnId="{844E191E-7486-4367-8E01-A500F8CFA5E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9B5268FE-DED4-4E35-AFAB-590A67FB041C}" type="sibTrans" cxnId="{844E191E-7486-4367-8E01-A500F8CFA5E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307A57A-C70A-4166-9AF6-2BA9CB354B1A}">
      <dgm:prSet custT="1"/>
      <dgm:spPr/>
      <dgm:t>
        <a:bodyPr/>
        <a:lstStyle/>
        <a:p>
          <a:r>
            <a:rPr lang="en-US" sz="1400" dirty="0">
              <a:latin typeface="Montserrat"/>
            </a:rPr>
            <a:t>Commercial Facilities Sector</a:t>
          </a:r>
        </a:p>
      </dgm:t>
    </dgm:pt>
    <dgm:pt modelId="{F6A3A77A-33EC-499C-80CC-20F400CDA995}" type="parTrans" cxnId="{7604C9C6-F79E-4A06-A52D-5FFB0F1FD920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0CC1CCE9-FBE9-40FC-8E70-6008BF63D1B8}" type="sibTrans" cxnId="{7604C9C6-F79E-4A06-A52D-5FFB0F1FD920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5D0A888-6EBF-48F3-9435-F330A0D9AAD4}">
      <dgm:prSet custT="1"/>
      <dgm:spPr/>
      <dgm:t>
        <a:bodyPr/>
        <a:lstStyle/>
        <a:p>
          <a:r>
            <a:rPr lang="en-US" sz="1400" dirty="0">
              <a:latin typeface="Montserrat"/>
            </a:rPr>
            <a:t>Critical Manufacturing Sector</a:t>
          </a:r>
        </a:p>
      </dgm:t>
    </dgm:pt>
    <dgm:pt modelId="{A2F99138-F9E5-48FA-B278-CAC1047EB9DC}" type="parTrans" cxnId="{5AC83EC7-13CA-4CC4-8334-95AE171D575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F82A90A-E44E-4FED-946D-51F969B69D1D}" type="sibTrans" cxnId="{5AC83EC7-13CA-4CC4-8334-95AE171D575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D79F76E8-5E42-48A0-8A83-44B5FA17E35E}">
      <dgm:prSet custT="1"/>
      <dgm:spPr/>
      <dgm:t>
        <a:bodyPr/>
        <a:lstStyle/>
        <a:p>
          <a:r>
            <a:rPr lang="en-US" sz="1400" dirty="0">
              <a:latin typeface="Montserrat"/>
            </a:rPr>
            <a:t>Dams Sector</a:t>
          </a:r>
        </a:p>
      </dgm:t>
    </dgm:pt>
    <dgm:pt modelId="{FA5E62CD-52D9-4AEF-AB41-6A64A1CF4257}" type="parTrans" cxnId="{4556F7CF-27E9-4D20-94A0-8955111D54AC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975499F-4D65-4FFF-AE58-F4CE7125EAB7}" type="sibTrans" cxnId="{4556F7CF-27E9-4D20-94A0-8955111D54AC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174C6B15-7373-47F9-BA07-19ED463839B0}">
      <dgm:prSet custT="1"/>
      <dgm:spPr/>
      <dgm:t>
        <a:bodyPr/>
        <a:lstStyle/>
        <a:p>
          <a:r>
            <a:rPr lang="en-US" sz="1400" dirty="0">
              <a:latin typeface="Montserrat"/>
            </a:rPr>
            <a:t>Defense Industrial Base Sector</a:t>
          </a:r>
        </a:p>
      </dgm:t>
    </dgm:pt>
    <dgm:pt modelId="{BCB8041F-2917-4455-851B-96008DC80227}" type="parTrans" cxnId="{837B808B-43F6-4BB0-B5E5-E1A7E1D3EC6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EBCC7F3-B86F-46DA-A673-EB64A2E65646}" type="sibTrans" cxnId="{837B808B-43F6-4BB0-B5E5-E1A7E1D3EC6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404293B9-539B-456F-8585-CC3A6BFE3888}">
      <dgm:prSet custT="1"/>
      <dgm:spPr/>
      <dgm:t>
        <a:bodyPr/>
        <a:lstStyle/>
        <a:p>
          <a:r>
            <a:rPr lang="en-US" sz="1400" dirty="0">
              <a:latin typeface="Montserrat"/>
            </a:rPr>
            <a:t>Emergency Services Sector</a:t>
          </a:r>
        </a:p>
      </dgm:t>
    </dgm:pt>
    <dgm:pt modelId="{86509AD0-2157-4F15-BF5B-2726E5C6D47E}" type="parTrans" cxnId="{F2F843DE-5A39-47FC-9248-CB6022D913A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FB447A7-E87C-4BBE-B185-5BEC0A4422FB}" type="sibTrans" cxnId="{F2F843DE-5A39-47FC-9248-CB6022D913A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0A5C80E-0280-4EE0-B5AF-F6CBD745BC5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>
          <a:solidFill>
            <a:schemeClr val="accent4">
              <a:lumMod val="75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Financial Services Sector</a:t>
          </a:r>
        </a:p>
      </dgm:t>
    </dgm:pt>
    <dgm:pt modelId="{20DC1813-8198-41F2-9C4C-3536D05B98E5}" type="parTrans" cxnId="{5F7B8253-BF49-43A9-A088-B403483BA1E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1ADBC9BD-3903-4349-BAE0-9961AE744FE4}" type="sibTrans" cxnId="{5F7B8253-BF49-43A9-A088-B403483BA1E4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70822147-5376-44AA-978D-913DF036A26C}">
      <dgm:prSet custT="1"/>
      <dgm:spPr/>
      <dgm:t>
        <a:bodyPr/>
        <a:lstStyle/>
        <a:p>
          <a:r>
            <a:rPr lang="en-US" sz="1400" dirty="0">
              <a:latin typeface="Montserrat"/>
            </a:rPr>
            <a:t>Food and Agriculture Sector</a:t>
          </a:r>
        </a:p>
      </dgm:t>
    </dgm:pt>
    <dgm:pt modelId="{82669146-EB3F-4127-8EF5-39F48991837E}" type="parTrans" cxnId="{17FE2938-735F-4C73-A98F-D0C3F63C6CC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2AEDCB0F-4C0E-4E7E-98B1-5C0EB8E9C2F8}" type="sibTrans" cxnId="{17FE2938-735F-4C73-A98F-D0C3F63C6CC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CAF95E8-7D50-4666-A1B5-B1BD77F0B25B}">
      <dgm:prSet custT="1"/>
      <dgm:spPr/>
      <dgm:t>
        <a:bodyPr/>
        <a:lstStyle/>
        <a:p>
          <a:r>
            <a:rPr lang="en-US" sz="1400" dirty="0">
              <a:latin typeface="Montserrat"/>
            </a:rPr>
            <a:t>Government Facilities Sector</a:t>
          </a:r>
        </a:p>
      </dgm:t>
    </dgm:pt>
    <dgm:pt modelId="{9006D3E9-1751-4B32-A5AC-F58222BC9955}" type="parTrans" cxnId="{9193995C-CA99-4619-979B-4ACE28C80D0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ABD21629-E00F-4C32-B117-5A26CA7A3480}" type="sibTrans" cxnId="{9193995C-CA99-4619-979B-4ACE28C80D0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31FB2792-A199-4E2F-84E9-EB2A29CC0427}">
      <dgm:prSet custT="1"/>
      <dgm:spPr/>
      <dgm:t>
        <a:bodyPr/>
        <a:lstStyle/>
        <a:p>
          <a:r>
            <a:rPr lang="en-US" sz="1400" dirty="0">
              <a:latin typeface="Montserrat"/>
            </a:rPr>
            <a:t>Healthcare and Public Health Sector</a:t>
          </a:r>
        </a:p>
      </dgm:t>
    </dgm:pt>
    <dgm:pt modelId="{2276A204-6EF0-4952-8E44-371E165C3BD1}" type="parTrans" cxnId="{D81EC4FA-EB6B-4B4A-B901-432D13E39D4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88C9E8E2-C4E6-4F6D-9F70-1F07DB120FC5}" type="sibTrans" cxnId="{D81EC4FA-EB6B-4B4A-B901-432D13E39D4F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851C6D3-4B61-44BD-AB88-C09F7B7E81AB}">
      <dgm:prSet custT="1"/>
      <dgm:spPr/>
      <dgm:t>
        <a:bodyPr/>
        <a:lstStyle/>
        <a:p>
          <a:r>
            <a:rPr lang="en-US" sz="1400" dirty="0">
              <a:latin typeface="Montserrat"/>
            </a:rPr>
            <a:t>Information Technology Sector</a:t>
          </a:r>
        </a:p>
      </dgm:t>
    </dgm:pt>
    <dgm:pt modelId="{6F0F5FAF-5692-45D4-A731-16E9ACBFEEB9}" type="parTrans" cxnId="{42C4A46C-5A53-481E-B1AD-03CE60007EA1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9B359DC3-D0C8-47D9-B814-9769ADFBBFEA}" type="sibTrans" cxnId="{42C4A46C-5A53-481E-B1AD-03CE60007EA1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36C6CB90-8D7F-438F-BA33-3D259363EB39}">
      <dgm:prSet custT="1"/>
      <dgm:spPr/>
      <dgm:t>
        <a:bodyPr/>
        <a:lstStyle/>
        <a:p>
          <a:r>
            <a:rPr lang="en-US" sz="1400" dirty="0">
              <a:latin typeface="Montserrat"/>
            </a:rPr>
            <a:t>Nuclear Reactors, Materials, and Waste Sector</a:t>
          </a:r>
        </a:p>
      </dgm:t>
    </dgm:pt>
    <dgm:pt modelId="{B73600D8-494A-4F56-A9ED-B1B52F97E55A}" type="parTrans" cxnId="{E9CE9DF6-11D0-43F3-90AE-75961C51219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C186129F-B74A-4F18-8F7C-53DBEF0E6D7D}" type="sibTrans" cxnId="{E9CE9DF6-11D0-43F3-90AE-75961C51219E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2706FE72-BF25-48DD-AFAE-113089D126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>
          <a:solidFill>
            <a:schemeClr val="accent4">
              <a:lumMod val="75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Transportation Systems Sector</a:t>
          </a:r>
        </a:p>
      </dgm:t>
    </dgm:pt>
    <dgm:pt modelId="{E0409C75-0D65-47CE-9522-093FE70ECDCF}" type="parTrans" cxnId="{964EBE45-B4A8-49D3-B9EA-DC8D040E19A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0A51BB50-C9B4-42B8-AC99-F58074C83D46}" type="sibTrans" cxnId="{964EBE45-B4A8-49D3-B9EA-DC8D040E19A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A5567C8A-056C-434B-97B4-0ABE7D59AE10}">
      <dgm:prSet custT="1"/>
      <dgm:spPr/>
      <dgm:t>
        <a:bodyPr/>
        <a:lstStyle/>
        <a:p>
          <a:r>
            <a:rPr lang="en-US" sz="1400" dirty="0">
              <a:latin typeface="Montserrat"/>
            </a:rPr>
            <a:t>Water and Wastewater Systems Sector</a:t>
          </a:r>
        </a:p>
      </dgm:t>
    </dgm:pt>
    <dgm:pt modelId="{B6B92B2E-270E-4A20-8644-187A8A7AA043}" type="parTrans" cxnId="{1A143433-A613-42F8-B115-5517D417C0E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D220F20F-8720-45BD-BA61-790839D05F77}" type="sibTrans" cxnId="{1A143433-A613-42F8-B115-5517D417C0EB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646C531A-40B4-4C92-BD66-8C358DAAA25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>
          <a:solidFill>
            <a:schemeClr val="accent4">
              <a:lumMod val="75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Energy Sector</a:t>
          </a:r>
        </a:p>
      </dgm:t>
    </dgm:pt>
    <dgm:pt modelId="{70734484-15AB-4B72-BCEF-0D960D3A1503}" type="sibTrans" cxnId="{D04428F2-91E5-4021-BF77-68F3D2D6A852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BB478D0-88DE-433C-BB90-4BAF2577835C}" type="parTrans" cxnId="{D04428F2-91E5-4021-BF77-68F3D2D6A852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EB977EDA-936D-46AC-ACD1-C276C3C18D2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>
          <a:solidFill>
            <a:schemeClr val="accent4">
              <a:lumMod val="75000"/>
            </a:schemeClr>
          </a:solidFill>
        </a:ln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dk1"/>
              </a:solidFill>
              <a:latin typeface="Montserrat"/>
              <a:ea typeface="+mn-ea"/>
              <a:cs typeface="+mn-cs"/>
            </a:rPr>
            <a:t>Communications Sector</a:t>
          </a:r>
        </a:p>
      </dgm:t>
    </dgm:pt>
    <dgm:pt modelId="{82064D60-E496-433C-BA1F-6ECE96DE36F8}" type="sibTrans" cxnId="{9CA4209D-444F-4322-8C91-C9B96234466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BBB9BBA4-615E-4212-AA43-26A1A7D4517B}" type="parTrans" cxnId="{9CA4209D-444F-4322-8C91-C9B962344665}">
      <dgm:prSet/>
      <dgm:spPr/>
      <dgm:t>
        <a:bodyPr/>
        <a:lstStyle/>
        <a:p>
          <a:endParaRPr lang="en-US" sz="1400">
            <a:latin typeface="Montserrat"/>
          </a:endParaRPr>
        </a:p>
      </dgm:t>
    </dgm:pt>
    <dgm:pt modelId="{746E9E5F-2ABD-4C6C-809A-672059891506}" type="pres">
      <dgm:prSet presAssocID="{7EE05C91-94C5-429F-8848-67EE5AEC70FA}" presName="diagram" presStyleCnt="0">
        <dgm:presLayoutVars>
          <dgm:dir/>
          <dgm:resizeHandles val="exact"/>
        </dgm:presLayoutVars>
      </dgm:prSet>
      <dgm:spPr/>
    </dgm:pt>
    <dgm:pt modelId="{84690C79-94CA-43C5-95D2-E5851BC03CA9}" type="pres">
      <dgm:prSet presAssocID="{60D667A4-DF04-4AF6-A137-D041FD8440B5}" presName="node" presStyleLbl="node1" presStyleIdx="0" presStyleCnt="16">
        <dgm:presLayoutVars>
          <dgm:bulletEnabled val="1"/>
        </dgm:presLayoutVars>
      </dgm:prSet>
      <dgm:spPr/>
    </dgm:pt>
    <dgm:pt modelId="{F895B6B2-EF2C-4BFC-8344-1280EC7734C9}" type="pres">
      <dgm:prSet presAssocID="{9B5268FE-DED4-4E35-AFAB-590A67FB041C}" presName="sibTrans" presStyleCnt="0"/>
      <dgm:spPr/>
    </dgm:pt>
    <dgm:pt modelId="{1C64C61E-971E-4583-A3B5-9E70F80566F8}" type="pres">
      <dgm:prSet presAssocID="{8307A57A-C70A-4166-9AF6-2BA9CB354B1A}" presName="node" presStyleLbl="node1" presStyleIdx="1" presStyleCnt="16">
        <dgm:presLayoutVars>
          <dgm:bulletEnabled val="1"/>
        </dgm:presLayoutVars>
      </dgm:prSet>
      <dgm:spPr/>
    </dgm:pt>
    <dgm:pt modelId="{356F30EF-E1E0-482D-A4AD-623DD1D29224}" type="pres">
      <dgm:prSet presAssocID="{0CC1CCE9-FBE9-40FC-8E70-6008BF63D1B8}" presName="sibTrans" presStyleCnt="0"/>
      <dgm:spPr/>
    </dgm:pt>
    <dgm:pt modelId="{EC3801AC-DE29-44D5-BE39-117EC2706823}" type="pres">
      <dgm:prSet presAssocID="{EB977EDA-936D-46AC-ACD1-C276C3C18D2F}" presName="node" presStyleLbl="node1" presStyleIdx="2" presStyleCnt="16">
        <dgm:presLayoutVars>
          <dgm:bulletEnabled val="1"/>
        </dgm:presLayoutVars>
      </dgm:prSet>
      <dgm:spPr>
        <a:xfrm>
          <a:off x="4207021" y="821"/>
          <a:ext cx="1844426" cy="1106656"/>
        </a:xfrm>
        <a:prstGeom prst="rect">
          <a:avLst/>
        </a:prstGeom>
      </dgm:spPr>
    </dgm:pt>
    <dgm:pt modelId="{745828C9-008F-4A61-AEFD-8AEC2830C006}" type="pres">
      <dgm:prSet presAssocID="{82064D60-E496-433C-BA1F-6ECE96DE36F8}" presName="sibTrans" presStyleCnt="0"/>
      <dgm:spPr/>
    </dgm:pt>
    <dgm:pt modelId="{51D40E44-CBCE-4C50-ABB5-63B46BB5C4C9}" type="pres">
      <dgm:prSet presAssocID="{E5D0A888-6EBF-48F3-9435-F330A0D9AAD4}" presName="node" presStyleLbl="node1" presStyleIdx="3" presStyleCnt="16">
        <dgm:presLayoutVars>
          <dgm:bulletEnabled val="1"/>
        </dgm:presLayoutVars>
      </dgm:prSet>
      <dgm:spPr/>
    </dgm:pt>
    <dgm:pt modelId="{4B3C9F9E-A81C-494A-9C2E-AF0DA9FBE144}" type="pres">
      <dgm:prSet presAssocID="{8F82A90A-E44E-4FED-946D-51F969B69D1D}" presName="sibTrans" presStyleCnt="0"/>
      <dgm:spPr/>
    </dgm:pt>
    <dgm:pt modelId="{D4382AE1-4364-4714-B64C-57EB2B392BA5}" type="pres">
      <dgm:prSet presAssocID="{D79F76E8-5E42-48A0-8A83-44B5FA17E35E}" presName="node" presStyleLbl="node1" presStyleIdx="4" presStyleCnt="16">
        <dgm:presLayoutVars>
          <dgm:bulletEnabled val="1"/>
        </dgm:presLayoutVars>
      </dgm:prSet>
      <dgm:spPr/>
    </dgm:pt>
    <dgm:pt modelId="{EB329689-0CE3-4359-9BED-FA9E24597349}" type="pres">
      <dgm:prSet presAssocID="{6975499F-4D65-4FFF-AE58-F4CE7125EAB7}" presName="sibTrans" presStyleCnt="0"/>
      <dgm:spPr/>
    </dgm:pt>
    <dgm:pt modelId="{E2297A8E-7832-41A3-8CFF-4BCB35F953F9}" type="pres">
      <dgm:prSet presAssocID="{174C6B15-7373-47F9-BA07-19ED463839B0}" presName="node" presStyleLbl="node1" presStyleIdx="5" presStyleCnt="16">
        <dgm:presLayoutVars>
          <dgm:bulletEnabled val="1"/>
        </dgm:presLayoutVars>
      </dgm:prSet>
      <dgm:spPr/>
    </dgm:pt>
    <dgm:pt modelId="{69E4B06A-1994-48C4-BD64-14CF1AC00EBF}" type="pres">
      <dgm:prSet presAssocID="{CEBCC7F3-B86F-46DA-A673-EB64A2E65646}" presName="sibTrans" presStyleCnt="0"/>
      <dgm:spPr/>
    </dgm:pt>
    <dgm:pt modelId="{9B6B7BCA-BDD7-4FDC-A8EA-24FC4249E48D}" type="pres">
      <dgm:prSet presAssocID="{404293B9-539B-456F-8585-CC3A6BFE3888}" presName="node" presStyleLbl="node1" presStyleIdx="6" presStyleCnt="16">
        <dgm:presLayoutVars>
          <dgm:bulletEnabled val="1"/>
        </dgm:presLayoutVars>
      </dgm:prSet>
      <dgm:spPr/>
    </dgm:pt>
    <dgm:pt modelId="{41C34CB2-395E-4A00-BCAF-3E0A6F021094}" type="pres">
      <dgm:prSet presAssocID="{6FB447A7-E87C-4BBE-B185-5BEC0A4422FB}" presName="sibTrans" presStyleCnt="0"/>
      <dgm:spPr/>
    </dgm:pt>
    <dgm:pt modelId="{A89D57F6-8F4E-4B66-B849-AA6F9852BD3C}" type="pres">
      <dgm:prSet presAssocID="{646C531A-40B4-4C92-BD66-8C358DAAA259}" presName="node" presStyleLbl="node1" presStyleIdx="7" presStyleCnt="16">
        <dgm:presLayoutVars>
          <dgm:bulletEnabled val="1"/>
        </dgm:presLayoutVars>
      </dgm:prSet>
      <dgm:spPr>
        <a:xfrm>
          <a:off x="6235890" y="1291919"/>
          <a:ext cx="1844426" cy="1106656"/>
        </a:xfrm>
        <a:prstGeom prst="rect">
          <a:avLst/>
        </a:prstGeom>
      </dgm:spPr>
    </dgm:pt>
    <dgm:pt modelId="{DF7BD85A-8797-4D12-980D-B98932CEEBF7}" type="pres">
      <dgm:prSet presAssocID="{70734484-15AB-4B72-BCEF-0D960D3A1503}" presName="sibTrans" presStyleCnt="0"/>
      <dgm:spPr/>
    </dgm:pt>
    <dgm:pt modelId="{636D126D-F86D-46CA-8B55-1CFE4B3F96EB}" type="pres">
      <dgm:prSet presAssocID="{80A5C80E-0280-4EE0-B5AF-F6CBD745BC5A}" presName="node" presStyleLbl="node1" presStyleIdx="8" presStyleCnt="16">
        <dgm:presLayoutVars>
          <dgm:bulletEnabled val="1"/>
        </dgm:presLayoutVars>
      </dgm:prSet>
      <dgm:spPr>
        <a:xfrm>
          <a:off x="149282" y="2583018"/>
          <a:ext cx="1844426" cy="1106656"/>
        </a:xfrm>
        <a:prstGeom prst="rect">
          <a:avLst/>
        </a:prstGeom>
      </dgm:spPr>
    </dgm:pt>
    <dgm:pt modelId="{838153B6-1252-4B8D-8742-DEA85D186C76}" type="pres">
      <dgm:prSet presAssocID="{1ADBC9BD-3903-4349-BAE0-9961AE744FE4}" presName="sibTrans" presStyleCnt="0"/>
      <dgm:spPr/>
    </dgm:pt>
    <dgm:pt modelId="{B219F6B1-F983-4D92-BE0F-E1521D8E8B4F}" type="pres">
      <dgm:prSet presAssocID="{70822147-5376-44AA-978D-913DF036A26C}" presName="node" presStyleLbl="node1" presStyleIdx="9" presStyleCnt="16">
        <dgm:presLayoutVars>
          <dgm:bulletEnabled val="1"/>
        </dgm:presLayoutVars>
      </dgm:prSet>
      <dgm:spPr/>
    </dgm:pt>
    <dgm:pt modelId="{403B653A-B014-41D7-99AB-095A002CA838}" type="pres">
      <dgm:prSet presAssocID="{2AEDCB0F-4C0E-4E7E-98B1-5C0EB8E9C2F8}" presName="sibTrans" presStyleCnt="0"/>
      <dgm:spPr/>
    </dgm:pt>
    <dgm:pt modelId="{A8C5CEED-8F6A-4A18-AE0C-23B5D43AB4CF}" type="pres">
      <dgm:prSet presAssocID="{8CAF95E8-7D50-4666-A1B5-B1BD77F0B25B}" presName="node" presStyleLbl="node1" presStyleIdx="10" presStyleCnt="16">
        <dgm:presLayoutVars>
          <dgm:bulletEnabled val="1"/>
        </dgm:presLayoutVars>
      </dgm:prSet>
      <dgm:spPr/>
    </dgm:pt>
    <dgm:pt modelId="{2C304096-B2EC-4C50-AA27-0F2BABC619E5}" type="pres">
      <dgm:prSet presAssocID="{ABD21629-E00F-4C32-B117-5A26CA7A3480}" presName="sibTrans" presStyleCnt="0"/>
      <dgm:spPr/>
    </dgm:pt>
    <dgm:pt modelId="{B1A58003-428B-489C-9FDB-6E805C7326F1}" type="pres">
      <dgm:prSet presAssocID="{31FB2792-A199-4E2F-84E9-EB2A29CC0427}" presName="node" presStyleLbl="node1" presStyleIdx="11" presStyleCnt="16">
        <dgm:presLayoutVars>
          <dgm:bulletEnabled val="1"/>
        </dgm:presLayoutVars>
      </dgm:prSet>
      <dgm:spPr/>
    </dgm:pt>
    <dgm:pt modelId="{352D1375-3112-497D-ACB2-B23561EE92EF}" type="pres">
      <dgm:prSet presAssocID="{88C9E8E2-C4E6-4F6D-9F70-1F07DB120FC5}" presName="sibTrans" presStyleCnt="0"/>
      <dgm:spPr/>
    </dgm:pt>
    <dgm:pt modelId="{6F967BD8-DB88-4D68-8111-FF731B6EF4C7}" type="pres">
      <dgm:prSet presAssocID="{C851C6D3-4B61-44BD-AB88-C09F7B7E81AB}" presName="node" presStyleLbl="node1" presStyleIdx="12" presStyleCnt="16">
        <dgm:presLayoutVars>
          <dgm:bulletEnabled val="1"/>
        </dgm:presLayoutVars>
      </dgm:prSet>
      <dgm:spPr/>
    </dgm:pt>
    <dgm:pt modelId="{FC38915F-5C08-463B-8E04-70D6262737D7}" type="pres">
      <dgm:prSet presAssocID="{9B359DC3-D0C8-47D9-B814-9769ADFBBFEA}" presName="sibTrans" presStyleCnt="0"/>
      <dgm:spPr/>
    </dgm:pt>
    <dgm:pt modelId="{1D3C19BA-F7A9-4DD7-886F-7019B06EB400}" type="pres">
      <dgm:prSet presAssocID="{36C6CB90-8D7F-438F-BA33-3D259363EB39}" presName="node" presStyleLbl="node1" presStyleIdx="13" presStyleCnt="16">
        <dgm:presLayoutVars>
          <dgm:bulletEnabled val="1"/>
        </dgm:presLayoutVars>
      </dgm:prSet>
      <dgm:spPr/>
    </dgm:pt>
    <dgm:pt modelId="{7F4494CE-EA7E-4274-AA01-6CD3294AFA36}" type="pres">
      <dgm:prSet presAssocID="{C186129F-B74A-4F18-8F7C-53DBEF0E6D7D}" presName="sibTrans" presStyleCnt="0"/>
      <dgm:spPr/>
    </dgm:pt>
    <dgm:pt modelId="{1009FCE3-867E-4F8C-A0BF-DA9551E3C8FC}" type="pres">
      <dgm:prSet presAssocID="{2706FE72-BF25-48DD-AFAE-113089D12637}" presName="node" presStyleLbl="node1" presStyleIdx="14" presStyleCnt="16">
        <dgm:presLayoutVars>
          <dgm:bulletEnabled val="1"/>
        </dgm:presLayoutVars>
      </dgm:prSet>
      <dgm:spPr>
        <a:xfrm>
          <a:off x="4207021" y="3874117"/>
          <a:ext cx="1844426" cy="1106656"/>
        </a:xfrm>
        <a:prstGeom prst="rect">
          <a:avLst/>
        </a:prstGeom>
      </dgm:spPr>
    </dgm:pt>
    <dgm:pt modelId="{7F65BE05-A7E0-45B7-A2F7-9094AA60A1B2}" type="pres">
      <dgm:prSet presAssocID="{0A51BB50-C9B4-42B8-AC99-F58074C83D46}" presName="sibTrans" presStyleCnt="0"/>
      <dgm:spPr/>
    </dgm:pt>
    <dgm:pt modelId="{96978274-BEC4-47BB-AF98-8DD26CEA9F85}" type="pres">
      <dgm:prSet presAssocID="{A5567C8A-056C-434B-97B4-0ABE7D59AE10}" presName="node" presStyleLbl="node1" presStyleIdx="15" presStyleCnt="16">
        <dgm:presLayoutVars>
          <dgm:bulletEnabled val="1"/>
        </dgm:presLayoutVars>
      </dgm:prSet>
      <dgm:spPr/>
    </dgm:pt>
  </dgm:ptLst>
  <dgm:cxnLst>
    <dgm:cxn modelId="{E6C38D1A-D76C-424B-9BDA-EAF697206E32}" type="presOf" srcId="{2706FE72-BF25-48DD-AFAE-113089D12637}" destId="{1009FCE3-867E-4F8C-A0BF-DA9551E3C8FC}" srcOrd="0" destOrd="0" presId="urn:microsoft.com/office/officeart/2005/8/layout/default"/>
    <dgm:cxn modelId="{844E191E-7486-4367-8E01-A500F8CFA5E5}" srcId="{7EE05C91-94C5-429F-8848-67EE5AEC70FA}" destId="{60D667A4-DF04-4AF6-A137-D041FD8440B5}" srcOrd="0" destOrd="0" parTransId="{B2C9D026-EB09-4150-865A-AF07A4B07DCB}" sibTransId="{9B5268FE-DED4-4E35-AFAB-590A67FB041C}"/>
    <dgm:cxn modelId="{E81D1433-791A-4A9F-B620-E1DBC1C2A202}" type="presOf" srcId="{60D667A4-DF04-4AF6-A137-D041FD8440B5}" destId="{84690C79-94CA-43C5-95D2-E5851BC03CA9}" srcOrd="0" destOrd="0" presId="urn:microsoft.com/office/officeart/2005/8/layout/default"/>
    <dgm:cxn modelId="{1A143433-A613-42F8-B115-5517D417C0EB}" srcId="{7EE05C91-94C5-429F-8848-67EE5AEC70FA}" destId="{A5567C8A-056C-434B-97B4-0ABE7D59AE10}" srcOrd="15" destOrd="0" parTransId="{B6B92B2E-270E-4A20-8644-187A8A7AA043}" sibTransId="{D220F20F-8720-45BD-BA61-790839D05F77}"/>
    <dgm:cxn modelId="{17FE2938-735F-4C73-A98F-D0C3F63C6CCF}" srcId="{7EE05C91-94C5-429F-8848-67EE5AEC70FA}" destId="{70822147-5376-44AA-978D-913DF036A26C}" srcOrd="9" destOrd="0" parTransId="{82669146-EB3F-4127-8EF5-39F48991837E}" sibTransId="{2AEDCB0F-4C0E-4E7E-98B1-5C0EB8E9C2F8}"/>
    <dgm:cxn modelId="{C2285C40-0186-493E-89B0-895DDE94718A}" type="presOf" srcId="{A5567C8A-056C-434B-97B4-0ABE7D59AE10}" destId="{96978274-BEC4-47BB-AF98-8DD26CEA9F85}" srcOrd="0" destOrd="0" presId="urn:microsoft.com/office/officeart/2005/8/layout/default"/>
    <dgm:cxn modelId="{964EBE45-B4A8-49D3-B9EA-DC8D040E19A5}" srcId="{7EE05C91-94C5-429F-8848-67EE5AEC70FA}" destId="{2706FE72-BF25-48DD-AFAE-113089D12637}" srcOrd="14" destOrd="0" parTransId="{E0409C75-0D65-47CE-9522-093FE70ECDCF}" sibTransId="{0A51BB50-C9B4-42B8-AC99-F58074C83D46}"/>
    <dgm:cxn modelId="{48543050-1E20-4577-8A9A-9A03D8F1D4BA}" type="presOf" srcId="{31FB2792-A199-4E2F-84E9-EB2A29CC0427}" destId="{B1A58003-428B-489C-9FDB-6E805C7326F1}" srcOrd="0" destOrd="0" presId="urn:microsoft.com/office/officeart/2005/8/layout/default"/>
    <dgm:cxn modelId="{5F7B8253-BF49-43A9-A088-B403483BA1E4}" srcId="{7EE05C91-94C5-429F-8848-67EE5AEC70FA}" destId="{80A5C80E-0280-4EE0-B5AF-F6CBD745BC5A}" srcOrd="8" destOrd="0" parTransId="{20DC1813-8198-41F2-9C4C-3536D05B98E5}" sibTransId="{1ADBC9BD-3903-4349-BAE0-9961AE744FE4}"/>
    <dgm:cxn modelId="{9193995C-CA99-4619-979B-4ACE28C80D0E}" srcId="{7EE05C91-94C5-429F-8848-67EE5AEC70FA}" destId="{8CAF95E8-7D50-4666-A1B5-B1BD77F0B25B}" srcOrd="10" destOrd="0" parTransId="{9006D3E9-1751-4B32-A5AC-F58222BC9955}" sibTransId="{ABD21629-E00F-4C32-B117-5A26CA7A3480}"/>
    <dgm:cxn modelId="{42C4A46C-5A53-481E-B1AD-03CE60007EA1}" srcId="{7EE05C91-94C5-429F-8848-67EE5AEC70FA}" destId="{C851C6D3-4B61-44BD-AB88-C09F7B7E81AB}" srcOrd="12" destOrd="0" parTransId="{6F0F5FAF-5692-45D4-A731-16E9ACBFEEB9}" sibTransId="{9B359DC3-D0C8-47D9-B814-9769ADFBBFEA}"/>
    <dgm:cxn modelId="{C08CF275-1908-4E7A-8973-2BFAC1DD5625}" type="presOf" srcId="{E5D0A888-6EBF-48F3-9435-F330A0D9AAD4}" destId="{51D40E44-CBCE-4C50-ABB5-63B46BB5C4C9}" srcOrd="0" destOrd="0" presId="urn:microsoft.com/office/officeart/2005/8/layout/default"/>
    <dgm:cxn modelId="{FF105982-8999-4BB7-9E9B-9FB129BF1B0B}" type="presOf" srcId="{80A5C80E-0280-4EE0-B5AF-F6CBD745BC5A}" destId="{636D126D-F86D-46CA-8B55-1CFE4B3F96EB}" srcOrd="0" destOrd="0" presId="urn:microsoft.com/office/officeart/2005/8/layout/default"/>
    <dgm:cxn modelId="{D6316386-0B81-4E23-8B9A-F08EDFF052CD}" type="presOf" srcId="{8307A57A-C70A-4166-9AF6-2BA9CB354B1A}" destId="{1C64C61E-971E-4583-A3B5-9E70F80566F8}" srcOrd="0" destOrd="0" presId="urn:microsoft.com/office/officeart/2005/8/layout/default"/>
    <dgm:cxn modelId="{837B808B-43F6-4BB0-B5E5-E1A7E1D3EC64}" srcId="{7EE05C91-94C5-429F-8848-67EE5AEC70FA}" destId="{174C6B15-7373-47F9-BA07-19ED463839B0}" srcOrd="5" destOrd="0" parTransId="{BCB8041F-2917-4455-851B-96008DC80227}" sibTransId="{CEBCC7F3-B86F-46DA-A673-EB64A2E65646}"/>
    <dgm:cxn modelId="{A6AEEE9A-2AF5-4387-940D-90EB1983232A}" type="presOf" srcId="{C851C6D3-4B61-44BD-AB88-C09F7B7E81AB}" destId="{6F967BD8-DB88-4D68-8111-FF731B6EF4C7}" srcOrd="0" destOrd="0" presId="urn:microsoft.com/office/officeart/2005/8/layout/default"/>
    <dgm:cxn modelId="{0733FD9B-71D5-474D-9DD7-E6B0381E6365}" type="presOf" srcId="{70822147-5376-44AA-978D-913DF036A26C}" destId="{B219F6B1-F983-4D92-BE0F-E1521D8E8B4F}" srcOrd="0" destOrd="0" presId="urn:microsoft.com/office/officeart/2005/8/layout/default"/>
    <dgm:cxn modelId="{9CA4209D-444F-4322-8C91-C9B962344665}" srcId="{7EE05C91-94C5-429F-8848-67EE5AEC70FA}" destId="{EB977EDA-936D-46AC-ACD1-C276C3C18D2F}" srcOrd="2" destOrd="0" parTransId="{BBB9BBA4-615E-4212-AA43-26A1A7D4517B}" sibTransId="{82064D60-E496-433C-BA1F-6ECE96DE36F8}"/>
    <dgm:cxn modelId="{49D850AF-40E9-4AAE-BDAE-A8613072A5B7}" type="presOf" srcId="{D79F76E8-5E42-48A0-8A83-44B5FA17E35E}" destId="{D4382AE1-4364-4714-B64C-57EB2B392BA5}" srcOrd="0" destOrd="0" presId="urn:microsoft.com/office/officeart/2005/8/layout/default"/>
    <dgm:cxn modelId="{87064AB0-A6EA-4524-83D8-2E80E7384F9F}" type="presOf" srcId="{174C6B15-7373-47F9-BA07-19ED463839B0}" destId="{E2297A8E-7832-41A3-8CFF-4BCB35F953F9}" srcOrd="0" destOrd="0" presId="urn:microsoft.com/office/officeart/2005/8/layout/default"/>
    <dgm:cxn modelId="{7604C9C6-F79E-4A06-A52D-5FFB0F1FD920}" srcId="{7EE05C91-94C5-429F-8848-67EE5AEC70FA}" destId="{8307A57A-C70A-4166-9AF6-2BA9CB354B1A}" srcOrd="1" destOrd="0" parTransId="{F6A3A77A-33EC-499C-80CC-20F400CDA995}" sibTransId="{0CC1CCE9-FBE9-40FC-8E70-6008BF63D1B8}"/>
    <dgm:cxn modelId="{5AC83EC7-13CA-4CC4-8334-95AE171D5755}" srcId="{7EE05C91-94C5-429F-8848-67EE5AEC70FA}" destId="{E5D0A888-6EBF-48F3-9435-F330A0D9AAD4}" srcOrd="3" destOrd="0" parTransId="{A2F99138-F9E5-48FA-B278-CAC1047EB9DC}" sibTransId="{8F82A90A-E44E-4FED-946D-51F969B69D1D}"/>
    <dgm:cxn modelId="{2A6BA6C8-1BFE-4156-849F-717CA7A241BE}" type="presOf" srcId="{404293B9-539B-456F-8585-CC3A6BFE3888}" destId="{9B6B7BCA-BDD7-4FDC-A8EA-24FC4249E48D}" srcOrd="0" destOrd="0" presId="urn:microsoft.com/office/officeart/2005/8/layout/default"/>
    <dgm:cxn modelId="{4556F7CF-27E9-4D20-94A0-8955111D54AC}" srcId="{7EE05C91-94C5-429F-8848-67EE5AEC70FA}" destId="{D79F76E8-5E42-48A0-8A83-44B5FA17E35E}" srcOrd="4" destOrd="0" parTransId="{FA5E62CD-52D9-4AEF-AB41-6A64A1CF4257}" sibTransId="{6975499F-4D65-4FFF-AE58-F4CE7125EAB7}"/>
    <dgm:cxn modelId="{6C61D6D4-8DFB-49A2-8B26-38CBF66031B6}" type="presOf" srcId="{36C6CB90-8D7F-438F-BA33-3D259363EB39}" destId="{1D3C19BA-F7A9-4DD7-886F-7019B06EB400}" srcOrd="0" destOrd="0" presId="urn:microsoft.com/office/officeart/2005/8/layout/default"/>
    <dgm:cxn modelId="{37B06BD9-4051-48CB-A518-5442DC9014D1}" type="presOf" srcId="{8CAF95E8-7D50-4666-A1B5-B1BD77F0B25B}" destId="{A8C5CEED-8F6A-4A18-AE0C-23B5D43AB4CF}" srcOrd="0" destOrd="0" presId="urn:microsoft.com/office/officeart/2005/8/layout/default"/>
    <dgm:cxn modelId="{F2F843DE-5A39-47FC-9248-CB6022D913AB}" srcId="{7EE05C91-94C5-429F-8848-67EE5AEC70FA}" destId="{404293B9-539B-456F-8585-CC3A6BFE3888}" srcOrd="6" destOrd="0" parTransId="{86509AD0-2157-4F15-BF5B-2726E5C6D47E}" sibTransId="{6FB447A7-E87C-4BBE-B185-5BEC0A4422FB}"/>
    <dgm:cxn modelId="{6733BDEC-B0D8-462C-AF3A-BB4C6E90D127}" type="presOf" srcId="{7EE05C91-94C5-429F-8848-67EE5AEC70FA}" destId="{746E9E5F-2ABD-4C6C-809A-672059891506}" srcOrd="0" destOrd="0" presId="urn:microsoft.com/office/officeart/2005/8/layout/default"/>
    <dgm:cxn modelId="{496471F1-C0FE-46ED-944C-CA0737A778D0}" type="presOf" srcId="{EB977EDA-936D-46AC-ACD1-C276C3C18D2F}" destId="{EC3801AC-DE29-44D5-BE39-117EC2706823}" srcOrd="0" destOrd="0" presId="urn:microsoft.com/office/officeart/2005/8/layout/default"/>
    <dgm:cxn modelId="{D04428F2-91E5-4021-BF77-68F3D2D6A852}" srcId="{7EE05C91-94C5-429F-8848-67EE5AEC70FA}" destId="{646C531A-40B4-4C92-BD66-8C358DAAA259}" srcOrd="7" destOrd="0" parTransId="{EBB478D0-88DE-433C-BB90-4BAF2577835C}" sibTransId="{70734484-15AB-4B72-BCEF-0D960D3A1503}"/>
    <dgm:cxn modelId="{E9CE9DF6-11D0-43F3-90AE-75961C51219E}" srcId="{7EE05C91-94C5-429F-8848-67EE5AEC70FA}" destId="{36C6CB90-8D7F-438F-BA33-3D259363EB39}" srcOrd="13" destOrd="0" parTransId="{B73600D8-494A-4F56-A9ED-B1B52F97E55A}" sibTransId="{C186129F-B74A-4F18-8F7C-53DBEF0E6D7D}"/>
    <dgm:cxn modelId="{1582F8F7-ACB6-4716-AAA9-F4107659758A}" type="presOf" srcId="{646C531A-40B4-4C92-BD66-8C358DAAA259}" destId="{A89D57F6-8F4E-4B66-B849-AA6F9852BD3C}" srcOrd="0" destOrd="0" presId="urn:microsoft.com/office/officeart/2005/8/layout/default"/>
    <dgm:cxn modelId="{D81EC4FA-EB6B-4B4A-B901-432D13E39D4F}" srcId="{7EE05C91-94C5-429F-8848-67EE5AEC70FA}" destId="{31FB2792-A199-4E2F-84E9-EB2A29CC0427}" srcOrd="11" destOrd="0" parTransId="{2276A204-6EF0-4952-8E44-371E165C3BD1}" sibTransId="{88C9E8E2-C4E6-4F6D-9F70-1F07DB120FC5}"/>
    <dgm:cxn modelId="{0081A8DE-DE66-48EE-89D0-1F36B39D5383}" type="presParOf" srcId="{746E9E5F-2ABD-4C6C-809A-672059891506}" destId="{84690C79-94CA-43C5-95D2-E5851BC03CA9}" srcOrd="0" destOrd="0" presId="urn:microsoft.com/office/officeart/2005/8/layout/default"/>
    <dgm:cxn modelId="{A02A4E7A-5377-4C7F-95CE-ACB057A53A5B}" type="presParOf" srcId="{746E9E5F-2ABD-4C6C-809A-672059891506}" destId="{F895B6B2-EF2C-4BFC-8344-1280EC7734C9}" srcOrd="1" destOrd="0" presId="urn:microsoft.com/office/officeart/2005/8/layout/default"/>
    <dgm:cxn modelId="{69D8AEB2-41A7-4D6F-B77A-EF8A79082AD4}" type="presParOf" srcId="{746E9E5F-2ABD-4C6C-809A-672059891506}" destId="{1C64C61E-971E-4583-A3B5-9E70F80566F8}" srcOrd="2" destOrd="0" presId="urn:microsoft.com/office/officeart/2005/8/layout/default"/>
    <dgm:cxn modelId="{9872160D-0C5D-48BD-B5A3-1211C624655A}" type="presParOf" srcId="{746E9E5F-2ABD-4C6C-809A-672059891506}" destId="{356F30EF-E1E0-482D-A4AD-623DD1D29224}" srcOrd="3" destOrd="0" presId="urn:microsoft.com/office/officeart/2005/8/layout/default"/>
    <dgm:cxn modelId="{00D649CA-5A8E-4033-88A1-A8DD76B4E18B}" type="presParOf" srcId="{746E9E5F-2ABD-4C6C-809A-672059891506}" destId="{EC3801AC-DE29-44D5-BE39-117EC2706823}" srcOrd="4" destOrd="0" presId="urn:microsoft.com/office/officeart/2005/8/layout/default"/>
    <dgm:cxn modelId="{6A891D56-AB8E-4AA8-B8CD-589DFC6E88E3}" type="presParOf" srcId="{746E9E5F-2ABD-4C6C-809A-672059891506}" destId="{745828C9-008F-4A61-AEFD-8AEC2830C006}" srcOrd="5" destOrd="0" presId="urn:microsoft.com/office/officeart/2005/8/layout/default"/>
    <dgm:cxn modelId="{7E1B5714-A3FE-41A3-AA41-6307E4F197C9}" type="presParOf" srcId="{746E9E5F-2ABD-4C6C-809A-672059891506}" destId="{51D40E44-CBCE-4C50-ABB5-63B46BB5C4C9}" srcOrd="6" destOrd="0" presId="urn:microsoft.com/office/officeart/2005/8/layout/default"/>
    <dgm:cxn modelId="{64F16C58-D50D-450C-BDE8-A9118461DA04}" type="presParOf" srcId="{746E9E5F-2ABD-4C6C-809A-672059891506}" destId="{4B3C9F9E-A81C-494A-9C2E-AF0DA9FBE144}" srcOrd="7" destOrd="0" presId="urn:microsoft.com/office/officeart/2005/8/layout/default"/>
    <dgm:cxn modelId="{DDB75527-E957-45BD-AD88-129029B819B4}" type="presParOf" srcId="{746E9E5F-2ABD-4C6C-809A-672059891506}" destId="{D4382AE1-4364-4714-B64C-57EB2B392BA5}" srcOrd="8" destOrd="0" presId="urn:microsoft.com/office/officeart/2005/8/layout/default"/>
    <dgm:cxn modelId="{E6D0ECC3-EF5B-43CB-87B4-DF77ECF77B8A}" type="presParOf" srcId="{746E9E5F-2ABD-4C6C-809A-672059891506}" destId="{EB329689-0CE3-4359-9BED-FA9E24597349}" srcOrd="9" destOrd="0" presId="urn:microsoft.com/office/officeart/2005/8/layout/default"/>
    <dgm:cxn modelId="{50AC219A-E725-42AA-9EF3-676C6DC4BEC8}" type="presParOf" srcId="{746E9E5F-2ABD-4C6C-809A-672059891506}" destId="{E2297A8E-7832-41A3-8CFF-4BCB35F953F9}" srcOrd="10" destOrd="0" presId="urn:microsoft.com/office/officeart/2005/8/layout/default"/>
    <dgm:cxn modelId="{36E52141-E72A-4E9E-9FD2-227761DCB8A9}" type="presParOf" srcId="{746E9E5F-2ABD-4C6C-809A-672059891506}" destId="{69E4B06A-1994-48C4-BD64-14CF1AC00EBF}" srcOrd="11" destOrd="0" presId="urn:microsoft.com/office/officeart/2005/8/layout/default"/>
    <dgm:cxn modelId="{831A18CA-094C-4701-A9FB-248EF2308887}" type="presParOf" srcId="{746E9E5F-2ABD-4C6C-809A-672059891506}" destId="{9B6B7BCA-BDD7-4FDC-A8EA-24FC4249E48D}" srcOrd="12" destOrd="0" presId="urn:microsoft.com/office/officeart/2005/8/layout/default"/>
    <dgm:cxn modelId="{D0D1E2D0-B0B4-40CC-8F27-BD710151F54C}" type="presParOf" srcId="{746E9E5F-2ABD-4C6C-809A-672059891506}" destId="{41C34CB2-395E-4A00-BCAF-3E0A6F021094}" srcOrd="13" destOrd="0" presId="urn:microsoft.com/office/officeart/2005/8/layout/default"/>
    <dgm:cxn modelId="{504732BF-6A5E-4ED9-B6FF-127CDF1229BD}" type="presParOf" srcId="{746E9E5F-2ABD-4C6C-809A-672059891506}" destId="{A89D57F6-8F4E-4B66-B849-AA6F9852BD3C}" srcOrd="14" destOrd="0" presId="urn:microsoft.com/office/officeart/2005/8/layout/default"/>
    <dgm:cxn modelId="{96082E80-3740-4A5F-A005-60683A233ACA}" type="presParOf" srcId="{746E9E5F-2ABD-4C6C-809A-672059891506}" destId="{DF7BD85A-8797-4D12-980D-B98932CEEBF7}" srcOrd="15" destOrd="0" presId="urn:microsoft.com/office/officeart/2005/8/layout/default"/>
    <dgm:cxn modelId="{D3DE5A86-200B-4388-9428-8CD9992434C6}" type="presParOf" srcId="{746E9E5F-2ABD-4C6C-809A-672059891506}" destId="{636D126D-F86D-46CA-8B55-1CFE4B3F96EB}" srcOrd="16" destOrd="0" presId="urn:microsoft.com/office/officeart/2005/8/layout/default"/>
    <dgm:cxn modelId="{78B92BFE-A069-46A2-AD8D-513285959088}" type="presParOf" srcId="{746E9E5F-2ABD-4C6C-809A-672059891506}" destId="{838153B6-1252-4B8D-8742-DEA85D186C76}" srcOrd="17" destOrd="0" presId="urn:microsoft.com/office/officeart/2005/8/layout/default"/>
    <dgm:cxn modelId="{4215FF31-1D01-4308-95AD-F113A35DAC87}" type="presParOf" srcId="{746E9E5F-2ABD-4C6C-809A-672059891506}" destId="{B219F6B1-F983-4D92-BE0F-E1521D8E8B4F}" srcOrd="18" destOrd="0" presId="urn:microsoft.com/office/officeart/2005/8/layout/default"/>
    <dgm:cxn modelId="{C4A8C709-9639-4796-B701-1298EAA92B25}" type="presParOf" srcId="{746E9E5F-2ABD-4C6C-809A-672059891506}" destId="{403B653A-B014-41D7-99AB-095A002CA838}" srcOrd="19" destOrd="0" presId="urn:microsoft.com/office/officeart/2005/8/layout/default"/>
    <dgm:cxn modelId="{257BB1B2-CB7D-4DB6-BDEF-BCCD3A250B5B}" type="presParOf" srcId="{746E9E5F-2ABD-4C6C-809A-672059891506}" destId="{A8C5CEED-8F6A-4A18-AE0C-23B5D43AB4CF}" srcOrd="20" destOrd="0" presId="urn:microsoft.com/office/officeart/2005/8/layout/default"/>
    <dgm:cxn modelId="{796457CE-510B-4C0A-8AF6-41CFC7F52558}" type="presParOf" srcId="{746E9E5F-2ABD-4C6C-809A-672059891506}" destId="{2C304096-B2EC-4C50-AA27-0F2BABC619E5}" srcOrd="21" destOrd="0" presId="urn:microsoft.com/office/officeart/2005/8/layout/default"/>
    <dgm:cxn modelId="{93FBBE58-4052-474C-B1F5-A8CE9DE332CA}" type="presParOf" srcId="{746E9E5F-2ABD-4C6C-809A-672059891506}" destId="{B1A58003-428B-489C-9FDB-6E805C7326F1}" srcOrd="22" destOrd="0" presId="urn:microsoft.com/office/officeart/2005/8/layout/default"/>
    <dgm:cxn modelId="{2501FB11-4391-4597-8EEE-07CC42C1550D}" type="presParOf" srcId="{746E9E5F-2ABD-4C6C-809A-672059891506}" destId="{352D1375-3112-497D-ACB2-B23561EE92EF}" srcOrd="23" destOrd="0" presId="urn:microsoft.com/office/officeart/2005/8/layout/default"/>
    <dgm:cxn modelId="{9EBDE86E-3B41-454D-9FB9-FB8EAF5B50F9}" type="presParOf" srcId="{746E9E5F-2ABD-4C6C-809A-672059891506}" destId="{6F967BD8-DB88-4D68-8111-FF731B6EF4C7}" srcOrd="24" destOrd="0" presId="urn:microsoft.com/office/officeart/2005/8/layout/default"/>
    <dgm:cxn modelId="{F6BD061A-1E13-4E41-A535-E485F090DD62}" type="presParOf" srcId="{746E9E5F-2ABD-4C6C-809A-672059891506}" destId="{FC38915F-5C08-463B-8E04-70D6262737D7}" srcOrd="25" destOrd="0" presId="urn:microsoft.com/office/officeart/2005/8/layout/default"/>
    <dgm:cxn modelId="{E5C54A91-C62A-4679-A130-7EA07C89867D}" type="presParOf" srcId="{746E9E5F-2ABD-4C6C-809A-672059891506}" destId="{1D3C19BA-F7A9-4DD7-886F-7019B06EB400}" srcOrd="26" destOrd="0" presId="urn:microsoft.com/office/officeart/2005/8/layout/default"/>
    <dgm:cxn modelId="{0CB879E0-4236-4DBD-8AA3-9428593BCE1B}" type="presParOf" srcId="{746E9E5F-2ABD-4C6C-809A-672059891506}" destId="{7F4494CE-EA7E-4274-AA01-6CD3294AFA36}" srcOrd="27" destOrd="0" presId="urn:microsoft.com/office/officeart/2005/8/layout/default"/>
    <dgm:cxn modelId="{FC00CD69-6365-4EC4-BB5C-79DECA8EE6FF}" type="presParOf" srcId="{746E9E5F-2ABD-4C6C-809A-672059891506}" destId="{1009FCE3-867E-4F8C-A0BF-DA9551E3C8FC}" srcOrd="28" destOrd="0" presId="urn:microsoft.com/office/officeart/2005/8/layout/default"/>
    <dgm:cxn modelId="{08FCB96F-D1D9-470B-8457-7104F123ADE7}" type="presParOf" srcId="{746E9E5F-2ABD-4C6C-809A-672059891506}" destId="{7F65BE05-A7E0-45B7-A2F7-9094AA60A1B2}" srcOrd="29" destOrd="0" presId="urn:microsoft.com/office/officeart/2005/8/layout/default"/>
    <dgm:cxn modelId="{2CD35E72-A344-4EED-B2A0-8A29264973A3}" type="presParOf" srcId="{746E9E5F-2ABD-4C6C-809A-672059891506}" destId="{96978274-BEC4-47BB-AF98-8DD26CEA9F85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90C79-94CA-43C5-95D2-E5851BC03CA9}">
      <dsp:nvSpPr>
        <dsp:cNvPr id="0" name=""/>
        <dsp:cNvSpPr/>
      </dsp:nvSpPr>
      <dsp:spPr>
        <a:xfrm>
          <a:off x="1097656" y="122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Chemical Sector</a:t>
          </a:r>
        </a:p>
      </dsp:txBody>
      <dsp:txXfrm>
        <a:off x="1097656" y="122"/>
        <a:ext cx="2438964" cy="1463378"/>
      </dsp:txXfrm>
    </dsp:sp>
    <dsp:sp modelId="{1C64C61E-971E-4583-A3B5-9E70F80566F8}">
      <dsp:nvSpPr>
        <dsp:cNvPr id="0" name=""/>
        <dsp:cNvSpPr/>
      </dsp:nvSpPr>
      <dsp:spPr>
        <a:xfrm>
          <a:off x="3780517" y="122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Commercial Facilities Sector</a:t>
          </a:r>
        </a:p>
      </dsp:txBody>
      <dsp:txXfrm>
        <a:off x="3780517" y="122"/>
        <a:ext cx="2438964" cy="1463378"/>
      </dsp:txXfrm>
    </dsp:sp>
    <dsp:sp modelId="{EC3801AC-DE29-44D5-BE39-117EC2706823}">
      <dsp:nvSpPr>
        <dsp:cNvPr id="0" name=""/>
        <dsp:cNvSpPr/>
      </dsp:nvSpPr>
      <dsp:spPr>
        <a:xfrm>
          <a:off x="6463378" y="122"/>
          <a:ext cx="2438964" cy="146337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dk1"/>
              </a:solidFill>
              <a:latin typeface="Montserrat"/>
              <a:ea typeface="+mn-ea"/>
              <a:cs typeface="+mn-cs"/>
            </a:rPr>
            <a:t>Communications Sector</a:t>
          </a:r>
        </a:p>
      </dsp:txBody>
      <dsp:txXfrm>
        <a:off x="6463378" y="122"/>
        <a:ext cx="2438964" cy="1463378"/>
      </dsp:txXfrm>
    </dsp:sp>
    <dsp:sp modelId="{51D40E44-CBCE-4C50-ABB5-63B46BB5C4C9}">
      <dsp:nvSpPr>
        <dsp:cNvPr id="0" name=""/>
        <dsp:cNvSpPr/>
      </dsp:nvSpPr>
      <dsp:spPr>
        <a:xfrm>
          <a:off x="1097656" y="1707397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Critical Manufacturing Sector</a:t>
          </a:r>
        </a:p>
      </dsp:txBody>
      <dsp:txXfrm>
        <a:off x="1097656" y="1707397"/>
        <a:ext cx="2438964" cy="1463378"/>
      </dsp:txXfrm>
    </dsp:sp>
    <dsp:sp modelId="{D4382AE1-4364-4714-B64C-57EB2B392BA5}">
      <dsp:nvSpPr>
        <dsp:cNvPr id="0" name=""/>
        <dsp:cNvSpPr/>
      </dsp:nvSpPr>
      <dsp:spPr>
        <a:xfrm>
          <a:off x="3780517" y="1707397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Dams Sector</a:t>
          </a:r>
        </a:p>
      </dsp:txBody>
      <dsp:txXfrm>
        <a:off x="3780517" y="1707397"/>
        <a:ext cx="2438964" cy="1463378"/>
      </dsp:txXfrm>
    </dsp:sp>
    <dsp:sp modelId="{E2297A8E-7832-41A3-8CFF-4BCB35F953F9}">
      <dsp:nvSpPr>
        <dsp:cNvPr id="0" name=""/>
        <dsp:cNvSpPr/>
      </dsp:nvSpPr>
      <dsp:spPr>
        <a:xfrm>
          <a:off x="6463378" y="1707397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Defense Industrial Base Sector</a:t>
          </a:r>
        </a:p>
      </dsp:txBody>
      <dsp:txXfrm>
        <a:off x="6463378" y="1707397"/>
        <a:ext cx="2438964" cy="1463378"/>
      </dsp:txXfrm>
    </dsp:sp>
    <dsp:sp modelId="{9B6B7BCA-BDD7-4FDC-A8EA-24FC4249E48D}">
      <dsp:nvSpPr>
        <dsp:cNvPr id="0" name=""/>
        <dsp:cNvSpPr/>
      </dsp:nvSpPr>
      <dsp:spPr>
        <a:xfrm>
          <a:off x="1097656" y="3414672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Emergency Services Sector</a:t>
          </a:r>
        </a:p>
      </dsp:txBody>
      <dsp:txXfrm>
        <a:off x="1097656" y="3414672"/>
        <a:ext cx="2438964" cy="1463378"/>
      </dsp:txXfrm>
    </dsp:sp>
    <dsp:sp modelId="{A89D57F6-8F4E-4B66-B849-AA6F9852BD3C}">
      <dsp:nvSpPr>
        <dsp:cNvPr id="0" name=""/>
        <dsp:cNvSpPr/>
      </dsp:nvSpPr>
      <dsp:spPr>
        <a:xfrm>
          <a:off x="3780517" y="3414672"/>
          <a:ext cx="2438964" cy="146337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Energy Sector</a:t>
          </a:r>
        </a:p>
      </dsp:txBody>
      <dsp:txXfrm>
        <a:off x="3780517" y="3414672"/>
        <a:ext cx="2438964" cy="1463378"/>
      </dsp:txXfrm>
    </dsp:sp>
    <dsp:sp modelId="{636D126D-F86D-46CA-8B55-1CFE4B3F96EB}">
      <dsp:nvSpPr>
        <dsp:cNvPr id="0" name=""/>
        <dsp:cNvSpPr/>
      </dsp:nvSpPr>
      <dsp:spPr>
        <a:xfrm>
          <a:off x="6463378" y="3414672"/>
          <a:ext cx="2438964" cy="146337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Financial Services Sector</a:t>
          </a:r>
        </a:p>
      </dsp:txBody>
      <dsp:txXfrm>
        <a:off x="6463378" y="3414672"/>
        <a:ext cx="2438964" cy="1463378"/>
      </dsp:txXfrm>
    </dsp:sp>
    <dsp:sp modelId="{B219F6B1-F983-4D92-BE0F-E1521D8E8B4F}">
      <dsp:nvSpPr>
        <dsp:cNvPr id="0" name=""/>
        <dsp:cNvSpPr/>
      </dsp:nvSpPr>
      <dsp:spPr>
        <a:xfrm>
          <a:off x="1097656" y="5121948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Food and Agriculture Sector</a:t>
          </a:r>
        </a:p>
      </dsp:txBody>
      <dsp:txXfrm>
        <a:off x="1097656" y="5121948"/>
        <a:ext cx="2438964" cy="1463378"/>
      </dsp:txXfrm>
    </dsp:sp>
    <dsp:sp modelId="{A8C5CEED-8F6A-4A18-AE0C-23B5D43AB4CF}">
      <dsp:nvSpPr>
        <dsp:cNvPr id="0" name=""/>
        <dsp:cNvSpPr/>
      </dsp:nvSpPr>
      <dsp:spPr>
        <a:xfrm>
          <a:off x="3780517" y="5121948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Government Facilities Sector</a:t>
          </a:r>
        </a:p>
      </dsp:txBody>
      <dsp:txXfrm>
        <a:off x="3780517" y="5121948"/>
        <a:ext cx="2438964" cy="1463378"/>
      </dsp:txXfrm>
    </dsp:sp>
    <dsp:sp modelId="{B1A58003-428B-489C-9FDB-6E805C7326F1}">
      <dsp:nvSpPr>
        <dsp:cNvPr id="0" name=""/>
        <dsp:cNvSpPr/>
      </dsp:nvSpPr>
      <dsp:spPr>
        <a:xfrm>
          <a:off x="6463378" y="5121948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Healthcare and Public Health Sector</a:t>
          </a:r>
        </a:p>
      </dsp:txBody>
      <dsp:txXfrm>
        <a:off x="6463378" y="5121948"/>
        <a:ext cx="2438964" cy="1463378"/>
      </dsp:txXfrm>
    </dsp:sp>
    <dsp:sp modelId="{6F967BD8-DB88-4D68-8111-FF731B6EF4C7}">
      <dsp:nvSpPr>
        <dsp:cNvPr id="0" name=""/>
        <dsp:cNvSpPr/>
      </dsp:nvSpPr>
      <dsp:spPr>
        <a:xfrm>
          <a:off x="1097656" y="6829223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Information Technology Sector</a:t>
          </a:r>
        </a:p>
      </dsp:txBody>
      <dsp:txXfrm>
        <a:off x="1097656" y="6829223"/>
        <a:ext cx="2438964" cy="1463378"/>
      </dsp:txXfrm>
    </dsp:sp>
    <dsp:sp modelId="{1D3C19BA-F7A9-4DD7-886F-7019B06EB400}">
      <dsp:nvSpPr>
        <dsp:cNvPr id="0" name=""/>
        <dsp:cNvSpPr/>
      </dsp:nvSpPr>
      <dsp:spPr>
        <a:xfrm>
          <a:off x="3780517" y="6829223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Nuclear Reactors, Materials, and Waste Sector</a:t>
          </a:r>
        </a:p>
      </dsp:txBody>
      <dsp:txXfrm>
        <a:off x="3780517" y="6829223"/>
        <a:ext cx="2438964" cy="1463378"/>
      </dsp:txXfrm>
    </dsp:sp>
    <dsp:sp modelId="{1009FCE3-867E-4F8C-A0BF-DA9551E3C8FC}">
      <dsp:nvSpPr>
        <dsp:cNvPr id="0" name=""/>
        <dsp:cNvSpPr/>
      </dsp:nvSpPr>
      <dsp:spPr>
        <a:xfrm>
          <a:off x="6463378" y="6829223"/>
          <a:ext cx="2438964" cy="1463378"/>
        </a:xfrm>
        <a:prstGeom prst="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Transportation Systems Sector</a:t>
          </a:r>
        </a:p>
      </dsp:txBody>
      <dsp:txXfrm>
        <a:off x="6463378" y="6829223"/>
        <a:ext cx="2438964" cy="1463378"/>
      </dsp:txXfrm>
    </dsp:sp>
    <dsp:sp modelId="{96978274-BEC4-47BB-AF98-8DD26CEA9F85}">
      <dsp:nvSpPr>
        <dsp:cNvPr id="0" name=""/>
        <dsp:cNvSpPr/>
      </dsp:nvSpPr>
      <dsp:spPr>
        <a:xfrm>
          <a:off x="3780517" y="8536499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Water and Wastewater Systems Sector</a:t>
          </a:r>
        </a:p>
      </dsp:txBody>
      <dsp:txXfrm>
        <a:off x="3780517" y="8536499"/>
        <a:ext cx="2438964" cy="1463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90C79-94CA-43C5-95D2-E5851BC03CA9}">
      <dsp:nvSpPr>
        <dsp:cNvPr id="0" name=""/>
        <dsp:cNvSpPr/>
      </dsp:nvSpPr>
      <dsp:spPr>
        <a:xfrm>
          <a:off x="1097656" y="122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Chemical Sector</a:t>
          </a:r>
        </a:p>
      </dsp:txBody>
      <dsp:txXfrm>
        <a:off x="1097656" y="122"/>
        <a:ext cx="2438964" cy="1463378"/>
      </dsp:txXfrm>
    </dsp:sp>
    <dsp:sp modelId="{1C64C61E-971E-4583-A3B5-9E70F80566F8}">
      <dsp:nvSpPr>
        <dsp:cNvPr id="0" name=""/>
        <dsp:cNvSpPr/>
      </dsp:nvSpPr>
      <dsp:spPr>
        <a:xfrm>
          <a:off x="3780517" y="122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Commercial Facilities Sector</a:t>
          </a:r>
        </a:p>
      </dsp:txBody>
      <dsp:txXfrm>
        <a:off x="3780517" y="122"/>
        <a:ext cx="2438964" cy="1463378"/>
      </dsp:txXfrm>
    </dsp:sp>
    <dsp:sp modelId="{EC3801AC-DE29-44D5-BE39-117EC2706823}">
      <dsp:nvSpPr>
        <dsp:cNvPr id="0" name=""/>
        <dsp:cNvSpPr/>
      </dsp:nvSpPr>
      <dsp:spPr>
        <a:xfrm>
          <a:off x="6463378" y="122"/>
          <a:ext cx="2438964" cy="146337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dk1"/>
              </a:solidFill>
              <a:latin typeface="Montserrat"/>
              <a:ea typeface="+mn-ea"/>
              <a:cs typeface="+mn-cs"/>
            </a:rPr>
            <a:t>Communications Sector</a:t>
          </a:r>
        </a:p>
      </dsp:txBody>
      <dsp:txXfrm>
        <a:off x="6463378" y="122"/>
        <a:ext cx="2438964" cy="1463378"/>
      </dsp:txXfrm>
    </dsp:sp>
    <dsp:sp modelId="{51D40E44-CBCE-4C50-ABB5-63B46BB5C4C9}">
      <dsp:nvSpPr>
        <dsp:cNvPr id="0" name=""/>
        <dsp:cNvSpPr/>
      </dsp:nvSpPr>
      <dsp:spPr>
        <a:xfrm>
          <a:off x="1097656" y="1707397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Critical Manufacturing Sector</a:t>
          </a:r>
        </a:p>
      </dsp:txBody>
      <dsp:txXfrm>
        <a:off x="1097656" y="1707397"/>
        <a:ext cx="2438964" cy="1463378"/>
      </dsp:txXfrm>
    </dsp:sp>
    <dsp:sp modelId="{D4382AE1-4364-4714-B64C-57EB2B392BA5}">
      <dsp:nvSpPr>
        <dsp:cNvPr id="0" name=""/>
        <dsp:cNvSpPr/>
      </dsp:nvSpPr>
      <dsp:spPr>
        <a:xfrm>
          <a:off x="3780517" y="1707397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Dams Sector</a:t>
          </a:r>
        </a:p>
      </dsp:txBody>
      <dsp:txXfrm>
        <a:off x="3780517" y="1707397"/>
        <a:ext cx="2438964" cy="1463378"/>
      </dsp:txXfrm>
    </dsp:sp>
    <dsp:sp modelId="{E2297A8E-7832-41A3-8CFF-4BCB35F953F9}">
      <dsp:nvSpPr>
        <dsp:cNvPr id="0" name=""/>
        <dsp:cNvSpPr/>
      </dsp:nvSpPr>
      <dsp:spPr>
        <a:xfrm>
          <a:off x="6463378" y="1707397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Defense Industrial Base Sector</a:t>
          </a:r>
        </a:p>
      </dsp:txBody>
      <dsp:txXfrm>
        <a:off x="6463378" y="1707397"/>
        <a:ext cx="2438964" cy="1463378"/>
      </dsp:txXfrm>
    </dsp:sp>
    <dsp:sp modelId="{9B6B7BCA-BDD7-4FDC-A8EA-24FC4249E48D}">
      <dsp:nvSpPr>
        <dsp:cNvPr id="0" name=""/>
        <dsp:cNvSpPr/>
      </dsp:nvSpPr>
      <dsp:spPr>
        <a:xfrm>
          <a:off x="1097656" y="3414672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Emergency Services Sector</a:t>
          </a:r>
        </a:p>
      </dsp:txBody>
      <dsp:txXfrm>
        <a:off x="1097656" y="3414672"/>
        <a:ext cx="2438964" cy="1463378"/>
      </dsp:txXfrm>
    </dsp:sp>
    <dsp:sp modelId="{A89D57F6-8F4E-4B66-B849-AA6F9852BD3C}">
      <dsp:nvSpPr>
        <dsp:cNvPr id="0" name=""/>
        <dsp:cNvSpPr/>
      </dsp:nvSpPr>
      <dsp:spPr>
        <a:xfrm>
          <a:off x="3780517" y="3414672"/>
          <a:ext cx="2438964" cy="146337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Energy Sector</a:t>
          </a:r>
        </a:p>
      </dsp:txBody>
      <dsp:txXfrm>
        <a:off x="3780517" y="3414672"/>
        <a:ext cx="2438964" cy="1463378"/>
      </dsp:txXfrm>
    </dsp:sp>
    <dsp:sp modelId="{636D126D-F86D-46CA-8B55-1CFE4B3F96EB}">
      <dsp:nvSpPr>
        <dsp:cNvPr id="0" name=""/>
        <dsp:cNvSpPr/>
      </dsp:nvSpPr>
      <dsp:spPr>
        <a:xfrm>
          <a:off x="6463378" y="3414672"/>
          <a:ext cx="2438964" cy="1463378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Financial Services Sector</a:t>
          </a:r>
        </a:p>
      </dsp:txBody>
      <dsp:txXfrm>
        <a:off x="6463378" y="3414672"/>
        <a:ext cx="2438964" cy="1463378"/>
      </dsp:txXfrm>
    </dsp:sp>
    <dsp:sp modelId="{B219F6B1-F983-4D92-BE0F-E1521D8E8B4F}">
      <dsp:nvSpPr>
        <dsp:cNvPr id="0" name=""/>
        <dsp:cNvSpPr/>
      </dsp:nvSpPr>
      <dsp:spPr>
        <a:xfrm>
          <a:off x="1097656" y="5121948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Food and Agriculture Sector</a:t>
          </a:r>
        </a:p>
      </dsp:txBody>
      <dsp:txXfrm>
        <a:off x="1097656" y="5121948"/>
        <a:ext cx="2438964" cy="1463378"/>
      </dsp:txXfrm>
    </dsp:sp>
    <dsp:sp modelId="{A8C5CEED-8F6A-4A18-AE0C-23B5D43AB4CF}">
      <dsp:nvSpPr>
        <dsp:cNvPr id="0" name=""/>
        <dsp:cNvSpPr/>
      </dsp:nvSpPr>
      <dsp:spPr>
        <a:xfrm>
          <a:off x="3780517" y="5121948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Government Facilities Sector</a:t>
          </a:r>
        </a:p>
      </dsp:txBody>
      <dsp:txXfrm>
        <a:off x="3780517" y="5121948"/>
        <a:ext cx="2438964" cy="1463378"/>
      </dsp:txXfrm>
    </dsp:sp>
    <dsp:sp modelId="{B1A58003-428B-489C-9FDB-6E805C7326F1}">
      <dsp:nvSpPr>
        <dsp:cNvPr id="0" name=""/>
        <dsp:cNvSpPr/>
      </dsp:nvSpPr>
      <dsp:spPr>
        <a:xfrm>
          <a:off x="6463378" y="5121948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Healthcare and Public Health Sector</a:t>
          </a:r>
        </a:p>
      </dsp:txBody>
      <dsp:txXfrm>
        <a:off x="6463378" y="5121948"/>
        <a:ext cx="2438964" cy="1463378"/>
      </dsp:txXfrm>
    </dsp:sp>
    <dsp:sp modelId="{6F967BD8-DB88-4D68-8111-FF731B6EF4C7}">
      <dsp:nvSpPr>
        <dsp:cNvPr id="0" name=""/>
        <dsp:cNvSpPr/>
      </dsp:nvSpPr>
      <dsp:spPr>
        <a:xfrm>
          <a:off x="1097656" y="6829223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Information Technology Sector</a:t>
          </a:r>
        </a:p>
      </dsp:txBody>
      <dsp:txXfrm>
        <a:off x="1097656" y="6829223"/>
        <a:ext cx="2438964" cy="1463378"/>
      </dsp:txXfrm>
    </dsp:sp>
    <dsp:sp modelId="{1D3C19BA-F7A9-4DD7-886F-7019B06EB400}">
      <dsp:nvSpPr>
        <dsp:cNvPr id="0" name=""/>
        <dsp:cNvSpPr/>
      </dsp:nvSpPr>
      <dsp:spPr>
        <a:xfrm>
          <a:off x="3780517" y="6829223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Nuclear Reactors, Materials, and Waste Sector</a:t>
          </a:r>
        </a:p>
      </dsp:txBody>
      <dsp:txXfrm>
        <a:off x="3780517" y="6829223"/>
        <a:ext cx="2438964" cy="1463378"/>
      </dsp:txXfrm>
    </dsp:sp>
    <dsp:sp modelId="{1009FCE3-867E-4F8C-A0BF-DA9551E3C8FC}">
      <dsp:nvSpPr>
        <dsp:cNvPr id="0" name=""/>
        <dsp:cNvSpPr/>
      </dsp:nvSpPr>
      <dsp:spPr>
        <a:xfrm>
          <a:off x="6463378" y="6829223"/>
          <a:ext cx="2438964" cy="1463378"/>
        </a:xfrm>
        <a:prstGeom prst="rect">
          <a:avLst/>
        </a:prstGeom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Transportation Systems Sector</a:t>
          </a:r>
        </a:p>
      </dsp:txBody>
      <dsp:txXfrm>
        <a:off x="6463378" y="6829223"/>
        <a:ext cx="2438964" cy="1463378"/>
      </dsp:txXfrm>
    </dsp:sp>
    <dsp:sp modelId="{96978274-BEC4-47BB-AF98-8DD26CEA9F85}">
      <dsp:nvSpPr>
        <dsp:cNvPr id="0" name=""/>
        <dsp:cNvSpPr/>
      </dsp:nvSpPr>
      <dsp:spPr>
        <a:xfrm>
          <a:off x="3780517" y="8536499"/>
          <a:ext cx="2438964" cy="1463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Water and Wastewater Systems Sector</a:t>
          </a:r>
        </a:p>
      </dsp:txBody>
      <dsp:txXfrm>
        <a:off x="3780517" y="8536499"/>
        <a:ext cx="2438964" cy="1463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90C79-94CA-43C5-95D2-E5851BC03CA9}">
      <dsp:nvSpPr>
        <dsp:cNvPr id="0" name=""/>
        <dsp:cNvSpPr/>
      </dsp:nvSpPr>
      <dsp:spPr>
        <a:xfrm>
          <a:off x="149282" y="821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Chemical Sector</a:t>
          </a:r>
        </a:p>
      </dsp:txBody>
      <dsp:txXfrm>
        <a:off x="149282" y="821"/>
        <a:ext cx="1844426" cy="1106656"/>
      </dsp:txXfrm>
    </dsp:sp>
    <dsp:sp modelId="{1C64C61E-971E-4583-A3B5-9E70F80566F8}">
      <dsp:nvSpPr>
        <dsp:cNvPr id="0" name=""/>
        <dsp:cNvSpPr/>
      </dsp:nvSpPr>
      <dsp:spPr>
        <a:xfrm>
          <a:off x="2178151" y="821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Commercial Facilities Sector</a:t>
          </a:r>
        </a:p>
      </dsp:txBody>
      <dsp:txXfrm>
        <a:off x="2178151" y="821"/>
        <a:ext cx="1844426" cy="1106656"/>
      </dsp:txXfrm>
    </dsp:sp>
    <dsp:sp modelId="{EC3801AC-DE29-44D5-BE39-117EC2706823}">
      <dsp:nvSpPr>
        <dsp:cNvPr id="0" name=""/>
        <dsp:cNvSpPr/>
      </dsp:nvSpPr>
      <dsp:spPr>
        <a:xfrm>
          <a:off x="4207021" y="821"/>
          <a:ext cx="1844426" cy="1106656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dk1"/>
              </a:solidFill>
              <a:latin typeface="Montserrat"/>
              <a:ea typeface="+mn-ea"/>
              <a:cs typeface="+mn-cs"/>
            </a:rPr>
            <a:t>Communications Sector</a:t>
          </a:r>
        </a:p>
      </dsp:txBody>
      <dsp:txXfrm>
        <a:off x="4207021" y="821"/>
        <a:ext cx="1844426" cy="1106656"/>
      </dsp:txXfrm>
    </dsp:sp>
    <dsp:sp modelId="{51D40E44-CBCE-4C50-ABB5-63B46BB5C4C9}">
      <dsp:nvSpPr>
        <dsp:cNvPr id="0" name=""/>
        <dsp:cNvSpPr/>
      </dsp:nvSpPr>
      <dsp:spPr>
        <a:xfrm>
          <a:off x="6235890" y="821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Critical Manufacturing Sector</a:t>
          </a:r>
        </a:p>
      </dsp:txBody>
      <dsp:txXfrm>
        <a:off x="6235890" y="821"/>
        <a:ext cx="1844426" cy="1106656"/>
      </dsp:txXfrm>
    </dsp:sp>
    <dsp:sp modelId="{D4382AE1-4364-4714-B64C-57EB2B392BA5}">
      <dsp:nvSpPr>
        <dsp:cNvPr id="0" name=""/>
        <dsp:cNvSpPr/>
      </dsp:nvSpPr>
      <dsp:spPr>
        <a:xfrm>
          <a:off x="149282" y="1291919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Dams Sector</a:t>
          </a:r>
        </a:p>
      </dsp:txBody>
      <dsp:txXfrm>
        <a:off x="149282" y="1291919"/>
        <a:ext cx="1844426" cy="1106656"/>
      </dsp:txXfrm>
    </dsp:sp>
    <dsp:sp modelId="{E2297A8E-7832-41A3-8CFF-4BCB35F953F9}">
      <dsp:nvSpPr>
        <dsp:cNvPr id="0" name=""/>
        <dsp:cNvSpPr/>
      </dsp:nvSpPr>
      <dsp:spPr>
        <a:xfrm>
          <a:off x="2178151" y="1291919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Defense Industrial Base Sector</a:t>
          </a:r>
        </a:p>
      </dsp:txBody>
      <dsp:txXfrm>
        <a:off x="2178151" y="1291919"/>
        <a:ext cx="1844426" cy="1106656"/>
      </dsp:txXfrm>
    </dsp:sp>
    <dsp:sp modelId="{9B6B7BCA-BDD7-4FDC-A8EA-24FC4249E48D}">
      <dsp:nvSpPr>
        <dsp:cNvPr id="0" name=""/>
        <dsp:cNvSpPr/>
      </dsp:nvSpPr>
      <dsp:spPr>
        <a:xfrm>
          <a:off x="4207021" y="1291919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Emergency Services Sector</a:t>
          </a:r>
        </a:p>
      </dsp:txBody>
      <dsp:txXfrm>
        <a:off x="4207021" y="1291919"/>
        <a:ext cx="1844426" cy="1106656"/>
      </dsp:txXfrm>
    </dsp:sp>
    <dsp:sp modelId="{A89D57F6-8F4E-4B66-B849-AA6F9852BD3C}">
      <dsp:nvSpPr>
        <dsp:cNvPr id="0" name=""/>
        <dsp:cNvSpPr/>
      </dsp:nvSpPr>
      <dsp:spPr>
        <a:xfrm>
          <a:off x="6235890" y="1291919"/>
          <a:ext cx="1844426" cy="1106656"/>
        </a:xfrm>
        <a:prstGeom prst="rect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Energy Sector</a:t>
          </a:r>
        </a:p>
      </dsp:txBody>
      <dsp:txXfrm>
        <a:off x="6235890" y="1291919"/>
        <a:ext cx="1844426" cy="1106656"/>
      </dsp:txXfrm>
    </dsp:sp>
    <dsp:sp modelId="{636D126D-F86D-46CA-8B55-1CFE4B3F96EB}">
      <dsp:nvSpPr>
        <dsp:cNvPr id="0" name=""/>
        <dsp:cNvSpPr/>
      </dsp:nvSpPr>
      <dsp:spPr>
        <a:xfrm>
          <a:off x="149282" y="2583018"/>
          <a:ext cx="1844426" cy="1106656"/>
        </a:xfrm>
        <a:prstGeom prst="rect">
          <a:avLst/>
        </a:prstGeom>
        <a:gradFill flip="none"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Financial Services Sector</a:t>
          </a:r>
        </a:p>
      </dsp:txBody>
      <dsp:txXfrm>
        <a:off x="149282" y="2583018"/>
        <a:ext cx="1844426" cy="1106656"/>
      </dsp:txXfrm>
    </dsp:sp>
    <dsp:sp modelId="{B219F6B1-F983-4D92-BE0F-E1521D8E8B4F}">
      <dsp:nvSpPr>
        <dsp:cNvPr id="0" name=""/>
        <dsp:cNvSpPr/>
      </dsp:nvSpPr>
      <dsp:spPr>
        <a:xfrm>
          <a:off x="2178151" y="2583018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Food and Agriculture Sector</a:t>
          </a:r>
        </a:p>
      </dsp:txBody>
      <dsp:txXfrm>
        <a:off x="2178151" y="2583018"/>
        <a:ext cx="1844426" cy="1106656"/>
      </dsp:txXfrm>
    </dsp:sp>
    <dsp:sp modelId="{A8C5CEED-8F6A-4A18-AE0C-23B5D43AB4CF}">
      <dsp:nvSpPr>
        <dsp:cNvPr id="0" name=""/>
        <dsp:cNvSpPr/>
      </dsp:nvSpPr>
      <dsp:spPr>
        <a:xfrm>
          <a:off x="4207021" y="2583018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Government Facilities Sector</a:t>
          </a:r>
        </a:p>
      </dsp:txBody>
      <dsp:txXfrm>
        <a:off x="4207021" y="2583018"/>
        <a:ext cx="1844426" cy="1106656"/>
      </dsp:txXfrm>
    </dsp:sp>
    <dsp:sp modelId="{B1A58003-428B-489C-9FDB-6E805C7326F1}">
      <dsp:nvSpPr>
        <dsp:cNvPr id="0" name=""/>
        <dsp:cNvSpPr/>
      </dsp:nvSpPr>
      <dsp:spPr>
        <a:xfrm>
          <a:off x="6235890" y="2583018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Healthcare and Public Health Sector</a:t>
          </a:r>
        </a:p>
      </dsp:txBody>
      <dsp:txXfrm>
        <a:off x="6235890" y="2583018"/>
        <a:ext cx="1844426" cy="1106656"/>
      </dsp:txXfrm>
    </dsp:sp>
    <dsp:sp modelId="{6F967BD8-DB88-4D68-8111-FF731B6EF4C7}">
      <dsp:nvSpPr>
        <dsp:cNvPr id="0" name=""/>
        <dsp:cNvSpPr/>
      </dsp:nvSpPr>
      <dsp:spPr>
        <a:xfrm>
          <a:off x="149282" y="3874117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Information Technology Sector</a:t>
          </a:r>
        </a:p>
      </dsp:txBody>
      <dsp:txXfrm>
        <a:off x="149282" y="3874117"/>
        <a:ext cx="1844426" cy="1106656"/>
      </dsp:txXfrm>
    </dsp:sp>
    <dsp:sp modelId="{1D3C19BA-F7A9-4DD7-886F-7019B06EB400}">
      <dsp:nvSpPr>
        <dsp:cNvPr id="0" name=""/>
        <dsp:cNvSpPr/>
      </dsp:nvSpPr>
      <dsp:spPr>
        <a:xfrm>
          <a:off x="2178151" y="3874117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Nuclear Reactors, Materials, and Waste Sector</a:t>
          </a:r>
        </a:p>
      </dsp:txBody>
      <dsp:txXfrm>
        <a:off x="2178151" y="3874117"/>
        <a:ext cx="1844426" cy="1106656"/>
      </dsp:txXfrm>
    </dsp:sp>
    <dsp:sp modelId="{1009FCE3-867E-4F8C-A0BF-DA9551E3C8FC}">
      <dsp:nvSpPr>
        <dsp:cNvPr id="0" name=""/>
        <dsp:cNvSpPr/>
      </dsp:nvSpPr>
      <dsp:spPr>
        <a:xfrm>
          <a:off x="4207021" y="3874117"/>
          <a:ext cx="1844426" cy="1106656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381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Montserrat"/>
              <a:ea typeface="+mn-ea"/>
              <a:cs typeface="+mn-cs"/>
            </a:rPr>
            <a:t>Transportation Systems Sector</a:t>
          </a:r>
        </a:p>
      </dsp:txBody>
      <dsp:txXfrm>
        <a:off x="4207021" y="3874117"/>
        <a:ext cx="1844426" cy="1106656"/>
      </dsp:txXfrm>
    </dsp:sp>
    <dsp:sp modelId="{96978274-BEC4-47BB-AF98-8DD26CEA9F85}">
      <dsp:nvSpPr>
        <dsp:cNvPr id="0" name=""/>
        <dsp:cNvSpPr/>
      </dsp:nvSpPr>
      <dsp:spPr>
        <a:xfrm>
          <a:off x="6235890" y="3874117"/>
          <a:ext cx="1844426" cy="110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/>
            </a:rPr>
            <a:t>Water and Wastewater Systems Sector</a:t>
          </a:r>
        </a:p>
      </dsp:txBody>
      <dsp:txXfrm>
        <a:off x="6235890" y="3874117"/>
        <a:ext cx="1844426" cy="110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3153-141B-204C-B63A-81FBDBDE9F1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1ED2C-94B6-8347-8256-067AE6003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6">
            <a:extLst>
              <a:ext uri="{FF2B5EF4-FFF2-40B4-BE49-F238E27FC236}">
                <a16:creationId xmlns:a16="http://schemas.microsoft.com/office/drawing/2014/main" id="{B15446D5-F65C-334A-A71D-F33C06637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lbany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17D40-DDEA-9C4C-AB7A-A664560AE9D3}" type="slidenum">
              <a:rPr altLang="en-US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n-US" sz="14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0E1A1A-1243-0748-838D-D4B747B63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1B7F2-ACE0-6944-9CC9-10F194B445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1200" dirty="0">
              <a:solidFill>
                <a:sysClr val="windowText" lastClr="000000"/>
              </a:solidFill>
              <a:latin typeface="Arial" pitchFamily="18"/>
              <a:ea typeface="MS Gothic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6">
            <a:extLst>
              <a:ext uri="{FF2B5EF4-FFF2-40B4-BE49-F238E27FC236}">
                <a16:creationId xmlns:a16="http://schemas.microsoft.com/office/drawing/2014/main" id="{B15446D5-F65C-334A-A71D-F33C06637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lbany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17D40-DDEA-9C4C-AB7A-A664560AE9D3}" type="slidenum">
              <a:rPr altLang="en-US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en-US" sz="14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0E1A1A-1243-0748-838D-D4B747B63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1B7F2-ACE0-6944-9CC9-10F194B445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1200" dirty="0">
              <a:solidFill>
                <a:sysClr val="windowText" lastClr="000000"/>
              </a:solidFill>
              <a:latin typeface="Arial" pitchFamily="18"/>
              <a:ea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010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6">
            <a:extLst>
              <a:ext uri="{FF2B5EF4-FFF2-40B4-BE49-F238E27FC236}">
                <a16:creationId xmlns:a16="http://schemas.microsoft.com/office/drawing/2014/main" id="{B15446D5-F65C-334A-A71D-F33C06637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lbany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17D40-DDEA-9C4C-AB7A-A664560AE9D3}" type="slidenum">
              <a:rPr altLang="en-US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en-US" sz="14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0E1A1A-1243-0748-838D-D4B747B63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1B7F2-ACE0-6944-9CC9-10F194B445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1200" dirty="0">
              <a:solidFill>
                <a:sysClr val="windowText" lastClr="000000"/>
              </a:solidFill>
              <a:latin typeface="Arial" pitchFamily="18"/>
              <a:ea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7547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6">
            <a:extLst>
              <a:ext uri="{FF2B5EF4-FFF2-40B4-BE49-F238E27FC236}">
                <a16:creationId xmlns:a16="http://schemas.microsoft.com/office/drawing/2014/main" id="{B15446D5-F65C-334A-A71D-F33C06637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lbany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17D40-DDEA-9C4C-AB7A-A664560AE9D3}" type="slidenum">
              <a:rPr altLang="en-US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en-US" sz="14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0E1A1A-1243-0748-838D-D4B747B63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1B7F2-ACE0-6944-9CC9-10F194B445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1200" dirty="0">
              <a:solidFill>
                <a:sysClr val="windowText" lastClr="000000"/>
              </a:solidFill>
              <a:latin typeface="Arial" pitchFamily="18"/>
              <a:ea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755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6">
            <a:extLst>
              <a:ext uri="{FF2B5EF4-FFF2-40B4-BE49-F238E27FC236}">
                <a16:creationId xmlns:a16="http://schemas.microsoft.com/office/drawing/2014/main" id="{B15446D5-F65C-334A-A71D-F33C06637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lbany"/>
                <a:cs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217D40-DDEA-9C4C-AB7A-A664560AE9D3}" type="slidenum">
              <a:rPr altLang="en-US" sz="1400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altLang="en-US" sz="1400" dirty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8A0E1A1A-1243-0748-838D-D4B747B63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1B7F2-ACE0-6944-9CC9-10F194B445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1200" dirty="0">
              <a:solidFill>
                <a:sysClr val="windowText" lastClr="000000"/>
              </a:solidFill>
              <a:latin typeface="Arial" pitchFamily="18"/>
              <a:ea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837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E825-BDC5-B7CD-756D-7EA64DDFE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C2102-90A8-7406-D7AA-C8AE400E7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D1113-FA58-8CE4-A41A-ED48DB56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1099C-A8DA-DC3D-1F6E-1014BEA6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C8112-9FB0-502E-333E-27C76694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1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F570-69B2-962F-15DB-DA28B3EB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5994-62B4-FEEC-6287-DF2B76E5F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70C25-83C1-A70A-1C85-6D80737D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DCC4-D9D2-ED53-E066-AF3B3C12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C6A6B-0D61-C1CD-46C0-71782D72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F5AAD-21F7-3F29-2AA4-F4C543C42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5C98C-F479-0071-3CE8-3B72C2163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5550C-B544-3412-2BFE-C40FBFB9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03668-C073-DEC4-C993-6DDE2269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DA51-B26B-E9A3-5997-9359105B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2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DAFDEB-E419-4701-B387-B49461306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772" y="1685925"/>
            <a:ext cx="11376453" cy="42291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5C6A7EB4-23E1-4AFC-ADF4-9D52CEA0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2" y="276942"/>
            <a:ext cx="7243916" cy="470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886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>
            <a:extLst>
              <a:ext uri="{FF2B5EF4-FFF2-40B4-BE49-F238E27FC236}">
                <a16:creationId xmlns:a16="http://schemas.microsoft.com/office/drawing/2014/main" id="{25135D67-B8AD-4DC6-A586-33FCFBA39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048" y="1628776"/>
            <a:ext cx="11376454" cy="428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D9217D42-CD84-4D67-9E99-8BD7FB93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2" y="276942"/>
            <a:ext cx="7243916" cy="470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1764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D42337-9070-4303-B952-DD3DEFD8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48" y="2958142"/>
            <a:ext cx="11376454" cy="941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22DC3CC7-51A6-4E3D-B602-98F55925C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047" y="4049714"/>
            <a:ext cx="11376453" cy="5865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600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33EC-533C-1E55-66D4-D8B5DAB0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B8F1-7AAB-32A1-3F6B-FF5E9B10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0926-EC84-6203-E9CB-456E9454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614E9-EBFD-C39F-386B-27BC22A5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813F1-C4D9-6EC8-9E0D-1447B405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4A6A-2376-F2F8-9FB0-6595EF77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391E7-8716-751B-4A55-609546BB0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CE20A-D137-F8EF-0717-EE42494DE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9B58-123C-36A8-A87B-E01638E0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CE89D-DD4C-2AAA-9DA8-40CC1359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4E12-56E6-1867-E1BD-345E9115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2581-45F8-854B-EEEA-2E96E39AA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5BA38-29CE-8225-0F70-57C02D03F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6188F-6746-5EFF-817E-0D8B3039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99B3E-62ED-65F8-CCF8-9EEE26C6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6B33A-9CA3-C75B-3A8C-AA3B074D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8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B976-7664-32C7-7C34-A3E8B496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37C8A-C1F0-F171-83F2-45865DCA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016A4-D89F-7F65-AABC-75F526AE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C15A4-5AD0-529A-A2C6-9AE3AF2C5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78588-49F0-DA55-E56B-037301DE6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83E28-DA84-9FF0-E7BF-2404508B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67FF2-CDD9-9541-8F8B-4775F4986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DE110-90D3-CABB-9E14-E90F496F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869D-BA23-C536-B1D1-B22EAF7C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B4E98-7C95-14BD-4158-883D543C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19C0D-1702-602D-2663-D05A7CA9F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E1EEF-4CD1-99A1-8A00-4438852E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76992-D811-4DAD-5F25-1BE9C7BE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46898-1BFE-DB3F-B087-AD3ACB7A6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431BD-183F-C050-C22A-D94E1C1F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5C72-F7D8-E35C-1C52-F661599D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ED466-E227-AD2C-588D-D475F736D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D9C8B-BC12-8198-46CC-3F7EFAF87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BFB4-A23A-9094-412F-1A6B377A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64FCA-CD71-63D1-ABB4-B5AACA6A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419F6-2023-DB90-F02C-500A24DA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9D46-4445-3A59-0FF8-37AD25B9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15E05-D4B3-D02A-3B56-7681ADA0F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D4E67-E9F4-49E5-6594-63332330C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62505-285F-40BA-43B2-7E8057A2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D6C18-A242-9346-1EAB-3CB88C2A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558F5-9317-04BA-4CEC-36692B83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B4EEE-E472-A36B-6595-44F6ACA6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1E53D-BDBB-B3F6-A544-5B195DA7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5EC4E-E3B8-4596-1B97-08FDC5FB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3A84-9C22-8648-ABE3-7D6BFA4C2F76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AF3A5-3EF7-3914-6B50-01EFBE35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2E450-6C0B-1576-8871-A76FFA7E1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F09F-B776-554E-8810-6226056BD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agroups.ieee.org/p1952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837E-F577-BC93-7C1A-A49AFD652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IEEE P1952 – Resilient Positioning, Navigation and Timing User Equipment Working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962D9-4C4C-A325-214B-FB9A9CD83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Doug Arnold, Meinberg</a:t>
            </a:r>
          </a:p>
          <a:p>
            <a:r>
              <a:rPr lang="en-US" dirty="0"/>
              <a:t>Shelby Savage, MITRE</a:t>
            </a:r>
          </a:p>
          <a:p>
            <a:r>
              <a:rPr lang="en-US" dirty="0"/>
              <a:t>Stephen </a:t>
            </a:r>
            <a:r>
              <a:rPr lang="en-US" dirty="0" err="1"/>
              <a:t>Guendert</a:t>
            </a:r>
            <a:r>
              <a:rPr lang="en-US" dirty="0"/>
              <a:t>, IBM</a:t>
            </a:r>
          </a:p>
          <a:p>
            <a:r>
              <a:rPr lang="en-US">
                <a:solidFill>
                  <a:schemeClr val="accent1"/>
                </a:solidFill>
              </a:rPr>
              <a:t>ITSF </a:t>
            </a:r>
            <a:r>
              <a:rPr lang="en-US" dirty="0">
                <a:solidFill>
                  <a:schemeClr val="accent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6542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4CF5-CF02-496B-9D30-EEE8C55C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PNT User Equipment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2271F93-AE2E-4336-813B-C927073DDA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2B30FB-1D42-8A4C-51EE-B97F55540640}"/>
              </a:ext>
            </a:extLst>
          </p:cNvPr>
          <p:cNvSpPr/>
          <p:nvPr/>
        </p:nvSpPr>
        <p:spPr>
          <a:xfrm>
            <a:off x="4882321" y="5596927"/>
            <a:ext cx="1701933" cy="308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 User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B5C02-FA33-88DD-51EB-791E051258BF}"/>
              </a:ext>
            </a:extLst>
          </p:cNvPr>
          <p:cNvSpPr/>
          <p:nvPr/>
        </p:nvSpPr>
        <p:spPr>
          <a:xfrm>
            <a:off x="2696174" y="2320374"/>
            <a:ext cx="6080166" cy="2597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 User Equipment (UE)</a:t>
            </a:r>
          </a:p>
          <a:p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3940C-0F48-FC80-8DAD-0939A10A4BDC}"/>
              </a:ext>
            </a:extLst>
          </p:cNvPr>
          <p:cNvSpPr>
            <a:spLocks/>
          </p:cNvSpPr>
          <p:nvPr/>
        </p:nvSpPr>
        <p:spPr>
          <a:xfrm>
            <a:off x="4885291" y="2269197"/>
            <a:ext cx="1701933" cy="274320"/>
          </a:xfrm>
          <a:prstGeom prst="rect">
            <a:avLst/>
          </a:prstGeo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 input interface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37357D-CB35-6637-F41F-03F6C68ECAAF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5736258" y="2543517"/>
            <a:ext cx="0" cy="165046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D8FFACA-DC4A-D4B3-2C81-1BA1D70D3025}"/>
              </a:ext>
            </a:extLst>
          </p:cNvPr>
          <p:cNvSpPr>
            <a:spLocks/>
          </p:cNvSpPr>
          <p:nvPr/>
        </p:nvSpPr>
        <p:spPr>
          <a:xfrm>
            <a:off x="4885291" y="4193979"/>
            <a:ext cx="1701933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functionality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30F27-1337-F3F9-1972-13520E69D4EC}"/>
              </a:ext>
            </a:extLst>
          </p:cNvPr>
          <p:cNvSpPr txBox="1"/>
          <p:nvPr/>
        </p:nvSpPr>
        <p:spPr>
          <a:xfrm>
            <a:off x="4687336" y="5104585"/>
            <a:ext cx="1056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PNT solution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68671B-22D3-82AC-DDAF-F4C423D42747}"/>
              </a:ext>
            </a:extLst>
          </p:cNvPr>
          <p:cNvSpPr>
            <a:spLocks/>
          </p:cNvSpPr>
          <p:nvPr/>
        </p:nvSpPr>
        <p:spPr>
          <a:xfrm>
            <a:off x="4885291" y="1594084"/>
            <a:ext cx="1701932" cy="274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PNT source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D0AEA2-0E07-FA8C-90FD-8490F2B01AB2}"/>
              </a:ext>
            </a:extLst>
          </p:cNvPr>
          <p:cNvSpPr>
            <a:spLocks/>
          </p:cNvSpPr>
          <p:nvPr/>
        </p:nvSpPr>
        <p:spPr>
          <a:xfrm>
            <a:off x="2910238" y="2718861"/>
            <a:ext cx="1584377" cy="27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PNT source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C380A5-B55F-D7AB-5B77-0BF2EF26B341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>
            <a:off x="5736257" y="1868404"/>
            <a:ext cx="1" cy="4007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3701D0-6867-6028-9793-A2B7E0F80EA5}"/>
              </a:ext>
            </a:extLst>
          </p:cNvPr>
          <p:cNvSpPr>
            <a:spLocks/>
          </p:cNvSpPr>
          <p:nvPr/>
        </p:nvSpPr>
        <p:spPr>
          <a:xfrm>
            <a:off x="4885290" y="4703515"/>
            <a:ext cx="1701933" cy="274320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 output interface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B1AC0-7CBD-7308-6AC9-12B7F9582359}"/>
              </a:ext>
            </a:extLst>
          </p:cNvPr>
          <p:cNvSpPr>
            <a:spLocks/>
          </p:cNvSpPr>
          <p:nvPr/>
        </p:nvSpPr>
        <p:spPr>
          <a:xfrm>
            <a:off x="2910238" y="3343115"/>
            <a:ext cx="1584378" cy="27432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accent1">
                <a:lumMod val="40000"/>
                <a:lumOff val="60000"/>
              </a:schemeClr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 input interface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B93FDC-8903-427D-C039-4A6417426B14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3702427" y="2993181"/>
            <a:ext cx="0" cy="34993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9339EC-FE65-9723-92BD-78E6B798094C}"/>
              </a:ext>
            </a:extLst>
          </p:cNvPr>
          <p:cNvCxnSpPr>
            <a:cxnSpLocks/>
            <a:stCxn id="16" idx="2"/>
            <a:endCxn id="9" idx="1"/>
          </p:cNvCxnSpPr>
          <p:nvPr/>
        </p:nvCxnSpPr>
        <p:spPr>
          <a:xfrm>
            <a:off x="3702427" y="3617435"/>
            <a:ext cx="1182864" cy="71370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DE71EC-7315-1CD4-E807-F2CAB81905DE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5736257" y="4468299"/>
            <a:ext cx="1" cy="23521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0D4EB0-58B3-1D35-E41A-732412FDE215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flipH="1">
            <a:off x="5733288" y="4977835"/>
            <a:ext cx="2969" cy="61909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41929-A4E4-2952-98AD-8D64AC695C49}"/>
              </a:ext>
            </a:extLst>
          </p:cNvPr>
          <p:cNvSpPr/>
          <p:nvPr/>
        </p:nvSpPr>
        <p:spPr>
          <a:xfrm>
            <a:off x="5674665" y="1902623"/>
            <a:ext cx="1215406" cy="30514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external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9DC58D-CC65-A8FD-7624-4E7522D2FFA4}"/>
              </a:ext>
            </a:extLst>
          </p:cNvPr>
          <p:cNvSpPr>
            <a:spLocks/>
          </p:cNvSpPr>
          <p:nvPr/>
        </p:nvSpPr>
        <p:spPr>
          <a:xfrm>
            <a:off x="6913182" y="2718861"/>
            <a:ext cx="1701933" cy="410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number of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PNT sources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74C2AD-4831-EF7D-664F-D8D95D16D308}"/>
              </a:ext>
            </a:extLst>
          </p:cNvPr>
          <p:cNvSpPr>
            <a:spLocks/>
          </p:cNvSpPr>
          <p:nvPr/>
        </p:nvSpPr>
        <p:spPr>
          <a:xfrm>
            <a:off x="6913182" y="1594084"/>
            <a:ext cx="1772554" cy="410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number of remote PNT sources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96A58B-22B3-F78E-919C-99D2BB68AFDD}"/>
              </a:ext>
            </a:extLst>
          </p:cNvPr>
          <p:cNvSpPr txBox="1"/>
          <p:nvPr/>
        </p:nvSpPr>
        <p:spPr>
          <a:xfrm>
            <a:off x="6577765" y="26091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7FA66C-6DAB-A26D-E705-E8D51973F5E6}"/>
              </a:ext>
            </a:extLst>
          </p:cNvPr>
          <p:cNvSpPr txBox="1"/>
          <p:nvPr/>
        </p:nvSpPr>
        <p:spPr>
          <a:xfrm>
            <a:off x="4483933" y="26091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A45EA-0B4E-549D-0628-426ADC54AA6E}"/>
              </a:ext>
            </a:extLst>
          </p:cNvPr>
          <p:cNvSpPr txBox="1"/>
          <p:nvPr/>
        </p:nvSpPr>
        <p:spPr>
          <a:xfrm>
            <a:off x="6577765" y="14892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70D3ED-2A9C-A98A-09CB-3AEFC0D669BE}"/>
              </a:ext>
            </a:extLst>
          </p:cNvPr>
          <p:cNvSpPr txBox="1"/>
          <p:nvPr/>
        </p:nvSpPr>
        <p:spPr>
          <a:xfrm>
            <a:off x="5751843" y="4985053"/>
            <a:ext cx="2857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solution validity(s), uncertainty estimate(s), alert(s), protection level(s)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4C97EF-A331-8EE1-3662-2F3427E9CE64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799459" y="2004735"/>
            <a:ext cx="0" cy="26446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734B2D-407A-4B0D-FA68-E9C2A0409838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764149" y="3129512"/>
            <a:ext cx="0" cy="28283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4558688-A226-FDCA-9840-7616AA48DA25}"/>
              </a:ext>
            </a:extLst>
          </p:cNvPr>
          <p:cNvSpPr txBox="1"/>
          <p:nvPr/>
        </p:nvSpPr>
        <p:spPr>
          <a:xfrm>
            <a:off x="4485191" y="324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19D02F-78E4-479C-DFDB-F8721AB15F59}"/>
              </a:ext>
            </a:extLst>
          </p:cNvPr>
          <p:cNvSpPr txBox="1"/>
          <p:nvPr/>
        </p:nvSpPr>
        <p:spPr>
          <a:xfrm>
            <a:off x="4595883" y="3664349"/>
            <a:ext cx="118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PNT input and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62C58E-9BB8-4885-AC0F-FABC045C000D}"/>
              </a:ext>
            </a:extLst>
          </p:cNvPr>
          <p:cNvSpPr/>
          <p:nvPr/>
        </p:nvSpPr>
        <p:spPr>
          <a:xfrm>
            <a:off x="6913180" y="5493700"/>
            <a:ext cx="1701933" cy="410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number of 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PNT Users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D85972-6876-2E4C-2395-D08B6AFB8CD7}"/>
              </a:ext>
            </a:extLst>
          </p:cNvPr>
          <p:cNvSpPr txBox="1"/>
          <p:nvPr/>
        </p:nvSpPr>
        <p:spPr>
          <a:xfrm>
            <a:off x="6577765" y="21829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BEB80F-04E5-2563-98C5-1A94A47ED7AE}"/>
              </a:ext>
            </a:extLst>
          </p:cNvPr>
          <p:cNvSpPr txBox="1"/>
          <p:nvPr/>
        </p:nvSpPr>
        <p:spPr>
          <a:xfrm>
            <a:off x="6577765" y="45916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D69E66-8CFD-325A-3DE4-12500A2D1858}"/>
              </a:ext>
            </a:extLst>
          </p:cNvPr>
          <p:cNvSpPr txBox="1"/>
          <p:nvPr/>
        </p:nvSpPr>
        <p:spPr>
          <a:xfrm>
            <a:off x="6577765" y="5493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133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4CF5-CF02-496B-9D30-EEE8C55C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2271F93-AE2E-4336-813B-C927073DDA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0C1D722A-E536-8E85-2BA8-41D5BAF77BBD}"/>
              </a:ext>
            </a:extLst>
          </p:cNvPr>
          <p:cNvGraphicFramePr>
            <a:graphicFrameLocks/>
          </p:cNvGraphicFramePr>
          <p:nvPr/>
        </p:nvGraphicFramePr>
        <p:xfrm>
          <a:off x="457200" y="1195368"/>
          <a:ext cx="8229600" cy="4981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D61640-12A3-3375-2301-3FC2149E359E}"/>
              </a:ext>
            </a:extLst>
          </p:cNvPr>
          <p:cNvSpPr txBox="1"/>
          <p:nvPr/>
        </p:nvSpPr>
        <p:spPr>
          <a:xfrm>
            <a:off x="6214648" y="6262859"/>
            <a:ext cx="2472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diagram thanks to David Sohn </a:t>
            </a:r>
          </a:p>
        </p:txBody>
      </p:sp>
    </p:spTree>
    <p:extLst>
      <p:ext uri="{BB962C8B-B14F-4D97-AF65-F5344CB8AC3E}">
        <p14:creationId xmlns:p14="http://schemas.microsoft.com/office/powerpoint/2010/main" val="118842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7CA69B12-46F0-544A-BE9E-71C32E3BD54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/>
            <a:r>
              <a:rPr lang="en-US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Threat, Hazards and Disruptions</a:t>
            </a:r>
            <a:endParaRPr altLang="en-US" sz="4000" b="1" dirty="0">
              <a:solidFill>
                <a:schemeClr val="accent1"/>
              </a:solidFill>
              <a:latin typeface="Calibri" panose="020F050202020403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8EDC37B5-1B17-1742-B040-D4097C27443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09685" y="1438507"/>
            <a:ext cx="10972632" cy="41437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Threats are malicious</a:t>
            </a:r>
          </a:p>
          <a:p>
            <a:pPr lvl="1"/>
            <a:r>
              <a:rPr lang="en-US" dirty="0"/>
              <a:t>For example: GNSS spoofing</a:t>
            </a:r>
          </a:p>
          <a:p>
            <a:r>
              <a:rPr lang="en-US" dirty="0"/>
              <a:t>Hazards are accidental or unintentional</a:t>
            </a:r>
          </a:p>
          <a:p>
            <a:pPr lvl="1"/>
            <a:r>
              <a:rPr lang="en-US" dirty="0"/>
              <a:t>For example: effects of weather</a:t>
            </a:r>
          </a:p>
          <a:p>
            <a:pPr lvl="1"/>
            <a:r>
              <a:rPr lang="en-US" dirty="0"/>
              <a:t>For example: unintentional RF interference</a:t>
            </a:r>
          </a:p>
          <a:p>
            <a:r>
              <a:rPr lang="en-US" dirty="0"/>
              <a:t>Disruptions are caused by either threats or hazards</a:t>
            </a:r>
          </a:p>
          <a:p>
            <a:pPr lvl="1"/>
            <a:r>
              <a:rPr lang="en-US" dirty="0"/>
              <a:t>PNT User equipment unable to meet the requirements of the use case</a:t>
            </a:r>
          </a:p>
          <a:p>
            <a:r>
              <a:rPr lang="en-US" dirty="0"/>
              <a:t>Goal of subgroup is to identify </a:t>
            </a:r>
            <a:r>
              <a:rPr lang="en-US" b="1" dirty="0"/>
              <a:t>categories</a:t>
            </a:r>
            <a:r>
              <a:rPr lang="en-US" dirty="0"/>
              <a:t> of threats and hazards that cause disruptions in PNT operation</a:t>
            </a:r>
          </a:p>
          <a:p>
            <a:pPr lvl="1"/>
            <a:r>
              <a:rPr lang="en-US" dirty="0"/>
              <a:t>Not to identify all possible threats and hazards</a:t>
            </a:r>
          </a:p>
          <a:p>
            <a:pPr lvl="1"/>
            <a:r>
              <a:rPr lang="en-US" dirty="0"/>
              <a:t>Limit the number of tests needed to prove resilience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0108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7CA69B12-46F0-544A-BE9E-71C32E3BD54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/>
            <a:r>
              <a:rPr lang="en-US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Resilience Levels</a:t>
            </a:r>
            <a:endParaRPr altLang="en-US" sz="4000" b="1" dirty="0">
              <a:solidFill>
                <a:schemeClr val="accent1"/>
              </a:solidFill>
              <a:latin typeface="Calibri" panose="020F050202020403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8EDC37B5-1B17-1742-B040-D4097C27443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09685" y="1438506"/>
            <a:ext cx="10972632" cy="4669685"/>
          </a:xfrm>
        </p:spPr>
        <p:txBody>
          <a:bodyPr/>
          <a:lstStyle/>
          <a:p>
            <a:r>
              <a:rPr lang="en-US" dirty="0"/>
              <a:t>Based on broad definition of resilience, including:</a:t>
            </a:r>
          </a:p>
          <a:p>
            <a:pPr lvl="1"/>
            <a:r>
              <a:rPr lang="en-US" dirty="0"/>
              <a:t>Robustness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Assurance</a:t>
            </a:r>
          </a:p>
          <a:p>
            <a:r>
              <a:rPr lang="en-US" dirty="0"/>
              <a:t>Ability to withstand disruptions or recover from them</a:t>
            </a:r>
          </a:p>
          <a:p>
            <a:r>
              <a:rPr lang="en-US" dirty="0"/>
              <a:t>PNT systems for critical infrastructure will need to meet higher levels of resilience</a:t>
            </a:r>
          </a:p>
          <a:p>
            <a:r>
              <a:rPr lang="en-US" dirty="0"/>
              <a:t>Lower resilience levels can be useful for subsystems</a:t>
            </a:r>
          </a:p>
          <a:p>
            <a:pPr lvl="1"/>
            <a:r>
              <a:rPr lang="en-US" dirty="0"/>
              <a:t>For example, multiple lower resilient subsystems managed by a PNT source selector can achieve a higher resilience level than that of any of the subsystems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4457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51829-1017-49E8-215D-95723CD9D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Outputs of the subgroup to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Map each use case to appropriate resilience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List suggested metrical variables relevant (like availability, continuity, etc.) to each resilience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Assessment of resilience level requirements produced by the RLD subgroup for evaluability within the THD Subgroup’s threat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From high-level requirements established in the RLD subgroup, derive example low-level requirements for key use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Informational material recommending how regulators may use the P1952 standard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FA4F-4501-EE10-DC38-C6C88AA5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2" y="414528"/>
            <a:ext cx="7243916" cy="10485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Systems engineering Subgroup</a:t>
            </a:r>
          </a:p>
        </p:txBody>
      </p:sp>
    </p:spTree>
    <p:extLst>
      <p:ext uri="{BB962C8B-B14F-4D97-AF65-F5344CB8AC3E}">
        <p14:creationId xmlns:p14="http://schemas.microsoft.com/office/powerpoint/2010/main" val="406737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6EEA-DAB3-4245-B45C-86D4FF13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46" y="1716716"/>
            <a:ext cx="11376454" cy="109157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To find out more or become involved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C80BE-FBF6-A048-8F43-D575AF8C4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51" y="2808287"/>
            <a:ext cx="11376453" cy="18999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https://sagroups.ieee.org/p1952/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Contains:  email addresses of officers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   upcoming meetings</a:t>
            </a:r>
          </a:p>
        </p:txBody>
      </p:sp>
    </p:spTree>
    <p:extLst>
      <p:ext uri="{BB962C8B-B14F-4D97-AF65-F5344CB8AC3E}">
        <p14:creationId xmlns:p14="http://schemas.microsoft.com/office/powerpoint/2010/main" val="16875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7CA69B12-46F0-544A-BE9E-71C32E3BD54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/>
            <a:r>
              <a:rPr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8EDC37B5-1B17-1742-B040-D4097C27443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09685" y="1438507"/>
            <a:ext cx="10972632" cy="4143704"/>
          </a:xfrm>
        </p:spPr>
        <p:txBody>
          <a:bodyPr/>
          <a:lstStyle/>
          <a:p>
            <a:pPr lvl="0"/>
            <a:r>
              <a:rPr lang="en-US" dirty="0"/>
              <a:t>Critical infrastructure and GNSS</a:t>
            </a:r>
          </a:p>
          <a:p>
            <a:pPr lvl="0"/>
            <a:r>
              <a:rPr lang="en-US" dirty="0"/>
              <a:t>IEEE 1952 project scope and purpose</a:t>
            </a:r>
          </a:p>
          <a:p>
            <a:pPr lvl="0"/>
            <a:r>
              <a:rPr lang="en-US" dirty="0"/>
              <a:t>Process and organization</a:t>
            </a:r>
          </a:p>
          <a:p>
            <a:pPr lvl="0"/>
            <a:r>
              <a:rPr lang="en-US" dirty="0"/>
              <a:t>Position, navigation and timing user equipment</a:t>
            </a:r>
          </a:p>
          <a:p>
            <a:pPr lvl="0"/>
            <a:r>
              <a:rPr lang="en-US" dirty="0"/>
              <a:t>Use cases</a:t>
            </a:r>
          </a:p>
          <a:p>
            <a:pPr lvl="0"/>
            <a:r>
              <a:rPr lang="en-US" dirty="0"/>
              <a:t>Threats, hazards and disruptions to PNT user equipment</a:t>
            </a:r>
          </a:p>
          <a:p>
            <a:pPr lvl="0"/>
            <a:r>
              <a:rPr lang="en-US" dirty="0"/>
              <a:t>Resilience levels</a:t>
            </a:r>
          </a:p>
          <a:p>
            <a:pPr lvl="0"/>
            <a:r>
              <a:rPr lang="en-US" dirty="0"/>
              <a:t>For further information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1C7D7-28AD-FA0F-7F1F-F8628918D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 Grid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Telecommunications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Transportation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Manufacturing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Defense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Broadcast-media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C7E113-3566-49C0-BB4B-7281EFFF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2" y="341377"/>
            <a:ext cx="8267290" cy="81027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Critical Infrastructure dependent on GNSS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ED4265-FB57-437A-A236-58858CCA8A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75975" y="6172200"/>
            <a:ext cx="1216025" cy="228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814454A7-3838-ED43-80AB-4051B03E97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CF1F17-57FB-F741-B46D-1A7619BAF4C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785113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Electrical Substation">
            <a:extLst>
              <a:ext uri="{FF2B5EF4-FFF2-40B4-BE49-F238E27FC236}">
                <a16:creationId xmlns:a16="http://schemas.microsoft.com/office/drawing/2014/main" id="{BF4B6107-1CC9-285B-D7EA-B5EBBF1F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88" y="1495628"/>
            <a:ext cx="5375273" cy="30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18BD8E-89C6-CA11-B195-15162325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62" y="2488223"/>
            <a:ext cx="2595839" cy="36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03ECCB-8D93-7E2C-4458-A57A42EC4ECC}"/>
              </a:ext>
            </a:extLst>
          </p:cNvPr>
          <p:cNvSpPr txBox="1"/>
          <p:nvPr/>
        </p:nvSpPr>
        <p:spPr>
          <a:xfrm>
            <a:off x="9384518" y="6163389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 J. Smith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F93ED-D9DA-EFC5-9443-7C45B7B3E6DD}"/>
              </a:ext>
            </a:extLst>
          </p:cNvPr>
          <p:cNvSpPr txBox="1"/>
          <p:nvPr/>
        </p:nvSpPr>
        <p:spPr>
          <a:xfrm>
            <a:off x="9828279" y="1716071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 </a:t>
            </a:r>
          </a:p>
          <a:p>
            <a:r>
              <a:rPr lang="en-US" sz="1000" dirty="0" err="1"/>
              <a:t>IainTussis</a:t>
            </a:r>
            <a:endParaRPr lang="en-US" sz="1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1F65306-7BD8-90CF-782A-18DEFDB1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13" y="3967237"/>
            <a:ext cx="4035844" cy="26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FFD473-32EC-4631-592C-26A03E4F91CA}"/>
              </a:ext>
            </a:extLst>
          </p:cNvPr>
          <p:cNvSpPr txBox="1"/>
          <p:nvPr/>
        </p:nvSpPr>
        <p:spPr>
          <a:xfrm>
            <a:off x="9536918" y="6315789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 J. Smith</a:t>
            </a:r>
          </a:p>
        </p:txBody>
      </p:sp>
    </p:spTree>
    <p:extLst>
      <p:ext uri="{BB962C8B-B14F-4D97-AF65-F5344CB8AC3E}">
        <p14:creationId xmlns:p14="http://schemas.microsoft.com/office/powerpoint/2010/main" val="109371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ircuit board&#10;&#10;Description automatically generated">
            <a:extLst>
              <a:ext uri="{FF2B5EF4-FFF2-40B4-BE49-F238E27FC236}">
                <a16:creationId xmlns:a16="http://schemas.microsoft.com/office/drawing/2014/main" id="{768B513E-4D72-B095-EFF8-037270955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16" y="3801711"/>
            <a:ext cx="4747665" cy="2976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62E53-4E0A-A8F8-5B6B-A19705A56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733" y="1073852"/>
            <a:ext cx="2836655" cy="2836655"/>
          </a:xfrm>
          <a:prstGeom prst="rect">
            <a:avLst/>
          </a:prstGeom>
        </p:spPr>
      </p:pic>
      <p:pic>
        <p:nvPicPr>
          <p:cNvPr id="4" name="Picture 3" descr="A picture containing black, light, traffic, street&#10;&#10;Description automatically generated">
            <a:extLst>
              <a:ext uri="{FF2B5EF4-FFF2-40B4-BE49-F238E27FC236}">
                <a16:creationId xmlns:a16="http://schemas.microsoft.com/office/drawing/2014/main" id="{A767DB21-EB22-8A47-DDA5-1CCDCDA2E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14" y="884590"/>
            <a:ext cx="2090707" cy="2090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73B03-36A8-4FBA-BEE2-2428AF29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GNSS jamming and Spoofing is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BFE7-41E4-4482-A4A6-55868AC1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97978"/>
            <a:ext cx="6217579" cy="4778986"/>
          </a:xfrm>
        </p:spPr>
        <p:txBody>
          <a:bodyPr>
            <a:normAutofit/>
          </a:bodyPr>
          <a:lstStyle/>
          <a:p>
            <a:r>
              <a:rPr lang="en-US" dirty="0"/>
              <a:t>Jamming devices </a:t>
            </a:r>
          </a:p>
          <a:p>
            <a:pPr lvl="1"/>
            <a:r>
              <a:rPr lang="en-US" dirty="0"/>
              <a:t>Used by professional drivers and vehicle thieves to avoid tracking</a:t>
            </a:r>
          </a:p>
          <a:p>
            <a:pPr lvl="1"/>
            <a:r>
              <a:rPr lang="en-US" dirty="0"/>
              <a:t>Can be purchased online for as little as $25</a:t>
            </a:r>
          </a:p>
          <a:p>
            <a:r>
              <a:rPr lang="en-US" dirty="0"/>
              <a:t>Spoofing with software defined radios</a:t>
            </a:r>
          </a:p>
          <a:p>
            <a:pPr lvl="1"/>
            <a:r>
              <a:rPr lang="en-US" dirty="0"/>
              <a:t>SDR unit be purchased online for about $300</a:t>
            </a:r>
          </a:p>
          <a:p>
            <a:pPr lvl="1"/>
            <a:r>
              <a:rPr lang="en-US" dirty="0"/>
              <a:t>Free open source GPS spoofing software available at </a:t>
            </a:r>
            <a:r>
              <a:rPr lang="en-US" dirty="0" err="1"/>
              <a:t>github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7CA69B12-46F0-544A-BE9E-71C32E3BD54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/>
            <a:r>
              <a:rPr lang="en-US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So what do we do?</a:t>
            </a:r>
            <a:endParaRPr altLang="en-US" sz="4000" b="1" dirty="0">
              <a:solidFill>
                <a:schemeClr val="accent1"/>
              </a:solidFill>
              <a:latin typeface="Calibri" panose="020F050202020403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8EDC37B5-1B17-1742-B040-D4097C27443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09685" y="1438507"/>
            <a:ext cx="10972632" cy="414370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Make use of PNT information sources, which are not GNSS</a:t>
            </a:r>
          </a:p>
          <a:p>
            <a:pPr lvl="0"/>
            <a:r>
              <a:rPr lang="en-US" dirty="0"/>
              <a:t>Build systems of PNT user equipment systems that use multiple sources of PNT information</a:t>
            </a:r>
          </a:p>
          <a:p>
            <a:pPr lvl="0"/>
            <a:r>
              <a:rPr lang="en-US" dirty="0"/>
              <a:t>Makes sure that the solution meets the necessary level of resilience required for reliable operation</a:t>
            </a:r>
          </a:p>
          <a:p>
            <a:pPr lvl="1"/>
            <a:r>
              <a:rPr lang="en-US" dirty="0"/>
              <a:t>Including making sure each subsystem exhibits the resilience required of it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to do this is not obvious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PNT Resilience is more complex than, for example, PNT accuracy</a:t>
            </a:r>
          </a:p>
          <a:p>
            <a:r>
              <a:rPr lang="en-US" dirty="0"/>
              <a:t>The IEEE SA launched a project to help meet this challenge – </a:t>
            </a:r>
            <a:r>
              <a:rPr lang="en-US" b="1" dirty="0">
                <a:solidFill>
                  <a:schemeClr val="accent1"/>
                </a:solidFill>
              </a:rPr>
              <a:t>P1952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5539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3B03-36A8-4FBA-BEE2-2428AF29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IEEE P1952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BFE7-41E4-4482-A4A6-55868AC1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97978"/>
            <a:ext cx="8400145" cy="4778986"/>
          </a:xfrm>
        </p:spPr>
        <p:txBody>
          <a:bodyPr/>
          <a:lstStyle/>
          <a:p>
            <a:r>
              <a:rPr lang="en-US" dirty="0"/>
              <a:t>Resilient Positioning, Navigation and Timing User Equipment Working Group </a:t>
            </a:r>
          </a:p>
          <a:p>
            <a:r>
              <a:rPr lang="en-US" dirty="0"/>
              <a:t>Project to create an IEEE standard</a:t>
            </a:r>
          </a:p>
          <a:p>
            <a:pPr lvl="1"/>
            <a:r>
              <a:rPr lang="en-US" dirty="0"/>
              <a:t>Standard for Resilient Positioning, Navigation and Timing User Equipment</a:t>
            </a:r>
          </a:p>
          <a:p>
            <a:r>
              <a:rPr lang="en-US" b="1" dirty="0">
                <a:solidFill>
                  <a:srgbClr val="00B050"/>
                </a:solidFill>
              </a:rPr>
              <a:t>In Scope</a:t>
            </a:r>
          </a:p>
          <a:p>
            <a:pPr lvl="1"/>
            <a:r>
              <a:rPr lang="en-US" dirty="0"/>
              <a:t>Requirements on behaviors of PNT User Equipment</a:t>
            </a:r>
          </a:p>
          <a:p>
            <a:pPr lvl="1"/>
            <a:r>
              <a:rPr lang="en-US" dirty="0"/>
              <a:t>Defines levels of resilience for PNT UE</a:t>
            </a:r>
          </a:p>
          <a:p>
            <a:r>
              <a:rPr lang="en-US" b="1" dirty="0">
                <a:solidFill>
                  <a:srgbClr val="FF0000"/>
                </a:solidFill>
              </a:rPr>
              <a:t>Out of scope</a:t>
            </a:r>
          </a:p>
          <a:p>
            <a:pPr lvl="1"/>
            <a:r>
              <a:rPr lang="en-US" dirty="0"/>
              <a:t>Requirements on PNT source systems (e.g. Galileo)</a:t>
            </a:r>
          </a:p>
          <a:p>
            <a:pPr lvl="1"/>
            <a:r>
              <a:rPr lang="en-US" dirty="0"/>
              <a:t>UE design to achieve resilience levels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34B3180-F3A5-DC34-7717-5AB06C229DF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8343" y="1397978"/>
            <a:ext cx="195948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22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D48B2D-F57F-FE80-E83F-3C772432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028" y="388311"/>
            <a:ext cx="7243916" cy="119829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Vision for helping industry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893A14-5299-56A8-5873-E5BB69A6CDE1}"/>
              </a:ext>
            </a:extLst>
          </p:cNvPr>
          <p:cNvSpPr/>
          <p:nvPr/>
        </p:nvSpPr>
        <p:spPr>
          <a:xfrm>
            <a:off x="1628794" y="2020237"/>
            <a:ext cx="2278742" cy="130628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IEEE 1952</a:t>
            </a:r>
          </a:p>
          <a:p>
            <a:pPr algn="ctr"/>
            <a:r>
              <a:rPr lang="en-US" dirty="0"/>
              <a:t>Define behaviors </a:t>
            </a:r>
          </a:p>
          <a:p>
            <a:pPr algn="ctr"/>
            <a:r>
              <a:rPr lang="en-US" dirty="0"/>
              <a:t>to achieve </a:t>
            </a:r>
          </a:p>
          <a:p>
            <a:pPr algn="ctr"/>
            <a:r>
              <a:rPr lang="en-US" dirty="0"/>
              <a:t>resilience levels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036F9AB-A108-3626-5E90-5DCDD911E931}"/>
              </a:ext>
            </a:extLst>
          </p:cNvPr>
          <p:cNvSpPr/>
          <p:nvPr/>
        </p:nvSpPr>
        <p:spPr>
          <a:xfrm>
            <a:off x="5690283" y="2020236"/>
            <a:ext cx="2278742" cy="130628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IEEE Conformity Assessment Program (ICAP)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28574A7-2D5D-1894-31FA-080A548EE113}"/>
              </a:ext>
            </a:extLst>
          </p:cNvPr>
          <p:cNvSpPr/>
          <p:nvPr/>
        </p:nvSpPr>
        <p:spPr>
          <a:xfrm>
            <a:off x="5690283" y="3940728"/>
            <a:ext cx="2278742" cy="13062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ICAP Approved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Laboratory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E1334F-EBE8-B9E2-89AF-C1C4E21C478C}"/>
              </a:ext>
            </a:extLst>
          </p:cNvPr>
          <p:cNvSpPr/>
          <p:nvPr/>
        </p:nvSpPr>
        <p:spPr>
          <a:xfrm>
            <a:off x="1725510" y="3940729"/>
            <a:ext cx="2278742" cy="13062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Manufacturer,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System Integrator</a:t>
            </a:r>
          </a:p>
        </p:txBody>
      </p:sp>
      <p:pic>
        <p:nvPicPr>
          <p:cNvPr id="2050" name="Picture 2" descr="Vector clip art of medal with red ribbon">
            <a:extLst>
              <a:ext uri="{FF2B5EF4-FFF2-40B4-BE49-F238E27FC236}">
                <a16:creationId xmlns:a16="http://schemas.microsoft.com/office/drawing/2014/main" id="{B74958F3-0E9D-3391-73B5-53A7361A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0911" y="3940728"/>
            <a:ext cx="971876" cy="13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683B65-2F0A-A329-354D-3CCDC65EAF96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907536" y="2673379"/>
            <a:ext cx="178274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B42018-0C52-0201-787F-63D5AB443CA1}"/>
              </a:ext>
            </a:extLst>
          </p:cNvPr>
          <p:cNvSpPr txBox="1"/>
          <p:nvPr/>
        </p:nvSpPr>
        <p:spPr>
          <a:xfrm>
            <a:off x="4377310" y="2334824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Standard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11DA57-7036-69E2-ABB8-1F879733D76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6829654" y="3326521"/>
            <a:ext cx="0" cy="61420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CCBC5C-FBD0-F244-60D7-436D03BAC812}"/>
              </a:ext>
            </a:extLst>
          </p:cNvPr>
          <p:cNvSpPr txBox="1"/>
          <p:nvPr/>
        </p:nvSpPr>
        <p:spPr>
          <a:xfrm>
            <a:off x="6829654" y="3471832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DE6E35-3F86-7871-F656-550C850AAF3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004252" y="4593871"/>
            <a:ext cx="1686031" cy="96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1D8613-53EF-3F2D-36E2-9E679718E94C}"/>
              </a:ext>
            </a:extLst>
          </p:cNvPr>
          <p:cNvSpPr txBox="1"/>
          <p:nvPr/>
        </p:nvSpPr>
        <p:spPr>
          <a:xfrm>
            <a:off x="4377310" y="4662238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PNT UE</a:t>
            </a:r>
          </a:p>
          <a:p>
            <a:r>
              <a:rPr lang="en-US" sz="1600" dirty="0"/>
              <a:t>to test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D50100-97C6-CA5B-C012-60A4FA3663E5}"/>
              </a:ext>
            </a:extLst>
          </p:cNvPr>
          <p:cNvCxnSpPr>
            <a:cxnSpLocks/>
          </p:cNvCxnSpPr>
          <p:nvPr/>
        </p:nvCxnSpPr>
        <p:spPr>
          <a:xfrm>
            <a:off x="7969025" y="4593870"/>
            <a:ext cx="9471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94D0BA9-62D7-6958-D24C-6DE64CD3A76D}"/>
              </a:ext>
            </a:extLst>
          </p:cNvPr>
          <p:cNvSpPr txBox="1"/>
          <p:nvPr/>
        </p:nvSpPr>
        <p:spPr>
          <a:xfrm>
            <a:off x="8749689" y="5271407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Conformance</a:t>
            </a:r>
          </a:p>
          <a:p>
            <a:r>
              <a:rPr lang="en-US" dirty="0"/>
              <a:t>certification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F44B06F8-B06F-5BD3-0F35-1BA3E28C948B}"/>
              </a:ext>
            </a:extLst>
          </p:cNvPr>
          <p:cNvCxnSpPr>
            <a:endCxn id="10" idx="2"/>
          </p:cNvCxnSpPr>
          <p:nvPr/>
        </p:nvCxnSpPr>
        <p:spPr>
          <a:xfrm rot="10800000">
            <a:off x="2864881" y="5247015"/>
            <a:ext cx="5726024" cy="351693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7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3B03-36A8-4FBA-BEE2-2428AF29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IEEE P1952 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BFE7-41E4-4482-A4A6-55868AC1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781298"/>
            <a:ext cx="8400145" cy="43956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Chair: Shelby Savage (MITRE)</a:t>
            </a:r>
          </a:p>
          <a:p>
            <a:r>
              <a:rPr lang="en-US" dirty="0"/>
              <a:t>Vice Chair: Steve </a:t>
            </a:r>
            <a:r>
              <a:rPr lang="en-US" dirty="0" err="1"/>
              <a:t>Guendert</a:t>
            </a:r>
            <a:r>
              <a:rPr lang="en-US" dirty="0"/>
              <a:t> (IBM)</a:t>
            </a:r>
          </a:p>
          <a:p>
            <a:r>
              <a:rPr lang="en-US" dirty="0"/>
              <a:t>Secretary: Patricia </a:t>
            </a:r>
            <a:r>
              <a:rPr lang="en-US" dirty="0" err="1"/>
              <a:t>Larkoski</a:t>
            </a:r>
            <a:r>
              <a:rPr lang="en-US" dirty="0"/>
              <a:t> (MITRE)</a:t>
            </a:r>
          </a:p>
          <a:p>
            <a:pPr lvl="1"/>
            <a:r>
              <a:rPr lang="en-US" dirty="0"/>
              <a:t>Meeting minutes, </a:t>
            </a:r>
          </a:p>
          <a:p>
            <a:pPr lvl="1"/>
            <a:r>
              <a:rPr lang="en-US" dirty="0"/>
              <a:t>Working group voting rights tracking</a:t>
            </a:r>
          </a:p>
          <a:p>
            <a:r>
              <a:rPr lang="en-US" dirty="0"/>
              <a:t>Program manager: Jennifer </a:t>
            </a:r>
            <a:r>
              <a:rPr lang="en-US" dirty="0" err="1"/>
              <a:t>Santulli</a:t>
            </a:r>
            <a:r>
              <a:rPr lang="en-US" dirty="0"/>
              <a:t> (IEEE)</a:t>
            </a:r>
          </a:p>
          <a:p>
            <a:pPr lvl="1"/>
            <a:r>
              <a:rPr lang="en-US" dirty="0"/>
              <a:t>Knowledge resource for WG on IEEE process and rules</a:t>
            </a:r>
          </a:p>
          <a:p>
            <a:r>
              <a:rPr lang="en-US" dirty="0"/>
              <a:t>Editor: Doug Arnold (Meinberg)</a:t>
            </a:r>
          </a:p>
          <a:p>
            <a:pPr lvl="1"/>
            <a:r>
              <a:rPr lang="en-US" dirty="0"/>
              <a:t>Add contributions into IEEE template</a:t>
            </a:r>
          </a:p>
          <a:p>
            <a:pPr lvl="1"/>
            <a:r>
              <a:rPr lang="en-US" dirty="0"/>
              <a:t>Organize comment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9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7CA69B12-46F0-544A-BE9E-71C32E3BD54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/>
            <a:r>
              <a:rPr lang="en-US" alt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Subgroups</a:t>
            </a:r>
            <a:endParaRPr altLang="en-US" sz="4000" b="1" dirty="0">
              <a:solidFill>
                <a:schemeClr val="accent1"/>
              </a:solidFill>
              <a:latin typeface="Calibri" panose="020F050202020403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8EDC37B5-1B17-1742-B040-D4097C27443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09685" y="1438507"/>
            <a:ext cx="10972632" cy="41437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Use Cases</a:t>
            </a:r>
          </a:p>
          <a:p>
            <a:pPr lvl="1"/>
            <a:r>
              <a:rPr lang="en-US" dirty="0"/>
              <a:t>Chair: David Sohn (</a:t>
            </a:r>
            <a:r>
              <a:rPr lang="en-US" dirty="0" err="1"/>
              <a:t>Orolia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Threats, Hazards and Disruptions</a:t>
            </a:r>
          </a:p>
          <a:p>
            <a:pPr lvl="1"/>
            <a:r>
              <a:rPr lang="en-US" dirty="0"/>
              <a:t>Co-chair: Marc Weiss (Consultant, formerly NIST)</a:t>
            </a:r>
          </a:p>
          <a:p>
            <a:pPr lvl="1"/>
            <a:r>
              <a:rPr lang="en-US" dirty="0"/>
              <a:t>Co-Chair: Pat Diamond (Consultant, formerly </a:t>
            </a:r>
            <a:r>
              <a:rPr lang="en-US" dirty="0" err="1"/>
              <a:t>Semtech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Resilience Levels</a:t>
            </a:r>
          </a:p>
          <a:p>
            <a:pPr lvl="1"/>
            <a:r>
              <a:rPr lang="en-US" dirty="0"/>
              <a:t>Chair: Cristina Siebert (</a:t>
            </a:r>
            <a:r>
              <a:rPr lang="en-US" dirty="0" err="1"/>
              <a:t>NextNav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Editing</a:t>
            </a:r>
          </a:p>
          <a:p>
            <a:pPr lvl="1"/>
            <a:r>
              <a:rPr lang="en-US" dirty="0"/>
              <a:t>Chair: Doug Arnold (Meinberg)</a:t>
            </a:r>
          </a:p>
          <a:p>
            <a:pPr lvl="0"/>
            <a:r>
              <a:rPr lang="en-US" dirty="0"/>
              <a:t>System Engineering</a:t>
            </a:r>
          </a:p>
          <a:p>
            <a:pPr lvl="1"/>
            <a:r>
              <a:rPr lang="en-US" dirty="0"/>
              <a:t>Co-Chair Magnus Danielson (Net Insight)</a:t>
            </a:r>
          </a:p>
          <a:p>
            <a:pPr lvl="1"/>
            <a:r>
              <a:rPr lang="en-US" dirty="0"/>
              <a:t>Co-Chair Mitch </a:t>
            </a:r>
            <a:r>
              <a:rPr lang="en-US" dirty="0" err="1"/>
              <a:t>Narins</a:t>
            </a:r>
            <a:r>
              <a:rPr lang="en-US" dirty="0"/>
              <a:t> (Strategic Synergies)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dirty="0">
              <a:latin typeface="Arial" panose="020B0604020202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969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5C58BB33-A1B6-4C34-A836-EDAC1D769A85}"/>
</file>

<file path=customXml/itemProps2.xml><?xml version="1.0" encoding="utf-8"?>
<ds:datastoreItem xmlns:ds="http://schemas.openxmlformats.org/officeDocument/2006/customXml" ds:itemID="{2B64BF69-24B8-4C92-BD61-7D9492DC3399}"/>
</file>

<file path=customXml/itemProps3.xml><?xml version="1.0" encoding="utf-8"?>
<ds:datastoreItem xmlns:ds="http://schemas.openxmlformats.org/officeDocument/2006/customXml" ds:itemID="{4C213A0E-E9A8-4F1F-95E1-CFC5DA6662A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980</Words>
  <Application>Microsoft Macintosh PowerPoint</Application>
  <PresentationFormat>Widescreen</PresentationFormat>
  <Paragraphs>208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Times New Roman</vt:lpstr>
      <vt:lpstr>Wingdings</vt:lpstr>
      <vt:lpstr>Office Theme</vt:lpstr>
      <vt:lpstr>IEEE P1952 – Resilient Positioning, Navigation and Timing User Equipment Working Group</vt:lpstr>
      <vt:lpstr>Agenda</vt:lpstr>
      <vt:lpstr>Critical Infrastructure dependent on GNSS</vt:lpstr>
      <vt:lpstr>GNSS jamming and Spoofing is easy</vt:lpstr>
      <vt:lpstr>So what do we do?</vt:lpstr>
      <vt:lpstr>IEEE P1952 project</vt:lpstr>
      <vt:lpstr>Vision for helping industry</vt:lpstr>
      <vt:lpstr>IEEE P1952 Officers</vt:lpstr>
      <vt:lpstr>Subgroups</vt:lpstr>
      <vt:lpstr>              PNT User Equipment</vt:lpstr>
      <vt:lpstr>              Use Cases</vt:lpstr>
      <vt:lpstr>Threat, Hazards and Disruptions</vt:lpstr>
      <vt:lpstr>Resilience Levels</vt:lpstr>
      <vt:lpstr>Systems engineering Subgroup</vt:lpstr>
      <vt:lpstr>To find out more or become involved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P1952 – Reslient Positioning, Navigation and Timing User Equipment Working Group</dc:title>
  <dc:creator>Doug Arnold</dc:creator>
  <cp:lastModifiedBy>Doug Arnold</cp:lastModifiedBy>
  <cp:revision>5</cp:revision>
  <dcterms:created xsi:type="dcterms:W3CDTF">2022-09-27T13:42:47Z</dcterms:created>
  <dcterms:modified xsi:type="dcterms:W3CDTF">2022-10-31T15:17:00Z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0x0101003206D1CEEB57844BBDE672B7600EB56A</vt:lpwstr>
  </property>
</Properties>
</file>