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0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1.xml" ContentType="application/vnd.openxmlformats-officedocument.theme+xml"/>
  <Override PartName="/ppt/charts/colors3.xml" ContentType="application/vnd.ms-office.chartcolorstyle+xml"/>
  <Override PartName="/ppt/charts/style3.xml" ContentType="application/vnd.ms-office.chartstyle+xml"/>
  <Override PartName="/ppt/charts/chart3.xml" ContentType="application/vnd.openxmlformats-officedocument.drawingml.chart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5" r:id="rId2"/>
    <p:sldMasterId id="2147483656" r:id="rId3"/>
    <p:sldMasterId id="214748366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8" r:id="rId24"/>
    <p:sldId id="275" r:id="rId25"/>
    <p:sldId id="276" r:id="rId26"/>
    <p:sldId id="277" r:id="rId27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Metropolis" pitchFamily="2" charset="77"/>
      <p:regular r:id="rId32"/>
      <p:bold r:id="rId33"/>
      <p:italic r:id="rId34"/>
      <p:boldItalic r:id="rId35"/>
    </p:embeddedFont>
    <p:embeddedFont>
      <p:font typeface="Metropolis Light" pitchFamily="2" charset="77"/>
      <p:regular r:id="rId36"/>
      <p:italic r:id="rId37"/>
    </p:embeddedFont>
    <p:embeddedFont>
      <p:font typeface="Metropolis Semi Bold" pitchFamily="2" charset="77"/>
      <p:regular r:id="rId38"/>
      <p:bold r:id="rId39"/>
      <p:italic r:id="rId40"/>
      <p:boldItalic r:id="rId41"/>
    </p:embeddedFont>
    <p:embeddedFont>
      <p:font typeface="Source Sans Pro" panose="020B0503030403020204" pitchFamily="34" charset="0"/>
      <p:regular r:id="rId42"/>
      <p:bold r:id="rId43"/>
      <p:italic r:id="rId44"/>
      <p:boldItalic r:id="rId45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8CDDBFA3-354C-EF42-9736-E363D3600993}">
          <p14:sldIdLst>
            <p14:sldId id="256"/>
          </p14:sldIdLst>
        </p14:section>
        <p14:section name="Presenters &amp; Agenda" id="{19BE26D7-BEFC-054C-812C-EAC2289C3C9B}">
          <p14:sldIdLst>
            <p14:sldId id="257"/>
            <p14:sldId id="258"/>
          </p14:sldIdLst>
        </p14:section>
        <p14:section name="GNSS Today" id="{A67CD319-200A-454F-875F-E7C429D195D4}">
          <p14:sldIdLst>
            <p14:sldId id="259"/>
            <p14:sldId id="260"/>
            <p14:sldId id="261"/>
          </p14:sldIdLst>
        </p14:section>
        <p14:section name="New Approach" id="{DCBA764A-5104-4B4F-B649-5A709B629FF3}">
          <p14:sldIdLst>
            <p14:sldId id="262"/>
            <p14:sldId id="263"/>
            <p14:sldId id="264"/>
            <p14:sldId id="265"/>
            <p14:sldId id="266"/>
            <p14:sldId id="267"/>
          </p14:sldIdLst>
        </p14:section>
        <p14:section name="State of the Tests" id="{D7E829AD-1BC6-3240-A1A2-88F464839FFC}">
          <p14:sldIdLst>
            <p14:sldId id="268"/>
            <p14:sldId id="269"/>
            <p14:sldId id="270"/>
            <p14:sldId id="271"/>
            <p14:sldId id="272"/>
          </p14:sldIdLst>
        </p14:section>
        <p14:section name="Traceability to UTC" id="{5A358648-4C73-444E-BED7-8990EBF689DA}">
          <p14:sldIdLst>
            <p14:sldId id="273"/>
            <p14:sldId id="274"/>
            <p14:sldId id="278"/>
          </p14:sldIdLst>
        </p14:section>
        <p14:section name="First Commercial Implementation" id="{F121170E-01A5-0F4A-956C-9C382C76E038}">
          <p14:sldIdLst>
            <p14:sldId id="275"/>
            <p14:sldId id="276"/>
            <p14:sldId id="2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153"/>
    <p:restoredTop sz="96327"/>
  </p:normalViewPr>
  <p:slideViewPr>
    <p:cSldViewPr snapToGrid="0" snapToObjects="1">
      <p:cViewPr varScale="1">
        <p:scale>
          <a:sx n="179" d="100"/>
          <a:sy n="179" d="100"/>
        </p:scale>
        <p:origin x="6264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viewProps" Target="viewProps.xml"/><Relationship Id="rId50" Type="http://schemas.openxmlformats.org/officeDocument/2006/relationships/customXml" Target="../customXml/item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customXml" Target="../customXml/item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fugro-my.sharepoint.com/personal/t_melgard_fugro_com/Documents/Fugro/Temp/AtomiChron%20graphs%20for%20ITSF%20Nov%202022%20part%20II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fugro-my.sharepoint.com/personal/t_melgard_fugro_com/Documents/Fugro/Temp/AtomiChron%20graphs%20for%20ITSF%20Nov%202022%20part%20III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fugro-my.sharepoint.com/personal/t_melgard_fugro_com/Documents/Fugro/Temp/AtomiChron%20graphs%20for%20ITSF%20Nov%202022%20part%20IV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800" b="1" i="0" baseline="0" dirty="0">
                <a:effectLst/>
              </a:rPr>
              <a:t>Real-time clock comparison to </a:t>
            </a:r>
            <a:r>
              <a:rPr lang="en-GB" sz="1800" b="1" i="0" baseline="0" dirty="0" err="1">
                <a:effectLst/>
              </a:rPr>
              <a:t>AtomiChron</a:t>
            </a:r>
            <a:r>
              <a:rPr lang="en-GB" sz="1800" b="1" i="0" baseline="0" dirty="0">
                <a:effectLst/>
              </a:rPr>
              <a:t> and GPS timescale</a:t>
            </a:r>
            <a:endParaRPr lang="en-NO">
              <a:effectLst/>
            </a:endParaRPr>
          </a:p>
        </c:rich>
      </c:tx>
      <c:layout>
        <c:manualLayout>
          <c:xMode val="edge"/>
          <c:yMode val="edge"/>
          <c:x val="0.4719220662491968"/>
          <c:y val="1.46228240736095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data!$E$1</c:f>
              <c:strCache>
                <c:ptCount val="1"/>
                <c:pt idx="0">
                  <c:v>ES13 to AtomiChron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data!$D$2:$D$1441</c:f>
              <c:numCache>
                <c:formatCode>General</c:formatCode>
                <c:ptCount val="1440"/>
                <c:pt idx="0">
                  <c:v>1.0208333333357587</c:v>
                </c:pt>
                <c:pt idx="1">
                  <c:v>1.0416666666642413</c:v>
                </c:pt>
                <c:pt idx="2">
                  <c:v>1.0625</c:v>
                </c:pt>
                <c:pt idx="3">
                  <c:v>1.0833333333357587</c:v>
                </c:pt>
                <c:pt idx="4">
                  <c:v>1.1041666666642413</c:v>
                </c:pt>
                <c:pt idx="5">
                  <c:v>1.125</c:v>
                </c:pt>
                <c:pt idx="6">
                  <c:v>1.1458333333357587</c:v>
                </c:pt>
                <c:pt idx="7">
                  <c:v>1.1666666666642413</c:v>
                </c:pt>
                <c:pt idx="8">
                  <c:v>1.1875</c:v>
                </c:pt>
                <c:pt idx="9">
                  <c:v>1.2083333333357587</c:v>
                </c:pt>
                <c:pt idx="10">
                  <c:v>1.2291666666642413</c:v>
                </c:pt>
                <c:pt idx="11">
                  <c:v>1.25</c:v>
                </c:pt>
                <c:pt idx="12">
                  <c:v>1.2708333333357587</c:v>
                </c:pt>
                <c:pt idx="13">
                  <c:v>1.2916666666642413</c:v>
                </c:pt>
                <c:pt idx="14">
                  <c:v>1.3125</c:v>
                </c:pt>
                <c:pt idx="15">
                  <c:v>1.3333333333357587</c:v>
                </c:pt>
                <c:pt idx="16">
                  <c:v>1.3541666666642413</c:v>
                </c:pt>
                <c:pt idx="17">
                  <c:v>1.375</c:v>
                </c:pt>
                <c:pt idx="18">
                  <c:v>1.3958333333357587</c:v>
                </c:pt>
                <c:pt idx="19">
                  <c:v>1.4166666666642413</c:v>
                </c:pt>
                <c:pt idx="20">
                  <c:v>1.4375</c:v>
                </c:pt>
                <c:pt idx="21">
                  <c:v>1.4583333333357587</c:v>
                </c:pt>
                <c:pt idx="22">
                  <c:v>1.4791666666642413</c:v>
                </c:pt>
                <c:pt idx="23">
                  <c:v>1.5</c:v>
                </c:pt>
                <c:pt idx="24">
                  <c:v>1.5208333333357587</c:v>
                </c:pt>
                <c:pt idx="25">
                  <c:v>1.5416666666642413</c:v>
                </c:pt>
                <c:pt idx="26">
                  <c:v>1.5625</c:v>
                </c:pt>
                <c:pt idx="27">
                  <c:v>1.5833333333357587</c:v>
                </c:pt>
                <c:pt idx="28">
                  <c:v>1.6041666666642413</c:v>
                </c:pt>
                <c:pt idx="29">
                  <c:v>1.625</c:v>
                </c:pt>
                <c:pt idx="30">
                  <c:v>1.6458333333357587</c:v>
                </c:pt>
                <c:pt idx="31">
                  <c:v>1.6666666666642413</c:v>
                </c:pt>
                <c:pt idx="32">
                  <c:v>1.6875</c:v>
                </c:pt>
                <c:pt idx="33">
                  <c:v>1.7083333333357587</c:v>
                </c:pt>
                <c:pt idx="34">
                  <c:v>1.7291666666642413</c:v>
                </c:pt>
                <c:pt idx="35">
                  <c:v>1.75</c:v>
                </c:pt>
                <c:pt idx="36">
                  <c:v>1.7708333333357587</c:v>
                </c:pt>
                <c:pt idx="37">
                  <c:v>1.7916666666642413</c:v>
                </c:pt>
                <c:pt idx="38">
                  <c:v>1.8125</c:v>
                </c:pt>
                <c:pt idx="39">
                  <c:v>1.8333333333357587</c:v>
                </c:pt>
                <c:pt idx="40">
                  <c:v>1.8541666666642413</c:v>
                </c:pt>
                <c:pt idx="41">
                  <c:v>1.875</c:v>
                </c:pt>
                <c:pt idx="42">
                  <c:v>1.8958333333357587</c:v>
                </c:pt>
                <c:pt idx="43">
                  <c:v>1.9166666666642413</c:v>
                </c:pt>
                <c:pt idx="44">
                  <c:v>1.9375</c:v>
                </c:pt>
                <c:pt idx="45">
                  <c:v>1.9583333333357587</c:v>
                </c:pt>
                <c:pt idx="46">
                  <c:v>1.9791666666642413</c:v>
                </c:pt>
                <c:pt idx="47">
                  <c:v>2</c:v>
                </c:pt>
                <c:pt idx="48">
                  <c:v>2.0208333333357587</c:v>
                </c:pt>
                <c:pt idx="49">
                  <c:v>2.0416666666642413</c:v>
                </c:pt>
                <c:pt idx="50">
                  <c:v>2.0625</c:v>
                </c:pt>
                <c:pt idx="51">
                  <c:v>2.0833333333357587</c:v>
                </c:pt>
                <c:pt idx="52">
                  <c:v>2.1041666666642413</c:v>
                </c:pt>
                <c:pt idx="53">
                  <c:v>2.125</c:v>
                </c:pt>
                <c:pt idx="54">
                  <c:v>2.1458333333357587</c:v>
                </c:pt>
                <c:pt idx="55">
                  <c:v>2.1666666666642413</c:v>
                </c:pt>
                <c:pt idx="56">
                  <c:v>2.1875</c:v>
                </c:pt>
                <c:pt idx="57">
                  <c:v>2.2083333333357587</c:v>
                </c:pt>
                <c:pt idx="58">
                  <c:v>2.2291666666642413</c:v>
                </c:pt>
                <c:pt idx="59">
                  <c:v>2.25</c:v>
                </c:pt>
                <c:pt idx="60">
                  <c:v>2.2708333333357587</c:v>
                </c:pt>
                <c:pt idx="61">
                  <c:v>2.2916666666642413</c:v>
                </c:pt>
                <c:pt idx="62">
                  <c:v>2.3125</c:v>
                </c:pt>
                <c:pt idx="63">
                  <c:v>2.3333333333357587</c:v>
                </c:pt>
                <c:pt idx="64">
                  <c:v>2.3541666666642413</c:v>
                </c:pt>
                <c:pt idx="65">
                  <c:v>2.375</c:v>
                </c:pt>
                <c:pt idx="66">
                  <c:v>2.3958333333357587</c:v>
                </c:pt>
                <c:pt idx="67">
                  <c:v>2.4166666666642413</c:v>
                </c:pt>
                <c:pt idx="68">
                  <c:v>2.4375</c:v>
                </c:pt>
                <c:pt idx="69">
                  <c:v>2.4583333333357587</c:v>
                </c:pt>
                <c:pt idx="70">
                  <c:v>2.4791666666642413</c:v>
                </c:pt>
                <c:pt idx="71">
                  <c:v>2.5</c:v>
                </c:pt>
                <c:pt idx="72">
                  <c:v>2.5208333333357587</c:v>
                </c:pt>
                <c:pt idx="73">
                  <c:v>2.5416666666642413</c:v>
                </c:pt>
                <c:pt idx="74">
                  <c:v>2.5625</c:v>
                </c:pt>
                <c:pt idx="75">
                  <c:v>2.5833333333357587</c:v>
                </c:pt>
                <c:pt idx="76">
                  <c:v>2.6041666666642413</c:v>
                </c:pt>
                <c:pt idx="77">
                  <c:v>2.625</c:v>
                </c:pt>
                <c:pt idx="78">
                  <c:v>2.6458333333357587</c:v>
                </c:pt>
                <c:pt idx="79">
                  <c:v>2.6666666666642413</c:v>
                </c:pt>
                <c:pt idx="80">
                  <c:v>2.6875</c:v>
                </c:pt>
                <c:pt idx="81">
                  <c:v>2.7083333333357587</c:v>
                </c:pt>
                <c:pt idx="82">
                  <c:v>2.7291666666642413</c:v>
                </c:pt>
                <c:pt idx="83">
                  <c:v>2.75</c:v>
                </c:pt>
                <c:pt idx="84">
                  <c:v>2.7708333333357587</c:v>
                </c:pt>
                <c:pt idx="85">
                  <c:v>2.7916666666642413</c:v>
                </c:pt>
                <c:pt idx="86">
                  <c:v>2.8125</c:v>
                </c:pt>
                <c:pt idx="87">
                  <c:v>2.8333333333357587</c:v>
                </c:pt>
                <c:pt idx="88">
                  <c:v>2.8541666666642413</c:v>
                </c:pt>
                <c:pt idx="89">
                  <c:v>2.875</c:v>
                </c:pt>
                <c:pt idx="90">
                  <c:v>2.8958333333357587</c:v>
                </c:pt>
                <c:pt idx="91">
                  <c:v>2.9166666666642413</c:v>
                </c:pt>
                <c:pt idx="92">
                  <c:v>2.9375</c:v>
                </c:pt>
                <c:pt idx="93">
                  <c:v>2.9583333333357587</c:v>
                </c:pt>
                <c:pt idx="94">
                  <c:v>2.9791666666642413</c:v>
                </c:pt>
                <c:pt idx="95">
                  <c:v>3</c:v>
                </c:pt>
                <c:pt idx="96">
                  <c:v>3.0208333333357587</c:v>
                </c:pt>
                <c:pt idx="97">
                  <c:v>3.0416666666642413</c:v>
                </c:pt>
                <c:pt idx="98">
                  <c:v>3.0625</c:v>
                </c:pt>
                <c:pt idx="99">
                  <c:v>3.0833333333357587</c:v>
                </c:pt>
                <c:pt idx="100">
                  <c:v>3.1041666666642413</c:v>
                </c:pt>
                <c:pt idx="101">
                  <c:v>3.125</c:v>
                </c:pt>
                <c:pt idx="102">
                  <c:v>3.1458333333357587</c:v>
                </c:pt>
                <c:pt idx="103">
                  <c:v>3.1666666666642413</c:v>
                </c:pt>
                <c:pt idx="104">
                  <c:v>3.1875</c:v>
                </c:pt>
                <c:pt idx="105">
                  <c:v>3.2083333333357587</c:v>
                </c:pt>
                <c:pt idx="106">
                  <c:v>3.2291666666642413</c:v>
                </c:pt>
                <c:pt idx="107">
                  <c:v>3.25</c:v>
                </c:pt>
                <c:pt idx="108">
                  <c:v>3.2708333333357587</c:v>
                </c:pt>
                <c:pt idx="109">
                  <c:v>3.2916666666642413</c:v>
                </c:pt>
                <c:pt idx="110">
                  <c:v>3.3125</c:v>
                </c:pt>
                <c:pt idx="111">
                  <c:v>3.3333333333357587</c:v>
                </c:pt>
                <c:pt idx="112">
                  <c:v>3.3541666666642413</c:v>
                </c:pt>
                <c:pt idx="113">
                  <c:v>3.375</c:v>
                </c:pt>
                <c:pt idx="114">
                  <c:v>3.3958333333357587</c:v>
                </c:pt>
                <c:pt idx="115">
                  <c:v>3.4166666666642413</c:v>
                </c:pt>
                <c:pt idx="116">
                  <c:v>3.4375</c:v>
                </c:pt>
                <c:pt idx="117">
                  <c:v>3.4583333333357587</c:v>
                </c:pt>
                <c:pt idx="118">
                  <c:v>3.4791666666642413</c:v>
                </c:pt>
                <c:pt idx="119">
                  <c:v>3.5</c:v>
                </c:pt>
                <c:pt idx="120">
                  <c:v>3.5208333333357587</c:v>
                </c:pt>
                <c:pt idx="121">
                  <c:v>3.5416666666642413</c:v>
                </c:pt>
                <c:pt idx="122">
                  <c:v>3.5625</c:v>
                </c:pt>
                <c:pt idx="123">
                  <c:v>3.5833333333357587</c:v>
                </c:pt>
                <c:pt idx="124">
                  <c:v>3.6041666666642413</c:v>
                </c:pt>
                <c:pt idx="125">
                  <c:v>3.625</c:v>
                </c:pt>
                <c:pt idx="126">
                  <c:v>3.6458333333357587</c:v>
                </c:pt>
                <c:pt idx="127">
                  <c:v>3.6666666666642413</c:v>
                </c:pt>
                <c:pt idx="128">
                  <c:v>3.6875</c:v>
                </c:pt>
                <c:pt idx="129">
                  <c:v>3.7083333333357587</c:v>
                </c:pt>
                <c:pt idx="130">
                  <c:v>3.7291666666642413</c:v>
                </c:pt>
                <c:pt idx="131">
                  <c:v>3.75</c:v>
                </c:pt>
                <c:pt idx="132">
                  <c:v>3.7708333333357587</c:v>
                </c:pt>
                <c:pt idx="133">
                  <c:v>3.7916666666642413</c:v>
                </c:pt>
                <c:pt idx="134">
                  <c:v>3.8125</c:v>
                </c:pt>
                <c:pt idx="135">
                  <c:v>3.8333333333357587</c:v>
                </c:pt>
                <c:pt idx="136">
                  <c:v>3.8541666666642413</c:v>
                </c:pt>
                <c:pt idx="137">
                  <c:v>3.875</c:v>
                </c:pt>
                <c:pt idx="138">
                  <c:v>3.8958333333357587</c:v>
                </c:pt>
                <c:pt idx="139">
                  <c:v>3.9166666666642413</c:v>
                </c:pt>
                <c:pt idx="140">
                  <c:v>3.9375</c:v>
                </c:pt>
                <c:pt idx="141">
                  <c:v>3.9583333333357587</c:v>
                </c:pt>
                <c:pt idx="142">
                  <c:v>3.9791666666642413</c:v>
                </c:pt>
                <c:pt idx="143">
                  <c:v>4</c:v>
                </c:pt>
                <c:pt idx="144">
                  <c:v>4.0208333333357587</c:v>
                </c:pt>
                <c:pt idx="145">
                  <c:v>4.0416666666642413</c:v>
                </c:pt>
                <c:pt idx="146">
                  <c:v>4.0625</c:v>
                </c:pt>
                <c:pt idx="147">
                  <c:v>4.0833333333357587</c:v>
                </c:pt>
                <c:pt idx="148">
                  <c:v>4.1041666666642413</c:v>
                </c:pt>
                <c:pt idx="149">
                  <c:v>4.125</c:v>
                </c:pt>
                <c:pt idx="150">
                  <c:v>4.1458333333357587</c:v>
                </c:pt>
                <c:pt idx="151">
                  <c:v>4.1666666666642413</c:v>
                </c:pt>
                <c:pt idx="152">
                  <c:v>4.1875</c:v>
                </c:pt>
                <c:pt idx="153">
                  <c:v>4.2083333333357587</c:v>
                </c:pt>
                <c:pt idx="154">
                  <c:v>4.2291666666642413</c:v>
                </c:pt>
                <c:pt idx="155">
                  <c:v>4.25</c:v>
                </c:pt>
                <c:pt idx="156">
                  <c:v>4.2708333333357587</c:v>
                </c:pt>
                <c:pt idx="157">
                  <c:v>4.2916666666642413</c:v>
                </c:pt>
                <c:pt idx="158">
                  <c:v>4.3125</c:v>
                </c:pt>
                <c:pt idx="159">
                  <c:v>4.3333333333357587</c:v>
                </c:pt>
                <c:pt idx="160">
                  <c:v>4.3541666666642413</c:v>
                </c:pt>
                <c:pt idx="161">
                  <c:v>4.375</c:v>
                </c:pt>
                <c:pt idx="162">
                  <c:v>4.3958333333357587</c:v>
                </c:pt>
                <c:pt idx="163">
                  <c:v>4.4166666666642413</c:v>
                </c:pt>
                <c:pt idx="164">
                  <c:v>4.4375</c:v>
                </c:pt>
                <c:pt idx="165">
                  <c:v>4.4583333333357587</c:v>
                </c:pt>
                <c:pt idx="166">
                  <c:v>4.4791666666642413</c:v>
                </c:pt>
                <c:pt idx="167">
                  <c:v>4.5</c:v>
                </c:pt>
                <c:pt idx="168">
                  <c:v>4.5208333333357587</c:v>
                </c:pt>
                <c:pt idx="169">
                  <c:v>4.5416666666642413</c:v>
                </c:pt>
                <c:pt idx="170">
                  <c:v>4.5625</c:v>
                </c:pt>
                <c:pt idx="171">
                  <c:v>4.5833333333357587</c:v>
                </c:pt>
                <c:pt idx="172">
                  <c:v>4.6041666666642413</c:v>
                </c:pt>
                <c:pt idx="173">
                  <c:v>4.625</c:v>
                </c:pt>
                <c:pt idx="174">
                  <c:v>4.6458333333357587</c:v>
                </c:pt>
                <c:pt idx="175">
                  <c:v>4.6666666666642413</c:v>
                </c:pt>
                <c:pt idx="176">
                  <c:v>4.6875</c:v>
                </c:pt>
                <c:pt idx="177">
                  <c:v>4.7083333333357587</c:v>
                </c:pt>
                <c:pt idx="178">
                  <c:v>4.7291666666642413</c:v>
                </c:pt>
                <c:pt idx="179">
                  <c:v>4.75</c:v>
                </c:pt>
                <c:pt idx="180">
                  <c:v>4.7708333333357587</c:v>
                </c:pt>
                <c:pt idx="181">
                  <c:v>4.7916666666642413</c:v>
                </c:pt>
                <c:pt idx="182">
                  <c:v>4.8125</c:v>
                </c:pt>
                <c:pt idx="183">
                  <c:v>4.8333333333357587</c:v>
                </c:pt>
                <c:pt idx="184">
                  <c:v>4.8541666666642413</c:v>
                </c:pt>
                <c:pt idx="185">
                  <c:v>4.875</c:v>
                </c:pt>
                <c:pt idx="186">
                  <c:v>4.8958333333357587</c:v>
                </c:pt>
                <c:pt idx="187">
                  <c:v>4.9166666666642413</c:v>
                </c:pt>
                <c:pt idx="188">
                  <c:v>4.9375</c:v>
                </c:pt>
                <c:pt idx="189">
                  <c:v>4.9583333333357587</c:v>
                </c:pt>
                <c:pt idx="190">
                  <c:v>4.9791666666642413</c:v>
                </c:pt>
                <c:pt idx="191">
                  <c:v>5</c:v>
                </c:pt>
                <c:pt idx="192">
                  <c:v>5.0208333333357587</c:v>
                </c:pt>
                <c:pt idx="193">
                  <c:v>5.0416666666642413</c:v>
                </c:pt>
                <c:pt idx="194">
                  <c:v>5.0625</c:v>
                </c:pt>
                <c:pt idx="195">
                  <c:v>5.0833333333357587</c:v>
                </c:pt>
                <c:pt idx="196">
                  <c:v>5.1041666666642413</c:v>
                </c:pt>
                <c:pt idx="197">
                  <c:v>5.125</c:v>
                </c:pt>
                <c:pt idx="198">
                  <c:v>5.1458333333357587</c:v>
                </c:pt>
                <c:pt idx="199">
                  <c:v>5.1666666666642413</c:v>
                </c:pt>
                <c:pt idx="200">
                  <c:v>5.1875</c:v>
                </c:pt>
                <c:pt idx="201">
                  <c:v>5.2083333333357587</c:v>
                </c:pt>
                <c:pt idx="202">
                  <c:v>5.2291666666642413</c:v>
                </c:pt>
                <c:pt idx="203">
                  <c:v>5.25</c:v>
                </c:pt>
                <c:pt idx="204">
                  <c:v>5.2708333333357587</c:v>
                </c:pt>
                <c:pt idx="205">
                  <c:v>5.2916666666642413</c:v>
                </c:pt>
                <c:pt idx="206">
                  <c:v>5.3125</c:v>
                </c:pt>
                <c:pt idx="207">
                  <c:v>5.3333333333357587</c:v>
                </c:pt>
                <c:pt idx="208">
                  <c:v>5.3541666666642413</c:v>
                </c:pt>
                <c:pt idx="209">
                  <c:v>5.375</c:v>
                </c:pt>
                <c:pt idx="210">
                  <c:v>5.3958333333357587</c:v>
                </c:pt>
                <c:pt idx="211">
                  <c:v>5.4166666666642413</c:v>
                </c:pt>
                <c:pt idx="212">
                  <c:v>5.4375</c:v>
                </c:pt>
                <c:pt idx="213">
                  <c:v>5.4583333333357587</c:v>
                </c:pt>
                <c:pt idx="214">
                  <c:v>5.4791666666642413</c:v>
                </c:pt>
                <c:pt idx="215">
                  <c:v>5.5</c:v>
                </c:pt>
                <c:pt idx="216">
                  <c:v>5.5208333333357587</c:v>
                </c:pt>
                <c:pt idx="217">
                  <c:v>5.5416666666642413</c:v>
                </c:pt>
                <c:pt idx="218">
                  <c:v>5.5625</c:v>
                </c:pt>
                <c:pt idx="219">
                  <c:v>5.5833333333357587</c:v>
                </c:pt>
                <c:pt idx="220">
                  <c:v>5.6041666666642413</c:v>
                </c:pt>
                <c:pt idx="221">
                  <c:v>5.625</c:v>
                </c:pt>
                <c:pt idx="222">
                  <c:v>5.6458333333357587</c:v>
                </c:pt>
                <c:pt idx="223">
                  <c:v>5.6666666666642413</c:v>
                </c:pt>
                <c:pt idx="224">
                  <c:v>5.6875</c:v>
                </c:pt>
                <c:pt idx="225">
                  <c:v>5.7083333333357587</c:v>
                </c:pt>
                <c:pt idx="226">
                  <c:v>5.7291666666642413</c:v>
                </c:pt>
                <c:pt idx="227">
                  <c:v>5.75</c:v>
                </c:pt>
                <c:pt idx="228">
                  <c:v>5.7708333333357587</c:v>
                </c:pt>
                <c:pt idx="229">
                  <c:v>5.7916666666642413</c:v>
                </c:pt>
                <c:pt idx="230">
                  <c:v>5.8125</c:v>
                </c:pt>
                <c:pt idx="231">
                  <c:v>5.8333333333357587</c:v>
                </c:pt>
                <c:pt idx="232">
                  <c:v>5.8541666666642413</c:v>
                </c:pt>
                <c:pt idx="233">
                  <c:v>5.875</c:v>
                </c:pt>
                <c:pt idx="234">
                  <c:v>5.8958333333357587</c:v>
                </c:pt>
                <c:pt idx="235">
                  <c:v>5.9166666666642413</c:v>
                </c:pt>
                <c:pt idx="236">
                  <c:v>5.9375</c:v>
                </c:pt>
                <c:pt idx="237">
                  <c:v>5.9583333333357587</c:v>
                </c:pt>
                <c:pt idx="238">
                  <c:v>5.9791666666642413</c:v>
                </c:pt>
                <c:pt idx="239">
                  <c:v>6</c:v>
                </c:pt>
                <c:pt idx="240">
                  <c:v>6.0208333333357587</c:v>
                </c:pt>
                <c:pt idx="241">
                  <c:v>6.0416666666642413</c:v>
                </c:pt>
                <c:pt idx="242">
                  <c:v>6.0625</c:v>
                </c:pt>
                <c:pt idx="243">
                  <c:v>6.0833333333357587</c:v>
                </c:pt>
                <c:pt idx="244">
                  <c:v>6.1041666666642413</c:v>
                </c:pt>
                <c:pt idx="245">
                  <c:v>6.125</c:v>
                </c:pt>
                <c:pt idx="246">
                  <c:v>6.1458333333357587</c:v>
                </c:pt>
                <c:pt idx="247">
                  <c:v>6.1666666666642413</c:v>
                </c:pt>
                <c:pt idx="248">
                  <c:v>6.1875</c:v>
                </c:pt>
                <c:pt idx="249">
                  <c:v>6.2083333333357587</c:v>
                </c:pt>
                <c:pt idx="250">
                  <c:v>6.2291666666642413</c:v>
                </c:pt>
                <c:pt idx="251">
                  <c:v>6.25</c:v>
                </c:pt>
                <c:pt idx="252">
                  <c:v>6.2708333333357587</c:v>
                </c:pt>
                <c:pt idx="253">
                  <c:v>6.2916666666642413</c:v>
                </c:pt>
                <c:pt idx="254">
                  <c:v>6.3125</c:v>
                </c:pt>
                <c:pt idx="255">
                  <c:v>6.3333333333357587</c:v>
                </c:pt>
                <c:pt idx="256">
                  <c:v>6.3541666666642413</c:v>
                </c:pt>
                <c:pt idx="257">
                  <c:v>6.375</c:v>
                </c:pt>
                <c:pt idx="258">
                  <c:v>6.3958333333357587</c:v>
                </c:pt>
                <c:pt idx="259">
                  <c:v>6.4166666666642413</c:v>
                </c:pt>
                <c:pt idx="260">
                  <c:v>6.4375</c:v>
                </c:pt>
                <c:pt idx="261">
                  <c:v>6.4583333333357587</c:v>
                </c:pt>
                <c:pt idx="262">
                  <c:v>6.4791666666642413</c:v>
                </c:pt>
                <c:pt idx="263">
                  <c:v>6.5</c:v>
                </c:pt>
                <c:pt idx="264">
                  <c:v>6.5208333333357587</c:v>
                </c:pt>
                <c:pt idx="265">
                  <c:v>6.5416666666642413</c:v>
                </c:pt>
                <c:pt idx="266">
                  <c:v>6.5625</c:v>
                </c:pt>
                <c:pt idx="267">
                  <c:v>6.5833333333357587</c:v>
                </c:pt>
                <c:pt idx="268">
                  <c:v>6.6041666666642413</c:v>
                </c:pt>
                <c:pt idx="269">
                  <c:v>6.625</c:v>
                </c:pt>
                <c:pt idx="270">
                  <c:v>6.6458333333357587</c:v>
                </c:pt>
                <c:pt idx="271">
                  <c:v>6.6666666666642413</c:v>
                </c:pt>
                <c:pt idx="272">
                  <c:v>6.6875</c:v>
                </c:pt>
                <c:pt idx="273">
                  <c:v>6.7083333333357587</c:v>
                </c:pt>
                <c:pt idx="274">
                  <c:v>6.7291666666642413</c:v>
                </c:pt>
                <c:pt idx="275">
                  <c:v>6.75</c:v>
                </c:pt>
                <c:pt idx="276">
                  <c:v>6.7708333333357587</c:v>
                </c:pt>
                <c:pt idx="277">
                  <c:v>6.7916666666642413</c:v>
                </c:pt>
                <c:pt idx="278">
                  <c:v>6.8125</c:v>
                </c:pt>
                <c:pt idx="279">
                  <c:v>6.8333333333357587</c:v>
                </c:pt>
                <c:pt idx="280">
                  <c:v>6.8541666666642413</c:v>
                </c:pt>
                <c:pt idx="281">
                  <c:v>6.875</c:v>
                </c:pt>
                <c:pt idx="282">
                  <c:v>6.8958333333357587</c:v>
                </c:pt>
                <c:pt idx="283">
                  <c:v>6.9166666666642413</c:v>
                </c:pt>
                <c:pt idx="284">
                  <c:v>6.9375</c:v>
                </c:pt>
                <c:pt idx="285">
                  <c:v>6.9583333333357587</c:v>
                </c:pt>
                <c:pt idx="286">
                  <c:v>6.9791666666642413</c:v>
                </c:pt>
                <c:pt idx="287">
                  <c:v>7</c:v>
                </c:pt>
                <c:pt idx="288">
                  <c:v>7.0208333333357587</c:v>
                </c:pt>
                <c:pt idx="289">
                  <c:v>7.0416666666642413</c:v>
                </c:pt>
                <c:pt idx="290">
                  <c:v>7.0625</c:v>
                </c:pt>
                <c:pt idx="291">
                  <c:v>7.0833333333357587</c:v>
                </c:pt>
                <c:pt idx="292">
                  <c:v>7.1041666666642413</c:v>
                </c:pt>
                <c:pt idx="293">
                  <c:v>7.125</c:v>
                </c:pt>
                <c:pt idx="294">
                  <c:v>7.1458333333357587</c:v>
                </c:pt>
                <c:pt idx="295">
                  <c:v>7.1666666666642413</c:v>
                </c:pt>
                <c:pt idx="296">
                  <c:v>7.1875</c:v>
                </c:pt>
                <c:pt idx="297">
                  <c:v>7.2083333333357587</c:v>
                </c:pt>
                <c:pt idx="298">
                  <c:v>7.2291666666642413</c:v>
                </c:pt>
                <c:pt idx="299">
                  <c:v>7.25</c:v>
                </c:pt>
                <c:pt idx="300">
                  <c:v>7.2708333333357587</c:v>
                </c:pt>
                <c:pt idx="301">
                  <c:v>7.2916666666642413</c:v>
                </c:pt>
                <c:pt idx="302">
                  <c:v>7.3125</c:v>
                </c:pt>
                <c:pt idx="303">
                  <c:v>7.3333333333357587</c:v>
                </c:pt>
                <c:pt idx="304">
                  <c:v>7.3541666666642413</c:v>
                </c:pt>
                <c:pt idx="305">
                  <c:v>7.375</c:v>
                </c:pt>
                <c:pt idx="306">
                  <c:v>7.3958333333357587</c:v>
                </c:pt>
                <c:pt idx="307">
                  <c:v>7.4166666666642413</c:v>
                </c:pt>
                <c:pt idx="308">
                  <c:v>7.4375</c:v>
                </c:pt>
                <c:pt idx="309">
                  <c:v>7.4583333333357587</c:v>
                </c:pt>
                <c:pt idx="310">
                  <c:v>7.4791666666642413</c:v>
                </c:pt>
                <c:pt idx="311">
                  <c:v>7.5</c:v>
                </c:pt>
                <c:pt idx="312">
                  <c:v>7.5208333333357587</c:v>
                </c:pt>
                <c:pt idx="313">
                  <c:v>7.5416666666642413</c:v>
                </c:pt>
                <c:pt idx="314">
                  <c:v>7.5625</c:v>
                </c:pt>
                <c:pt idx="315">
                  <c:v>7.5833333333357587</c:v>
                </c:pt>
                <c:pt idx="316">
                  <c:v>7.6041666666642413</c:v>
                </c:pt>
                <c:pt idx="317">
                  <c:v>7.625</c:v>
                </c:pt>
                <c:pt idx="318">
                  <c:v>7.6458333333357587</c:v>
                </c:pt>
                <c:pt idx="319">
                  <c:v>7.6666666666642413</c:v>
                </c:pt>
                <c:pt idx="320">
                  <c:v>7.6875</c:v>
                </c:pt>
                <c:pt idx="321">
                  <c:v>7.7083333333357587</c:v>
                </c:pt>
                <c:pt idx="322">
                  <c:v>7.7291666666642413</c:v>
                </c:pt>
                <c:pt idx="323">
                  <c:v>7.75</c:v>
                </c:pt>
                <c:pt idx="324">
                  <c:v>7.7708333333357587</c:v>
                </c:pt>
                <c:pt idx="325">
                  <c:v>7.7916666666642413</c:v>
                </c:pt>
                <c:pt idx="326">
                  <c:v>7.8125</c:v>
                </c:pt>
                <c:pt idx="327">
                  <c:v>7.8333333333357587</c:v>
                </c:pt>
                <c:pt idx="328">
                  <c:v>7.8541666666642413</c:v>
                </c:pt>
                <c:pt idx="329">
                  <c:v>7.875</c:v>
                </c:pt>
                <c:pt idx="330">
                  <c:v>7.8958333333357587</c:v>
                </c:pt>
                <c:pt idx="331">
                  <c:v>7.9166666666642413</c:v>
                </c:pt>
                <c:pt idx="332">
                  <c:v>7.9375</c:v>
                </c:pt>
                <c:pt idx="333">
                  <c:v>7.9583333333357587</c:v>
                </c:pt>
                <c:pt idx="334">
                  <c:v>7.9791666666642413</c:v>
                </c:pt>
                <c:pt idx="335">
                  <c:v>8</c:v>
                </c:pt>
                <c:pt idx="336">
                  <c:v>8.0208333333357587</c:v>
                </c:pt>
                <c:pt idx="337">
                  <c:v>8.0416666666642413</c:v>
                </c:pt>
                <c:pt idx="338">
                  <c:v>8.0625</c:v>
                </c:pt>
                <c:pt idx="339">
                  <c:v>8.0833333333357587</c:v>
                </c:pt>
                <c:pt idx="340">
                  <c:v>8.1041666666642413</c:v>
                </c:pt>
                <c:pt idx="341">
                  <c:v>8.125</c:v>
                </c:pt>
                <c:pt idx="342">
                  <c:v>8.1458333333357587</c:v>
                </c:pt>
                <c:pt idx="343">
                  <c:v>8.1666666666642413</c:v>
                </c:pt>
                <c:pt idx="344">
                  <c:v>8.1875</c:v>
                </c:pt>
                <c:pt idx="345">
                  <c:v>8.2083333333357587</c:v>
                </c:pt>
                <c:pt idx="346">
                  <c:v>8.2291666666642413</c:v>
                </c:pt>
                <c:pt idx="347">
                  <c:v>8.25</c:v>
                </c:pt>
                <c:pt idx="348">
                  <c:v>8.2708333333357587</c:v>
                </c:pt>
                <c:pt idx="349">
                  <c:v>8.2916666666642413</c:v>
                </c:pt>
                <c:pt idx="350">
                  <c:v>8.3125</c:v>
                </c:pt>
                <c:pt idx="351">
                  <c:v>8.3333333333357587</c:v>
                </c:pt>
                <c:pt idx="352">
                  <c:v>8.3541666666642413</c:v>
                </c:pt>
                <c:pt idx="353">
                  <c:v>8.375</c:v>
                </c:pt>
                <c:pt idx="354">
                  <c:v>8.3958333333357587</c:v>
                </c:pt>
                <c:pt idx="355">
                  <c:v>8.4166666666642413</c:v>
                </c:pt>
                <c:pt idx="356">
                  <c:v>8.4375</c:v>
                </c:pt>
                <c:pt idx="357">
                  <c:v>8.4583333333357587</c:v>
                </c:pt>
                <c:pt idx="358">
                  <c:v>8.4791666666642413</c:v>
                </c:pt>
                <c:pt idx="359">
                  <c:v>8.5</c:v>
                </c:pt>
                <c:pt idx="360">
                  <c:v>8.5208333333357587</c:v>
                </c:pt>
                <c:pt idx="361">
                  <c:v>8.5416666666642413</c:v>
                </c:pt>
                <c:pt idx="362">
                  <c:v>8.5625</c:v>
                </c:pt>
                <c:pt idx="363">
                  <c:v>8.5833333333357587</c:v>
                </c:pt>
                <c:pt idx="364">
                  <c:v>8.6041666666642413</c:v>
                </c:pt>
                <c:pt idx="365">
                  <c:v>8.625</c:v>
                </c:pt>
                <c:pt idx="366">
                  <c:v>8.6458333333357587</c:v>
                </c:pt>
                <c:pt idx="367">
                  <c:v>8.6666666666642413</c:v>
                </c:pt>
                <c:pt idx="368">
                  <c:v>8.6875</c:v>
                </c:pt>
                <c:pt idx="369">
                  <c:v>8.7083333333357587</c:v>
                </c:pt>
                <c:pt idx="370">
                  <c:v>8.7291666666642413</c:v>
                </c:pt>
                <c:pt idx="371">
                  <c:v>8.75</c:v>
                </c:pt>
                <c:pt idx="372">
                  <c:v>8.7708333333357587</c:v>
                </c:pt>
                <c:pt idx="373">
                  <c:v>8.7916666666642413</c:v>
                </c:pt>
                <c:pt idx="374">
                  <c:v>8.8125</c:v>
                </c:pt>
                <c:pt idx="375">
                  <c:v>8.8333333333357587</c:v>
                </c:pt>
                <c:pt idx="376">
                  <c:v>8.8541666666642413</c:v>
                </c:pt>
                <c:pt idx="377">
                  <c:v>8.875</c:v>
                </c:pt>
                <c:pt idx="378">
                  <c:v>8.8958333333357587</c:v>
                </c:pt>
                <c:pt idx="379">
                  <c:v>8.9166666666642413</c:v>
                </c:pt>
                <c:pt idx="380">
                  <c:v>8.9375</c:v>
                </c:pt>
                <c:pt idx="381">
                  <c:v>8.9583333333357587</c:v>
                </c:pt>
                <c:pt idx="382">
                  <c:v>8.9791666666642413</c:v>
                </c:pt>
                <c:pt idx="383">
                  <c:v>9</c:v>
                </c:pt>
                <c:pt idx="384">
                  <c:v>9.0208333333357587</c:v>
                </c:pt>
                <c:pt idx="385">
                  <c:v>9.0416666666642413</c:v>
                </c:pt>
                <c:pt idx="386">
                  <c:v>9.0625</c:v>
                </c:pt>
                <c:pt idx="387">
                  <c:v>9.0833333333357587</c:v>
                </c:pt>
                <c:pt idx="388">
                  <c:v>9.1041666666642413</c:v>
                </c:pt>
                <c:pt idx="389">
                  <c:v>9.125</c:v>
                </c:pt>
                <c:pt idx="390">
                  <c:v>9.1458333333357587</c:v>
                </c:pt>
                <c:pt idx="391">
                  <c:v>9.1666666666642413</c:v>
                </c:pt>
                <c:pt idx="392">
                  <c:v>9.1875</c:v>
                </c:pt>
                <c:pt idx="393">
                  <c:v>9.2083333333357587</c:v>
                </c:pt>
                <c:pt idx="394">
                  <c:v>9.2291666666642413</c:v>
                </c:pt>
                <c:pt idx="395">
                  <c:v>9.25</c:v>
                </c:pt>
                <c:pt idx="396">
                  <c:v>9.2708333333357587</c:v>
                </c:pt>
                <c:pt idx="397">
                  <c:v>9.2916666666642413</c:v>
                </c:pt>
                <c:pt idx="398">
                  <c:v>9.3125</c:v>
                </c:pt>
                <c:pt idx="399">
                  <c:v>9.3333333333357587</c:v>
                </c:pt>
                <c:pt idx="400">
                  <c:v>9.3541666666642413</c:v>
                </c:pt>
                <c:pt idx="401">
                  <c:v>9.375</c:v>
                </c:pt>
                <c:pt idx="402">
                  <c:v>9.3958333333357587</c:v>
                </c:pt>
                <c:pt idx="403">
                  <c:v>9.4166666666642413</c:v>
                </c:pt>
                <c:pt idx="404">
                  <c:v>9.4375</c:v>
                </c:pt>
                <c:pt idx="405">
                  <c:v>9.4583333333357587</c:v>
                </c:pt>
                <c:pt idx="406">
                  <c:v>9.4791666666642413</c:v>
                </c:pt>
                <c:pt idx="407">
                  <c:v>9.5</c:v>
                </c:pt>
                <c:pt idx="408">
                  <c:v>9.5208333333357587</c:v>
                </c:pt>
                <c:pt idx="409">
                  <c:v>9.5416666666642413</c:v>
                </c:pt>
                <c:pt idx="410">
                  <c:v>9.5625</c:v>
                </c:pt>
                <c:pt idx="411">
                  <c:v>9.5833333333357587</c:v>
                </c:pt>
                <c:pt idx="412">
                  <c:v>9.6041666666642413</c:v>
                </c:pt>
                <c:pt idx="413">
                  <c:v>9.625</c:v>
                </c:pt>
                <c:pt idx="414">
                  <c:v>9.6458333333357587</c:v>
                </c:pt>
                <c:pt idx="415">
                  <c:v>9.6666666666642413</c:v>
                </c:pt>
                <c:pt idx="416">
                  <c:v>9.6875</c:v>
                </c:pt>
                <c:pt idx="417">
                  <c:v>9.7083333333357587</c:v>
                </c:pt>
                <c:pt idx="418">
                  <c:v>9.7291666666642413</c:v>
                </c:pt>
                <c:pt idx="419">
                  <c:v>9.75</c:v>
                </c:pt>
                <c:pt idx="420">
                  <c:v>9.7708333333357587</c:v>
                </c:pt>
                <c:pt idx="421">
                  <c:v>9.7916666666642413</c:v>
                </c:pt>
                <c:pt idx="422">
                  <c:v>9.8125</c:v>
                </c:pt>
                <c:pt idx="423">
                  <c:v>9.8333333333357587</c:v>
                </c:pt>
                <c:pt idx="424">
                  <c:v>9.8541666666642413</c:v>
                </c:pt>
                <c:pt idx="425">
                  <c:v>9.875</c:v>
                </c:pt>
                <c:pt idx="426">
                  <c:v>9.8958333333357587</c:v>
                </c:pt>
                <c:pt idx="427">
                  <c:v>9.9166666666642413</c:v>
                </c:pt>
                <c:pt idx="428">
                  <c:v>9.9375</c:v>
                </c:pt>
                <c:pt idx="429">
                  <c:v>9.9583333333357587</c:v>
                </c:pt>
                <c:pt idx="430">
                  <c:v>9.9791666666642413</c:v>
                </c:pt>
                <c:pt idx="431">
                  <c:v>10</c:v>
                </c:pt>
                <c:pt idx="432">
                  <c:v>10.020833333335759</c:v>
                </c:pt>
                <c:pt idx="433">
                  <c:v>10.041666666664241</c:v>
                </c:pt>
                <c:pt idx="434">
                  <c:v>10.0625</c:v>
                </c:pt>
                <c:pt idx="435">
                  <c:v>10.083333333335759</c:v>
                </c:pt>
                <c:pt idx="436">
                  <c:v>10.104166666664241</c:v>
                </c:pt>
                <c:pt idx="437">
                  <c:v>10.125</c:v>
                </c:pt>
                <c:pt idx="438">
                  <c:v>10.145833333335759</c:v>
                </c:pt>
                <c:pt idx="439">
                  <c:v>10.166666666664241</c:v>
                </c:pt>
                <c:pt idx="440">
                  <c:v>10.1875</c:v>
                </c:pt>
                <c:pt idx="441">
                  <c:v>10.208333333335759</c:v>
                </c:pt>
                <c:pt idx="442">
                  <c:v>10.229166666664241</c:v>
                </c:pt>
                <c:pt idx="443">
                  <c:v>10.25</c:v>
                </c:pt>
                <c:pt idx="444">
                  <c:v>10.270833333335759</c:v>
                </c:pt>
                <c:pt idx="445">
                  <c:v>10.291666666664241</c:v>
                </c:pt>
                <c:pt idx="446">
                  <c:v>10.3125</c:v>
                </c:pt>
                <c:pt idx="447">
                  <c:v>10.333333333335759</c:v>
                </c:pt>
                <c:pt idx="448">
                  <c:v>10.354166666664241</c:v>
                </c:pt>
                <c:pt idx="449">
                  <c:v>10.375</c:v>
                </c:pt>
                <c:pt idx="450">
                  <c:v>10.395833333335759</c:v>
                </c:pt>
                <c:pt idx="451">
                  <c:v>10.416666666664241</c:v>
                </c:pt>
                <c:pt idx="452">
                  <c:v>10.4375</c:v>
                </c:pt>
                <c:pt idx="453">
                  <c:v>10.458333333335759</c:v>
                </c:pt>
                <c:pt idx="454">
                  <c:v>10.479166666664241</c:v>
                </c:pt>
                <c:pt idx="455">
                  <c:v>10.5</c:v>
                </c:pt>
                <c:pt idx="456">
                  <c:v>10.520833333335759</c:v>
                </c:pt>
                <c:pt idx="457">
                  <c:v>10.541666666664241</c:v>
                </c:pt>
                <c:pt idx="458">
                  <c:v>10.5625</c:v>
                </c:pt>
                <c:pt idx="459">
                  <c:v>10.583333333335759</c:v>
                </c:pt>
                <c:pt idx="460">
                  <c:v>10.604166666664241</c:v>
                </c:pt>
                <c:pt idx="461">
                  <c:v>10.625</c:v>
                </c:pt>
                <c:pt idx="462">
                  <c:v>10.645833333335759</c:v>
                </c:pt>
                <c:pt idx="463">
                  <c:v>10.666666666664241</c:v>
                </c:pt>
                <c:pt idx="464">
                  <c:v>10.6875</c:v>
                </c:pt>
                <c:pt idx="465">
                  <c:v>10.708333333335759</c:v>
                </c:pt>
                <c:pt idx="466">
                  <c:v>10.729166666664241</c:v>
                </c:pt>
                <c:pt idx="467">
                  <c:v>10.75</c:v>
                </c:pt>
                <c:pt idx="468">
                  <c:v>10.770833333335759</c:v>
                </c:pt>
                <c:pt idx="469">
                  <c:v>10.791666666664241</c:v>
                </c:pt>
                <c:pt idx="470">
                  <c:v>10.8125</c:v>
                </c:pt>
                <c:pt idx="471">
                  <c:v>10.833333333335759</c:v>
                </c:pt>
                <c:pt idx="472">
                  <c:v>10.854166666664241</c:v>
                </c:pt>
                <c:pt idx="473">
                  <c:v>10.875</c:v>
                </c:pt>
                <c:pt idx="474">
                  <c:v>10.895833333335759</c:v>
                </c:pt>
                <c:pt idx="475">
                  <c:v>10.916666666664241</c:v>
                </c:pt>
                <c:pt idx="476">
                  <c:v>10.9375</c:v>
                </c:pt>
                <c:pt idx="477">
                  <c:v>10.958333333335759</c:v>
                </c:pt>
                <c:pt idx="478">
                  <c:v>10.979166666664241</c:v>
                </c:pt>
                <c:pt idx="479">
                  <c:v>11</c:v>
                </c:pt>
                <c:pt idx="480">
                  <c:v>11.020833333335759</c:v>
                </c:pt>
                <c:pt idx="481">
                  <c:v>11.041666666664241</c:v>
                </c:pt>
                <c:pt idx="482">
                  <c:v>11.0625</c:v>
                </c:pt>
                <c:pt idx="483">
                  <c:v>11.083333333335759</c:v>
                </c:pt>
                <c:pt idx="484">
                  <c:v>11.104166666664241</c:v>
                </c:pt>
                <c:pt idx="485">
                  <c:v>11.125</c:v>
                </c:pt>
                <c:pt idx="486">
                  <c:v>11.145833333335759</c:v>
                </c:pt>
                <c:pt idx="487">
                  <c:v>11.166666666664241</c:v>
                </c:pt>
                <c:pt idx="488">
                  <c:v>11.1875</c:v>
                </c:pt>
                <c:pt idx="489">
                  <c:v>11.208333333335759</c:v>
                </c:pt>
                <c:pt idx="490">
                  <c:v>11.229166666664241</c:v>
                </c:pt>
                <c:pt idx="491">
                  <c:v>11.25</c:v>
                </c:pt>
                <c:pt idx="492">
                  <c:v>11.270833333335759</c:v>
                </c:pt>
                <c:pt idx="493">
                  <c:v>11.291666666664241</c:v>
                </c:pt>
                <c:pt idx="494">
                  <c:v>11.3125</c:v>
                </c:pt>
                <c:pt idx="495">
                  <c:v>11.333333333335759</c:v>
                </c:pt>
                <c:pt idx="496">
                  <c:v>11.354166666664241</c:v>
                </c:pt>
                <c:pt idx="497">
                  <c:v>11.375</c:v>
                </c:pt>
                <c:pt idx="498">
                  <c:v>11.395833333335759</c:v>
                </c:pt>
                <c:pt idx="499">
                  <c:v>11.416666666664241</c:v>
                </c:pt>
                <c:pt idx="500">
                  <c:v>11.4375</c:v>
                </c:pt>
                <c:pt idx="501">
                  <c:v>11.458333333335759</c:v>
                </c:pt>
                <c:pt idx="502">
                  <c:v>11.479166666664241</c:v>
                </c:pt>
                <c:pt idx="503">
                  <c:v>11.5</c:v>
                </c:pt>
                <c:pt idx="504">
                  <c:v>11.520833333335759</c:v>
                </c:pt>
                <c:pt idx="505">
                  <c:v>11.541666666664241</c:v>
                </c:pt>
                <c:pt idx="506">
                  <c:v>11.5625</c:v>
                </c:pt>
                <c:pt idx="507">
                  <c:v>11.583333333335759</c:v>
                </c:pt>
                <c:pt idx="508">
                  <c:v>11.604166666664241</c:v>
                </c:pt>
                <c:pt idx="509">
                  <c:v>11.625</c:v>
                </c:pt>
                <c:pt idx="510">
                  <c:v>11.645833333335759</c:v>
                </c:pt>
                <c:pt idx="511">
                  <c:v>11.666666666664241</c:v>
                </c:pt>
                <c:pt idx="512">
                  <c:v>11.6875</c:v>
                </c:pt>
                <c:pt idx="513">
                  <c:v>11.708333333335759</c:v>
                </c:pt>
                <c:pt idx="514">
                  <c:v>11.729166666664241</c:v>
                </c:pt>
                <c:pt idx="515">
                  <c:v>11.75</c:v>
                </c:pt>
                <c:pt idx="516">
                  <c:v>11.770833333335759</c:v>
                </c:pt>
                <c:pt idx="517">
                  <c:v>11.791666666664241</c:v>
                </c:pt>
                <c:pt idx="518">
                  <c:v>11.8125</c:v>
                </c:pt>
                <c:pt idx="519">
                  <c:v>11.833333333335759</c:v>
                </c:pt>
                <c:pt idx="520">
                  <c:v>11.854166666664241</c:v>
                </c:pt>
                <c:pt idx="521">
                  <c:v>11.875</c:v>
                </c:pt>
                <c:pt idx="522">
                  <c:v>11.895833333335759</c:v>
                </c:pt>
                <c:pt idx="523">
                  <c:v>11.916666666664241</c:v>
                </c:pt>
                <c:pt idx="524">
                  <c:v>11.9375</c:v>
                </c:pt>
                <c:pt idx="525">
                  <c:v>11.958333333335759</c:v>
                </c:pt>
                <c:pt idx="526">
                  <c:v>11.979166666664241</c:v>
                </c:pt>
                <c:pt idx="527">
                  <c:v>12</c:v>
                </c:pt>
                <c:pt idx="528">
                  <c:v>12.020833333335759</c:v>
                </c:pt>
                <c:pt idx="529">
                  <c:v>12.041666666664241</c:v>
                </c:pt>
                <c:pt idx="530">
                  <c:v>12.0625</c:v>
                </c:pt>
                <c:pt idx="531">
                  <c:v>12.083333333335759</c:v>
                </c:pt>
                <c:pt idx="532">
                  <c:v>12.104166666664241</c:v>
                </c:pt>
                <c:pt idx="533">
                  <c:v>12.125</c:v>
                </c:pt>
                <c:pt idx="534">
                  <c:v>12.145833333335759</c:v>
                </c:pt>
                <c:pt idx="535">
                  <c:v>12.166666666664241</c:v>
                </c:pt>
                <c:pt idx="536">
                  <c:v>12.1875</c:v>
                </c:pt>
                <c:pt idx="537">
                  <c:v>12.208333333335759</c:v>
                </c:pt>
                <c:pt idx="538">
                  <c:v>12.229166666664241</c:v>
                </c:pt>
                <c:pt idx="539">
                  <c:v>12.25</c:v>
                </c:pt>
                <c:pt idx="540">
                  <c:v>12.270833333335759</c:v>
                </c:pt>
                <c:pt idx="541">
                  <c:v>12.291666666664241</c:v>
                </c:pt>
                <c:pt idx="542">
                  <c:v>12.3125</c:v>
                </c:pt>
                <c:pt idx="543">
                  <c:v>12.333333333335759</c:v>
                </c:pt>
                <c:pt idx="544">
                  <c:v>12.354166666664241</c:v>
                </c:pt>
                <c:pt idx="545">
                  <c:v>12.375</c:v>
                </c:pt>
                <c:pt idx="546">
                  <c:v>12.395833333335759</c:v>
                </c:pt>
                <c:pt idx="547">
                  <c:v>12.416666666664241</c:v>
                </c:pt>
                <c:pt idx="548">
                  <c:v>12.4375</c:v>
                </c:pt>
                <c:pt idx="549">
                  <c:v>12.458333333335759</c:v>
                </c:pt>
                <c:pt idx="550">
                  <c:v>12.479166666664241</c:v>
                </c:pt>
                <c:pt idx="551">
                  <c:v>12.5</c:v>
                </c:pt>
                <c:pt idx="552">
                  <c:v>12.520833333335759</c:v>
                </c:pt>
                <c:pt idx="553">
                  <c:v>12.541666666664241</c:v>
                </c:pt>
                <c:pt idx="554">
                  <c:v>12.5625</c:v>
                </c:pt>
                <c:pt idx="555">
                  <c:v>12.583333333335759</c:v>
                </c:pt>
                <c:pt idx="556">
                  <c:v>12.604166666664241</c:v>
                </c:pt>
                <c:pt idx="557">
                  <c:v>12.625</c:v>
                </c:pt>
                <c:pt idx="558">
                  <c:v>12.645833333335759</c:v>
                </c:pt>
                <c:pt idx="559">
                  <c:v>12.666666666664241</c:v>
                </c:pt>
                <c:pt idx="560">
                  <c:v>12.6875</c:v>
                </c:pt>
                <c:pt idx="561">
                  <c:v>12.708333333335759</c:v>
                </c:pt>
                <c:pt idx="562">
                  <c:v>12.729166666664241</c:v>
                </c:pt>
                <c:pt idx="563">
                  <c:v>12.75</c:v>
                </c:pt>
                <c:pt idx="564">
                  <c:v>12.770833333335759</c:v>
                </c:pt>
                <c:pt idx="565">
                  <c:v>12.791666666664241</c:v>
                </c:pt>
                <c:pt idx="566">
                  <c:v>12.8125</c:v>
                </c:pt>
                <c:pt idx="567">
                  <c:v>12.833333333335759</c:v>
                </c:pt>
                <c:pt idx="568">
                  <c:v>12.854166666664241</c:v>
                </c:pt>
                <c:pt idx="569">
                  <c:v>12.875</c:v>
                </c:pt>
                <c:pt idx="570">
                  <c:v>12.895833333335759</c:v>
                </c:pt>
                <c:pt idx="571">
                  <c:v>12.916666666664241</c:v>
                </c:pt>
                <c:pt idx="572">
                  <c:v>12.9375</c:v>
                </c:pt>
                <c:pt idx="573">
                  <c:v>12.958333333335759</c:v>
                </c:pt>
                <c:pt idx="574">
                  <c:v>12.979166666664241</c:v>
                </c:pt>
                <c:pt idx="575">
                  <c:v>13</c:v>
                </c:pt>
                <c:pt idx="576">
                  <c:v>13.020833333335759</c:v>
                </c:pt>
                <c:pt idx="577">
                  <c:v>13.041666666664241</c:v>
                </c:pt>
                <c:pt idx="578">
                  <c:v>13.0625</c:v>
                </c:pt>
                <c:pt idx="579">
                  <c:v>13.083333333335759</c:v>
                </c:pt>
                <c:pt idx="580">
                  <c:v>13.104166666664241</c:v>
                </c:pt>
                <c:pt idx="581">
                  <c:v>13.125</c:v>
                </c:pt>
                <c:pt idx="582">
                  <c:v>13.145833333335759</c:v>
                </c:pt>
                <c:pt idx="583">
                  <c:v>13.166666666664241</c:v>
                </c:pt>
                <c:pt idx="584">
                  <c:v>13.1875</c:v>
                </c:pt>
                <c:pt idx="585">
                  <c:v>13.208333333335759</c:v>
                </c:pt>
                <c:pt idx="586">
                  <c:v>13.229166666664241</c:v>
                </c:pt>
                <c:pt idx="587">
                  <c:v>13.25</c:v>
                </c:pt>
                <c:pt idx="588">
                  <c:v>13.270833333335759</c:v>
                </c:pt>
                <c:pt idx="589">
                  <c:v>13.291666666664241</c:v>
                </c:pt>
                <c:pt idx="590">
                  <c:v>13.3125</c:v>
                </c:pt>
                <c:pt idx="591">
                  <c:v>13.333333333335759</c:v>
                </c:pt>
                <c:pt idx="592">
                  <c:v>13.354166666664241</c:v>
                </c:pt>
                <c:pt idx="593">
                  <c:v>13.375</c:v>
                </c:pt>
                <c:pt idx="594">
                  <c:v>13.395833333335759</c:v>
                </c:pt>
                <c:pt idx="595">
                  <c:v>13.416666666664241</c:v>
                </c:pt>
                <c:pt idx="596">
                  <c:v>13.4375</c:v>
                </c:pt>
                <c:pt idx="597">
                  <c:v>13.458333333335759</c:v>
                </c:pt>
                <c:pt idx="598">
                  <c:v>13.479166666664241</c:v>
                </c:pt>
                <c:pt idx="599">
                  <c:v>13.5</c:v>
                </c:pt>
                <c:pt idx="600">
                  <c:v>13.520833333335759</c:v>
                </c:pt>
                <c:pt idx="601">
                  <c:v>13.541666666664241</c:v>
                </c:pt>
                <c:pt idx="602">
                  <c:v>13.5625</c:v>
                </c:pt>
                <c:pt idx="603">
                  <c:v>13.583333333335759</c:v>
                </c:pt>
                <c:pt idx="604">
                  <c:v>13.604166666664241</c:v>
                </c:pt>
                <c:pt idx="605">
                  <c:v>13.625</c:v>
                </c:pt>
                <c:pt idx="606">
                  <c:v>13.645833333335759</c:v>
                </c:pt>
                <c:pt idx="607">
                  <c:v>13.666666666664241</c:v>
                </c:pt>
                <c:pt idx="608">
                  <c:v>13.6875</c:v>
                </c:pt>
                <c:pt idx="609">
                  <c:v>13.708333333335759</c:v>
                </c:pt>
                <c:pt idx="610">
                  <c:v>13.729166666664241</c:v>
                </c:pt>
                <c:pt idx="611">
                  <c:v>13.75</c:v>
                </c:pt>
                <c:pt idx="612">
                  <c:v>13.770833333335759</c:v>
                </c:pt>
                <c:pt idx="613">
                  <c:v>13.791666666664241</c:v>
                </c:pt>
                <c:pt idx="614">
                  <c:v>13.8125</c:v>
                </c:pt>
                <c:pt idx="615">
                  <c:v>13.833333333335759</c:v>
                </c:pt>
                <c:pt idx="616">
                  <c:v>13.854166666664241</c:v>
                </c:pt>
                <c:pt idx="617">
                  <c:v>13.875</c:v>
                </c:pt>
                <c:pt idx="618">
                  <c:v>13.895833333335759</c:v>
                </c:pt>
                <c:pt idx="619">
                  <c:v>13.916666666664241</c:v>
                </c:pt>
                <c:pt idx="620">
                  <c:v>13.9375</c:v>
                </c:pt>
                <c:pt idx="621">
                  <c:v>13.958333333335759</c:v>
                </c:pt>
                <c:pt idx="622">
                  <c:v>13.979166666664241</c:v>
                </c:pt>
                <c:pt idx="623">
                  <c:v>14</c:v>
                </c:pt>
                <c:pt idx="624">
                  <c:v>14.020833333335759</c:v>
                </c:pt>
                <c:pt idx="625">
                  <c:v>14.041666666664241</c:v>
                </c:pt>
                <c:pt idx="626">
                  <c:v>14.0625</c:v>
                </c:pt>
                <c:pt idx="627">
                  <c:v>14.083333333335759</c:v>
                </c:pt>
                <c:pt idx="628">
                  <c:v>14.104166666664241</c:v>
                </c:pt>
                <c:pt idx="629">
                  <c:v>14.125</c:v>
                </c:pt>
                <c:pt idx="630">
                  <c:v>14.145833333335759</c:v>
                </c:pt>
                <c:pt idx="631">
                  <c:v>14.166666666664241</c:v>
                </c:pt>
                <c:pt idx="632">
                  <c:v>14.1875</c:v>
                </c:pt>
                <c:pt idx="633">
                  <c:v>14.208333333335759</c:v>
                </c:pt>
                <c:pt idx="634">
                  <c:v>14.229166666664241</c:v>
                </c:pt>
                <c:pt idx="635">
                  <c:v>14.25</c:v>
                </c:pt>
                <c:pt idx="636">
                  <c:v>14.270833333335759</c:v>
                </c:pt>
                <c:pt idx="637">
                  <c:v>14.291666666664241</c:v>
                </c:pt>
                <c:pt idx="638">
                  <c:v>14.3125</c:v>
                </c:pt>
                <c:pt idx="639">
                  <c:v>14.333333333335759</c:v>
                </c:pt>
                <c:pt idx="640">
                  <c:v>14.354166666664241</c:v>
                </c:pt>
                <c:pt idx="641">
                  <c:v>14.375</c:v>
                </c:pt>
                <c:pt idx="642">
                  <c:v>14.395833333335759</c:v>
                </c:pt>
                <c:pt idx="643">
                  <c:v>14.416666666664241</c:v>
                </c:pt>
                <c:pt idx="644">
                  <c:v>14.4375</c:v>
                </c:pt>
                <c:pt idx="645">
                  <c:v>14.458333333335759</c:v>
                </c:pt>
                <c:pt idx="646">
                  <c:v>14.479166666664241</c:v>
                </c:pt>
                <c:pt idx="647">
                  <c:v>14.5</c:v>
                </c:pt>
                <c:pt idx="648">
                  <c:v>14.520833333335759</c:v>
                </c:pt>
                <c:pt idx="649">
                  <c:v>14.541666666664241</c:v>
                </c:pt>
                <c:pt idx="650">
                  <c:v>14.5625</c:v>
                </c:pt>
                <c:pt idx="651">
                  <c:v>14.583333333335759</c:v>
                </c:pt>
                <c:pt idx="652">
                  <c:v>14.604166666664241</c:v>
                </c:pt>
                <c:pt idx="653">
                  <c:v>14.625</c:v>
                </c:pt>
                <c:pt idx="654">
                  <c:v>14.645833333335759</c:v>
                </c:pt>
                <c:pt idx="655">
                  <c:v>14.666666666664241</c:v>
                </c:pt>
                <c:pt idx="656">
                  <c:v>14.6875</c:v>
                </c:pt>
                <c:pt idx="657">
                  <c:v>14.708333333335759</c:v>
                </c:pt>
                <c:pt idx="658">
                  <c:v>14.729166666664241</c:v>
                </c:pt>
                <c:pt idx="659">
                  <c:v>14.75</c:v>
                </c:pt>
                <c:pt idx="660">
                  <c:v>14.770833333335759</c:v>
                </c:pt>
                <c:pt idx="661">
                  <c:v>14.791666666664241</c:v>
                </c:pt>
                <c:pt idx="662">
                  <c:v>14.8125</c:v>
                </c:pt>
                <c:pt idx="663">
                  <c:v>14.833333333335759</c:v>
                </c:pt>
                <c:pt idx="664">
                  <c:v>14.854166666664241</c:v>
                </c:pt>
                <c:pt idx="665">
                  <c:v>14.875</c:v>
                </c:pt>
                <c:pt idx="666">
                  <c:v>14.895833333335759</c:v>
                </c:pt>
                <c:pt idx="667">
                  <c:v>14.916666666664241</c:v>
                </c:pt>
                <c:pt idx="668">
                  <c:v>14.9375</c:v>
                </c:pt>
                <c:pt idx="669">
                  <c:v>14.958333333335759</c:v>
                </c:pt>
                <c:pt idx="670">
                  <c:v>14.979166666664241</c:v>
                </c:pt>
                <c:pt idx="671">
                  <c:v>15</c:v>
                </c:pt>
                <c:pt idx="672">
                  <c:v>15.020833333335759</c:v>
                </c:pt>
                <c:pt idx="673">
                  <c:v>15.041666666664241</c:v>
                </c:pt>
                <c:pt idx="674">
                  <c:v>15.0625</c:v>
                </c:pt>
                <c:pt idx="675">
                  <c:v>15.083333333335759</c:v>
                </c:pt>
                <c:pt idx="676">
                  <c:v>15.104166666664241</c:v>
                </c:pt>
                <c:pt idx="677">
                  <c:v>15.125</c:v>
                </c:pt>
                <c:pt idx="678">
                  <c:v>15.145833333335759</c:v>
                </c:pt>
                <c:pt idx="679">
                  <c:v>15.166666666664241</c:v>
                </c:pt>
                <c:pt idx="680">
                  <c:v>15.1875</c:v>
                </c:pt>
                <c:pt idx="681">
                  <c:v>15.208333333335759</c:v>
                </c:pt>
                <c:pt idx="682">
                  <c:v>15.229166666664241</c:v>
                </c:pt>
                <c:pt idx="683">
                  <c:v>15.25</c:v>
                </c:pt>
                <c:pt idx="684">
                  <c:v>15.270833333335759</c:v>
                </c:pt>
                <c:pt idx="685">
                  <c:v>15.291666666664241</c:v>
                </c:pt>
                <c:pt idx="686">
                  <c:v>15.3125</c:v>
                </c:pt>
                <c:pt idx="687">
                  <c:v>15.333333333335759</c:v>
                </c:pt>
                <c:pt idx="688">
                  <c:v>15.354166666664241</c:v>
                </c:pt>
                <c:pt idx="689">
                  <c:v>15.375</c:v>
                </c:pt>
                <c:pt idx="690">
                  <c:v>15.395833333335759</c:v>
                </c:pt>
                <c:pt idx="691">
                  <c:v>15.416666666664241</c:v>
                </c:pt>
                <c:pt idx="692">
                  <c:v>15.4375</c:v>
                </c:pt>
                <c:pt idx="693">
                  <c:v>15.458333333335759</c:v>
                </c:pt>
                <c:pt idx="694">
                  <c:v>15.479166666664241</c:v>
                </c:pt>
                <c:pt idx="695">
                  <c:v>15.5</c:v>
                </c:pt>
                <c:pt idx="696">
                  <c:v>15.520833333335759</c:v>
                </c:pt>
                <c:pt idx="697">
                  <c:v>15.541666666664241</c:v>
                </c:pt>
                <c:pt idx="698">
                  <c:v>15.5625</c:v>
                </c:pt>
                <c:pt idx="699">
                  <c:v>15.583333333335759</c:v>
                </c:pt>
                <c:pt idx="700">
                  <c:v>15.604166666664241</c:v>
                </c:pt>
                <c:pt idx="701">
                  <c:v>15.625</c:v>
                </c:pt>
                <c:pt idx="702">
                  <c:v>15.645833333335759</c:v>
                </c:pt>
                <c:pt idx="703">
                  <c:v>15.666666666664241</c:v>
                </c:pt>
                <c:pt idx="704">
                  <c:v>15.6875</c:v>
                </c:pt>
                <c:pt idx="705">
                  <c:v>15.708333333335759</c:v>
                </c:pt>
                <c:pt idx="706">
                  <c:v>15.729166666664241</c:v>
                </c:pt>
                <c:pt idx="707">
                  <c:v>15.75</c:v>
                </c:pt>
                <c:pt idx="708">
                  <c:v>15.770833333335759</c:v>
                </c:pt>
                <c:pt idx="709">
                  <c:v>15.791666666664241</c:v>
                </c:pt>
                <c:pt idx="710">
                  <c:v>15.8125</c:v>
                </c:pt>
                <c:pt idx="711">
                  <c:v>15.833333333335759</c:v>
                </c:pt>
                <c:pt idx="712">
                  <c:v>15.854166666664241</c:v>
                </c:pt>
                <c:pt idx="713">
                  <c:v>15.875</c:v>
                </c:pt>
                <c:pt idx="714">
                  <c:v>15.895833333335759</c:v>
                </c:pt>
                <c:pt idx="715">
                  <c:v>15.916666666664241</c:v>
                </c:pt>
                <c:pt idx="716">
                  <c:v>15.9375</c:v>
                </c:pt>
                <c:pt idx="717">
                  <c:v>15.958333333335759</c:v>
                </c:pt>
                <c:pt idx="718">
                  <c:v>15.979166666664241</c:v>
                </c:pt>
                <c:pt idx="719">
                  <c:v>16</c:v>
                </c:pt>
                <c:pt idx="720">
                  <c:v>16.020833333335759</c:v>
                </c:pt>
                <c:pt idx="721">
                  <c:v>16.041666666664241</c:v>
                </c:pt>
                <c:pt idx="722">
                  <c:v>16.0625</c:v>
                </c:pt>
                <c:pt idx="723">
                  <c:v>16.083333333335759</c:v>
                </c:pt>
                <c:pt idx="724">
                  <c:v>16.104166666664241</c:v>
                </c:pt>
                <c:pt idx="725">
                  <c:v>16.125</c:v>
                </c:pt>
                <c:pt idx="726">
                  <c:v>16.145833333335759</c:v>
                </c:pt>
                <c:pt idx="727">
                  <c:v>16.166666666664241</c:v>
                </c:pt>
                <c:pt idx="728">
                  <c:v>16.1875</c:v>
                </c:pt>
                <c:pt idx="729">
                  <c:v>16.208333333335759</c:v>
                </c:pt>
                <c:pt idx="730">
                  <c:v>16.229166666664241</c:v>
                </c:pt>
                <c:pt idx="731">
                  <c:v>16.25</c:v>
                </c:pt>
                <c:pt idx="732">
                  <c:v>16.270833333335759</c:v>
                </c:pt>
                <c:pt idx="733">
                  <c:v>16.291666666664241</c:v>
                </c:pt>
                <c:pt idx="734">
                  <c:v>16.3125</c:v>
                </c:pt>
                <c:pt idx="735">
                  <c:v>16.333333333335759</c:v>
                </c:pt>
                <c:pt idx="736">
                  <c:v>16.354166666664241</c:v>
                </c:pt>
                <c:pt idx="737">
                  <c:v>16.375</c:v>
                </c:pt>
                <c:pt idx="738">
                  <c:v>16.395833333335759</c:v>
                </c:pt>
                <c:pt idx="739">
                  <c:v>16.416666666664241</c:v>
                </c:pt>
                <c:pt idx="740">
                  <c:v>16.4375</c:v>
                </c:pt>
                <c:pt idx="741">
                  <c:v>16.458333333335759</c:v>
                </c:pt>
                <c:pt idx="742">
                  <c:v>16.479166666664241</c:v>
                </c:pt>
                <c:pt idx="743">
                  <c:v>16.5</c:v>
                </c:pt>
                <c:pt idx="744">
                  <c:v>16.520833333335759</c:v>
                </c:pt>
                <c:pt idx="745">
                  <c:v>16.541666666664241</c:v>
                </c:pt>
                <c:pt idx="746">
                  <c:v>16.5625</c:v>
                </c:pt>
                <c:pt idx="747">
                  <c:v>16.583333333335759</c:v>
                </c:pt>
                <c:pt idx="748">
                  <c:v>16.604166666664241</c:v>
                </c:pt>
                <c:pt idx="749">
                  <c:v>16.625</c:v>
                </c:pt>
                <c:pt idx="750">
                  <c:v>16.645833333335759</c:v>
                </c:pt>
                <c:pt idx="751">
                  <c:v>16.666666666664241</c:v>
                </c:pt>
                <c:pt idx="752">
                  <c:v>16.6875</c:v>
                </c:pt>
                <c:pt idx="753">
                  <c:v>16.708333333335759</c:v>
                </c:pt>
                <c:pt idx="754">
                  <c:v>16.729166666664241</c:v>
                </c:pt>
                <c:pt idx="755">
                  <c:v>16.75</c:v>
                </c:pt>
                <c:pt idx="756">
                  <c:v>16.770833333335759</c:v>
                </c:pt>
                <c:pt idx="757">
                  <c:v>16.791666666664241</c:v>
                </c:pt>
                <c:pt idx="758">
                  <c:v>16.8125</c:v>
                </c:pt>
                <c:pt idx="759">
                  <c:v>16.833333333335759</c:v>
                </c:pt>
                <c:pt idx="760">
                  <c:v>16.854166666664241</c:v>
                </c:pt>
                <c:pt idx="761">
                  <c:v>16.875</c:v>
                </c:pt>
                <c:pt idx="762">
                  <c:v>16.895833333335759</c:v>
                </c:pt>
                <c:pt idx="763">
                  <c:v>16.916666666664241</c:v>
                </c:pt>
                <c:pt idx="764">
                  <c:v>16.9375</c:v>
                </c:pt>
                <c:pt idx="765">
                  <c:v>16.958333333335759</c:v>
                </c:pt>
                <c:pt idx="766">
                  <c:v>16.979166666664241</c:v>
                </c:pt>
                <c:pt idx="767">
                  <c:v>17</c:v>
                </c:pt>
                <c:pt idx="768">
                  <c:v>17.020833333335759</c:v>
                </c:pt>
                <c:pt idx="769">
                  <c:v>17.041666666664241</c:v>
                </c:pt>
                <c:pt idx="770">
                  <c:v>17.0625</c:v>
                </c:pt>
                <c:pt idx="771">
                  <c:v>17.083333333335759</c:v>
                </c:pt>
                <c:pt idx="772">
                  <c:v>17.104166666664241</c:v>
                </c:pt>
                <c:pt idx="773">
                  <c:v>17.125</c:v>
                </c:pt>
                <c:pt idx="774">
                  <c:v>17.145833333335759</c:v>
                </c:pt>
                <c:pt idx="775">
                  <c:v>17.166666666664241</c:v>
                </c:pt>
                <c:pt idx="776">
                  <c:v>17.1875</c:v>
                </c:pt>
                <c:pt idx="777">
                  <c:v>17.208333333335759</c:v>
                </c:pt>
                <c:pt idx="778">
                  <c:v>17.229166666664241</c:v>
                </c:pt>
                <c:pt idx="779">
                  <c:v>17.25</c:v>
                </c:pt>
                <c:pt idx="780">
                  <c:v>17.270833333335759</c:v>
                </c:pt>
                <c:pt idx="781">
                  <c:v>17.291666666664241</c:v>
                </c:pt>
                <c:pt idx="782">
                  <c:v>17.3125</c:v>
                </c:pt>
                <c:pt idx="783">
                  <c:v>17.333333333335759</c:v>
                </c:pt>
                <c:pt idx="784">
                  <c:v>17.354166666664241</c:v>
                </c:pt>
                <c:pt idx="785">
                  <c:v>17.375</c:v>
                </c:pt>
                <c:pt idx="786">
                  <c:v>17.395833333335759</c:v>
                </c:pt>
                <c:pt idx="787">
                  <c:v>17.416666666664241</c:v>
                </c:pt>
                <c:pt idx="788">
                  <c:v>17.4375</c:v>
                </c:pt>
                <c:pt idx="789">
                  <c:v>17.458333333335759</c:v>
                </c:pt>
                <c:pt idx="790">
                  <c:v>17.479166666664241</c:v>
                </c:pt>
                <c:pt idx="791">
                  <c:v>17.5</c:v>
                </c:pt>
                <c:pt idx="792">
                  <c:v>17.520833333335759</c:v>
                </c:pt>
                <c:pt idx="793">
                  <c:v>17.541666666664241</c:v>
                </c:pt>
                <c:pt idx="794">
                  <c:v>17.5625</c:v>
                </c:pt>
                <c:pt idx="795">
                  <c:v>17.583333333335759</c:v>
                </c:pt>
                <c:pt idx="796">
                  <c:v>17.604166666664241</c:v>
                </c:pt>
                <c:pt idx="797">
                  <c:v>17.625</c:v>
                </c:pt>
                <c:pt idx="798">
                  <c:v>17.645833333335759</c:v>
                </c:pt>
                <c:pt idx="799">
                  <c:v>17.666666666664241</c:v>
                </c:pt>
                <c:pt idx="800">
                  <c:v>17.6875</c:v>
                </c:pt>
                <c:pt idx="801">
                  <c:v>17.708333333335759</c:v>
                </c:pt>
                <c:pt idx="802">
                  <c:v>17.729166666664241</c:v>
                </c:pt>
                <c:pt idx="803">
                  <c:v>17.75</c:v>
                </c:pt>
                <c:pt idx="804">
                  <c:v>17.770833333335759</c:v>
                </c:pt>
                <c:pt idx="805">
                  <c:v>17.791666666664241</c:v>
                </c:pt>
                <c:pt idx="806">
                  <c:v>17.8125</c:v>
                </c:pt>
                <c:pt idx="807">
                  <c:v>17.833333333335759</c:v>
                </c:pt>
                <c:pt idx="808">
                  <c:v>17.854166666664241</c:v>
                </c:pt>
                <c:pt idx="809">
                  <c:v>17.875</c:v>
                </c:pt>
                <c:pt idx="810">
                  <c:v>17.895833333335759</c:v>
                </c:pt>
                <c:pt idx="811">
                  <c:v>17.916666666664241</c:v>
                </c:pt>
                <c:pt idx="812">
                  <c:v>17.9375</c:v>
                </c:pt>
                <c:pt idx="813">
                  <c:v>17.958333333335759</c:v>
                </c:pt>
                <c:pt idx="814">
                  <c:v>17.979166666664241</c:v>
                </c:pt>
                <c:pt idx="815">
                  <c:v>18</c:v>
                </c:pt>
                <c:pt idx="816">
                  <c:v>18.020833333335759</c:v>
                </c:pt>
                <c:pt idx="817">
                  <c:v>18.041666666664241</c:v>
                </c:pt>
                <c:pt idx="818">
                  <c:v>18.0625</c:v>
                </c:pt>
                <c:pt idx="819">
                  <c:v>18.083333333335759</c:v>
                </c:pt>
                <c:pt idx="820">
                  <c:v>18.104166666664241</c:v>
                </c:pt>
                <c:pt idx="821">
                  <c:v>18.125</c:v>
                </c:pt>
                <c:pt idx="822">
                  <c:v>18.145833333335759</c:v>
                </c:pt>
                <c:pt idx="823">
                  <c:v>18.166666666664241</c:v>
                </c:pt>
                <c:pt idx="824">
                  <c:v>18.1875</c:v>
                </c:pt>
                <c:pt idx="825">
                  <c:v>18.208333333335759</c:v>
                </c:pt>
                <c:pt idx="826">
                  <c:v>18.229166666664241</c:v>
                </c:pt>
                <c:pt idx="827">
                  <c:v>18.25</c:v>
                </c:pt>
                <c:pt idx="828">
                  <c:v>18.270833333335759</c:v>
                </c:pt>
                <c:pt idx="829">
                  <c:v>18.291666666664241</c:v>
                </c:pt>
                <c:pt idx="830">
                  <c:v>18.3125</c:v>
                </c:pt>
                <c:pt idx="831">
                  <c:v>18.333333333335759</c:v>
                </c:pt>
                <c:pt idx="832">
                  <c:v>18.354166666664241</c:v>
                </c:pt>
                <c:pt idx="833">
                  <c:v>18.375</c:v>
                </c:pt>
                <c:pt idx="834">
                  <c:v>18.395833333335759</c:v>
                </c:pt>
                <c:pt idx="835">
                  <c:v>18.416666666664241</c:v>
                </c:pt>
                <c:pt idx="836">
                  <c:v>18.4375</c:v>
                </c:pt>
                <c:pt idx="837">
                  <c:v>18.458333333335759</c:v>
                </c:pt>
                <c:pt idx="838">
                  <c:v>18.479166666664241</c:v>
                </c:pt>
                <c:pt idx="839">
                  <c:v>18.5</c:v>
                </c:pt>
                <c:pt idx="840">
                  <c:v>18.520833333335759</c:v>
                </c:pt>
                <c:pt idx="841">
                  <c:v>18.541666666664241</c:v>
                </c:pt>
                <c:pt idx="842">
                  <c:v>18.5625</c:v>
                </c:pt>
                <c:pt idx="843">
                  <c:v>18.583333333335759</c:v>
                </c:pt>
                <c:pt idx="844">
                  <c:v>18.604166666664241</c:v>
                </c:pt>
                <c:pt idx="845">
                  <c:v>18.625</c:v>
                </c:pt>
                <c:pt idx="846">
                  <c:v>18.645833333335759</c:v>
                </c:pt>
                <c:pt idx="847">
                  <c:v>18.666666666664241</c:v>
                </c:pt>
                <c:pt idx="848">
                  <c:v>18.6875</c:v>
                </c:pt>
                <c:pt idx="849">
                  <c:v>18.708333333335759</c:v>
                </c:pt>
                <c:pt idx="850">
                  <c:v>18.729166666664241</c:v>
                </c:pt>
                <c:pt idx="851">
                  <c:v>18.75</c:v>
                </c:pt>
                <c:pt idx="852">
                  <c:v>18.770833333335759</c:v>
                </c:pt>
                <c:pt idx="853">
                  <c:v>18.791666666664241</c:v>
                </c:pt>
                <c:pt idx="854">
                  <c:v>18.8125</c:v>
                </c:pt>
                <c:pt idx="855">
                  <c:v>18.833333333335759</c:v>
                </c:pt>
                <c:pt idx="856">
                  <c:v>18.854166666664241</c:v>
                </c:pt>
                <c:pt idx="857">
                  <c:v>18.875</c:v>
                </c:pt>
                <c:pt idx="858">
                  <c:v>18.895833333335759</c:v>
                </c:pt>
                <c:pt idx="859">
                  <c:v>18.916666666664241</c:v>
                </c:pt>
                <c:pt idx="860">
                  <c:v>18.9375</c:v>
                </c:pt>
                <c:pt idx="861">
                  <c:v>18.958333333335759</c:v>
                </c:pt>
                <c:pt idx="862">
                  <c:v>18.979166666664241</c:v>
                </c:pt>
                <c:pt idx="863">
                  <c:v>19</c:v>
                </c:pt>
                <c:pt idx="864">
                  <c:v>19.020833333335759</c:v>
                </c:pt>
                <c:pt idx="865">
                  <c:v>19.041666666664241</c:v>
                </c:pt>
                <c:pt idx="866">
                  <c:v>19.0625</c:v>
                </c:pt>
                <c:pt idx="867">
                  <c:v>19.083333333335759</c:v>
                </c:pt>
                <c:pt idx="868">
                  <c:v>19.104166666664241</c:v>
                </c:pt>
                <c:pt idx="869">
                  <c:v>19.125</c:v>
                </c:pt>
                <c:pt idx="870">
                  <c:v>19.145833333335759</c:v>
                </c:pt>
                <c:pt idx="871">
                  <c:v>19.166666666664241</c:v>
                </c:pt>
                <c:pt idx="872">
                  <c:v>19.1875</c:v>
                </c:pt>
                <c:pt idx="873">
                  <c:v>19.208333333335759</c:v>
                </c:pt>
                <c:pt idx="874">
                  <c:v>19.229166666664241</c:v>
                </c:pt>
                <c:pt idx="875">
                  <c:v>19.25</c:v>
                </c:pt>
                <c:pt idx="876">
                  <c:v>19.270833333335759</c:v>
                </c:pt>
                <c:pt idx="877">
                  <c:v>19.291666666664241</c:v>
                </c:pt>
                <c:pt idx="878">
                  <c:v>19.3125</c:v>
                </c:pt>
                <c:pt idx="879">
                  <c:v>19.333333333335759</c:v>
                </c:pt>
                <c:pt idx="880">
                  <c:v>19.354166666664241</c:v>
                </c:pt>
                <c:pt idx="881">
                  <c:v>19.375</c:v>
                </c:pt>
                <c:pt idx="882">
                  <c:v>19.395833333335759</c:v>
                </c:pt>
                <c:pt idx="883">
                  <c:v>19.416666666664241</c:v>
                </c:pt>
                <c:pt idx="884">
                  <c:v>19.4375</c:v>
                </c:pt>
                <c:pt idx="885">
                  <c:v>19.458333333335759</c:v>
                </c:pt>
                <c:pt idx="886">
                  <c:v>19.479166666664241</c:v>
                </c:pt>
                <c:pt idx="887">
                  <c:v>19.5</c:v>
                </c:pt>
                <c:pt idx="888">
                  <c:v>19.520833333335759</c:v>
                </c:pt>
                <c:pt idx="889">
                  <c:v>19.541666666664241</c:v>
                </c:pt>
                <c:pt idx="890">
                  <c:v>19.5625</c:v>
                </c:pt>
                <c:pt idx="891">
                  <c:v>19.583333333335759</c:v>
                </c:pt>
                <c:pt idx="892">
                  <c:v>19.604166666664241</c:v>
                </c:pt>
                <c:pt idx="893">
                  <c:v>19.625</c:v>
                </c:pt>
                <c:pt idx="894">
                  <c:v>19.645833333335759</c:v>
                </c:pt>
                <c:pt idx="895">
                  <c:v>19.666666666664241</c:v>
                </c:pt>
                <c:pt idx="896">
                  <c:v>19.6875</c:v>
                </c:pt>
                <c:pt idx="897">
                  <c:v>19.708333333335759</c:v>
                </c:pt>
                <c:pt idx="898">
                  <c:v>19.729166666664241</c:v>
                </c:pt>
                <c:pt idx="899">
                  <c:v>19.75</c:v>
                </c:pt>
                <c:pt idx="900">
                  <c:v>19.770833333335759</c:v>
                </c:pt>
                <c:pt idx="901">
                  <c:v>19.791666666664241</c:v>
                </c:pt>
                <c:pt idx="902">
                  <c:v>19.8125</c:v>
                </c:pt>
                <c:pt idx="903">
                  <c:v>19.833333333335759</c:v>
                </c:pt>
                <c:pt idx="904">
                  <c:v>19.854166666664241</c:v>
                </c:pt>
                <c:pt idx="905">
                  <c:v>19.875</c:v>
                </c:pt>
                <c:pt idx="906">
                  <c:v>19.895833333335759</c:v>
                </c:pt>
                <c:pt idx="907">
                  <c:v>19.916666666664241</c:v>
                </c:pt>
                <c:pt idx="908">
                  <c:v>19.9375</c:v>
                </c:pt>
                <c:pt idx="909">
                  <c:v>19.958333333335759</c:v>
                </c:pt>
                <c:pt idx="910">
                  <c:v>19.979166666664241</c:v>
                </c:pt>
                <c:pt idx="911">
                  <c:v>20</c:v>
                </c:pt>
                <c:pt idx="912">
                  <c:v>20.020833333335759</c:v>
                </c:pt>
                <c:pt idx="913">
                  <c:v>20.041666666664241</c:v>
                </c:pt>
                <c:pt idx="914">
                  <c:v>20.0625</c:v>
                </c:pt>
                <c:pt idx="915">
                  <c:v>20.083333333335759</c:v>
                </c:pt>
                <c:pt idx="916">
                  <c:v>20.104166666664241</c:v>
                </c:pt>
                <c:pt idx="917">
                  <c:v>20.125</c:v>
                </c:pt>
                <c:pt idx="918">
                  <c:v>20.145833333335759</c:v>
                </c:pt>
                <c:pt idx="919">
                  <c:v>20.166666666664241</c:v>
                </c:pt>
                <c:pt idx="920">
                  <c:v>20.1875</c:v>
                </c:pt>
                <c:pt idx="921">
                  <c:v>20.208333333335759</c:v>
                </c:pt>
                <c:pt idx="922">
                  <c:v>20.229166666664241</c:v>
                </c:pt>
                <c:pt idx="923">
                  <c:v>20.25</c:v>
                </c:pt>
                <c:pt idx="924">
                  <c:v>20.270833333335759</c:v>
                </c:pt>
                <c:pt idx="925">
                  <c:v>20.291666666664241</c:v>
                </c:pt>
                <c:pt idx="926">
                  <c:v>20.3125</c:v>
                </c:pt>
                <c:pt idx="927">
                  <c:v>20.333333333335759</c:v>
                </c:pt>
                <c:pt idx="928">
                  <c:v>20.354166666664241</c:v>
                </c:pt>
                <c:pt idx="929">
                  <c:v>20.375</c:v>
                </c:pt>
                <c:pt idx="930">
                  <c:v>20.395833333335759</c:v>
                </c:pt>
                <c:pt idx="931">
                  <c:v>20.416666666664241</c:v>
                </c:pt>
                <c:pt idx="932">
                  <c:v>20.4375</c:v>
                </c:pt>
                <c:pt idx="933">
                  <c:v>20.458333333335759</c:v>
                </c:pt>
                <c:pt idx="934">
                  <c:v>20.479166666664241</c:v>
                </c:pt>
                <c:pt idx="935">
                  <c:v>20.5</c:v>
                </c:pt>
                <c:pt idx="936">
                  <c:v>20.520833333335759</c:v>
                </c:pt>
                <c:pt idx="937">
                  <c:v>20.541666666664241</c:v>
                </c:pt>
                <c:pt idx="938">
                  <c:v>20.5625</c:v>
                </c:pt>
                <c:pt idx="939">
                  <c:v>20.583333333335759</c:v>
                </c:pt>
                <c:pt idx="940">
                  <c:v>20.604166666664241</c:v>
                </c:pt>
                <c:pt idx="941">
                  <c:v>20.625</c:v>
                </c:pt>
                <c:pt idx="942">
                  <c:v>20.645833333335759</c:v>
                </c:pt>
                <c:pt idx="943">
                  <c:v>20.666666666664241</c:v>
                </c:pt>
                <c:pt idx="944">
                  <c:v>20.6875</c:v>
                </c:pt>
                <c:pt idx="945">
                  <c:v>20.708333333335759</c:v>
                </c:pt>
                <c:pt idx="946">
                  <c:v>20.729166666664241</c:v>
                </c:pt>
                <c:pt idx="947">
                  <c:v>20.75</c:v>
                </c:pt>
                <c:pt idx="948">
                  <c:v>20.770833333335759</c:v>
                </c:pt>
                <c:pt idx="949">
                  <c:v>20.791666666664241</c:v>
                </c:pt>
                <c:pt idx="950">
                  <c:v>20.8125</c:v>
                </c:pt>
                <c:pt idx="951">
                  <c:v>20.833333333335759</c:v>
                </c:pt>
                <c:pt idx="952">
                  <c:v>20.854166666664241</c:v>
                </c:pt>
                <c:pt idx="953">
                  <c:v>20.875</c:v>
                </c:pt>
                <c:pt idx="954">
                  <c:v>20.895833333335759</c:v>
                </c:pt>
                <c:pt idx="955">
                  <c:v>20.916666666664241</c:v>
                </c:pt>
                <c:pt idx="956">
                  <c:v>20.9375</c:v>
                </c:pt>
                <c:pt idx="957">
                  <c:v>20.958333333335759</c:v>
                </c:pt>
                <c:pt idx="958">
                  <c:v>20.979166666664241</c:v>
                </c:pt>
                <c:pt idx="959">
                  <c:v>21</c:v>
                </c:pt>
                <c:pt idx="960">
                  <c:v>21.020833333335759</c:v>
                </c:pt>
                <c:pt idx="961">
                  <c:v>21.041666666664241</c:v>
                </c:pt>
                <c:pt idx="962">
                  <c:v>21.0625</c:v>
                </c:pt>
                <c:pt idx="963">
                  <c:v>21.083333333335759</c:v>
                </c:pt>
                <c:pt idx="964">
                  <c:v>21.104166666664241</c:v>
                </c:pt>
                <c:pt idx="965">
                  <c:v>21.125</c:v>
                </c:pt>
                <c:pt idx="966">
                  <c:v>21.145833333335759</c:v>
                </c:pt>
                <c:pt idx="967">
                  <c:v>21.166666666664241</c:v>
                </c:pt>
                <c:pt idx="968">
                  <c:v>21.1875</c:v>
                </c:pt>
                <c:pt idx="969">
                  <c:v>21.208333333335759</c:v>
                </c:pt>
                <c:pt idx="970">
                  <c:v>21.229166666664241</c:v>
                </c:pt>
                <c:pt idx="971">
                  <c:v>21.25</c:v>
                </c:pt>
                <c:pt idx="972">
                  <c:v>21.270833333335759</c:v>
                </c:pt>
                <c:pt idx="973">
                  <c:v>21.291666666664241</c:v>
                </c:pt>
                <c:pt idx="974">
                  <c:v>21.3125</c:v>
                </c:pt>
                <c:pt idx="975">
                  <c:v>21.333333333335759</c:v>
                </c:pt>
                <c:pt idx="976">
                  <c:v>21.354166666664241</c:v>
                </c:pt>
                <c:pt idx="977">
                  <c:v>21.375</c:v>
                </c:pt>
                <c:pt idx="978">
                  <c:v>21.395833333335759</c:v>
                </c:pt>
                <c:pt idx="979">
                  <c:v>21.416666666664241</c:v>
                </c:pt>
                <c:pt idx="980">
                  <c:v>21.4375</c:v>
                </c:pt>
                <c:pt idx="981">
                  <c:v>21.458333333335759</c:v>
                </c:pt>
                <c:pt idx="982">
                  <c:v>21.479166666664241</c:v>
                </c:pt>
                <c:pt idx="983">
                  <c:v>21.5</c:v>
                </c:pt>
                <c:pt idx="984">
                  <c:v>21.520833333335759</c:v>
                </c:pt>
                <c:pt idx="985">
                  <c:v>21.541666666664241</c:v>
                </c:pt>
                <c:pt idx="986">
                  <c:v>21.5625</c:v>
                </c:pt>
                <c:pt idx="987">
                  <c:v>21.583333333335759</c:v>
                </c:pt>
                <c:pt idx="988">
                  <c:v>21.604166666664241</c:v>
                </c:pt>
                <c:pt idx="989">
                  <c:v>21.625</c:v>
                </c:pt>
                <c:pt idx="990">
                  <c:v>21.645833333335759</c:v>
                </c:pt>
                <c:pt idx="991">
                  <c:v>21.666666666664241</c:v>
                </c:pt>
                <c:pt idx="992">
                  <c:v>21.6875</c:v>
                </c:pt>
                <c:pt idx="993">
                  <c:v>21.708333333335759</c:v>
                </c:pt>
                <c:pt idx="994">
                  <c:v>21.729166666664241</c:v>
                </c:pt>
                <c:pt idx="995">
                  <c:v>21.75</c:v>
                </c:pt>
                <c:pt idx="996">
                  <c:v>21.770833333335759</c:v>
                </c:pt>
                <c:pt idx="997">
                  <c:v>21.791666666664241</c:v>
                </c:pt>
                <c:pt idx="998">
                  <c:v>21.8125</c:v>
                </c:pt>
                <c:pt idx="999">
                  <c:v>21.833333333335759</c:v>
                </c:pt>
                <c:pt idx="1000">
                  <c:v>21.854166666664241</c:v>
                </c:pt>
                <c:pt idx="1001">
                  <c:v>21.875</c:v>
                </c:pt>
                <c:pt idx="1002">
                  <c:v>21.895833333335759</c:v>
                </c:pt>
                <c:pt idx="1003">
                  <c:v>21.916666666664241</c:v>
                </c:pt>
                <c:pt idx="1004">
                  <c:v>21.9375</c:v>
                </c:pt>
                <c:pt idx="1005">
                  <c:v>21.958333333335759</c:v>
                </c:pt>
                <c:pt idx="1006">
                  <c:v>21.979166666664241</c:v>
                </c:pt>
                <c:pt idx="1007">
                  <c:v>22</c:v>
                </c:pt>
                <c:pt idx="1008">
                  <c:v>22.020833333335759</c:v>
                </c:pt>
                <c:pt idx="1009">
                  <c:v>22.041666666664241</c:v>
                </c:pt>
                <c:pt idx="1010">
                  <c:v>22.0625</c:v>
                </c:pt>
                <c:pt idx="1011">
                  <c:v>22.083333333335759</c:v>
                </c:pt>
                <c:pt idx="1012">
                  <c:v>22.104166666664241</c:v>
                </c:pt>
                <c:pt idx="1013">
                  <c:v>22.125</c:v>
                </c:pt>
                <c:pt idx="1014">
                  <c:v>22.145833333335759</c:v>
                </c:pt>
                <c:pt idx="1015">
                  <c:v>22.166666666664241</c:v>
                </c:pt>
                <c:pt idx="1016">
                  <c:v>22.1875</c:v>
                </c:pt>
                <c:pt idx="1017">
                  <c:v>22.208333333335759</c:v>
                </c:pt>
                <c:pt idx="1018">
                  <c:v>22.229166666664241</c:v>
                </c:pt>
                <c:pt idx="1019">
                  <c:v>22.25</c:v>
                </c:pt>
                <c:pt idx="1020">
                  <c:v>22.270833333335759</c:v>
                </c:pt>
                <c:pt idx="1021">
                  <c:v>22.291666666664241</c:v>
                </c:pt>
                <c:pt idx="1022">
                  <c:v>22.3125</c:v>
                </c:pt>
                <c:pt idx="1023">
                  <c:v>22.333333333335759</c:v>
                </c:pt>
                <c:pt idx="1024">
                  <c:v>22.354166666664241</c:v>
                </c:pt>
                <c:pt idx="1025">
                  <c:v>22.375</c:v>
                </c:pt>
                <c:pt idx="1026">
                  <c:v>22.395833333335759</c:v>
                </c:pt>
                <c:pt idx="1027">
                  <c:v>22.416666666664241</c:v>
                </c:pt>
                <c:pt idx="1028">
                  <c:v>22.4375</c:v>
                </c:pt>
                <c:pt idx="1029">
                  <c:v>22.458333333335759</c:v>
                </c:pt>
                <c:pt idx="1030">
                  <c:v>22.479166666664241</c:v>
                </c:pt>
                <c:pt idx="1031">
                  <c:v>22.5</c:v>
                </c:pt>
                <c:pt idx="1032">
                  <c:v>22.520833333335759</c:v>
                </c:pt>
                <c:pt idx="1033">
                  <c:v>22.541666666664241</c:v>
                </c:pt>
                <c:pt idx="1034">
                  <c:v>22.5625</c:v>
                </c:pt>
                <c:pt idx="1035">
                  <c:v>22.583333333335759</c:v>
                </c:pt>
                <c:pt idx="1036">
                  <c:v>22.604166666664241</c:v>
                </c:pt>
                <c:pt idx="1037">
                  <c:v>22.625</c:v>
                </c:pt>
                <c:pt idx="1038">
                  <c:v>22.645833333335759</c:v>
                </c:pt>
                <c:pt idx="1039">
                  <c:v>22.666666666664241</c:v>
                </c:pt>
                <c:pt idx="1040">
                  <c:v>22.6875</c:v>
                </c:pt>
                <c:pt idx="1041">
                  <c:v>22.708333333335759</c:v>
                </c:pt>
                <c:pt idx="1042">
                  <c:v>22.729166666664241</c:v>
                </c:pt>
                <c:pt idx="1043">
                  <c:v>22.75</c:v>
                </c:pt>
                <c:pt idx="1044">
                  <c:v>22.770833333335759</c:v>
                </c:pt>
                <c:pt idx="1045">
                  <c:v>22.791666666664241</c:v>
                </c:pt>
                <c:pt idx="1046">
                  <c:v>22.8125</c:v>
                </c:pt>
                <c:pt idx="1047">
                  <c:v>22.833333333335759</c:v>
                </c:pt>
                <c:pt idx="1048">
                  <c:v>22.854166666664241</c:v>
                </c:pt>
                <c:pt idx="1049">
                  <c:v>22.875</c:v>
                </c:pt>
                <c:pt idx="1050">
                  <c:v>22.895833333335759</c:v>
                </c:pt>
                <c:pt idx="1051">
                  <c:v>22.916666666664241</c:v>
                </c:pt>
                <c:pt idx="1052">
                  <c:v>22.9375</c:v>
                </c:pt>
                <c:pt idx="1053">
                  <c:v>22.958333333335759</c:v>
                </c:pt>
                <c:pt idx="1054">
                  <c:v>22.979166666664241</c:v>
                </c:pt>
                <c:pt idx="1055">
                  <c:v>23</c:v>
                </c:pt>
                <c:pt idx="1056">
                  <c:v>23.020833333335759</c:v>
                </c:pt>
                <c:pt idx="1057">
                  <c:v>23.041666666664241</c:v>
                </c:pt>
                <c:pt idx="1058">
                  <c:v>23.0625</c:v>
                </c:pt>
                <c:pt idx="1059">
                  <c:v>23.083333333335759</c:v>
                </c:pt>
                <c:pt idx="1060">
                  <c:v>23.104166666664241</c:v>
                </c:pt>
                <c:pt idx="1061">
                  <c:v>23.125</c:v>
                </c:pt>
                <c:pt idx="1062">
                  <c:v>23.145833333335759</c:v>
                </c:pt>
                <c:pt idx="1063">
                  <c:v>23.166666666664241</c:v>
                </c:pt>
                <c:pt idx="1064">
                  <c:v>23.1875</c:v>
                </c:pt>
                <c:pt idx="1065">
                  <c:v>23.208333333335759</c:v>
                </c:pt>
                <c:pt idx="1066">
                  <c:v>23.229166666664241</c:v>
                </c:pt>
                <c:pt idx="1067">
                  <c:v>23.25</c:v>
                </c:pt>
                <c:pt idx="1068">
                  <c:v>23.270833333335759</c:v>
                </c:pt>
                <c:pt idx="1069">
                  <c:v>23.291666666664241</c:v>
                </c:pt>
                <c:pt idx="1070">
                  <c:v>23.3125</c:v>
                </c:pt>
                <c:pt idx="1071">
                  <c:v>23.333333333335759</c:v>
                </c:pt>
                <c:pt idx="1072">
                  <c:v>23.354166666664241</c:v>
                </c:pt>
                <c:pt idx="1073">
                  <c:v>23.375</c:v>
                </c:pt>
                <c:pt idx="1074">
                  <c:v>23.395833333335759</c:v>
                </c:pt>
                <c:pt idx="1075">
                  <c:v>23.416666666664241</c:v>
                </c:pt>
                <c:pt idx="1076">
                  <c:v>23.4375</c:v>
                </c:pt>
                <c:pt idx="1077">
                  <c:v>23.458333333335759</c:v>
                </c:pt>
                <c:pt idx="1078">
                  <c:v>23.479166666664241</c:v>
                </c:pt>
                <c:pt idx="1079">
                  <c:v>23.5</c:v>
                </c:pt>
                <c:pt idx="1080">
                  <c:v>23.520833333335759</c:v>
                </c:pt>
                <c:pt idx="1081">
                  <c:v>23.541666666664241</c:v>
                </c:pt>
                <c:pt idx="1082">
                  <c:v>23.5625</c:v>
                </c:pt>
                <c:pt idx="1083">
                  <c:v>23.583333333335759</c:v>
                </c:pt>
                <c:pt idx="1084">
                  <c:v>23.604166666664241</c:v>
                </c:pt>
                <c:pt idx="1085">
                  <c:v>23.625</c:v>
                </c:pt>
                <c:pt idx="1086">
                  <c:v>23.645833333335759</c:v>
                </c:pt>
                <c:pt idx="1087">
                  <c:v>23.666666666664241</c:v>
                </c:pt>
                <c:pt idx="1088">
                  <c:v>23.6875</c:v>
                </c:pt>
                <c:pt idx="1089">
                  <c:v>23.708333333335759</c:v>
                </c:pt>
                <c:pt idx="1090">
                  <c:v>23.729166666664241</c:v>
                </c:pt>
                <c:pt idx="1091">
                  <c:v>23.75</c:v>
                </c:pt>
                <c:pt idx="1092">
                  <c:v>23.770833333335759</c:v>
                </c:pt>
                <c:pt idx="1093">
                  <c:v>23.791666666664241</c:v>
                </c:pt>
                <c:pt idx="1094">
                  <c:v>23.8125</c:v>
                </c:pt>
                <c:pt idx="1095">
                  <c:v>23.833333333335759</c:v>
                </c:pt>
                <c:pt idx="1096">
                  <c:v>23.854166666664241</c:v>
                </c:pt>
                <c:pt idx="1097">
                  <c:v>23.875</c:v>
                </c:pt>
                <c:pt idx="1098">
                  <c:v>23.895833333335759</c:v>
                </c:pt>
                <c:pt idx="1099">
                  <c:v>23.916666666664241</c:v>
                </c:pt>
                <c:pt idx="1100">
                  <c:v>23.9375</c:v>
                </c:pt>
                <c:pt idx="1101">
                  <c:v>23.958333333335759</c:v>
                </c:pt>
                <c:pt idx="1102">
                  <c:v>23.979166666664241</c:v>
                </c:pt>
                <c:pt idx="1103">
                  <c:v>24</c:v>
                </c:pt>
                <c:pt idx="1104">
                  <c:v>24.020833333335759</c:v>
                </c:pt>
                <c:pt idx="1105">
                  <c:v>24.041666666664241</c:v>
                </c:pt>
                <c:pt idx="1106">
                  <c:v>24.0625</c:v>
                </c:pt>
                <c:pt idx="1107">
                  <c:v>24.083333333335759</c:v>
                </c:pt>
                <c:pt idx="1108">
                  <c:v>24.104166666664241</c:v>
                </c:pt>
                <c:pt idx="1109">
                  <c:v>24.125</c:v>
                </c:pt>
                <c:pt idx="1110">
                  <c:v>24.145833333335759</c:v>
                </c:pt>
                <c:pt idx="1111">
                  <c:v>24.166666666664241</c:v>
                </c:pt>
                <c:pt idx="1112">
                  <c:v>24.1875</c:v>
                </c:pt>
                <c:pt idx="1113">
                  <c:v>24.208333333335759</c:v>
                </c:pt>
                <c:pt idx="1114">
                  <c:v>24.229166666664241</c:v>
                </c:pt>
                <c:pt idx="1115">
                  <c:v>24.25</c:v>
                </c:pt>
                <c:pt idx="1116">
                  <c:v>24.270833333335759</c:v>
                </c:pt>
                <c:pt idx="1117">
                  <c:v>24.291666666664241</c:v>
                </c:pt>
                <c:pt idx="1118">
                  <c:v>24.3125</c:v>
                </c:pt>
                <c:pt idx="1119">
                  <c:v>24.333333333335759</c:v>
                </c:pt>
                <c:pt idx="1120">
                  <c:v>24.354166666664241</c:v>
                </c:pt>
                <c:pt idx="1121">
                  <c:v>24.375</c:v>
                </c:pt>
                <c:pt idx="1122">
                  <c:v>24.395833333335759</c:v>
                </c:pt>
                <c:pt idx="1123">
                  <c:v>24.416666666664241</c:v>
                </c:pt>
                <c:pt idx="1124">
                  <c:v>24.4375</c:v>
                </c:pt>
                <c:pt idx="1125">
                  <c:v>24.458333333335759</c:v>
                </c:pt>
                <c:pt idx="1126">
                  <c:v>24.479166666664241</c:v>
                </c:pt>
                <c:pt idx="1127">
                  <c:v>24.5</c:v>
                </c:pt>
                <c:pt idx="1128">
                  <c:v>24.520833333335759</c:v>
                </c:pt>
                <c:pt idx="1129">
                  <c:v>24.541666666664241</c:v>
                </c:pt>
                <c:pt idx="1130">
                  <c:v>24.5625</c:v>
                </c:pt>
                <c:pt idx="1131">
                  <c:v>24.583333333335759</c:v>
                </c:pt>
                <c:pt idx="1132">
                  <c:v>24.604166666664241</c:v>
                </c:pt>
                <c:pt idx="1133">
                  <c:v>24.625</c:v>
                </c:pt>
                <c:pt idx="1134">
                  <c:v>24.645833333335759</c:v>
                </c:pt>
                <c:pt idx="1135">
                  <c:v>24.666666666664241</c:v>
                </c:pt>
                <c:pt idx="1136">
                  <c:v>24.6875</c:v>
                </c:pt>
                <c:pt idx="1137">
                  <c:v>24.708333333335759</c:v>
                </c:pt>
                <c:pt idx="1138">
                  <c:v>24.729166666664241</c:v>
                </c:pt>
                <c:pt idx="1139">
                  <c:v>24.75</c:v>
                </c:pt>
                <c:pt idx="1140">
                  <c:v>24.770833333335759</c:v>
                </c:pt>
                <c:pt idx="1141">
                  <c:v>24.791666666664241</c:v>
                </c:pt>
                <c:pt idx="1142">
                  <c:v>24.8125</c:v>
                </c:pt>
                <c:pt idx="1143">
                  <c:v>24.833333333335759</c:v>
                </c:pt>
                <c:pt idx="1144">
                  <c:v>24.854166666664241</c:v>
                </c:pt>
                <c:pt idx="1145">
                  <c:v>24.875</c:v>
                </c:pt>
                <c:pt idx="1146">
                  <c:v>24.895833333335759</c:v>
                </c:pt>
                <c:pt idx="1147">
                  <c:v>24.916666666664241</c:v>
                </c:pt>
                <c:pt idx="1148">
                  <c:v>24.9375</c:v>
                </c:pt>
                <c:pt idx="1149">
                  <c:v>24.958333333335759</c:v>
                </c:pt>
                <c:pt idx="1150">
                  <c:v>24.979166666664241</c:v>
                </c:pt>
                <c:pt idx="1151">
                  <c:v>25</c:v>
                </c:pt>
                <c:pt idx="1152">
                  <c:v>25.020833333335759</c:v>
                </c:pt>
                <c:pt idx="1153">
                  <c:v>25.041666666664241</c:v>
                </c:pt>
                <c:pt idx="1154">
                  <c:v>25.0625</c:v>
                </c:pt>
                <c:pt idx="1155">
                  <c:v>25.083333333335759</c:v>
                </c:pt>
                <c:pt idx="1156">
                  <c:v>25.104166666664241</c:v>
                </c:pt>
                <c:pt idx="1157">
                  <c:v>25.125</c:v>
                </c:pt>
                <c:pt idx="1158">
                  <c:v>25.145833333335759</c:v>
                </c:pt>
                <c:pt idx="1159">
                  <c:v>25.166666666664241</c:v>
                </c:pt>
                <c:pt idx="1160">
                  <c:v>25.1875</c:v>
                </c:pt>
                <c:pt idx="1161">
                  <c:v>25.208333333335759</c:v>
                </c:pt>
                <c:pt idx="1162">
                  <c:v>25.229166666664241</c:v>
                </c:pt>
                <c:pt idx="1163">
                  <c:v>25.25</c:v>
                </c:pt>
                <c:pt idx="1164">
                  <c:v>25.270833333335759</c:v>
                </c:pt>
                <c:pt idx="1165">
                  <c:v>25.291666666664241</c:v>
                </c:pt>
                <c:pt idx="1166">
                  <c:v>25.3125</c:v>
                </c:pt>
                <c:pt idx="1167">
                  <c:v>25.333333333335759</c:v>
                </c:pt>
                <c:pt idx="1168">
                  <c:v>25.354166666664241</c:v>
                </c:pt>
                <c:pt idx="1169">
                  <c:v>25.375</c:v>
                </c:pt>
                <c:pt idx="1170">
                  <c:v>25.395833333335759</c:v>
                </c:pt>
                <c:pt idx="1171">
                  <c:v>25.416666666664241</c:v>
                </c:pt>
                <c:pt idx="1172">
                  <c:v>25.4375</c:v>
                </c:pt>
                <c:pt idx="1173">
                  <c:v>25.458333333335759</c:v>
                </c:pt>
                <c:pt idx="1174">
                  <c:v>25.479166666664241</c:v>
                </c:pt>
                <c:pt idx="1175">
                  <c:v>25.5</c:v>
                </c:pt>
                <c:pt idx="1176">
                  <c:v>25.520833333335759</c:v>
                </c:pt>
                <c:pt idx="1177">
                  <c:v>25.541666666664241</c:v>
                </c:pt>
                <c:pt idx="1178">
                  <c:v>25.5625</c:v>
                </c:pt>
                <c:pt idx="1179">
                  <c:v>25.583333333335759</c:v>
                </c:pt>
                <c:pt idx="1180">
                  <c:v>25.604166666664241</c:v>
                </c:pt>
                <c:pt idx="1181">
                  <c:v>25.625</c:v>
                </c:pt>
                <c:pt idx="1182">
                  <c:v>25.645833333335759</c:v>
                </c:pt>
                <c:pt idx="1183">
                  <c:v>25.666666666664241</c:v>
                </c:pt>
                <c:pt idx="1184">
                  <c:v>25.6875</c:v>
                </c:pt>
                <c:pt idx="1185">
                  <c:v>25.708333333335759</c:v>
                </c:pt>
                <c:pt idx="1186">
                  <c:v>25.729166666664241</c:v>
                </c:pt>
                <c:pt idx="1187">
                  <c:v>25.75</c:v>
                </c:pt>
                <c:pt idx="1188">
                  <c:v>25.770833333335759</c:v>
                </c:pt>
                <c:pt idx="1189">
                  <c:v>25.791666666664241</c:v>
                </c:pt>
                <c:pt idx="1190">
                  <c:v>25.8125</c:v>
                </c:pt>
                <c:pt idx="1191">
                  <c:v>25.833333333335759</c:v>
                </c:pt>
                <c:pt idx="1192">
                  <c:v>25.854166666664241</c:v>
                </c:pt>
                <c:pt idx="1193">
                  <c:v>25.875</c:v>
                </c:pt>
                <c:pt idx="1194">
                  <c:v>25.895833333335759</c:v>
                </c:pt>
                <c:pt idx="1195">
                  <c:v>25.916666666664241</c:v>
                </c:pt>
                <c:pt idx="1196">
                  <c:v>25.9375</c:v>
                </c:pt>
                <c:pt idx="1197">
                  <c:v>25.958333333335759</c:v>
                </c:pt>
                <c:pt idx="1198">
                  <c:v>25.979166666664241</c:v>
                </c:pt>
                <c:pt idx="1199">
                  <c:v>26</c:v>
                </c:pt>
                <c:pt idx="1200">
                  <c:v>26.020833333335759</c:v>
                </c:pt>
                <c:pt idx="1201">
                  <c:v>26.041666666664241</c:v>
                </c:pt>
                <c:pt idx="1202">
                  <c:v>26.0625</c:v>
                </c:pt>
                <c:pt idx="1203">
                  <c:v>26.083333333335759</c:v>
                </c:pt>
                <c:pt idx="1204">
                  <c:v>26.104166666664241</c:v>
                </c:pt>
                <c:pt idx="1205">
                  <c:v>26.125</c:v>
                </c:pt>
                <c:pt idx="1206">
                  <c:v>26.145833333335759</c:v>
                </c:pt>
                <c:pt idx="1207">
                  <c:v>26.166666666664241</c:v>
                </c:pt>
                <c:pt idx="1208">
                  <c:v>26.1875</c:v>
                </c:pt>
                <c:pt idx="1209">
                  <c:v>26.208333333335759</c:v>
                </c:pt>
                <c:pt idx="1210">
                  <c:v>26.229166666664241</c:v>
                </c:pt>
                <c:pt idx="1211">
                  <c:v>26.25</c:v>
                </c:pt>
                <c:pt idx="1212">
                  <c:v>26.270833333335759</c:v>
                </c:pt>
                <c:pt idx="1213">
                  <c:v>26.291666666664241</c:v>
                </c:pt>
                <c:pt idx="1214">
                  <c:v>26.3125</c:v>
                </c:pt>
                <c:pt idx="1215">
                  <c:v>26.333333333335759</c:v>
                </c:pt>
                <c:pt idx="1216">
                  <c:v>26.354166666664241</c:v>
                </c:pt>
                <c:pt idx="1217">
                  <c:v>26.375</c:v>
                </c:pt>
                <c:pt idx="1218">
                  <c:v>26.395833333335759</c:v>
                </c:pt>
                <c:pt idx="1219">
                  <c:v>26.416666666664241</c:v>
                </c:pt>
                <c:pt idx="1220">
                  <c:v>26.4375</c:v>
                </c:pt>
                <c:pt idx="1221">
                  <c:v>26.458333333335759</c:v>
                </c:pt>
                <c:pt idx="1222">
                  <c:v>26.479166666664241</c:v>
                </c:pt>
                <c:pt idx="1223">
                  <c:v>26.5</c:v>
                </c:pt>
                <c:pt idx="1224">
                  <c:v>26.520833333335759</c:v>
                </c:pt>
                <c:pt idx="1225">
                  <c:v>26.541666666664241</c:v>
                </c:pt>
                <c:pt idx="1226">
                  <c:v>26.5625</c:v>
                </c:pt>
                <c:pt idx="1227">
                  <c:v>26.583333333335759</c:v>
                </c:pt>
                <c:pt idx="1228">
                  <c:v>26.604166666664241</c:v>
                </c:pt>
                <c:pt idx="1229">
                  <c:v>26.625</c:v>
                </c:pt>
                <c:pt idx="1230">
                  <c:v>26.645833333335759</c:v>
                </c:pt>
                <c:pt idx="1231">
                  <c:v>26.666666666664241</c:v>
                </c:pt>
                <c:pt idx="1232">
                  <c:v>26.6875</c:v>
                </c:pt>
                <c:pt idx="1233">
                  <c:v>26.708333333335759</c:v>
                </c:pt>
                <c:pt idx="1234">
                  <c:v>26.729166666664241</c:v>
                </c:pt>
                <c:pt idx="1235">
                  <c:v>26.75</c:v>
                </c:pt>
                <c:pt idx="1236">
                  <c:v>26.770833333335759</c:v>
                </c:pt>
                <c:pt idx="1237">
                  <c:v>26.791666666664241</c:v>
                </c:pt>
                <c:pt idx="1238">
                  <c:v>26.8125</c:v>
                </c:pt>
                <c:pt idx="1239">
                  <c:v>26.833333333335759</c:v>
                </c:pt>
                <c:pt idx="1240">
                  <c:v>26.854166666664241</c:v>
                </c:pt>
                <c:pt idx="1241">
                  <c:v>26.875</c:v>
                </c:pt>
                <c:pt idx="1242">
                  <c:v>26.895833333335759</c:v>
                </c:pt>
                <c:pt idx="1243">
                  <c:v>26.916666666664241</c:v>
                </c:pt>
                <c:pt idx="1244">
                  <c:v>26.9375</c:v>
                </c:pt>
                <c:pt idx="1245">
                  <c:v>26.958333333335759</c:v>
                </c:pt>
                <c:pt idx="1246">
                  <c:v>26.979166666664241</c:v>
                </c:pt>
                <c:pt idx="1247">
                  <c:v>27</c:v>
                </c:pt>
                <c:pt idx="1248">
                  <c:v>27.020833333335759</c:v>
                </c:pt>
                <c:pt idx="1249">
                  <c:v>27.041666666664241</c:v>
                </c:pt>
                <c:pt idx="1250">
                  <c:v>27.0625</c:v>
                </c:pt>
                <c:pt idx="1251">
                  <c:v>27.083333333335759</c:v>
                </c:pt>
                <c:pt idx="1252">
                  <c:v>27.104166666664241</c:v>
                </c:pt>
                <c:pt idx="1253">
                  <c:v>27.125</c:v>
                </c:pt>
                <c:pt idx="1254">
                  <c:v>27.145833333335759</c:v>
                </c:pt>
                <c:pt idx="1255">
                  <c:v>27.166666666664241</c:v>
                </c:pt>
                <c:pt idx="1256">
                  <c:v>27.1875</c:v>
                </c:pt>
                <c:pt idx="1257">
                  <c:v>27.208333333335759</c:v>
                </c:pt>
                <c:pt idx="1258">
                  <c:v>27.229166666664241</c:v>
                </c:pt>
                <c:pt idx="1259">
                  <c:v>27.25</c:v>
                </c:pt>
                <c:pt idx="1260">
                  <c:v>27.270833333335759</c:v>
                </c:pt>
                <c:pt idx="1261">
                  <c:v>27.291666666664241</c:v>
                </c:pt>
                <c:pt idx="1262">
                  <c:v>27.3125</c:v>
                </c:pt>
                <c:pt idx="1263">
                  <c:v>27.333333333335759</c:v>
                </c:pt>
                <c:pt idx="1264">
                  <c:v>27.354166666664241</c:v>
                </c:pt>
                <c:pt idx="1265">
                  <c:v>27.375</c:v>
                </c:pt>
                <c:pt idx="1266">
                  <c:v>27.395833333335759</c:v>
                </c:pt>
                <c:pt idx="1267">
                  <c:v>27.416666666664241</c:v>
                </c:pt>
                <c:pt idx="1268">
                  <c:v>27.4375</c:v>
                </c:pt>
                <c:pt idx="1269">
                  <c:v>27.458333333335759</c:v>
                </c:pt>
                <c:pt idx="1270">
                  <c:v>27.479166666664241</c:v>
                </c:pt>
                <c:pt idx="1271">
                  <c:v>27.5</c:v>
                </c:pt>
                <c:pt idx="1272">
                  <c:v>27.520833333335759</c:v>
                </c:pt>
                <c:pt idx="1273">
                  <c:v>27.541666666664241</c:v>
                </c:pt>
                <c:pt idx="1274">
                  <c:v>27.5625</c:v>
                </c:pt>
                <c:pt idx="1275">
                  <c:v>27.583333333335759</c:v>
                </c:pt>
                <c:pt idx="1276">
                  <c:v>27.604166666664241</c:v>
                </c:pt>
                <c:pt idx="1277">
                  <c:v>27.625</c:v>
                </c:pt>
                <c:pt idx="1278">
                  <c:v>27.645833333335759</c:v>
                </c:pt>
                <c:pt idx="1279">
                  <c:v>27.666666666664241</c:v>
                </c:pt>
                <c:pt idx="1280">
                  <c:v>27.6875</c:v>
                </c:pt>
                <c:pt idx="1281">
                  <c:v>27.708333333335759</c:v>
                </c:pt>
                <c:pt idx="1282">
                  <c:v>27.729166666664241</c:v>
                </c:pt>
                <c:pt idx="1283">
                  <c:v>27.75</c:v>
                </c:pt>
                <c:pt idx="1284">
                  <c:v>27.770833333335759</c:v>
                </c:pt>
                <c:pt idx="1285">
                  <c:v>27.791666666664241</c:v>
                </c:pt>
                <c:pt idx="1286">
                  <c:v>27.8125</c:v>
                </c:pt>
                <c:pt idx="1287">
                  <c:v>27.833333333335759</c:v>
                </c:pt>
                <c:pt idx="1288">
                  <c:v>27.854166666664241</c:v>
                </c:pt>
                <c:pt idx="1289">
                  <c:v>27.875</c:v>
                </c:pt>
                <c:pt idx="1290">
                  <c:v>27.895833333335759</c:v>
                </c:pt>
                <c:pt idx="1291">
                  <c:v>27.916666666664241</c:v>
                </c:pt>
                <c:pt idx="1292">
                  <c:v>27.9375</c:v>
                </c:pt>
                <c:pt idx="1293">
                  <c:v>27.958333333335759</c:v>
                </c:pt>
                <c:pt idx="1294">
                  <c:v>27.979166666664241</c:v>
                </c:pt>
                <c:pt idx="1295">
                  <c:v>28</c:v>
                </c:pt>
                <c:pt idx="1296">
                  <c:v>28.020833333335759</c:v>
                </c:pt>
                <c:pt idx="1297">
                  <c:v>28.041666666664241</c:v>
                </c:pt>
                <c:pt idx="1298">
                  <c:v>28.0625</c:v>
                </c:pt>
                <c:pt idx="1299">
                  <c:v>28.083333333335759</c:v>
                </c:pt>
                <c:pt idx="1300">
                  <c:v>28.104166666664241</c:v>
                </c:pt>
                <c:pt idx="1301">
                  <c:v>28.125</c:v>
                </c:pt>
                <c:pt idx="1302">
                  <c:v>28.145833333335759</c:v>
                </c:pt>
                <c:pt idx="1303">
                  <c:v>28.166666666664241</c:v>
                </c:pt>
                <c:pt idx="1304">
                  <c:v>28.1875</c:v>
                </c:pt>
                <c:pt idx="1305">
                  <c:v>28.208333333335759</c:v>
                </c:pt>
                <c:pt idx="1306">
                  <c:v>28.229166666664241</c:v>
                </c:pt>
                <c:pt idx="1307">
                  <c:v>28.25</c:v>
                </c:pt>
                <c:pt idx="1308">
                  <c:v>28.270833333335759</c:v>
                </c:pt>
                <c:pt idx="1309">
                  <c:v>28.291666666664241</c:v>
                </c:pt>
                <c:pt idx="1310">
                  <c:v>28.3125</c:v>
                </c:pt>
                <c:pt idx="1311">
                  <c:v>28.333333333335759</c:v>
                </c:pt>
                <c:pt idx="1312">
                  <c:v>28.354166666664241</c:v>
                </c:pt>
                <c:pt idx="1313">
                  <c:v>28.375</c:v>
                </c:pt>
                <c:pt idx="1314">
                  <c:v>28.395833333335759</c:v>
                </c:pt>
                <c:pt idx="1315">
                  <c:v>28.416666666664241</c:v>
                </c:pt>
                <c:pt idx="1316">
                  <c:v>28.4375</c:v>
                </c:pt>
                <c:pt idx="1317">
                  <c:v>28.458333333335759</c:v>
                </c:pt>
                <c:pt idx="1318">
                  <c:v>28.479166666664241</c:v>
                </c:pt>
                <c:pt idx="1319">
                  <c:v>28.5</c:v>
                </c:pt>
                <c:pt idx="1320">
                  <c:v>28.520833333335759</c:v>
                </c:pt>
                <c:pt idx="1321">
                  <c:v>28.541666666664241</c:v>
                </c:pt>
                <c:pt idx="1322">
                  <c:v>28.5625</c:v>
                </c:pt>
                <c:pt idx="1323">
                  <c:v>28.583333333335759</c:v>
                </c:pt>
                <c:pt idx="1324">
                  <c:v>28.604166666664241</c:v>
                </c:pt>
                <c:pt idx="1325">
                  <c:v>28.625</c:v>
                </c:pt>
                <c:pt idx="1326">
                  <c:v>28.645833333335759</c:v>
                </c:pt>
                <c:pt idx="1327">
                  <c:v>28.666666666664241</c:v>
                </c:pt>
                <c:pt idx="1328">
                  <c:v>28.6875</c:v>
                </c:pt>
                <c:pt idx="1329">
                  <c:v>28.708333333335759</c:v>
                </c:pt>
                <c:pt idx="1330">
                  <c:v>28.729166666664241</c:v>
                </c:pt>
                <c:pt idx="1331">
                  <c:v>28.75</c:v>
                </c:pt>
                <c:pt idx="1332">
                  <c:v>28.770833333335759</c:v>
                </c:pt>
                <c:pt idx="1333">
                  <c:v>28.791666666664241</c:v>
                </c:pt>
                <c:pt idx="1334">
                  <c:v>28.8125</c:v>
                </c:pt>
                <c:pt idx="1335">
                  <c:v>28.833333333335759</c:v>
                </c:pt>
                <c:pt idx="1336">
                  <c:v>28.854166666664241</c:v>
                </c:pt>
                <c:pt idx="1337">
                  <c:v>28.875</c:v>
                </c:pt>
                <c:pt idx="1338">
                  <c:v>28.895833333335759</c:v>
                </c:pt>
                <c:pt idx="1339">
                  <c:v>28.916666666664241</c:v>
                </c:pt>
                <c:pt idx="1340">
                  <c:v>28.9375</c:v>
                </c:pt>
                <c:pt idx="1341">
                  <c:v>28.958333333335759</c:v>
                </c:pt>
                <c:pt idx="1342">
                  <c:v>28.979166666664241</c:v>
                </c:pt>
                <c:pt idx="1343">
                  <c:v>29</c:v>
                </c:pt>
                <c:pt idx="1344">
                  <c:v>29.020833333335759</c:v>
                </c:pt>
                <c:pt idx="1345">
                  <c:v>29.041666666664241</c:v>
                </c:pt>
                <c:pt idx="1346">
                  <c:v>29.0625</c:v>
                </c:pt>
                <c:pt idx="1347">
                  <c:v>29.083333333335759</c:v>
                </c:pt>
                <c:pt idx="1348">
                  <c:v>29.104166666664241</c:v>
                </c:pt>
                <c:pt idx="1349">
                  <c:v>29.125</c:v>
                </c:pt>
                <c:pt idx="1350">
                  <c:v>29.145833333335759</c:v>
                </c:pt>
                <c:pt idx="1351">
                  <c:v>29.166666666664241</c:v>
                </c:pt>
                <c:pt idx="1352">
                  <c:v>29.1875</c:v>
                </c:pt>
                <c:pt idx="1353">
                  <c:v>29.208333333335759</c:v>
                </c:pt>
                <c:pt idx="1354">
                  <c:v>29.229166666664241</c:v>
                </c:pt>
                <c:pt idx="1355">
                  <c:v>29.25</c:v>
                </c:pt>
                <c:pt idx="1356">
                  <c:v>29.270833333335759</c:v>
                </c:pt>
                <c:pt idx="1357">
                  <c:v>29.291666666664241</c:v>
                </c:pt>
                <c:pt idx="1358">
                  <c:v>29.3125</c:v>
                </c:pt>
                <c:pt idx="1359">
                  <c:v>29.333333333335759</c:v>
                </c:pt>
                <c:pt idx="1360">
                  <c:v>29.354166666664241</c:v>
                </c:pt>
                <c:pt idx="1361">
                  <c:v>29.375</c:v>
                </c:pt>
                <c:pt idx="1362">
                  <c:v>29.395833333335759</c:v>
                </c:pt>
                <c:pt idx="1363">
                  <c:v>29.416666666664241</c:v>
                </c:pt>
                <c:pt idx="1364">
                  <c:v>29.4375</c:v>
                </c:pt>
                <c:pt idx="1365">
                  <c:v>29.458333333335759</c:v>
                </c:pt>
                <c:pt idx="1366">
                  <c:v>29.479166666664241</c:v>
                </c:pt>
                <c:pt idx="1367">
                  <c:v>29.5</c:v>
                </c:pt>
                <c:pt idx="1368">
                  <c:v>29.520833333335759</c:v>
                </c:pt>
                <c:pt idx="1369">
                  <c:v>29.541666666664241</c:v>
                </c:pt>
                <c:pt idx="1370">
                  <c:v>29.5625</c:v>
                </c:pt>
                <c:pt idx="1371">
                  <c:v>29.583333333335759</c:v>
                </c:pt>
                <c:pt idx="1372">
                  <c:v>29.604166666664241</c:v>
                </c:pt>
                <c:pt idx="1373">
                  <c:v>29.625</c:v>
                </c:pt>
                <c:pt idx="1374">
                  <c:v>29.645833333335759</c:v>
                </c:pt>
                <c:pt idx="1375">
                  <c:v>29.666666666664241</c:v>
                </c:pt>
                <c:pt idx="1376">
                  <c:v>29.6875</c:v>
                </c:pt>
                <c:pt idx="1377">
                  <c:v>29.708333333335759</c:v>
                </c:pt>
                <c:pt idx="1378">
                  <c:v>29.729166666664241</c:v>
                </c:pt>
                <c:pt idx="1379">
                  <c:v>29.75</c:v>
                </c:pt>
                <c:pt idx="1380">
                  <c:v>29.770833333335759</c:v>
                </c:pt>
                <c:pt idx="1381">
                  <c:v>29.791666666664241</c:v>
                </c:pt>
                <c:pt idx="1382">
                  <c:v>29.8125</c:v>
                </c:pt>
                <c:pt idx="1383">
                  <c:v>29.833333333335759</c:v>
                </c:pt>
                <c:pt idx="1384">
                  <c:v>29.854166666664241</c:v>
                </c:pt>
                <c:pt idx="1385">
                  <c:v>29.875</c:v>
                </c:pt>
                <c:pt idx="1386">
                  <c:v>29.895833333335759</c:v>
                </c:pt>
                <c:pt idx="1387">
                  <c:v>29.916666666664241</c:v>
                </c:pt>
                <c:pt idx="1388">
                  <c:v>29.9375</c:v>
                </c:pt>
                <c:pt idx="1389">
                  <c:v>29.958333333335759</c:v>
                </c:pt>
                <c:pt idx="1390">
                  <c:v>29.979166666664241</c:v>
                </c:pt>
                <c:pt idx="1391">
                  <c:v>30</c:v>
                </c:pt>
                <c:pt idx="1392">
                  <c:v>30.020833333335759</c:v>
                </c:pt>
                <c:pt idx="1393">
                  <c:v>30.041666666664241</c:v>
                </c:pt>
                <c:pt idx="1394">
                  <c:v>30.0625</c:v>
                </c:pt>
                <c:pt idx="1395">
                  <c:v>30.083333333335759</c:v>
                </c:pt>
                <c:pt idx="1396">
                  <c:v>30.104166666664241</c:v>
                </c:pt>
                <c:pt idx="1397">
                  <c:v>30.125</c:v>
                </c:pt>
                <c:pt idx="1398">
                  <c:v>30.145833333335759</c:v>
                </c:pt>
                <c:pt idx="1399">
                  <c:v>30.166666666664241</c:v>
                </c:pt>
                <c:pt idx="1400">
                  <c:v>30.1875</c:v>
                </c:pt>
                <c:pt idx="1401">
                  <c:v>30.208333333335759</c:v>
                </c:pt>
                <c:pt idx="1402">
                  <c:v>30.229166666664241</c:v>
                </c:pt>
                <c:pt idx="1403">
                  <c:v>30.25</c:v>
                </c:pt>
                <c:pt idx="1404">
                  <c:v>30.270833333335759</c:v>
                </c:pt>
                <c:pt idx="1405">
                  <c:v>30.291666666664241</c:v>
                </c:pt>
                <c:pt idx="1406">
                  <c:v>30.3125</c:v>
                </c:pt>
                <c:pt idx="1407">
                  <c:v>30.333333333335759</c:v>
                </c:pt>
                <c:pt idx="1408">
                  <c:v>30.354166666664241</c:v>
                </c:pt>
                <c:pt idx="1409">
                  <c:v>30.375</c:v>
                </c:pt>
                <c:pt idx="1410">
                  <c:v>30.395833333335759</c:v>
                </c:pt>
                <c:pt idx="1411">
                  <c:v>30.416666666664241</c:v>
                </c:pt>
                <c:pt idx="1412">
                  <c:v>30.4375</c:v>
                </c:pt>
                <c:pt idx="1413">
                  <c:v>30.458333333335759</c:v>
                </c:pt>
                <c:pt idx="1414">
                  <c:v>30.479166666664241</c:v>
                </c:pt>
                <c:pt idx="1415">
                  <c:v>30.5</c:v>
                </c:pt>
                <c:pt idx="1416">
                  <c:v>30.520833333335759</c:v>
                </c:pt>
                <c:pt idx="1417">
                  <c:v>30.541666666664241</c:v>
                </c:pt>
                <c:pt idx="1418">
                  <c:v>30.5625</c:v>
                </c:pt>
                <c:pt idx="1419">
                  <c:v>30.583333333335759</c:v>
                </c:pt>
                <c:pt idx="1420">
                  <c:v>30.604166666664241</c:v>
                </c:pt>
                <c:pt idx="1421">
                  <c:v>30.625</c:v>
                </c:pt>
              </c:numCache>
            </c:numRef>
          </c:xVal>
          <c:yVal>
            <c:numRef>
              <c:f>data!$E$2:$E$1441</c:f>
              <c:numCache>
                <c:formatCode>General</c:formatCode>
                <c:ptCount val="1440"/>
                <c:pt idx="0">
                  <c:v>1.95</c:v>
                </c:pt>
                <c:pt idx="1">
                  <c:v>1.93</c:v>
                </c:pt>
                <c:pt idx="2">
                  <c:v>1.93</c:v>
                </c:pt>
                <c:pt idx="3">
                  <c:v>1.95</c:v>
                </c:pt>
                <c:pt idx="4">
                  <c:v>1.91</c:v>
                </c:pt>
                <c:pt idx="5">
                  <c:v>1.89</c:v>
                </c:pt>
                <c:pt idx="6">
                  <c:v>1.84</c:v>
                </c:pt>
                <c:pt idx="7">
                  <c:v>1.88</c:v>
                </c:pt>
                <c:pt idx="8">
                  <c:v>1.88</c:v>
                </c:pt>
                <c:pt idx="9">
                  <c:v>1.84</c:v>
                </c:pt>
                <c:pt idx="10">
                  <c:v>1.79</c:v>
                </c:pt>
                <c:pt idx="11">
                  <c:v>1.77</c:v>
                </c:pt>
                <c:pt idx="12">
                  <c:v>1.75</c:v>
                </c:pt>
                <c:pt idx="13">
                  <c:v>1.71</c:v>
                </c:pt>
                <c:pt idx="14">
                  <c:v>1.7</c:v>
                </c:pt>
                <c:pt idx="15">
                  <c:v>1.68</c:v>
                </c:pt>
                <c:pt idx="16">
                  <c:v>1.66</c:v>
                </c:pt>
                <c:pt idx="17">
                  <c:v>1.62</c:v>
                </c:pt>
                <c:pt idx="18">
                  <c:v>1.59</c:v>
                </c:pt>
                <c:pt idx="19">
                  <c:v>1.59</c:v>
                </c:pt>
                <c:pt idx="20">
                  <c:v>1.59</c:v>
                </c:pt>
                <c:pt idx="21">
                  <c:v>1.57</c:v>
                </c:pt>
                <c:pt idx="22">
                  <c:v>1.55</c:v>
                </c:pt>
                <c:pt idx="23">
                  <c:v>1.53</c:v>
                </c:pt>
                <c:pt idx="24">
                  <c:v>1.53</c:v>
                </c:pt>
                <c:pt idx="25">
                  <c:v>1.55</c:v>
                </c:pt>
                <c:pt idx="26">
                  <c:v>1.54</c:v>
                </c:pt>
                <c:pt idx="27">
                  <c:v>1.52</c:v>
                </c:pt>
                <c:pt idx="28">
                  <c:v>1.51</c:v>
                </c:pt>
                <c:pt idx="29">
                  <c:v>1.49</c:v>
                </c:pt>
                <c:pt idx="30">
                  <c:v>1.4</c:v>
                </c:pt>
                <c:pt idx="31">
                  <c:v>1.36</c:v>
                </c:pt>
                <c:pt idx="32">
                  <c:v>1.34</c:v>
                </c:pt>
                <c:pt idx="33">
                  <c:v>1.32</c:v>
                </c:pt>
                <c:pt idx="34">
                  <c:v>1.33</c:v>
                </c:pt>
                <c:pt idx="35">
                  <c:v>1.33</c:v>
                </c:pt>
                <c:pt idx="36">
                  <c:v>1.33</c:v>
                </c:pt>
                <c:pt idx="37">
                  <c:v>1.33</c:v>
                </c:pt>
                <c:pt idx="38">
                  <c:v>1.36</c:v>
                </c:pt>
                <c:pt idx="39">
                  <c:v>1.36</c:v>
                </c:pt>
                <c:pt idx="40">
                  <c:v>1.33</c:v>
                </c:pt>
                <c:pt idx="41">
                  <c:v>1.31</c:v>
                </c:pt>
                <c:pt idx="42">
                  <c:v>1.31</c:v>
                </c:pt>
                <c:pt idx="43">
                  <c:v>1.34</c:v>
                </c:pt>
                <c:pt idx="44">
                  <c:v>1.32</c:v>
                </c:pt>
                <c:pt idx="45">
                  <c:v>1.31</c:v>
                </c:pt>
                <c:pt idx="46">
                  <c:v>1.33</c:v>
                </c:pt>
                <c:pt idx="47">
                  <c:v>1.29</c:v>
                </c:pt>
                <c:pt idx="48">
                  <c:v>1.27</c:v>
                </c:pt>
                <c:pt idx="49">
                  <c:v>1.26</c:v>
                </c:pt>
                <c:pt idx="50">
                  <c:v>1.25</c:v>
                </c:pt>
                <c:pt idx="51">
                  <c:v>1.26</c:v>
                </c:pt>
                <c:pt idx="52">
                  <c:v>1.28</c:v>
                </c:pt>
                <c:pt idx="53">
                  <c:v>1.29</c:v>
                </c:pt>
                <c:pt idx="54">
                  <c:v>1.29</c:v>
                </c:pt>
                <c:pt idx="55">
                  <c:v>1.32</c:v>
                </c:pt>
                <c:pt idx="56">
                  <c:v>1.31</c:v>
                </c:pt>
                <c:pt idx="57">
                  <c:v>1.28</c:v>
                </c:pt>
                <c:pt idx="58">
                  <c:v>1.28</c:v>
                </c:pt>
                <c:pt idx="59">
                  <c:v>1.27</c:v>
                </c:pt>
                <c:pt idx="60">
                  <c:v>1.26</c:v>
                </c:pt>
                <c:pt idx="61">
                  <c:v>1.28</c:v>
                </c:pt>
                <c:pt idx="62">
                  <c:v>1.28</c:v>
                </c:pt>
                <c:pt idx="63">
                  <c:v>1.27</c:v>
                </c:pt>
                <c:pt idx="64">
                  <c:v>1.26</c:v>
                </c:pt>
                <c:pt idx="65">
                  <c:v>1.27</c:v>
                </c:pt>
                <c:pt idx="66">
                  <c:v>1.27</c:v>
                </c:pt>
                <c:pt idx="67">
                  <c:v>1.31</c:v>
                </c:pt>
                <c:pt idx="68">
                  <c:v>1.32</c:v>
                </c:pt>
                <c:pt idx="69">
                  <c:v>1.31</c:v>
                </c:pt>
                <c:pt idx="70">
                  <c:v>1.3</c:v>
                </c:pt>
                <c:pt idx="71">
                  <c:v>1.31</c:v>
                </c:pt>
                <c:pt idx="72">
                  <c:v>1.36</c:v>
                </c:pt>
                <c:pt idx="73">
                  <c:v>1.38</c:v>
                </c:pt>
                <c:pt idx="74">
                  <c:v>1.35</c:v>
                </c:pt>
                <c:pt idx="75">
                  <c:v>1.27</c:v>
                </c:pt>
                <c:pt idx="76">
                  <c:v>1.25</c:v>
                </c:pt>
                <c:pt idx="77">
                  <c:v>1.29</c:v>
                </c:pt>
                <c:pt idx="78">
                  <c:v>1.34</c:v>
                </c:pt>
                <c:pt idx="79">
                  <c:v>1.33</c:v>
                </c:pt>
                <c:pt idx="80">
                  <c:v>1.3</c:v>
                </c:pt>
                <c:pt idx="81">
                  <c:v>1.3</c:v>
                </c:pt>
                <c:pt idx="82">
                  <c:v>1.28</c:v>
                </c:pt>
                <c:pt idx="83">
                  <c:v>1.28</c:v>
                </c:pt>
                <c:pt idx="84">
                  <c:v>1.28</c:v>
                </c:pt>
                <c:pt idx="85">
                  <c:v>1.28</c:v>
                </c:pt>
                <c:pt idx="86">
                  <c:v>1.34</c:v>
                </c:pt>
                <c:pt idx="87">
                  <c:v>1.33</c:v>
                </c:pt>
                <c:pt idx="88">
                  <c:v>1.35</c:v>
                </c:pt>
                <c:pt idx="89">
                  <c:v>1.32</c:v>
                </c:pt>
                <c:pt idx="90">
                  <c:v>1.29</c:v>
                </c:pt>
                <c:pt idx="91">
                  <c:v>1.32</c:v>
                </c:pt>
                <c:pt idx="92">
                  <c:v>1.34</c:v>
                </c:pt>
                <c:pt idx="93">
                  <c:v>1.31</c:v>
                </c:pt>
                <c:pt idx="94">
                  <c:v>1.31</c:v>
                </c:pt>
                <c:pt idx="95">
                  <c:v>1.29</c:v>
                </c:pt>
                <c:pt idx="96">
                  <c:v>1.26</c:v>
                </c:pt>
                <c:pt idx="97">
                  <c:v>1.29</c:v>
                </c:pt>
                <c:pt idx="98">
                  <c:v>1.27</c:v>
                </c:pt>
                <c:pt idx="99">
                  <c:v>1.26</c:v>
                </c:pt>
                <c:pt idx="100">
                  <c:v>1.26</c:v>
                </c:pt>
                <c:pt idx="101">
                  <c:v>1.26</c:v>
                </c:pt>
                <c:pt idx="102">
                  <c:v>1.26</c:v>
                </c:pt>
                <c:pt idx="103">
                  <c:v>1.32</c:v>
                </c:pt>
                <c:pt idx="104">
                  <c:v>1.33</c:v>
                </c:pt>
                <c:pt idx="105">
                  <c:v>1.31</c:v>
                </c:pt>
                <c:pt idx="106">
                  <c:v>1.31</c:v>
                </c:pt>
                <c:pt idx="107">
                  <c:v>1.32</c:v>
                </c:pt>
                <c:pt idx="108">
                  <c:v>1.3</c:v>
                </c:pt>
                <c:pt idx="109">
                  <c:v>1.29</c:v>
                </c:pt>
                <c:pt idx="110">
                  <c:v>1.25</c:v>
                </c:pt>
                <c:pt idx="111">
                  <c:v>1.24</c:v>
                </c:pt>
                <c:pt idx="112">
                  <c:v>1.26</c:v>
                </c:pt>
                <c:pt idx="113">
                  <c:v>1.26</c:v>
                </c:pt>
                <c:pt idx="114">
                  <c:v>1.26</c:v>
                </c:pt>
                <c:pt idx="115">
                  <c:v>1.28</c:v>
                </c:pt>
                <c:pt idx="116">
                  <c:v>1.27</c:v>
                </c:pt>
                <c:pt idx="117">
                  <c:v>1.26</c:v>
                </c:pt>
                <c:pt idx="118">
                  <c:v>1.26</c:v>
                </c:pt>
                <c:pt idx="119">
                  <c:v>1.26</c:v>
                </c:pt>
                <c:pt idx="120">
                  <c:v>1.29</c:v>
                </c:pt>
                <c:pt idx="121">
                  <c:v>1.3</c:v>
                </c:pt>
                <c:pt idx="122">
                  <c:v>1.27</c:v>
                </c:pt>
                <c:pt idx="123">
                  <c:v>1.26</c:v>
                </c:pt>
                <c:pt idx="124">
                  <c:v>1.26</c:v>
                </c:pt>
                <c:pt idx="125">
                  <c:v>1.28</c:v>
                </c:pt>
                <c:pt idx="126">
                  <c:v>1.26</c:v>
                </c:pt>
                <c:pt idx="127">
                  <c:v>1.27</c:v>
                </c:pt>
                <c:pt idx="128">
                  <c:v>1.26</c:v>
                </c:pt>
                <c:pt idx="129">
                  <c:v>1.21</c:v>
                </c:pt>
                <c:pt idx="130">
                  <c:v>1.2</c:v>
                </c:pt>
                <c:pt idx="131">
                  <c:v>1.19</c:v>
                </c:pt>
                <c:pt idx="132">
                  <c:v>1.19</c:v>
                </c:pt>
                <c:pt idx="133">
                  <c:v>1.2</c:v>
                </c:pt>
                <c:pt idx="134">
                  <c:v>1.22</c:v>
                </c:pt>
                <c:pt idx="135">
                  <c:v>1.17</c:v>
                </c:pt>
                <c:pt idx="136">
                  <c:v>1.1399999999999999</c:v>
                </c:pt>
                <c:pt idx="137">
                  <c:v>1.1200000000000001</c:v>
                </c:pt>
                <c:pt idx="138">
                  <c:v>1.17</c:v>
                </c:pt>
                <c:pt idx="139">
                  <c:v>1.18</c:v>
                </c:pt>
                <c:pt idx="140">
                  <c:v>1.1599999999999999</c:v>
                </c:pt>
                <c:pt idx="141">
                  <c:v>1.18</c:v>
                </c:pt>
                <c:pt idx="142">
                  <c:v>1.1599999999999999</c:v>
                </c:pt>
                <c:pt idx="143">
                  <c:v>1.1599999999999999</c:v>
                </c:pt>
                <c:pt idx="144">
                  <c:v>1.1100000000000001</c:v>
                </c:pt>
                <c:pt idx="145">
                  <c:v>1.1100000000000001</c:v>
                </c:pt>
                <c:pt idx="146">
                  <c:v>1.1100000000000001</c:v>
                </c:pt>
                <c:pt idx="147">
                  <c:v>1.1200000000000001</c:v>
                </c:pt>
                <c:pt idx="148">
                  <c:v>1.1100000000000001</c:v>
                </c:pt>
                <c:pt idx="149">
                  <c:v>1.1000000000000001</c:v>
                </c:pt>
                <c:pt idx="150">
                  <c:v>1.1200000000000001</c:v>
                </c:pt>
                <c:pt idx="151">
                  <c:v>1.17</c:v>
                </c:pt>
                <c:pt idx="152">
                  <c:v>1.21</c:v>
                </c:pt>
                <c:pt idx="153">
                  <c:v>1.19</c:v>
                </c:pt>
                <c:pt idx="154">
                  <c:v>1.19</c:v>
                </c:pt>
                <c:pt idx="155">
                  <c:v>1.22</c:v>
                </c:pt>
                <c:pt idx="156">
                  <c:v>1.18</c:v>
                </c:pt>
                <c:pt idx="157">
                  <c:v>1.19</c:v>
                </c:pt>
                <c:pt idx="158">
                  <c:v>1.2</c:v>
                </c:pt>
                <c:pt idx="159">
                  <c:v>1.1599999999999999</c:v>
                </c:pt>
                <c:pt idx="160">
                  <c:v>1.1299999999999999</c:v>
                </c:pt>
                <c:pt idx="161">
                  <c:v>1.1200000000000001</c:v>
                </c:pt>
                <c:pt idx="162">
                  <c:v>1.1200000000000001</c:v>
                </c:pt>
                <c:pt idx="163">
                  <c:v>1.1499999999999999</c:v>
                </c:pt>
                <c:pt idx="164">
                  <c:v>1.1499999999999999</c:v>
                </c:pt>
                <c:pt idx="165">
                  <c:v>1.1299999999999999</c:v>
                </c:pt>
                <c:pt idx="166">
                  <c:v>1.1000000000000001</c:v>
                </c:pt>
                <c:pt idx="167">
                  <c:v>1.1200000000000001</c:v>
                </c:pt>
                <c:pt idx="168">
                  <c:v>1.1100000000000001</c:v>
                </c:pt>
                <c:pt idx="169">
                  <c:v>1.1200000000000001</c:v>
                </c:pt>
                <c:pt idx="170">
                  <c:v>1.1000000000000001</c:v>
                </c:pt>
                <c:pt idx="171">
                  <c:v>1.0900000000000001</c:v>
                </c:pt>
                <c:pt idx="172">
                  <c:v>1.0900000000000001</c:v>
                </c:pt>
                <c:pt idx="173">
                  <c:v>1.0900000000000001</c:v>
                </c:pt>
                <c:pt idx="174">
                  <c:v>1.06</c:v>
                </c:pt>
                <c:pt idx="175">
                  <c:v>1.08</c:v>
                </c:pt>
                <c:pt idx="176">
                  <c:v>1.08</c:v>
                </c:pt>
                <c:pt idx="177">
                  <c:v>1.08</c:v>
                </c:pt>
                <c:pt idx="178">
                  <c:v>1.1000000000000001</c:v>
                </c:pt>
                <c:pt idx="179">
                  <c:v>1.1200000000000001</c:v>
                </c:pt>
                <c:pt idx="180">
                  <c:v>1.08</c:v>
                </c:pt>
                <c:pt idx="181">
                  <c:v>1.07</c:v>
                </c:pt>
                <c:pt idx="182">
                  <c:v>1.1100000000000001</c:v>
                </c:pt>
                <c:pt idx="183">
                  <c:v>1.1299999999999999</c:v>
                </c:pt>
                <c:pt idx="184">
                  <c:v>1.1200000000000001</c:v>
                </c:pt>
                <c:pt idx="185">
                  <c:v>1.1000000000000001</c:v>
                </c:pt>
                <c:pt idx="186">
                  <c:v>1.0900000000000001</c:v>
                </c:pt>
                <c:pt idx="187">
                  <c:v>1.07</c:v>
                </c:pt>
                <c:pt idx="188">
                  <c:v>1.07</c:v>
                </c:pt>
                <c:pt idx="189">
                  <c:v>1.07</c:v>
                </c:pt>
                <c:pt idx="190">
                  <c:v>1.1000000000000001</c:v>
                </c:pt>
                <c:pt idx="191">
                  <c:v>1.07</c:v>
                </c:pt>
                <c:pt idx="192">
                  <c:v>1.07</c:v>
                </c:pt>
                <c:pt idx="193">
                  <c:v>1.05</c:v>
                </c:pt>
                <c:pt idx="194">
                  <c:v>1.04</c:v>
                </c:pt>
                <c:pt idx="195">
                  <c:v>1.04</c:v>
                </c:pt>
                <c:pt idx="196">
                  <c:v>1.06</c:v>
                </c:pt>
                <c:pt idx="197">
                  <c:v>1.01</c:v>
                </c:pt>
                <c:pt idx="198">
                  <c:v>1.03</c:v>
                </c:pt>
                <c:pt idx="199">
                  <c:v>1.07</c:v>
                </c:pt>
                <c:pt idx="200">
                  <c:v>1.06</c:v>
                </c:pt>
                <c:pt idx="201">
                  <c:v>1.06</c:v>
                </c:pt>
                <c:pt idx="202">
                  <c:v>1.1000000000000001</c:v>
                </c:pt>
                <c:pt idx="203">
                  <c:v>1.0900000000000001</c:v>
                </c:pt>
                <c:pt idx="204">
                  <c:v>1.1100000000000001</c:v>
                </c:pt>
                <c:pt idx="205">
                  <c:v>1.1100000000000001</c:v>
                </c:pt>
                <c:pt idx="206">
                  <c:v>1.1200000000000001</c:v>
                </c:pt>
                <c:pt idx="207">
                  <c:v>1.08</c:v>
                </c:pt>
                <c:pt idx="208">
                  <c:v>1.08</c:v>
                </c:pt>
                <c:pt idx="209">
                  <c:v>1.0900000000000001</c:v>
                </c:pt>
                <c:pt idx="210">
                  <c:v>1.08</c:v>
                </c:pt>
                <c:pt idx="211">
                  <c:v>1.0900000000000001</c:v>
                </c:pt>
                <c:pt idx="212">
                  <c:v>1.1000000000000001</c:v>
                </c:pt>
                <c:pt idx="213">
                  <c:v>1.1399999999999999</c:v>
                </c:pt>
                <c:pt idx="214">
                  <c:v>1.1399999999999999</c:v>
                </c:pt>
                <c:pt idx="215">
                  <c:v>1.1599999999999999</c:v>
                </c:pt>
                <c:pt idx="216">
                  <c:v>1.1399999999999999</c:v>
                </c:pt>
                <c:pt idx="217">
                  <c:v>1.1599999999999999</c:v>
                </c:pt>
                <c:pt idx="218">
                  <c:v>1.1200000000000001</c:v>
                </c:pt>
                <c:pt idx="219">
                  <c:v>1.08</c:v>
                </c:pt>
                <c:pt idx="220">
                  <c:v>1.07</c:v>
                </c:pt>
                <c:pt idx="221">
                  <c:v>1.05</c:v>
                </c:pt>
                <c:pt idx="222">
                  <c:v>1.04</c:v>
                </c:pt>
                <c:pt idx="223">
                  <c:v>1.0900000000000001</c:v>
                </c:pt>
                <c:pt idx="224">
                  <c:v>1.1100000000000001</c:v>
                </c:pt>
                <c:pt idx="225">
                  <c:v>1.07</c:v>
                </c:pt>
                <c:pt idx="226">
                  <c:v>1.05</c:v>
                </c:pt>
                <c:pt idx="227">
                  <c:v>1.05</c:v>
                </c:pt>
                <c:pt idx="228">
                  <c:v>1.01</c:v>
                </c:pt>
                <c:pt idx="229">
                  <c:v>1.04</c:v>
                </c:pt>
                <c:pt idx="230">
                  <c:v>1.04</c:v>
                </c:pt>
                <c:pt idx="231">
                  <c:v>1.01</c:v>
                </c:pt>
                <c:pt idx="232">
                  <c:v>0.99</c:v>
                </c:pt>
                <c:pt idx="233">
                  <c:v>1</c:v>
                </c:pt>
                <c:pt idx="234">
                  <c:v>0.99</c:v>
                </c:pt>
                <c:pt idx="235">
                  <c:v>1</c:v>
                </c:pt>
                <c:pt idx="236">
                  <c:v>1.01</c:v>
                </c:pt>
                <c:pt idx="237">
                  <c:v>1.03</c:v>
                </c:pt>
                <c:pt idx="238">
                  <c:v>1.02</c:v>
                </c:pt>
                <c:pt idx="239">
                  <c:v>1</c:v>
                </c:pt>
                <c:pt idx="240">
                  <c:v>1</c:v>
                </c:pt>
                <c:pt idx="241">
                  <c:v>1.01</c:v>
                </c:pt>
                <c:pt idx="242">
                  <c:v>1.05</c:v>
                </c:pt>
                <c:pt idx="243">
                  <c:v>1</c:v>
                </c:pt>
                <c:pt idx="244">
                  <c:v>0.96</c:v>
                </c:pt>
                <c:pt idx="245">
                  <c:v>0.91</c:v>
                </c:pt>
                <c:pt idx="246">
                  <c:v>0.94</c:v>
                </c:pt>
                <c:pt idx="247">
                  <c:v>0.95</c:v>
                </c:pt>
                <c:pt idx="248">
                  <c:v>0.89</c:v>
                </c:pt>
                <c:pt idx="249">
                  <c:v>0.91</c:v>
                </c:pt>
                <c:pt idx="250">
                  <c:v>0.95</c:v>
                </c:pt>
                <c:pt idx="251">
                  <c:v>0.96</c:v>
                </c:pt>
                <c:pt idx="252">
                  <c:v>0.92</c:v>
                </c:pt>
                <c:pt idx="253">
                  <c:v>0.96</c:v>
                </c:pt>
                <c:pt idx="254">
                  <c:v>0.97</c:v>
                </c:pt>
                <c:pt idx="255">
                  <c:v>0.97</c:v>
                </c:pt>
                <c:pt idx="256">
                  <c:v>0.99</c:v>
                </c:pt>
                <c:pt idx="257">
                  <c:v>0.99</c:v>
                </c:pt>
                <c:pt idx="258">
                  <c:v>1.01</c:v>
                </c:pt>
                <c:pt idx="259">
                  <c:v>1.03</c:v>
                </c:pt>
                <c:pt idx="260">
                  <c:v>0.98</c:v>
                </c:pt>
                <c:pt idx="261">
                  <c:v>0.99</c:v>
                </c:pt>
                <c:pt idx="262">
                  <c:v>1.02</c:v>
                </c:pt>
                <c:pt idx="263">
                  <c:v>1.03</c:v>
                </c:pt>
                <c:pt idx="264">
                  <c:v>1.06</c:v>
                </c:pt>
                <c:pt idx="265">
                  <c:v>1.05</c:v>
                </c:pt>
                <c:pt idx="266">
                  <c:v>1.07</c:v>
                </c:pt>
                <c:pt idx="267">
                  <c:v>1.07</c:v>
                </c:pt>
                <c:pt idx="268">
                  <c:v>1.07</c:v>
                </c:pt>
                <c:pt idx="269">
                  <c:v>1.1299999999999999</c:v>
                </c:pt>
                <c:pt idx="270">
                  <c:v>1.1100000000000001</c:v>
                </c:pt>
                <c:pt idx="271">
                  <c:v>0.98</c:v>
                </c:pt>
                <c:pt idx="272">
                  <c:v>1.02</c:v>
                </c:pt>
                <c:pt idx="273">
                  <c:v>1.03</c:v>
                </c:pt>
                <c:pt idx="274">
                  <c:v>0.96</c:v>
                </c:pt>
                <c:pt idx="275">
                  <c:v>0.89</c:v>
                </c:pt>
                <c:pt idx="276">
                  <c:v>0.9</c:v>
                </c:pt>
                <c:pt idx="277">
                  <c:v>0.95</c:v>
                </c:pt>
                <c:pt idx="278">
                  <c:v>0.94</c:v>
                </c:pt>
                <c:pt idx="279">
                  <c:v>0.97</c:v>
                </c:pt>
                <c:pt idx="280">
                  <c:v>0.95</c:v>
                </c:pt>
                <c:pt idx="281">
                  <c:v>0.96</c:v>
                </c:pt>
                <c:pt idx="282">
                  <c:v>0.97</c:v>
                </c:pt>
                <c:pt idx="283">
                  <c:v>0.97</c:v>
                </c:pt>
                <c:pt idx="284">
                  <c:v>0.98</c:v>
                </c:pt>
                <c:pt idx="285">
                  <c:v>0.97</c:v>
                </c:pt>
                <c:pt idx="286">
                  <c:v>0.98</c:v>
                </c:pt>
                <c:pt idx="287">
                  <c:v>0.97</c:v>
                </c:pt>
                <c:pt idx="288">
                  <c:v>0.95</c:v>
                </c:pt>
                <c:pt idx="289">
                  <c:v>0.94</c:v>
                </c:pt>
                <c:pt idx="290">
                  <c:v>0.97</c:v>
                </c:pt>
                <c:pt idx="291">
                  <c:v>0.99</c:v>
                </c:pt>
                <c:pt idx="292">
                  <c:v>0.87</c:v>
                </c:pt>
                <c:pt idx="293">
                  <c:v>0.83</c:v>
                </c:pt>
                <c:pt idx="294">
                  <c:v>0.84</c:v>
                </c:pt>
                <c:pt idx="295">
                  <c:v>0.91</c:v>
                </c:pt>
                <c:pt idx="296">
                  <c:v>0.91</c:v>
                </c:pt>
                <c:pt idx="297">
                  <c:v>0.87</c:v>
                </c:pt>
                <c:pt idx="298">
                  <c:v>0.88</c:v>
                </c:pt>
                <c:pt idx="299">
                  <c:v>0.85</c:v>
                </c:pt>
                <c:pt idx="300">
                  <c:v>0.87</c:v>
                </c:pt>
                <c:pt idx="301">
                  <c:v>0.87</c:v>
                </c:pt>
                <c:pt idx="302">
                  <c:v>0.88</c:v>
                </c:pt>
                <c:pt idx="303">
                  <c:v>0.89</c:v>
                </c:pt>
                <c:pt idx="304">
                  <c:v>0.91</c:v>
                </c:pt>
                <c:pt idx="305">
                  <c:v>0.9</c:v>
                </c:pt>
                <c:pt idx="306">
                  <c:v>0.9</c:v>
                </c:pt>
                <c:pt idx="307">
                  <c:v>0.91</c:v>
                </c:pt>
                <c:pt idx="308">
                  <c:v>0.89</c:v>
                </c:pt>
                <c:pt idx="309">
                  <c:v>0.89</c:v>
                </c:pt>
                <c:pt idx="310">
                  <c:v>0.9</c:v>
                </c:pt>
                <c:pt idx="311">
                  <c:v>0.91</c:v>
                </c:pt>
                <c:pt idx="312">
                  <c:v>0.95</c:v>
                </c:pt>
                <c:pt idx="313">
                  <c:v>0.93</c:v>
                </c:pt>
                <c:pt idx="314">
                  <c:v>0.92</c:v>
                </c:pt>
                <c:pt idx="315">
                  <c:v>0.93</c:v>
                </c:pt>
                <c:pt idx="316">
                  <c:v>0.91</c:v>
                </c:pt>
                <c:pt idx="317">
                  <c:v>0.9</c:v>
                </c:pt>
                <c:pt idx="318">
                  <c:v>0.88</c:v>
                </c:pt>
                <c:pt idx="319">
                  <c:v>0.86</c:v>
                </c:pt>
                <c:pt idx="320">
                  <c:v>0.86</c:v>
                </c:pt>
                <c:pt idx="321">
                  <c:v>0.87</c:v>
                </c:pt>
                <c:pt idx="322">
                  <c:v>0.9</c:v>
                </c:pt>
                <c:pt idx="323">
                  <c:v>0.89</c:v>
                </c:pt>
                <c:pt idx="324">
                  <c:v>0.84</c:v>
                </c:pt>
                <c:pt idx="325">
                  <c:v>0.81</c:v>
                </c:pt>
                <c:pt idx="326">
                  <c:v>0.8</c:v>
                </c:pt>
                <c:pt idx="327">
                  <c:v>0.83</c:v>
                </c:pt>
                <c:pt idx="328">
                  <c:v>0.85</c:v>
                </c:pt>
                <c:pt idx="329">
                  <c:v>0.79</c:v>
                </c:pt>
                <c:pt idx="330">
                  <c:v>0.79</c:v>
                </c:pt>
                <c:pt idx="331">
                  <c:v>0.79</c:v>
                </c:pt>
                <c:pt idx="332">
                  <c:v>0.83</c:v>
                </c:pt>
                <c:pt idx="333">
                  <c:v>0.81</c:v>
                </c:pt>
                <c:pt idx="334">
                  <c:v>0.81</c:v>
                </c:pt>
                <c:pt idx="335">
                  <c:v>0.76</c:v>
                </c:pt>
                <c:pt idx="336">
                  <c:v>0.78</c:v>
                </c:pt>
                <c:pt idx="337">
                  <c:v>0.78</c:v>
                </c:pt>
                <c:pt idx="338">
                  <c:v>0.79</c:v>
                </c:pt>
                <c:pt idx="339">
                  <c:v>0.75</c:v>
                </c:pt>
                <c:pt idx="340">
                  <c:v>0.76</c:v>
                </c:pt>
                <c:pt idx="341">
                  <c:v>0.75</c:v>
                </c:pt>
                <c:pt idx="342">
                  <c:v>0.77</c:v>
                </c:pt>
                <c:pt idx="343">
                  <c:v>0.78</c:v>
                </c:pt>
                <c:pt idx="344">
                  <c:v>0.74</c:v>
                </c:pt>
                <c:pt idx="345">
                  <c:v>0.72</c:v>
                </c:pt>
                <c:pt idx="346">
                  <c:v>0.71</c:v>
                </c:pt>
                <c:pt idx="347">
                  <c:v>0.72</c:v>
                </c:pt>
                <c:pt idx="348">
                  <c:v>0.72</c:v>
                </c:pt>
                <c:pt idx="349">
                  <c:v>0.72</c:v>
                </c:pt>
                <c:pt idx="350">
                  <c:v>0.73</c:v>
                </c:pt>
                <c:pt idx="351">
                  <c:v>0.68</c:v>
                </c:pt>
                <c:pt idx="352">
                  <c:v>0.72</c:v>
                </c:pt>
                <c:pt idx="353">
                  <c:v>0.7</c:v>
                </c:pt>
                <c:pt idx="354">
                  <c:v>0.7</c:v>
                </c:pt>
                <c:pt idx="355">
                  <c:v>0.69</c:v>
                </c:pt>
                <c:pt idx="356">
                  <c:v>0.68</c:v>
                </c:pt>
                <c:pt idx="357">
                  <c:v>0.75</c:v>
                </c:pt>
                <c:pt idx="358">
                  <c:v>0.75</c:v>
                </c:pt>
                <c:pt idx="359">
                  <c:v>0.75</c:v>
                </c:pt>
                <c:pt idx="360">
                  <c:v>0.75</c:v>
                </c:pt>
                <c:pt idx="361">
                  <c:v>0.74</c:v>
                </c:pt>
                <c:pt idx="362">
                  <c:v>0.72</c:v>
                </c:pt>
                <c:pt idx="363">
                  <c:v>0.72</c:v>
                </c:pt>
                <c:pt idx="364">
                  <c:v>0.71</c:v>
                </c:pt>
                <c:pt idx="365">
                  <c:v>0.69</c:v>
                </c:pt>
                <c:pt idx="366">
                  <c:v>0.72</c:v>
                </c:pt>
                <c:pt idx="367">
                  <c:v>0.67</c:v>
                </c:pt>
                <c:pt idx="368">
                  <c:v>0.63</c:v>
                </c:pt>
                <c:pt idx="369">
                  <c:v>0.65</c:v>
                </c:pt>
                <c:pt idx="370">
                  <c:v>0.65</c:v>
                </c:pt>
                <c:pt idx="371">
                  <c:v>0.63</c:v>
                </c:pt>
                <c:pt idx="372">
                  <c:v>0.61</c:v>
                </c:pt>
                <c:pt idx="373">
                  <c:v>0.68</c:v>
                </c:pt>
                <c:pt idx="374">
                  <c:v>0.68</c:v>
                </c:pt>
                <c:pt idx="375">
                  <c:v>0.65</c:v>
                </c:pt>
                <c:pt idx="376">
                  <c:v>0.62</c:v>
                </c:pt>
                <c:pt idx="377">
                  <c:v>0.55000000000000004</c:v>
                </c:pt>
                <c:pt idx="378">
                  <c:v>0.49</c:v>
                </c:pt>
                <c:pt idx="379">
                  <c:v>0.47</c:v>
                </c:pt>
                <c:pt idx="380">
                  <c:v>0.5</c:v>
                </c:pt>
                <c:pt idx="381">
                  <c:v>0.54</c:v>
                </c:pt>
                <c:pt idx="382">
                  <c:v>0.56000000000000005</c:v>
                </c:pt>
                <c:pt idx="383">
                  <c:v>0.55000000000000004</c:v>
                </c:pt>
                <c:pt idx="384">
                  <c:v>0.56000000000000005</c:v>
                </c:pt>
                <c:pt idx="385">
                  <c:v>0.62</c:v>
                </c:pt>
                <c:pt idx="386">
                  <c:v>0.64</c:v>
                </c:pt>
                <c:pt idx="387">
                  <c:v>0.63</c:v>
                </c:pt>
                <c:pt idx="388">
                  <c:v>0.59</c:v>
                </c:pt>
                <c:pt idx="389">
                  <c:v>0.56999999999999995</c:v>
                </c:pt>
                <c:pt idx="390">
                  <c:v>0.6</c:v>
                </c:pt>
                <c:pt idx="391">
                  <c:v>0.61</c:v>
                </c:pt>
                <c:pt idx="392">
                  <c:v>0.57999999999999996</c:v>
                </c:pt>
                <c:pt idx="393">
                  <c:v>0.56000000000000005</c:v>
                </c:pt>
                <c:pt idx="394">
                  <c:v>0.56000000000000005</c:v>
                </c:pt>
                <c:pt idx="395">
                  <c:v>0.54</c:v>
                </c:pt>
                <c:pt idx="396">
                  <c:v>0.57999999999999996</c:v>
                </c:pt>
                <c:pt idx="397">
                  <c:v>0.57999999999999996</c:v>
                </c:pt>
                <c:pt idx="398">
                  <c:v>0.57999999999999996</c:v>
                </c:pt>
                <c:pt idx="399">
                  <c:v>0.57999999999999996</c:v>
                </c:pt>
                <c:pt idx="400">
                  <c:v>0.59</c:v>
                </c:pt>
                <c:pt idx="401">
                  <c:v>0.59</c:v>
                </c:pt>
                <c:pt idx="402">
                  <c:v>0.6</c:v>
                </c:pt>
                <c:pt idx="403">
                  <c:v>0.6</c:v>
                </c:pt>
                <c:pt idx="404">
                  <c:v>0.61</c:v>
                </c:pt>
                <c:pt idx="405">
                  <c:v>0.61</c:v>
                </c:pt>
                <c:pt idx="406">
                  <c:v>0.62</c:v>
                </c:pt>
                <c:pt idx="407">
                  <c:v>0.7</c:v>
                </c:pt>
                <c:pt idx="408">
                  <c:v>0.68</c:v>
                </c:pt>
                <c:pt idx="409">
                  <c:v>0.66</c:v>
                </c:pt>
                <c:pt idx="410">
                  <c:v>0.67</c:v>
                </c:pt>
                <c:pt idx="411">
                  <c:v>0.65</c:v>
                </c:pt>
                <c:pt idx="412">
                  <c:v>0.72</c:v>
                </c:pt>
                <c:pt idx="413">
                  <c:v>0.77</c:v>
                </c:pt>
                <c:pt idx="414">
                  <c:v>0.7</c:v>
                </c:pt>
                <c:pt idx="415">
                  <c:v>0.68</c:v>
                </c:pt>
                <c:pt idx="416">
                  <c:v>0.67</c:v>
                </c:pt>
                <c:pt idx="417">
                  <c:v>0.65</c:v>
                </c:pt>
                <c:pt idx="418">
                  <c:v>0.63</c:v>
                </c:pt>
                <c:pt idx="419">
                  <c:v>0.6</c:v>
                </c:pt>
                <c:pt idx="420">
                  <c:v>0.56999999999999995</c:v>
                </c:pt>
                <c:pt idx="421">
                  <c:v>0.62</c:v>
                </c:pt>
                <c:pt idx="422">
                  <c:v>0.62</c:v>
                </c:pt>
                <c:pt idx="423">
                  <c:v>0.54</c:v>
                </c:pt>
                <c:pt idx="424">
                  <c:v>0.51</c:v>
                </c:pt>
                <c:pt idx="425">
                  <c:v>0.5</c:v>
                </c:pt>
                <c:pt idx="426">
                  <c:v>0.53</c:v>
                </c:pt>
                <c:pt idx="427">
                  <c:v>0.55000000000000004</c:v>
                </c:pt>
                <c:pt idx="428">
                  <c:v>0.56999999999999995</c:v>
                </c:pt>
                <c:pt idx="429">
                  <c:v>0.6</c:v>
                </c:pt>
                <c:pt idx="430">
                  <c:v>0.54</c:v>
                </c:pt>
                <c:pt idx="431">
                  <c:v>0.52</c:v>
                </c:pt>
                <c:pt idx="432">
                  <c:v>0.53</c:v>
                </c:pt>
                <c:pt idx="433">
                  <c:v>0.56000000000000005</c:v>
                </c:pt>
                <c:pt idx="434">
                  <c:v>0.59</c:v>
                </c:pt>
                <c:pt idx="435">
                  <c:v>0.57999999999999996</c:v>
                </c:pt>
                <c:pt idx="436">
                  <c:v>0.56999999999999995</c:v>
                </c:pt>
                <c:pt idx="437">
                  <c:v>0.59</c:v>
                </c:pt>
                <c:pt idx="438">
                  <c:v>0.62</c:v>
                </c:pt>
                <c:pt idx="439">
                  <c:v>0.6</c:v>
                </c:pt>
                <c:pt idx="440">
                  <c:v>0.6</c:v>
                </c:pt>
                <c:pt idx="441">
                  <c:v>0.6</c:v>
                </c:pt>
                <c:pt idx="442">
                  <c:v>0.62</c:v>
                </c:pt>
                <c:pt idx="443">
                  <c:v>0.6</c:v>
                </c:pt>
                <c:pt idx="444">
                  <c:v>0.59</c:v>
                </c:pt>
                <c:pt idx="445">
                  <c:v>0.56999999999999995</c:v>
                </c:pt>
                <c:pt idx="446">
                  <c:v>0.53</c:v>
                </c:pt>
                <c:pt idx="447">
                  <c:v>0.53</c:v>
                </c:pt>
                <c:pt idx="448">
                  <c:v>0.52</c:v>
                </c:pt>
                <c:pt idx="449">
                  <c:v>0.49</c:v>
                </c:pt>
                <c:pt idx="450">
                  <c:v>0.5</c:v>
                </c:pt>
                <c:pt idx="451">
                  <c:v>0.5</c:v>
                </c:pt>
                <c:pt idx="452">
                  <c:v>0.51</c:v>
                </c:pt>
                <c:pt idx="453">
                  <c:v>0.52</c:v>
                </c:pt>
                <c:pt idx="454">
                  <c:v>0.55000000000000004</c:v>
                </c:pt>
                <c:pt idx="455">
                  <c:v>0.57999999999999996</c:v>
                </c:pt>
                <c:pt idx="456">
                  <c:v>0.59</c:v>
                </c:pt>
                <c:pt idx="457">
                  <c:v>0.59</c:v>
                </c:pt>
                <c:pt idx="458">
                  <c:v>0.59</c:v>
                </c:pt>
                <c:pt idx="459">
                  <c:v>0.6</c:v>
                </c:pt>
                <c:pt idx="460">
                  <c:v>0.61</c:v>
                </c:pt>
                <c:pt idx="461">
                  <c:v>0.6</c:v>
                </c:pt>
                <c:pt idx="462">
                  <c:v>0.56999999999999995</c:v>
                </c:pt>
                <c:pt idx="463">
                  <c:v>0.56999999999999995</c:v>
                </c:pt>
                <c:pt idx="464">
                  <c:v>0.53</c:v>
                </c:pt>
                <c:pt idx="465">
                  <c:v>0.52</c:v>
                </c:pt>
                <c:pt idx="466">
                  <c:v>0.5</c:v>
                </c:pt>
                <c:pt idx="467">
                  <c:v>0.49</c:v>
                </c:pt>
                <c:pt idx="468">
                  <c:v>0.5</c:v>
                </c:pt>
                <c:pt idx="469">
                  <c:v>0.54</c:v>
                </c:pt>
                <c:pt idx="470">
                  <c:v>0.51</c:v>
                </c:pt>
                <c:pt idx="471">
                  <c:v>0.49</c:v>
                </c:pt>
                <c:pt idx="472">
                  <c:v>0.45</c:v>
                </c:pt>
                <c:pt idx="473">
                  <c:v>0.43</c:v>
                </c:pt>
                <c:pt idx="474">
                  <c:v>0.39</c:v>
                </c:pt>
                <c:pt idx="475">
                  <c:v>0.35</c:v>
                </c:pt>
                <c:pt idx="476">
                  <c:v>0.36</c:v>
                </c:pt>
                <c:pt idx="477">
                  <c:v>0.37</c:v>
                </c:pt>
                <c:pt idx="478">
                  <c:v>0.35</c:v>
                </c:pt>
                <c:pt idx="479">
                  <c:v>0.34</c:v>
                </c:pt>
                <c:pt idx="480">
                  <c:v>0.37</c:v>
                </c:pt>
                <c:pt idx="481">
                  <c:v>0.39</c:v>
                </c:pt>
                <c:pt idx="482">
                  <c:v>0.4</c:v>
                </c:pt>
                <c:pt idx="483">
                  <c:v>0.4</c:v>
                </c:pt>
                <c:pt idx="484">
                  <c:v>0.41</c:v>
                </c:pt>
                <c:pt idx="485">
                  <c:v>0.43</c:v>
                </c:pt>
                <c:pt idx="486">
                  <c:v>0.46</c:v>
                </c:pt>
                <c:pt idx="487">
                  <c:v>0.47</c:v>
                </c:pt>
                <c:pt idx="488">
                  <c:v>0.45</c:v>
                </c:pt>
                <c:pt idx="489">
                  <c:v>0.47</c:v>
                </c:pt>
                <c:pt idx="490">
                  <c:v>0.48</c:v>
                </c:pt>
                <c:pt idx="491">
                  <c:v>0.45</c:v>
                </c:pt>
                <c:pt idx="492">
                  <c:v>0.44</c:v>
                </c:pt>
                <c:pt idx="493">
                  <c:v>0.45</c:v>
                </c:pt>
                <c:pt idx="494">
                  <c:v>0.43</c:v>
                </c:pt>
                <c:pt idx="495">
                  <c:v>0.44</c:v>
                </c:pt>
                <c:pt idx="496">
                  <c:v>0.42</c:v>
                </c:pt>
                <c:pt idx="497">
                  <c:v>0.39</c:v>
                </c:pt>
                <c:pt idx="498">
                  <c:v>0.39</c:v>
                </c:pt>
                <c:pt idx="499">
                  <c:v>0.38</c:v>
                </c:pt>
                <c:pt idx="500">
                  <c:v>0.4</c:v>
                </c:pt>
                <c:pt idx="501">
                  <c:v>0.37</c:v>
                </c:pt>
                <c:pt idx="502">
                  <c:v>0.4</c:v>
                </c:pt>
                <c:pt idx="503">
                  <c:v>0.42</c:v>
                </c:pt>
                <c:pt idx="504">
                  <c:v>0.43</c:v>
                </c:pt>
                <c:pt idx="505">
                  <c:v>0.45</c:v>
                </c:pt>
                <c:pt idx="506">
                  <c:v>0.49</c:v>
                </c:pt>
                <c:pt idx="507">
                  <c:v>0.47</c:v>
                </c:pt>
                <c:pt idx="508">
                  <c:v>0.47</c:v>
                </c:pt>
                <c:pt idx="509">
                  <c:v>0.44</c:v>
                </c:pt>
                <c:pt idx="510">
                  <c:v>0.46</c:v>
                </c:pt>
                <c:pt idx="511">
                  <c:v>0.47</c:v>
                </c:pt>
                <c:pt idx="512">
                  <c:v>0.5</c:v>
                </c:pt>
                <c:pt idx="513">
                  <c:v>0.51</c:v>
                </c:pt>
                <c:pt idx="514">
                  <c:v>0.52</c:v>
                </c:pt>
                <c:pt idx="515">
                  <c:v>0.48</c:v>
                </c:pt>
                <c:pt idx="516">
                  <c:v>0.46</c:v>
                </c:pt>
                <c:pt idx="517">
                  <c:v>0.46</c:v>
                </c:pt>
                <c:pt idx="518">
                  <c:v>0.42</c:v>
                </c:pt>
                <c:pt idx="519">
                  <c:v>0.41</c:v>
                </c:pt>
                <c:pt idx="520">
                  <c:v>0.4</c:v>
                </c:pt>
                <c:pt idx="521">
                  <c:v>0.37</c:v>
                </c:pt>
                <c:pt idx="522">
                  <c:v>0.37</c:v>
                </c:pt>
                <c:pt idx="523">
                  <c:v>0.36</c:v>
                </c:pt>
                <c:pt idx="524">
                  <c:v>0.36</c:v>
                </c:pt>
                <c:pt idx="525">
                  <c:v>0.35</c:v>
                </c:pt>
                <c:pt idx="526">
                  <c:v>0.34</c:v>
                </c:pt>
                <c:pt idx="527">
                  <c:v>0.31</c:v>
                </c:pt>
                <c:pt idx="528">
                  <c:v>0.31</c:v>
                </c:pt>
                <c:pt idx="529">
                  <c:v>0.34</c:v>
                </c:pt>
                <c:pt idx="530">
                  <c:v>0.35</c:v>
                </c:pt>
                <c:pt idx="531">
                  <c:v>0.34</c:v>
                </c:pt>
                <c:pt idx="532">
                  <c:v>0.33</c:v>
                </c:pt>
                <c:pt idx="533">
                  <c:v>0.36</c:v>
                </c:pt>
                <c:pt idx="534">
                  <c:v>0.39</c:v>
                </c:pt>
                <c:pt idx="535">
                  <c:v>0.4</c:v>
                </c:pt>
                <c:pt idx="536">
                  <c:v>0.38</c:v>
                </c:pt>
                <c:pt idx="537">
                  <c:v>0.41</c:v>
                </c:pt>
                <c:pt idx="538">
                  <c:v>0.43</c:v>
                </c:pt>
                <c:pt idx="539">
                  <c:v>0.4</c:v>
                </c:pt>
                <c:pt idx="540">
                  <c:v>0.39</c:v>
                </c:pt>
                <c:pt idx="541">
                  <c:v>0.42</c:v>
                </c:pt>
                <c:pt idx="542">
                  <c:v>0.42</c:v>
                </c:pt>
                <c:pt idx="543">
                  <c:v>0.41</c:v>
                </c:pt>
                <c:pt idx="544">
                  <c:v>0.39</c:v>
                </c:pt>
                <c:pt idx="545">
                  <c:v>0.46</c:v>
                </c:pt>
                <c:pt idx="546">
                  <c:v>0.56999999999999995</c:v>
                </c:pt>
                <c:pt idx="547">
                  <c:v>0.76</c:v>
                </c:pt>
                <c:pt idx="548">
                  <c:v>0.81</c:v>
                </c:pt>
                <c:pt idx="553">
                  <c:v>0.18</c:v>
                </c:pt>
                <c:pt idx="554">
                  <c:v>0.04</c:v>
                </c:pt>
                <c:pt idx="555">
                  <c:v>0.04</c:v>
                </c:pt>
                <c:pt idx="556">
                  <c:v>0.1</c:v>
                </c:pt>
                <c:pt idx="557">
                  <c:v>0.12</c:v>
                </c:pt>
                <c:pt idx="558">
                  <c:v>0.15</c:v>
                </c:pt>
                <c:pt idx="559">
                  <c:v>0.22</c:v>
                </c:pt>
                <c:pt idx="560">
                  <c:v>0.24</c:v>
                </c:pt>
                <c:pt idx="561">
                  <c:v>0.28000000000000003</c:v>
                </c:pt>
                <c:pt idx="562">
                  <c:v>0.32</c:v>
                </c:pt>
                <c:pt idx="563">
                  <c:v>0.32</c:v>
                </c:pt>
                <c:pt idx="564">
                  <c:v>0.39</c:v>
                </c:pt>
                <c:pt idx="565">
                  <c:v>0.4</c:v>
                </c:pt>
                <c:pt idx="566">
                  <c:v>0.41</c:v>
                </c:pt>
                <c:pt idx="567">
                  <c:v>0.45</c:v>
                </c:pt>
                <c:pt idx="568">
                  <c:v>0.43</c:v>
                </c:pt>
                <c:pt idx="569">
                  <c:v>0.49</c:v>
                </c:pt>
                <c:pt idx="570">
                  <c:v>0.52</c:v>
                </c:pt>
                <c:pt idx="571">
                  <c:v>0.56000000000000005</c:v>
                </c:pt>
                <c:pt idx="572">
                  <c:v>0.56999999999999995</c:v>
                </c:pt>
                <c:pt idx="573">
                  <c:v>0.59</c:v>
                </c:pt>
                <c:pt idx="574">
                  <c:v>0.61</c:v>
                </c:pt>
                <c:pt idx="575">
                  <c:v>0.63</c:v>
                </c:pt>
                <c:pt idx="576">
                  <c:v>0.69</c:v>
                </c:pt>
                <c:pt idx="577">
                  <c:v>0.72</c:v>
                </c:pt>
                <c:pt idx="578">
                  <c:v>0.76</c:v>
                </c:pt>
                <c:pt idx="579">
                  <c:v>0.75</c:v>
                </c:pt>
                <c:pt idx="580">
                  <c:v>0.74</c:v>
                </c:pt>
                <c:pt idx="581">
                  <c:v>0.78</c:v>
                </c:pt>
                <c:pt idx="582">
                  <c:v>0.78</c:v>
                </c:pt>
                <c:pt idx="583">
                  <c:v>0.76</c:v>
                </c:pt>
                <c:pt idx="584">
                  <c:v>0.78</c:v>
                </c:pt>
                <c:pt idx="585">
                  <c:v>0.75</c:v>
                </c:pt>
                <c:pt idx="586">
                  <c:v>0.74</c:v>
                </c:pt>
                <c:pt idx="587">
                  <c:v>0.76</c:v>
                </c:pt>
                <c:pt idx="588">
                  <c:v>0.81</c:v>
                </c:pt>
                <c:pt idx="589">
                  <c:v>0.82</c:v>
                </c:pt>
                <c:pt idx="590">
                  <c:v>0.8</c:v>
                </c:pt>
                <c:pt idx="591">
                  <c:v>0.75</c:v>
                </c:pt>
                <c:pt idx="592">
                  <c:v>0.75</c:v>
                </c:pt>
                <c:pt idx="593">
                  <c:v>0.73</c:v>
                </c:pt>
                <c:pt idx="594">
                  <c:v>0.74</c:v>
                </c:pt>
                <c:pt idx="595">
                  <c:v>0.75</c:v>
                </c:pt>
                <c:pt idx="596">
                  <c:v>0.72</c:v>
                </c:pt>
                <c:pt idx="597">
                  <c:v>0.71</c:v>
                </c:pt>
                <c:pt idx="598">
                  <c:v>0.73</c:v>
                </c:pt>
                <c:pt idx="599">
                  <c:v>0.76</c:v>
                </c:pt>
                <c:pt idx="600">
                  <c:v>0.73</c:v>
                </c:pt>
                <c:pt idx="601">
                  <c:v>0.71</c:v>
                </c:pt>
                <c:pt idx="602">
                  <c:v>0.69</c:v>
                </c:pt>
                <c:pt idx="603">
                  <c:v>0.67</c:v>
                </c:pt>
                <c:pt idx="604">
                  <c:v>0.68</c:v>
                </c:pt>
                <c:pt idx="605">
                  <c:v>0.67</c:v>
                </c:pt>
                <c:pt idx="606">
                  <c:v>0.69</c:v>
                </c:pt>
                <c:pt idx="607">
                  <c:v>0.7</c:v>
                </c:pt>
                <c:pt idx="608">
                  <c:v>0.66</c:v>
                </c:pt>
                <c:pt idx="609">
                  <c:v>0.66</c:v>
                </c:pt>
                <c:pt idx="610">
                  <c:v>0.64</c:v>
                </c:pt>
                <c:pt idx="611">
                  <c:v>0.65</c:v>
                </c:pt>
                <c:pt idx="612">
                  <c:v>0.72</c:v>
                </c:pt>
                <c:pt idx="613">
                  <c:v>0.73</c:v>
                </c:pt>
                <c:pt idx="614">
                  <c:v>0.69</c:v>
                </c:pt>
                <c:pt idx="615">
                  <c:v>0.68</c:v>
                </c:pt>
                <c:pt idx="616">
                  <c:v>0.65</c:v>
                </c:pt>
                <c:pt idx="617">
                  <c:v>0.67</c:v>
                </c:pt>
                <c:pt idx="618">
                  <c:v>0.63</c:v>
                </c:pt>
                <c:pt idx="619">
                  <c:v>0.62</c:v>
                </c:pt>
                <c:pt idx="620">
                  <c:v>0.64</c:v>
                </c:pt>
                <c:pt idx="621">
                  <c:v>0.67</c:v>
                </c:pt>
                <c:pt idx="622">
                  <c:v>0.69</c:v>
                </c:pt>
                <c:pt idx="623">
                  <c:v>0.68</c:v>
                </c:pt>
                <c:pt idx="624">
                  <c:v>0.66</c:v>
                </c:pt>
                <c:pt idx="625">
                  <c:v>0.65</c:v>
                </c:pt>
                <c:pt idx="626">
                  <c:v>0.68</c:v>
                </c:pt>
                <c:pt idx="627">
                  <c:v>0.7</c:v>
                </c:pt>
                <c:pt idx="628">
                  <c:v>0.69</c:v>
                </c:pt>
                <c:pt idx="629">
                  <c:v>0.68</c:v>
                </c:pt>
                <c:pt idx="630">
                  <c:v>0.7</c:v>
                </c:pt>
                <c:pt idx="631">
                  <c:v>0.7</c:v>
                </c:pt>
                <c:pt idx="632">
                  <c:v>0.69</c:v>
                </c:pt>
                <c:pt idx="633">
                  <c:v>0.73</c:v>
                </c:pt>
                <c:pt idx="634">
                  <c:v>0.73</c:v>
                </c:pt>
                <c:pt idx="635">
                  <c:v>0.73</c:v>
                </c:pt>
                <c:pt idx="636">
                  <c:v>0.67</c:v>
                </c:pt>
                <c:pt idx="637">
                  <c:v>0.69</c:v>
                </c:pt>
                <c:pt idx="638">
                  <c:v>0.7</c:v>
                </c:pt>
                <c:pt idx="639">
                  <c:v>0.72</c:v>
                </c:pt>
                <c:pt idx="640">
                  <c:v>0.72</c:v>
                </c:pt>
                <c:pt idx="641">
                  <c:v>0.71</c:v>
                </c:pt>
                <c:pt idx="642">
                  <c:v>0.7</c:v>
                </c:pt>
                <c:pt idx="643">
                  <c:v>0.7</c:v>
                </c:pt>
                <c:pt idx="644">
                  <c:v>0.68</c:v>
                </c:pt>
                <c:pt idx="645">
                  <c:v>0.68</c:v>
                </c:pt>
                <c:pt idx="646">
                  <c:v>0.7</c:v>
                </c:pt>
                <c:pt idx="647">
                  <c:v>0.72</c:v>
                </c:pt>
                <c:pt idx="648">
                  <c:v>0.67</c:v>
                </c:pt>
                <c:pt idx="649">
                  <c:v>0.67</c:v>
                </c:pt>
                <c:pt idx="650">
                  <c:v>0.63</c:v>
                </c:pt>
                <c:pt idx="651">
                  <c:v>0.62</c:v>
                </c:pt>
                <c:pt idx="652">
                  <c:v>0.67</c:v>
                </c:pt>
                <c:pt idx="653">
                  <c:v>0.65</c:v>
                </c:pt>
                <c:pt idx="654">
                  <c:v>0.57999999999999996</c:v>
                </c:pt>
                <c:pt idx="655">
                  <c:v>0.65</c:v>
                </c:pt>
                <c:pt idx="656">
                  <c:v>0.65</c:v>
                </c:pt>
                <c:pt idx="657">
                  <c:v>0.62</c:v>
                </c:pt>
                <c:pt idx="658">
                  <c:v>0.56000000000000005</c:v>
                </c:pt>
                <c:pt idx="659">
                  <c:v>0.56000000000000005</c:v>
                </c:pt>
                <c:pt idx="660">
                  <c:v>0.55000000000000004</c:v>
                </c:pt>
                <c:pt idx="661">
                  <c:v>0.57999999999999996</c:v>
                </c:pt>
                <c:pt idx="662">
                  <c:v>0.59</c:v>
                </c:pt>
                <c:pt idx="663">
                  <c:v>0.56999999999999995</c:v>
                </c:pt>
                <c:pt idx="664">
                  <c:v>0.54</c:v>
                </c:pt>
                <c:pt idx="665">
                  <c:v>0.53</c:v>
                </c:pt>
                <c:pt idx="666">
                  <c:v>0.52</c:v>
                </c:pt>
                <c:pt idx="667">
                  <c:v>0.56999999999999995</c:v>
                </c:pt>
                <c:pt idx="668">
                  <c:v>0.59</c:v>
                </c:pt>
                <c:pt idx="669">
                  <c:v>0.55000000000000004</c:v>
                </c:pt>
                <c:pt idx="670">
                  <c:v>0.56999999999999995</c:v>
                </c:pt>
                <c:pt idx="671">
                  <c:v>0.57999999999999996</c:v>
                </c:pt>
                <c:pt idx="672">
                  <c:v>0.57999999999999996</c:v>
                </c:pt>
                <c:pt idx="673">
                  <c:v>0.62</c:v>
                </c:pt>
                <c:pt idx="674">
                  <c:v>0.59</c:v>
                </c:pt>
                <c:pt idx="675">
                  <c:v>0.56999999999999995</c:v>
                </c:pt>
                <c:pt idx="676">
                  <c:v>0.56999999999999995</c:v>
                </c:pt>
                <c:pt idx="677">
                  <c:v>0.59</c:v>
                </c:pt>
                <c:pt idx="678">
                  <c:v>0.6</c:v>
                </c:pt>
                <c:pt idx="679">
                  <c:v>0.59</c:v>
                </c:pt>
                <c:pt idx="680">
                  <c:v>0.56000000000000005</c:v>
                </c:pt>
                <c:pt idx="681">
                  <c:v>0.56999999999999995</c:v>
                </c:pt>
                <c:pt idx="682">
                  <c:v>0.53</c:v>
                </c:pt>
                <c:pt idx="683">
                  <c:v>0.57999999999999996</c:v>
                </c:pt>
                <c:pt idx="684">
                  <c:v>0.65</c:v>
                </c:pt>
                <c:pt idx="685">
                  <c:v>0.67</c:v>
                </c:pt>
                <c:pt idx="686">
                  <c:v>0.69</c:v>
                </c:pt>
                <c:pt idx="687">
                  <c:v>0.66</c:v>
                </c:pt>
                <c:pt idx="688">
                  <c:v>0.65</c:v>
                </c:pt>
                <c:pt idx="689">
                  <c:v>0.65</c:v>
                </c:pt>
                <c:pt idx="690">
                  <c:v>0.64</c:v>
                </c:pt>
                <c:pt idx="691">
                  <c:v>0.68</c:v>
                </c:pt>
                <c:pt idx="692">
                  <c:v>0.65</c:v>
                </c:pt>
                <c:pt idx="693">
                  <c:v>0.62</c:v>
                </c:pt>
                <c:pt idx="694">
                  <c:v>0.67</c:v>
                </c:pt>
                <c:pt idx="695">
                  <c:v>0.66</c:v>
                </c:pt>
                <c:pt idx="696">
                  <c:v>0.65</c:v>
                </c:pt>
                <c:pt idx="697">
                  <c:v>0.64</c:v>
                </c:pt>
                <c:pt idx="698">
                  <c:v>0.61</c:v>
                </c:pt>
                <c:pt idx="699">
                  <c:v>0.62</c:v>
                </c:pt>
                <c:pt idx="700">
                  <c:v>0.62</c:v>
                </c:pt>
                <c:pt idx="701">
                  <c:v>0.62</c:v>
                </c:pt>
                <c:pt idx="702">
                  <c:v>0.6</c:v>
                </c:pt>
                <c:pt idx="703">
                  <c:v>0.65</c:v>
                </c:pt>
                <c:pt idx="704">
                  <c:v>0.68</c:v>
                </c:pt>
                <c:pt idx="705">
                  <c:v>0.68</c:v>
                </c:pt>
                <c:pt idx="706">
                  <c:v>0.64</c:v>
                </c:pt>
                <c:pt idx="707">
                  <c:v>0.65</c:v>
                </c:pt>
                <c:pt idx="708">
                  <c:v>0.66</c:v>
                </c:pt>
                <c:pt idx="709">
                  <c:v>0.65</c:v>
                </c:pt>
                <c:pt idx="710">
                  <c:v>0.66</c:v>
                </c:pt>
                <c:pt idx="711">
                  <c:v>0.64</c:v>
                </c:pt>
                <c:pt idx="712">
                  <c:v>0.62</c:v>
                </c:pt>
                <c:pt idx="713">
                  <c:v>0.63</c:v>
                </c:pt>
                <c:pt idx="714">
                  <c:v>0.65</c:v>
                </c:pt>
                <c:pt idx="715">
                  <c:v>0.65</c:v>
                </c:pt>
                <c:pt idx="716">
                  <c:v>0.66</c:v>
                </c:pt>
                <c:pt idx="717">
                  <c:v>0.66</c:v>
                </c:pt>
                <c:pt idx="718">
                  <c:v>0.66</c:v>
                </c:pt>
                <c:pt idx="719">
                  <c:v>0.68</c:v>
                </c:pt>
                <c:pt idx="720">
                  <c:v>0.66</c:v>
                </c:pt>
                <c:pt idx="721">
                  <c:v>0.67</c:v>
                </c:pt>
                <c:pt idx="722">
                  <c:v>0.68</c:v>
                </c:pt>
                <c:pt idx="723">
                  <c:v>0.68</c:v>
                </c:pt>
                <c:pt idx="724">
                  <c:v>0.68</c:v>
                </c:pt>
                <c:pt idx="725">
                  <c:v>0.72</c:v>
                </c:pt>
                <c:pt idx="726">
                  <c:v>0.71</c:v>
                </c:pt>
                <c:pt idx="727">
                  <c:v>0.69</c:v>
                </c:pt>
                <c:pt idx="728">
                  <c:v>0.67</c:v>
                </c:pt>
                <c:pt idx="729">
                  <c:v>0.7</c:v>
                </c:pt>
                <c:pt idx="730">
                  <c:v>0.7</c:v>
                </c:pt>
                <c:pt idx="731">
                  <c:v>0.73</c:v>
                </c:pt>
                <c:pt idx="732">
                  <c:v>0.74</c:v>
                </c:pt>
                <c:pt idx="733">
                  <c:v>0.74</c:v>
                </c:pt>
                <c:pt idx="734">
                  <c:v>0.72</c:v>
                </c:pt>
                <c:pt idx="735">
                  <c:v>0.72</c:v>
                </c:pt>
                <c:pt idx="736">
                  <c:v>0.72</c:v>
                </c:pt>
                <c:pt idx="737">
                  <c:v>0.75</c:v>
                </c:pt>
                <c:pt idx="738">
                  <c:v>0.75</c:v>
                </c:pt>
                <c:pt idx="739">
                  <c:v>0.73</c:v>
                </c:pt>
                <c:pt idx="740">
                  <c:v>0.75</c:v>
                </c:pt>
                <c:pt idx="741">
                  <c:v>0.75</c:v>
                </c:pt>
                <c:pt idx="742">
                  <c:v>0.77</c:v>
                </c:pt>
                <c:pt idx="743">
                  <c:v>0.8</c:v>
                </c:pt>
                <c:pt idx="744">
                  <c:v>0.78</c:v>
                </c:pt>
                <c:pt idx="745">
                  <c:v>0.74</c:v>
                </c:pt>
                <c:pt idx="746">
                  <c:v>0.74</c:v>
                </c:pt>
                <c:pt idx="747">
                  <c:v>0.75</c:v>
                </c:pt>
                <c:pt idx="748">
                  <c:v>0.71</c:v>
                </c:pt>
                <c:pt idx="749">
                  <c:v>0.71</c:v>
                </c:pt>
                <c:pt idx="750">
                  <c:v>0.68</c:v>
                </c:pt>
                <c:pt idx="751">
                  <c:v>0.68</c:v>
                </c:pt>
                <c:pt idx="752">
                  <c:v>0.66</c:v>
                </c:pt>
                <c:pt idx="753">
                  <c:v>0.65</c:v>
                </c:pt>
                <c:pt idx="754">
                  <c:v>0.65</c:v>
                </c:pt>
                <c:pt idx="755">
                  <c:v>0.64</c:v>
                </c:pt>
                <c:pt idx="756">
                  <c:v>0.65</c:v>
                </c:pt>
                <c:pt idx="757">
                  <c:v>0.66</c:v>
                </c:pt>
                <c:pt idx="758">
                  <c:v>0.68</c:v>
                </c:pt>
                <c:pt idx="759">
                  <c:v>0.63</c:v>
                </c:pt>
                <c:pt idx="760">
                  <c:v>0.61</c:v>
                </c:pt>
                <c:pt idx="761">
                  <c:v>0.59</c:v>
                </c:pt>
                <c:pt idx="762">
                  <c:v>0.56999999999999995</c:v>
                </c:pt>
                <c:pt idx="763">
                  <c:v>0.57999999999999996</c:v>
                </c:pt>
                <c:pt idx="764">
                  <c:v>0.6</c:v>
                </c:pt>
                <c:pt idx="765">
                  <c:v>0.59</c:v>
                </c:pt>
                <c:pt idx="766">
                  <c:v>0.62</c:v>
                </c:pt>
                <c:pt idx="767">
                  <c:v>0.61</c:v>
                </c:pt>
                <c:pt idx="768">
                  <c:v>0.61</c:v>
                </c:pt>
                <c:pt idx="769">
                  <c:v>0.6</c:v>
                </c:pt>
                <c:pt idx="770">
                  <c:v>0.62</c:v>
                </c:pt>
                <c:pt idx="771">
                  <c:v>0.63</c:v>
                </c:pt>
                <c:pt idx="772">
                  <c:v>0.63</c:v>
                </c:pt>
                <c:pt idx="773">
                  <c:v>0.62</c:v>
                </c:pt>
                <c:pt idx="774">
                  <c:v>0.6</c:v>
                </c:pt>
                <c:pt idx="775">
                  <c:v>0.59</c:v>
                </c:pt>
                <c:pt idx="776">
                  <c:v>0.62</c:v>
                </c:pt>
                <c:pt idx="777">
                  <c:v>0.62</c:v>
                </c:pt>
                <c:pt idx="778">
                  <c:v>0.56999999999999995</c:v>
                </c:pt>
                <c:pt idx="779">
                  <c:v>0.6</c:v>
                </c:pt>
                <c:pt idx="780">
                  <c:v>0.63</c:v>
                </c:pt>
                <c:pt idx="781">
                  <c:v>0.62</c:v>
                </c:pt>
                <c:pt idx="782">
                  <c:v>0.59</c:v>
                </c:pt>
                <c:pt idx="783">
                  <c:v>0.56000000000000005</c:v>
                </c:pt>
                <c:pt idx="784">
                  <c:v>0.56000000000000005</c:v>
                </c:pt>
                <c:pt idx="785">
                  <c:v>0.56000000000000005</c:v>
                </c:pt>
                <c:pt idx="786">
                  <c:v>0.57999999999999996</c:v>
                </c:pt>
                <c:pt idx="787">
                  <c:v>0.55000000000000004</c:v>
                </c:pt>
                <c:pt idx="788">
                  <c:v>0.6</c:v>
                </c:pt>
                <c:pt idx="789">
                  <c:v>0.63</c:v>
                </c:pt>
                <c:pt idx="790">
                  <c:v>0.61</c:v>
                </c:pt>
                <c:pt idx="791">
                  <c:v>0.66</c:v>
                </c:pt>
                <c:pt idx="792">
                  <c:v>0.62</c:v>
                </c:pt>
                <c:pt idx="793">
                  <c:v>0.61</c:v>
                </c:pt>
                <c:pt idx="794">
                  <c:v>0.6</c:v>
                </c:pt>
                <c:pt idx="795">
                  <c:v>0.57999999999999996</c:v>
                </c:pt>
                <c:pt idx="796">
                  <c:v>0.56999999999999995</c:v>
                </c:pt>
                <c:pt idx="797">
                  <c:v>0.57999999999999996</c:v>
                </c:pt>
                <c:pt idx="798">
                  <c:v>0.56000000000000005</c:v>
                </c:pt>
                <c:pt idx="799">
                  <c:v>0.56999999999999995</c:v>
                </c:pt>
                <c:pt idx="800">
                  <c:v>0.56999999999999995</c:v>
                </c:pt>
                <c:pt idx="801">
                  <c:v>0.59</c:v>
                </c:pt>
                <c:pt idx="802">
                  <c:v>0.55000000000000004</c:v>
                </c:pt>
                <c:pt idx="803">
                  <c:v>0.49</c:v>
                </c:pt>
                <c:pt idx="804">
                  <c:v>0.51</c:v>
                </c:pt>
                <c:pt idx="805">
                  <c:v>0.5</c:v>
                </c:pt>
                <c:pt idx="806">
                  <c:v>0.51</c:v>
                </c:pt>
                <c:pt idx="807">
                  <c:v>0.48</c:v>
                </c:pt>
                <c:pt idx="808">
                  <c:v>0.49</c:v>
                </c:pt>
                <c:pt idx="809">
                  <c:v>0.53</c:v>
                </c:pt>
                <c:pt idx="810">
                  <c:v>0.54</c:v>
                </c:pt>
                <c:pt idx="811">
                  <c:v>0.55000000000000004</c:v>
                </c:pt>
                <c:pt idx="812">
                  <c:v>0.55000000000000004</c:v>
                </c:pt>
                <c:pt idx="813">
                  <c:v>0.51</c:v>
                </c:pt>
                <c:pt idx="814">
                  <c:v>0.5</c:v>
                </c:pt>
                <c:pt idx="815">
                  <c:v>0.51</c:v>
                </c:pt>
                <c:pt idx="816">
                  <c:v>0.52</c:v>
                </c:pt>
                <c:pt idx="817">
                  <c:v>0.53</c:v>
                </c:pt>
                <c:pt idx="818">
                  <c:v>0.5</c:v>
                </c:pt>
                <c:pt idx="819">
                  <c:v>0.5</c:v>
                </c:pt>
                <c:pt idx="820">
                  <c:v>0.51</c:v>
                </c:pt>
                <c:pt idx="821">
                  <c:v>0.55000000000000004</c:v>
                </c:pt>
                <c:pt idx="822">
                  <c:v>0.53</c:v>
                </c:pt>
                <c:pt idx="823">
                  <c:v>0.54</c:v>
                </c:pt>
                <c:pt idx="824">
                  <c:v>0.56000000000000005</c:v>
                </c:pt>
                <c:pt idx="825">
                  <c:v>0.57999999999999996</c:v>
                </c:pt>
                <c:pt idx="826">
                  <c:v>0.54</c:v>
                </c:pt>
                <c:pt idx="827">
                  <c:v>0.55000000000000004</c:v>
                </c:pt>
                <c:pt idx="828">
                  <c:v>0.54</c:v>
                </c:pt>
                <c:pt idx="829">
                  <c:v>0.55000000000000004</c:v>
                </c:pt>
                <c:pt idx="830">
                  <c:v>0.55000000000000004</c:v>
                </c:pt>
                <c:pt idx="831">
                  <c:v>0.59</c:v>
                </c:pt>
                <c:pt idx="832">
                  <c:v>0.55000000000000004</c:v>
                </c:pt>
                <c:pt idx="833">
                  <c:v>0.56000000000000005</c:v>
                </c:pt>
                <c:pt idx="834">
                  <c:v>0.56000000000000005</c:v>
                </c:pt>
                <c:pt idx="835">
                  <c:v>0.54</c:v>
                </c:pt>
                <c:pt idx="836">
                  <c:v>0.5</c:v>
                </c:pt>
                <c:pt idx="837">
                  <c:v>0.51</c:v>
                </c:pt>
                <c:pt idx="838">
                  <c:v>0.55000000000000004</c:v>
                </c:pt>
                <c:pt idx="839">
                  <c:v>0.55000000000000004</c:v>
                </c:pt>
                <c:pt idx="840">
                  <c:v>0.56999999999999995</c:v>
                </c:pt>
                <c:pt idx="841">
                  <c:v>0.56000000000000005</c:v>
                </c:pt>
                <c:pt idx="842">
                  <c:v>0.57999999999999996</c:v>
                </c:pt>
                <c:pt idx="843">
                  <c:v>0.56000000000000005</c:v>
                </c:pt>
                <c:pt idx="844">
                  <c:v>0.56000000000000005</c:v>
                </c:pt>
                <c:pt idx="845">
                  <c:v>0.53</c:v>
                </c:pt>
                <c:pt idx="846">
                  <c:v>0.54</c:v>
                </c:pt>
                <c:pt idx="847">
                  <c:v>0.52</c:v>
                </c:pt>
                <c:pt idx="848">
                  <c:v>0.5</c:v>
                </c:pt>
                <c:pt idx="849">
                  <c:v>0.51</c:v>
                </c:pt>
                <c:pt idx="850">
                  <c:v>0.48</c:v>
                </c:pt>
                <c:pt idx="851">
                  <c:v>0.49</c:v>
                </c:pt>
                <c:pt idx="852">
                  <c:v>0.5</c:v>
                </c:pt>
                <c:pt idx="853">
                  <c:v>0.51</c:v>
                </c:pt>
                <c:pt idx="854">
                  <c:v>0.55000000000000004</c:v>
                </c:pt>
                <c:pt idx="855">
                  <c:v>0.54</c:v>
                </c:pt>
                <c:pt idx="856">
                  <c:v>0.47</c:v>
                </c:pt>
                <c:pt idx="857">
                  <c:v>0.49</c:v>
                </c:pt>
                <c:pt idx="858">
                  <c:v>0.47</c:v>
                </c:pt>
                <c:pt idx="859">
                  <c:v>0.5</c:v>
                </c:pt>
                <c:pt idx="860">
                  <c:v>0.51</c:v>
                </c:pt>
                <c:pt idx="861">
                  <c:v>0.47</c:v>
                </c:pt>
                <c:pt idx="862">
                  <c:v>0.45</c:v>
                </c:pt>
                <c:pt idx="863">
                  <c:v>0.45</c:v>
                </c:pt>
                <c:pt idx="864">
                  <c:v>0.43</c:v>
                </c:pt>
                <c:pt idx="865">
                  <c:v>0.46</c:v>
                </c:pt>
                <c:pt idx="866">
                  <c:v>0.47</c:v>
                </c:pt>
                <c:pt idx="867">
                  <c:v>0.42</c:v>
                </c:pt>
                <c:pt idx="868">
                  <c:v>0.39</c:v>
                </c:pt>
                <c:pt idx="869">
                  <c:v>0.43</c:v>
                </c:pt>
                <c:pt idx="870">
                  <c:v>0.44</c:v>
                </c:pt>
                <c:pt idx="871">
                  <c:v>0.41</c:v>
                </c:pt>
                <c:pt idx="872">
                  <c:v>0.44</c:v>
                </c:pt>
                <c:pt idx="873">
                  <c:v>0.46</c:v>
                </c:pt>
                <c:pt idx="874">
                  <c:v>0.47</c:v>
                </c:pt>
                <c:pt idx="875">
                  <c:v>0.5</c:v>
                </c:pt>
                <c:pt idx="876">
                  <c:v>0.5</c:v>
                </c:pt>
                <c:pt idx="877">
                  <c:v>0.48</c:v>
                </c:pt>
                <c:pt idx="878">
                  <c:v>0.45</c:v>
                </c:pt>
                <c:pt idx="879">
                  <c:v>0.44</c:v>
                </c:pt>
                <c:pt idx="880">
                  <c:v>0.46</c:v>
                </c:pt>
                <c:pt idx="881">
                  <c:v>0.48</c:v>
                </c:pt>
                <c:pt idx="882">
                  <c:v>0.49</c:v>
                </c:pt>
                <c:pt idx="883">
                  <c:v>0.47</c:v>
                </c:pt>
                <c:pt idx="884">
                  <c:v>0.48</c:v>
                </c:pt>
                <c:pt idx="885">
                  <c:v>0.47</c:v>
                </c:pt>
                <c:pt idx="886">
                  <c:v>0.5</c:v>
                </c:pt>
                <c:pt idx="887">
                  <c:v>0.52</c:v>
                </c:pt>
                <c:pt idx="888">
                  <c:v>0.49</c:v>
                </c:pt>
                <c:pt idx="889">
                  <c:v>0.47</c:v>
                </c:pt>
                <c:pt idx="890">
                  <c:v>0.46</c:v>
                </c:pt>
                <c:pt idx="891">
                  <c:v>0.44</c:v>
                </c:pt>
                <c:pt idx="892">
                  <c:v>0.45</c:v>
                </c:pt>
                <c:pt idx="893">
                  <c:v>0.45</c:v>
                </c:pt>
                <c:pt idx="894">
                  <c:v>0.42</c:v>
                </c:pt>
                <c:pt idx="895">
                  <c:v>0.43</c:v>
                </c:pt>
                <c:pt idx="896">
                  <c:v>0.38</c:v>
                </c:pt>
                <c:pt idx="897">
                  <c:v>0.33</c:v>
                </c:pt>
                <c:pt idx="898">
                  <c:v>0.35</c:v>
                </c:pt>
                <c:pt idx="899">
                  <c:v>0.38</c:v>
                </c:pt>
                <c:pt idx="900">
                  <c:v>0.41</c:v>
                </c:pt>
                <c:pt idx="901">
                  <c:v>0.4</c:v>
                </c:pt>
                <c:pt idx="902">
                  <c:v>0.37</c:v>
                </c:pt>
                <c:pt idx="903">
                  <c:v>0.36</c:v>
                </c:pt>
                <c:pt idx="904">
                  <c:v>0.36</c:v>
                </c:pt>
                <c:pt idx="905">
                  <c:v>0.4</c:v>
                </c:pt>
                <c:pt idx="906">
                  <c:v>0.4</c:v>
                </c:pt>
                <c:pt idx="907">
                  <c:v>0.38</c:v>
                </c:pt>
                <c:pt idx="908">
                  <c:v>0.39</c:v>
                </c:pt>
                <c:pt idx="909">
                  <c:v>0.34</c:v>
                </c:pt>
                <c:pt idx="910">
                  <c:v>0.32</c:v>
                </c:pt>
                <c:pt idx="911">
                  <c:v>0.32</c:v>
                </c:pt>
                <c:pt idx="912">
                  <c:v>0.34</c:v>
                </c:pt>
                <c:pt idx="913">
                  <c:v>0.37</c:v>
                </c:pt>
                <c:pt idx="914">
                  <c:v>0.34</c:v>
                </c:pt>
                <c:pt idx="915">
                  <c:v>0.33</c:v>
                </c:pt>
                <c:pt idx="916">
                  <c:v>0.36</c:v>
                </c:pt>
                <c:pt idx="917">
                  <c:v>0.38</c:v>
                </c:pt>
                <c:pt idx="918">
                  <c:v>0.36</c:v>
                </c:pt>
                <c:pt idx="919">
                  <c:v>0.34</c:v>
                </c:pt>
                <c:pt idx="920">
                  <c:v>0.34</c:v>
                </c:pt>
                <c:pt idx="921">
                  <c:v>0.38</c:v>
                </c:pt>
                <c:pt idx="922">
                  <c:v>0.37</c:v>
                </c:pt>
                <c:pt idx="923">
                  <c:v>0.43</c:v>
                </c:pt>
                <c:pt idx="924">
                  <c:v>0.44</c:v>
                </c:pt>
                <c:pt idx="925">
                  <c:v>0.44</c:v>
                </c:pt>
                <c:pt idx="926">
                  <c:v>0.4</c:v>
                </c:pt>
                <c:pt idx="927">
                  <c:v>0.39</c:v>
                </c:pt>
                <c:pt idx="928">
                  <c:v>0.4</c:v>
                </c:pt>
                <c:pt idx="929">
                  <c:v>0.4</c:v>
                </c:pt>
                <c:pt idx="930">
                  <c:v>0.38</c:v>
                </c:pt>
                <c:pt idx="931">
                  <c:v>0.39</c:v>
                </c:pt>
                <c:pt idx="932">
                  <c:v>0.41</c:v>
                </c:pt>
                <c:pt idx="933">
                  <c:v>0.39</c:v>
                </c:pt>
                <c:pt idx="934">
                  <c:v>0.41</c:v>
                </c:pt>
                <c:pt idx="935">
                  <c:v>0.4</c:v>
                </c:pt>
                <c:pt idx="936">
                  <c:v>0.43</c:v>
                </c:pt>
                <c:pt idx="937">
                  <c:v>0.42</c:v>
                </c:pt>
                <c:pt idx="938">
                  <c:v>0.39</c:v>
                </c:pt>
                <c:pt idx="939">
                  <c:v>0.4</c:v>
                </c:pt>
                <c:pt idx="940">
                  <c:v>0.39</c:v>
                </c:pt>
                <c:pt idx="941">
                  <c:v>0.38</c:v>
                </c:pt>
                <c:pt idx="942">
                  <c:v>0.37</c:v>
                </c:pt>
                <c:pt idx="943">
                  <c:v>0.36</c:v>
                </c:pt>
                <c:pt idx="944">
                  <c:v>0.34</c:v>
                </c:pt>
                <c:pt idx="945">
                  <c:v>0.31</c:v>
                </c:pt>
                <c:pt idx="946">
                  <c:v>0.3</c:v>
                </c:pt>
                <c:pt idx="947">
                  <c:v>0.28000000000000003</c:v>
                </c:pt>
                <c:pt idx="948">
                  <c:v>0.3</c:v>
                </c:pt>
                <c:pt idx="949">
                  <c:v>0.3</c:v>
                </c:pt>
                <c:pt idx="950">
                  <c:v>0.28999999999999998</c:v>
                </c:pt>
                <c:pt idx="951">
                  <c:v>0.28000000000000003</c:v>
                </c:pt>
                <c:pt idx="952">
                  <c:v>0.25</c:v>
                </c:pt>
                <c:pt idx="953">
                  <c:v>0.28999999999999998</c:v>
                </c:pt>
                <c:pt idx="954">
                  <c:v>0.3</c:v>
                </c:pt>
                <c:pt idx="955">
                  <c:v>0.28000000000000003</c:v>
                </c:pt>
                <c:pt idx="956">
                  <c:v>0.27</c:v>
                </c:pt>
                <c:pt idx="957">
                  <c:v>0.26</c:v>
                </c:pt>
                <c:pt idx="958">
                  <c:v>0.27</c:v>
                </c:pt>
                <c:pt idx="959">
                  <c:v>0.25</c:v>
                </c:pt>
                <c:pt idx="960">
                  <c:v>0.27</c:v>
                </c:pt>
                <c:pt idx="961">
                  <c:v>0.27</c:v>
                </c:pt>
                <c:pt idx="962">
                  <c:v>0.26</c:v>
                </c:pt>
                <c:pt idx="963">
                  <c:v>0.26</c:v>
                </c:pt>
                <c:pt idx="964">
                  <c:v>0.26</c:v>
                </c:pt>
                <c:pt idx="965">
                  <c:v>0.27</c:v>
                </c:pt>
                <c:pt idx="966">
                  <c:v>0.25</c:v>
                </c:pt>
                <c:pt idx="967">
                  <c:v>0.23</c:v>
                </c:pt>
                <c:pt idx="968">
                  <c:v>0.23</c:v>
                </c:pt>
                <c:pt idx="969">
                  <c:v>0.26</c:v>
                </c:pt>
                <c:pt idx="970">
                  <c:v>0.26</c:v>
                </c:pt>
                <c:pt idx="971">
                  <c:v>0.28000000000000003</c:v>
                </c:pt>
                <c:pt idx="972">
                  <c:v>0.27</c:v>
                </c:pt>
                <c:pt idx="973">
                  <c:v>0.25</c:v>
                </c:pt>
                <c:pt idx="974">
                  <c:v>0.26</c:v>
                </c:pt>
                <c:pt idx="975">
                  <c:v>0.26</c:v>
                </c:pt>
                <c:pt idx="976">
                  <c:v>0.25</c:v>
                </c:pt>
                <c:pt idx="977">
                  <c:v>0.27</c:v>
                </c:pt>
                <c:pt idx="978">
                  <c:v>0.26</c:v>
                </c:pt>
                <c:pt idx="979">
                  <c:v>0.3</c:v>
                </c:pt>
                <c:pt idx="980">
                  <c:v>0.31</c:v>
                </c:pt>
                <c:pt idx="981">
                  <c:v>0.28000000000000003</c:v>
                </c:pt>
                <c:pt idx="982">
                  <c:v>0.27</c:v>
                </c:pt>
                <c:pt idx="983">
                  <c:v>0.26</c:v>
                </c:pt>
                <c:pt idx="984">
                  <c:v>0.25</c:v>
                </c:pt>
                <c:pt idx="985">
                  <c:v>0.25</c:v>
                </c:pt>
                <c:pt idx="986">
                  <c:v>0.23</c:v>
                </c:pt>
                <c:pt idx="987">
                  <c:v>0.21</c:v>
                </c:pt>
                <c:pt idx="988">
                  <c:v>0.21</c:v>
                </c:pt>
                <c:pt idx="989">
                  <c:v>0.21</c:v>
                </c:pt>
                <c:pt idx="990">
                  <c:v>0.19</c:v>
                </c:pt>
                <c:pt idx="991">
                  <c:v>0.21</c:v>
                </c:pt>
                <c:pt idx="992">
                  <c:v>0.19</c:v>
                </c:pt>
                <c:pt idx="993">
                  <c:v>0.18</c:v>
                </c:pt>
                <c:pt idx="994">
                  <c:v>0.16</c:v>
                </c:pt>
                <c:pt idx="995">
                  <c:v>0.18</c:v>
                </c:pt>
                <c:pt idx="996">
                  <c:v>0.17</c:v>
                </c:pt>
                <c:pt idx="997">
                  <c:v>0.17</c:v>
                </c:pt>
                <c:pt idx="998">
                  <c:v>0.15</c:v>
                </c:pt>
                <c:pt idx="999">
                  <c:v>0.14000000000000001</c:v>
                </c:pt>
                <c:pt idx="1000">
                  <c:v>0.17</c:v>
                </c:pt>
                <c:pt idx="1001">
                  <c:v>0.16</c:v>
                </c:pt>
                <c:pt idx="1002">
                  <c:v>0.2</c:v>
                </c:pt>
                <c:pt idx="1003">
                  <c:v>0.21</c:v>
                </c:pt>
                <c:pt idx="1004">
                  <c:v>0.22</c:v>
                </c:pt>
                <c:pt idx="1005">
                  <c:v>0.21</c:v>
                </c:pt>
                <c:pt idx="1006">
                  <c:v>0.22</c:v>
                </c:pt>
                <c:pt idx="1007">
                  <c:v>0.22</c:v>
                </c:pt>
                <c:pt idx="1008">
                  <c:v>0.23</c:v>
                </c:pt>
                <c:pt idx="1009">
                  <c:v>0.23</c:v>
                </c:pt>
                <c:pt idx="1010">
                  <c:v>0.23</c:v>
                </c:pt>
                <c:pt idx="1011">
                  <c:v>0.24</c:v>
                </c:pt>
                <c:pt idx="1012">
                  <c:v>0.27</c:v>
                </c:pt>
                <c:pt idx="1013">
                  <c:v>0.26</c:v>
                </c:pt>
                <c:pt idx="1014">
                  <c:v>0.26</c:v>
                </c:pt>
                <c:pt idx="1015">
                  <c:v>0.24</c:v>
                </c:pt>
                <c:pt idx="1016">
                  <c:v>0.27</c:v>
                </c:pt>
                <c:pt idx="1017">
                  <c:v>0.27</c:v>
                </c:pt>
                <c:pt idx="1018">
                  <c:v>0.26</c:v>
                </c:pt>
                <c:pt idx="1019">
                  <c:v>0.26</c:v>
                </c:pt>
                <c:pt idx="1020">
                  <c:v>0.27</c:v>
                </c:pt>
                <c:pt idx="1021">
                  <c:v>0.24</c:v>
                </c:pt>
                <c:pt idx="1022">
                  <c:v>0.27</c:v>
                </c:pt>
                <c:pt idx="1023">
                  <c:v>0.26</c:v>
                </c:pt>
                <c:pt idx="1024">
                  <c:v>0.28999999999999998</c:v>
                </c:pt>
                <c:pt idx="1025">
                  <c:v>0.28999999999999998</c:v>
                </c:pt>
                <c:pt idx="1026">
                  <c:v>0.28000000000000003</c:v>
                </c:pt>
                <c:pt idx="1027">
                  <c:v>0.3</c:v>
                </c:pt>
                <c:pt idx="1028">
                  <c:v>0.3</c:v>
                </c:pt>
                <c:pt idx="1029">
                  <c:v>0.33</c:v>
                </c:pt>
                <c:pt idx="1030">
                  <c:v>0.33</c:v>
                </c:pt>
                <c:pt idx="1031">
                  <c:v>0.33</c:v>
                </c:pt>
                <c:pt idx="1032">
                  <c:v>0.35</c:v>
                </c:pt>
                <c:pt idx="1033">
                  <c:v>0.31</c:v>
                </c:pt>
                <c:pt idx="1034">
                  <c:v>0.3</c:v>
                </c:pt>
                <c:pt idx="1035">
                  <c:v>0.3</c:v>
                </c:pt>
                <c:pt idx="1036">
                  <c:v>0.27</c:v>
                </c:pt>
                <c:pt idx="1037">
                  <c:v>0.21</c:v>
                </c:pt>
                <c:pt idx="1038">
                  <c:v>0.22</c:v>
                </c:pt>
                <c:pt idx="1039">
                  <c:v>0.23</c:v>
                </c:pt>
                <c:pt idx="1040">
                  <c:v>0.23</c:v>
                </c:pt>
                <c:pt idx="1041">
                  <c:v>0.21</c:v>
                </c:pt>
                <c:pt idx="1042">
                  <c:v>0.21</c:v>
                </c:pt>
                <c:pt idx="1043">
                  <c:v>0.24</c:v>
                </c:pt>
                <c:pt idx="1044">
                  <c:v>0.22</c:v>
                </c:pt>
                <c:pt idx="1045">
                  <c:v>0.22</c:v>
                </c:pt>
                <c:pt idx="1046">
                  <c:v>0.22</c:v>
                </c:pt>
                <c:pt idx="1047">
                  <c:v>0.22</c:v>
                </c:pt>
                <c:pt idx="1048">
                  <c:v>0.21</c:v>
                </c:pt>
                <c:pt idx="1049">
                  <c:v>0.19</c:v>
                </c:pt>
                <c:pt idx="1050">
                  <c:v>0.21</c:v>
                </c:pt>
                <c:pt idx="1051">
                  <c:v>0.21</c:v>
                </c:pt>
                <c:pt idx="1052">
                  <c:v>0.23</c:v>
                </c:pt>
                <c:pt idx="1053">
                  <c:v>0.21</c:v>
                </c:pt>
                <c:pt idx="1054">
                  <c:v>0.22</c:v>
                </c:pt>
                <c:pt idx="1055">
                  <c:v>0.23</c:v>
                </c:pt>
                <c:pt idx="1056">
                  <c:v>0.23</c:v>
                </c:pt>
                <c:pt idx="1057">
                  <c:v>0.22</c:v>
                </c:pt>
                <c:pt idx="1058">
                  <c:v>0.22</c:v>
                </c:pt>
                <c:pt idx="1059">
                  <c:v>0.23</c:v>
                </c:pt>
                <c:pt idx="1060">
                  <c:v>0.26</c:v>
                </c:pt>
                <c:pt idx="1061">
                  <c:v>0.26</c:v>
                </c:pt>
                <c:pt idx="1062">
                  <c:v>0.26</c:v>
                </c:pt>
                <c:pt idx="1063">
                  <c:v>0.25</c:v>
                </c:pt>
                <c:pt idx="1064">
                  <c:v>0.26</c:v>
                </c:pt>
                <c:pt idx="1065">
                  <c:v>0.24</c:v>
                </c:pt>
                <c:pt idx="1066">
                  <c:v>0.24</c:v>
                </c:pt>
                <c:pt idx="1067">
                  <c:v>0.25</c:v>
                </c:pt>
                <c:pt idx="1068">
                  <c:v>0.25</c:v>
                </c:pt>
                <c:pt idx="1069">
                  <c:v>0.26</c:v>
                </c:pt>
                <c:pt idx="1070">
                  <c:v>0.24</c:v>
                </c:pt>
                <c:pt idx="1071">
                  <c:v>0.25</c:v>
                </c:pt>
                <c:pt idx="1072">
                  <c:v>0.26</c:v>
                </c:pt>
                <c:pt idx="1073">
                  <c:v>0.26</c:v>
                </c:pt>
                <c:pt idx="1074">
                  <c:v>0.27</c:v>
                </c:pt>
                <c:pt idx="1075">
                  <c:v>0.25</c:v>
                </c:pt>
                <c:pt idx="1076">
                  <c:v>0.24</c:v>
                </c:pt>
                <c:pt idx="1077">
                  <c:v>0.3</c:v>
                </c:pt>
                <c:pt idx="1078">
                  <c:v>0.28999999999999998</c:v>
                </c:pt>
                <c:pt idx="1079">
                  <c:v>0.28000000000000003</c:v>
                </c:pt>
                <c:pt idx="1080">
                  <c:v>0.26</c:v>
                </c:pt>
                <c:pt idx="1081">
                  <c:v>0.24</c:v>
                </c:pt>
                <c:pt idx="1082">
                  <c:v>0.28999999999999998</c:v>
                </c:pt>
                <c:pt idx="1083">
                  <c:v>0.32</c:v>
                </c:pt>
                <c:pt idx="1084">
                  <c:v>0.27</c:v>
                </c:pt>
                <c:pt idx="1085">
                  <c:v>0.25</c:v>
                </c:pt>
                <c:pt idx="1086">
                  <c:v>0.25</c:v>
                </c:pt>
                <c:pt idx="1087">
                  <c:v>0.23</c:v>
                </c:pt>
                <c:pt idx="1088">
                  <c:v>0.23</c:v>
                </c:pt>
                <c:pt idx="1089">
                  <c:v>0.21</c:v>
                </c:pt>
                <c:pt idx="1090">
                  <c:v>0.19</c:v>
                </c:pt>
                <c:pt idx="1091">
                  <c:v>0.21</c:v>
                </c:pt>
                <c:pt idx="1092">
                  <c:v>0.21</c:v>
                </c:pt>
                <c:pt idx="1093">
                  <c:v>0.2</c:v>
                </c:pt>
                <c:pt idx="1094">
                  <c:v>0.19</c:v>
                </c:pt>
                <c:pt idx="1095">
                  <c:v>0.15</c:v>
                </c:pt>
                <c:pt idx="1096">
                  <c:v>0.16</c:v>
                </c:pt>
                <c:pt idx="1097">
                  <c:v>0.17</c:v>
                </c:pt>
                <c:pt idx="1098">
                  <c:v>0.2</c:v>
                </c:pt>
                <c:pt idx="1099">
                  <c:v>0.21</c:v>
                </c:pt>
                <c:pt idx="1100">
                  <c:v>0.2</c:v>
                </c:pt>
                <c:pt idx="1101">
                  <c:v>0.18</c:v>
                </c:pt>
                <c:pt idx="1102">
                  <c:v>0.2</c:v>
                </c:pt>
                <c:pt idx="1103">
                  <c:v>0.24</c:v>
                </c:pt>
                <c:pt idx="1104">
                  <c:v>0.28999999999999998</c:v>
                </c:pt>
                <c:pt idx="1105">
                  <c:v>0.28000000000000003</c:v>
                </c:pt>
                <c:pt idx="1106">
                  <c:v>0.28999999999999998</c:v>
                </c:pt>
                <c:pt idx="1107">
                  <c:v>0.3</c:v>
                </c:pt>
                <c:pt idx="1108">
                  <c:v>0.35</c:v>
                </c:pt>
                <c:pt idx="1109">
                  <c:v>0.34</c:v>
                </c:pt>
                <c:pt idx="1110">
                  <c:v>0.31</c:v>
                </c:pt>
                <c:pt idx="1111">
                  <c:v>0.28999999999999998</c:v>
                </c:pt>
                <c:pt idx="1112">
                  <c:v>0.31</c:v>
                </c:pt>
                <c:pt idx="1113">
                  <c:v>0.32</c:v>
                </c:pt>
                <c:pt idx="1114">
                  <c:v>0.32</c:v>
                </c:pt>
                <c:pt idx="1115">
                  <c:v>0.31</c:v>
                </c:pt>
                <c:pt idx="1116">
                  <c:v>0.3</c:v>
                </c:pt>
                <c:pt idx="1117">
                  <c:v>0.27</c:v>
                </c:pt>
                <c:pt idx="1118">
                  <c:v>0.25</c:v>
                </c:pt>
                <c:pt idx="1119">
                  <c:v>0.24</c:v>
                </c:pt>
                <c:pt idx="1120">
                  <c:v>0.25</c:v>
                </c:pt>
                <c:pt idx="1121">
                  <c:v>0.27</c:v>
                </c:pt>
                <c:pt idx="1122">
                  <c:v>0.27</c:v>
                </c:pt>
                <c:pt idx="1123">
                  <c:v>0.26</c:v>
                </c:pt>
                <c:pt idx="1124">
                  <c:v>0.3</c:v>
                </c:pt>
                <c:pt idx="1125">
                  <c:v>0.34</c:v>
                </c:pt>
                <c:pt idx="1126">
                  <c:v>0.35</c:v>
                </c:pt>
                <c:pt idx="1127">
                  <c:v>0.33</c:v>
                </c:pt>
                <c:pt idx="1128">
                  <c:v>0.3</c:v>
                </c:pt>
                <c:pt idx="1129">
                  <c:v>0.27</c:v>
                </c:pt>
                <c:pt idx="1130">
                  <c:v>0.28000000000000003</c:v>
                </c:pt>
                <c:pt idx="1131">
                  <c:v>0.3</c:v>
                </c:pt>
                <c:pt idx="1132">
                  <c:v>0.28000000000000003</c:v>
                </c:pt>
                <c:pt idx="1133">
                  <c:v>0.27</c:v>
                </c:pt>
                <c:pt idx="1134">
                  <c:v>0.28000000000000003</c:v>
                </c:pt>
                <c:pt idx="1135">
                  <c:v>0.27</c:v>
                </c:pt>
                <c:pt idx="1136">
                  <c:v>0.27</c:v>
                </c:pt>
                <c:pt idx="1137">
                  <c:v>0.26</c:v>
                </c:pt>
                <c:pt idx="1138">
                  <c:v>0.2</c:v>
                </c:pt>
                <c:pt idx="1139">
                  <c:v>0.22</c:v>
                </c:pt>
                <c:pt idx="1140">
                  <c:v>0.18</c:v>
                </c:pt>
                <c:pt idx="1141">
                  <c:v>0.16</c:v>
                </c:pt>
                <c:pt idx="1142">
                  <c:v>0.14000000000000001</c:v>
                </c:pt>
                <c:pt idx="1143">
                  <c:v>0.14000000000000001</c:v>
                </c:pt>
                <c:pt idx="1144">
                  <c:v>0.15</c:v>
                </c:pt>
                <c:pt idx="1145">
                  <c:v>0.13</c:v>
                </c:pt>
                <c:pt idx="1146">
                  <c:v>0.14000000000000001</c:v>
                </c:pt>
                <c:pt idx="1147">
                  <c:v>0.15</c:v>
                </c:pt>
                <c:pt idx="1148">
                  <c:v>0.13</c:v>
                </c:pt>
                <c:pt idx="1149">
                  <c:v>0.13</c:v>
                </c:pt>
                <c:pt idx="1150">
                  <c:v>0.13</c:v>
                </c:pt>
                <c:pt idx="1151">
                  <c:v>0.15</c:v>
                </c:pt>
                <c:pt idx="1152">
                  <c:v>0.2</c:v>
                </c:pt>
                <c:pt idx="1153">
                  <c:v>0.18</c:v>
                </c:pt>
                <c:pt idx="1154">
                  <c:v>0.17</c:v>
                </c:pt>
                <c:pt idx="1155">
                  <c:v>0.19</c:v>
                </c:pt>
                <c:pt idx="1156">
                  <c:v>0.22</c:v>
                </c:pt>
                <c:pt idx="1157">
                  <c:v>0.23</c:v>
                </c:pt>
                <c:pt idx="1158">
                  <c:v>0.22</c:v>
                </c:pt>
                <c:pt idx="1159">
                  <c:v>0.26</c:v>
                </c:pt>
                <c:pt idx="1160">
                  <c:v>0.25</c:v>
                </c:pt>
                <c:pt idx="1161">
                  <c:v>0.24</c:v>
                </c:pt>
                <c:pt idx="1162">
                  <c:v>0.22</c:v>
                </c:pt>
                <c:pt idx="1163">
                  <c:v>0.24</c:v>
                </c:pt>
                <c:pt idx="1164">
                  <c:v>0.25</c:v>
                </c:pt>
                <c:pt idx="1165">
                  <c:v>0.22</c:v>
                </c:pt>
                <c:pt idx="1166">
                  <c:v>0.19</c:v>
                </c:pt>
                <c:pt idx="1167">
                  <c:v>0.19</c:v>
                </c:pt>
                <c:pt idx="1168">
                  <c:v>0.21</c:v>
                </c:pt>
                <c:pt idx="1169">
                  <c:v>0.2</c:v>
                </c:pt>
                <c:pt idx="1170">
                  <c:v>0.2</c:v>
                </c:pt>
                <c:pt idx="1171">
                  <c:v>0.21</c:v>
                </c:pt>
                <c:pt idx="1172">
                  <c:v>0.21</c:v>
                </c:pt>
                <c:pt idx="1173">
                  <c:v>0.22</c:v>
                </c:pt>
                <c:pt idx="1174">
                  <c:v>0.2</c:v>
                </c:pt>
                <c:pt idx="1175">
                  <c:v>0.22</c:v>
                </c:pt>
                <c:pt idx="1176">
                  <c:v>0.23</c:v>
                </c:pt>
                <c:pt idx="1177">
                  <c:v>0.24</c:v>
                </c:pt>
                <c:pt idx="1178">
                  <c:v>0.24</c:v>
                </c:pt>
                <c:pt idx="1179">
                  <c:v>0.22</c:v>
                </c:pt>
                <c:pt idx="1180">
                  <c:v>0.22</c:v>
                </c:pt>
                <c:pt idx="1181">
                  <c:v>0.21</c:v>
                </c:pt>
                <c:pt idx="1182">
                  <c:v>0.22</c:v>
                </c:pt>
                <c:pt idx="1183">
                  <c:v>0.23</c:v>
                </c:pt>
                <c:pt idx="1184">
                  <c:v>0.22</c:v>
                </c:pt>
                <c:pt idx="1185">
                  <c:v>0.18</c:v>
                </c:pt>
                <c:pt idx="1186">
                  <c:v>0.19</c:v>
                </c:pt>
                <c:pt idx="1187">
                  <c:v>0.15</c:v>
                </c:pt>
                <c:pt idx="1188">
                  <c:v>0.16</c:v>
                </c:pt>
                <c:pt idx="1189">
                  <c:v>0.16</c:v>
                </c:pt>
                <c:pt idx="1190">
                  <c:v>0.15</c:v>
                </c:pt>
                <c:pt idx="1191">
                  <c:v>0.16</c:v>
                </c:pt>
                <c:pt idx="1192">
                  <c:v>0.18</c:v>
                </c:pt>
                <c:pt idx="1193">
                  <c:v>0.21</c:v>
                </c:pt>
                <c:pt idx="1194">
                  <c:v>0.23</c:v>
                </c:pt>
                <c:pt idx="1195">
                  <c:v>0.21</c:v>
                </c:pt>
                <c:pt idx="1196">
                  <c:v>0.19</c:v>
                </c:pt>
                <c:pt idx="1197">
                  <c:v>0.19</c:v>
                </c:pt>
                <c:pt idx="1198">
                  <c:v>0.2</c:v>
                </c:pt>
                <c:pt idx="1199">
                  <c:v>0.21</c:v>
                </c:pt>
                <c:pt idx="1200">
                  <c:v>0.22</c:v>
                </c:pt>
                <c:pt idx="1201">
                  <c:v>0.21</c:v>
                </c:pt>
                <c:pt idx="1202">
                  <c:v>0.22</c:v>
                </c:pt>
                <c:pt idx="1203">
                  <c:v>0.21</c:v>
                </c:pt>
                <c:pt idx="1204">
                  <c:v>0.25</c:v>
                </c:pt>
                <c:pt idx="1205">
                  <c:v>0.27</c:v>
                </c:pt>
                <c:pt idx="1206">
                  <c:v>0.25</c:v>
                </c:pt>
                <c:pt idx="1207">
                  <c:v>0.28000000000000003</c:v>
                </c:pt>
                <c:pt idx="1208">
                  <c:v>0.3</c:v>
                </c:pt>
                <c:pt idx="1209">
                  <c:v>0.28000000000000003</c:v>
                </c:pt>
                <c:pt idx="1210">
                  <c:v>0.28999999999999998</c:v>
                </c:pt>
                <c:pt idx="1211">
                  <c:v>0.31</c:v>
                </c:pt>
                <c:pt idx="1212">
                  <c:v>0.3</c:v>
                </c:pt>
                <c:pt idx="1213">
                  <c:v>0.28999999999999998</c:v>
                </c:pt>
                <c:pt idx="1214">
                  <c:v>0.3</c:v>
                </c:pt>
                <c:pt idx="1215">
                  <c:v>0.32</c:v>
                </c:pt>
                <c:pt idx="1216">
                  <c:v>0.34</c:v>
                </c:pt>
                <c:pt idx="1217">
                  <c:v>0.36</c:v>
                </c:pt>
                <c:pt idx="1218">
                  <c:v>0.37</c:v>
                </c:pt>
                <c:pt idx="1219">
                  <c:v>0.42</c:v>
                </c:pt>
                <c:pt idx="1220">
                  <c:v>0.42</c:v>
                </c:pt>
                <c:pt idx="1221">
                  <c:v>0.42</c:v>
                </c:pt>
                <c:pt idx="1222">
                  <c:v>0.4</c:v>
                </c:pt>
                <c:pt idx="1223">
                  <c:v>0.37</c:v>
                </c:pt>
                <c:pt idx="1224">
                  <c:v>0.38</c:v>
                </c:pt>
                <c:pt idx="1225">
                  <c:v>0.39</c:v>
                </c:pt>
                <c:pt idx="1226">
                  <c:v>0.39</c:v>
                </c:pt>
                <c:pt idx="1227">
                  <c:v>0.38</c:v>
                </c:pt>
                <c:pt idx="1228">
                  <c:v>0.39</c:v>
                </c:pt>
                <c:pt idx="1229">
                  <c:v>0.39</c:v>
                </c:pt>
                <c:pt idx="1230">
                  <c:v>0.41</c:v>
                </c:pt>
                <c:pt idx="1231">
                  <c:v>0.37</c:v>
                </c:pt>
                <c:pt idx="1232">
                  <c:v>0.36</c:v>
                </c:pt>
                <c:pt idx="1233">
                  <c:v>0.37</c:v>
                </c:pt>
                <c:pt idx="1234">
                  <c:v>0.36</c:v>
                </c:pt>
                <c:pt idx="1235">
                  <c:v>0.35</c:v>
                </c:pt>
                <c:pt idx="1236">
                  <c:v>0.35</c:v>
                </c:pt>
                <c:pt idx="1237">
                  <c:v>0.38</c:v>
                </c:pt>
                <c:pt idx="1238">
                  <c:v>0.35</c:v>
                </c:pt>
                <c:pt idx="1239">
                  <c:v>0.32</c:v>
                </c:pt>
                <c:pt idx="1240">
                  <c:v>0.3</c:v>
                </c:pt>
                <c:pt idx="1241">
                  <c:v>0.31</c:v>
                </c:pt>
                <c:pt idx="1242">
                  <c:v>0.32</c:v>
                </c:pt>
                <c:pt idx="1243">
                  <c:v>0.31</c:v>
                </c:pt>
                <c:pt idx="1244">
                  <c:v>0.28000000000000003</c:v>
                </c:pt>
                <c:pt idx="1245">
                  <c:v>0.26</c:v>
                </c:pt>
                <c:pt idx="1246">
                  <c:v>0.28000000000000003</c:v>
                </c:pt>
                <c:pt idx="1247">
                  <c:v>0.28999999999999998</c:v>
                </c:pt>
                <c:pt idx="1248">
                  <c:v>0.3</c:v>
                </c:pt>
                <c:pt idx="1249">
                  <c:v>0.3</c:v>
                </c:pt>
                <c:pt idx="1250">
                  <c:v>0.31</c:v>
                </c:pt>
                <c:pt idx="1251">
                  <c:v>0.32</c:v>
                </c:pt>
                <c:pt idx="1252">
                  <c:v>0.36</c:v>
                </c:pt>
                <c:pt idx="1253">
                  <c:v>0.38</c:v>
                </c:pt>
                <c:pt idx="1254">
                  <c:v>0.37</c:v>
                </c:pt>
                <c:pt idx="1255">
                  <c:v>0.39</c:v>
                </c:pt>
                <c:pt idx="1256">
                  <c:v>0.42</c:v>
                </c:pt>
                <c:pt idx="1257">
                  <c:v>0.42</c:v>
                </c:pt>
                <c:pt idx="1258">
                  <c:v>0.45</c:v>
                </c:pt>
                <c:pt idx="1259">
                  <c:v>0.46</c:v>
                </c:pt>
                <c:pt idx="1260">
                  <c:v>0.44</c:v>
                </c:pt>
                <c:pt idx="1261">
                  <c:v>0.44</c:v>
                </c:pt>
                <c:pt idx="1262">
                  <c:v>0.42</c:v>
                </c:pt>
                <c:pt idx="1263">
                  <c:v>0.43</c:v>
                </c:pt>
                <c:pt idx="1264">
                  <c:v>0.43</c:v>
                </c:pt>
                <c:pt idx="1265">
                  <c:v>0.43</c:v>
                </c:pt>
                <c:pt idx="1266">
                  <c:v>0.42</c:v>
                </c:pt>
                <c:pt idx="1267">
                  <c:v>0.42</c:v>
                </c:pt>
                <c:pt idx="1268">
                  <c:v>0.43</c:v>
                </c:pt>
                <c:pt idx="1269">
                  <c:v>0.47</c:v>
                </c:pt>
                <c:pt idx="1270">
                  <c:v>0.46</c:v>
                </c:pt>
                <c:pt idx="1271">
                  <c:v>0.46</c:v>
                </c:pt>
                <c:pt idx="1272">
                  <c:v>0.45</c:v>
                </c:pt>
                <c:pt idx="1273">
                  <c:v>0.45</c:v>
                </c:pt>
                <c:pt idx="1274">
                  <c:v>0.42</c:v>
                </c:pt>
                <c:pt idx="1275">
                  <c:v>0.4</c:v>
                </c:pt>
                <c:pt idx="1276">
                  <c:v>0.42</c:v>
                </c:pt>
                <c:pt idx="1277">
                  <c:v>0.43</c:v>
                </c:pt>
                <c:pt idx="1278">
                  <c:v>0.43</c:v>
                </c:pt>
                <c:pt idx="1279">
                  <c:v>0.45</c:v>
                </c:pt>
                <c:pt idx="1280">
                  <c:v>0.44</c:v>
                </c:pt>
                <c:pt idx="1281">
                  <c:v>0.43</c:v>
                </c:pt>
                <c:pt idx="1282">
                  <c:v>0.42</c:v>
                </c:pt>
                <c:pt idx="1283">
                  <c:v>0.41</c:v>
                </c:pt>
                <c:pt idx="1284">
                  <c:v>0.38</c:v>
                </c:pt>
                <c:pt idx="1285">
                  <c:v>0.35</c:v>
                </c:pt>
                <c:pt idx="1286">
                  <c:v>0.32</c:v>
                </c:pt>
                <c:pt idx="1287">
                  <c:v>0.31</c:v>
                </c:pt>
                <c:pt idx="1288">
                  <c:v>0.34</c:v>
                </c:pt>
                <c:pt idx="1289">
                  <c:v>0.36</c:v>
                </c:pt>
                <c:pt idx="1290">
                  <c:v>0.37</c:v>
                </c:pt>
                <c:pt idx="1291">
                  <c:v>0.35</c:v>
                </c:pt>
                <c:pt idx="1292">
                  <c:v>0.33</c:v>
                </c:pt>
                <c:pt idx="1293">
                  <c:v>0.32</c:v>
                </c:pt>
                <c:pt idx="1294">
                  <c:v>0.33</c:v>
                </c:pt>
                <c:pt idx="1295">
                  <c:v>0.35</c:v>
                </c:pt>
                <c:pt idx="1296">
                  <c:v>0.37</c:v>
                </c:pt>
                <c:pt idx="1297">
                  <c:v>0.39</c:v>
                </c:pt>
                <c:pt idx="1298">
                  <c:v>0.37</c:v>
                </c:pt>
                <c:pt idx="1299">
                  <c:v>0.39</c:v>
                </c:pt>
                <c:pt idx="1300">
                  <c:v>0.4</c:v>
                </c:pt>
                <c:pt idx="1301">
                  <c:v>0.4</c:v>
                </c:pt>
                <c:pt idx="1302">
                  <c:v>0.41</c:v>
                </c:pt>
                <c:pt idx="1303">
                  <c:v>0.45</c:v>
                </c:pt>
                <c:pt idx="1304">
                  <c:v>0.45</c:v>
                </c:pt>
                <c:pt idx="1305">
                  <c:v>0.44</c:v>
                </c:pt>
                <c:pt idx="1306">
                  <c:v>0.46</c:v>
                </c:pt>
                <c:pt idx="1307">
                  <c:v>0.46</c:v>
                </c:pt>
                <c:pt idx="1308">
                  <c:v>0.46</c:v>
                </c:pt>
                <c:pt idx="1309">
                  <c:v>0.46</c:v>
                </c:pt>
                <c:pt idx="1310">
                  <c:v>0.44</c:v>
                </c:pt>
                <c:pt idx="1311">
                  <c:v>0.43</c:v>
                </c:pt>
                <c:pt idx="1312">
                  <c:v>0.44</c:v>
                </c:pt>
                <c:pt idx="1313">
                  <c:v>0.44</c:v>
                </c:pt>
                <c:pt idx="1314">
                  <c:v>0.45</c:v>
                </c:pt>
                <c:pt idx="1315">
                  <c:v>0.45</c:v>
                </c:pt>
                <c:pt idx="1316">
                  <c:v>0.43</c:v>
                </c:pt>
                <c:pt idx="1317">
                  <c:v>0.42</c:v>
                </c:pt>
                <c:pt idx="1318">
                  <c:v>0.41</c:v>
                </c:pt>
                <c:pt idx="1319">
                  <c:v>0.39</c:v>
                </c:pt>
                <c:pt idx="1320">
                  <c:v>0.37</c:v>
                </c:pt>
                <c:pt idx="1321">
                  <c:v>0.39</c:v>
                </c:pt>
                <c:pt idx="1322">
                  <c:v>0.43</c:v>
                </c:pt>
                <c:pt idx="1323">
                  <c:v>0.43</c:v>
                </c:pt>
                <c:pt idx="1324">
                  <c:v>0.43</c:v>
                </c:pt>
                <c:pt idx="1325">
                  <c:v>0.44</c:v>
                </c:pt>
                <c:pt idx="1326">
                  <c:v>0.44</c:v>
                </c:pt>
                <c:pt idx="1327">
                  <c:v>0.44</c:v>
                </c:pt>
                <c:pt idx="1328">
                  <c:v>0.43</c:v>
                </c:pt>
                <c:pt idx="1329">
                  <c:v>0.43</c:v>
                </c:pt>
                <c:pt idx="1330">
                  <c:v>0.44</c:v>
                </c:pt>
                <c:pt idx="1331">
                  <c:v>0.42</c:v>
                </c:pt>
                <c:pt idx="1332">
                  <c:v>0.39</c:v>
                </c:pt>
                <c:pt idx="1333">
                  <c:v>0.37</c:v>
                </c:pt>
                <c:pt idx="1334">
                  <c:v>0.34</c:v>
                </c:pt>
                <c:pt idx="1335">
                  <c:v>0.32</c:v>
                </c:pt>
                <c:pt idx="1336">
                  <c:v>0.33</c:v>
                </c:pt>
                <c:pt idx="1337">
                  <c:v>0.33</c:v>
                </c:pt>
                <c:pt idx="1338">
                  <c:v>0.31</c:v>
                </c:pt>
                <c:pt idx="1339">
                  <c:v>0.33</c:v>
                </c:pt>
                <c:pt idx="1340">
                  <c:v>0.32</c:v>
                </c:pt>
                <c:pt idx="1341">
                  <c:v>0.32</c:v>
                </c:pt>
                <c:pt idx="1342">
                  <c:v>0.31</c:v>
                </c:pt>
                <c:pt idx="1343">
                  <c:v>0.34</c:v>
                </c:pt>
                <c:pt idx="1344">
                  <c:v>0.33</c:v>
                </c:pt>
                <c:pt idx="1345">
                  <c:v>0.35</c:v>
                </c:pt>
                <c:pt idx="1346">
                  <c:v>0.32</c:v>
                </c:pt>
                <c:pt idx="1347">
                  <c:v>0.33</c:v>
                </c:pt>
                <c:pt idx="1348">
                  <c:v>0.34</c:v>
                </c:pt>
                <c:pt idx="1349">
                  <c:v>0.36</c:v>
                </c:pt>
                <c:pt idx="1350">
                  <c:v>0.32</c:v>
                </c:pt>
                <c:pt idx="1351">
                  <c:v>0.32</c:v>
                </c:pt>
                <c:pt idx="1352">
                  <c:v>0.34</c:v>
                </c:pt>
                <c:pt idx="1353">
                  <c:v>0.34</c:v>
                </c:pt>
                <c:pt idx="1354">
                  <c:v>0.4</c:v>
                </c:pt>
                <c:pt idx="1355">
                  <c:v>0.37</c:v>
                </c:pt>
                <c:pt idx="1356">
                  <c:v>0.34</c:v>
                </c:pt>
                <c:pt idx="1357">
                  <c:v>0.31</c:v>
                </c:pt>
                <c:pt idx="1358">
                  <c:v>0.32</c:v>
                </c:pt>
                <c:pt idx="1359">
                  <c:v>0.32</c:v>
                </c:pt>
                <c:pt idx="1360">
                  <c:v>0.32</c:v>
                </c:pt>
                <c:pt idx="1361">
                  <c:v>0.3</c:v>
                </c:pt>
                <c:pt idx="1362">
                  <c:v>0.28000000000000003</c:v>
                </c:pt>
                <c:pt idx="1363">
                  <c:v>0.28999999999999998</c:v>
                </c:pt>
                <c:pt idx="1364">
                  <c:v>0.28000000000000003</c:v>
                </c:pt>
                <c:pt idx="1365">
                  <c:v>0.28000000000000003</c:v>
                </c:pt>
                <c:pt idx="1366">
                  <c:v>0.25</c:v>
                </c:pt>
                <c:pt idx="1367">
                  <c:v>0.22</c:v>
                </c:pt>
                <c:pt idx="1368">
                  <c:v>0.2</c:v>
                </c:pt>
                <c:pt idx="1369">
                  <c:v>0.22</c:v>
                </c:pt>
                <c:pt idx="1370">
                  <c:v>0.25</c:v>
                </c:pt>
                <c:pt idx="1371">
                  <c:v>0.2</c:v>
                </c:pt>
                <c:pt idx="1372">
                  <c:v>0.21</c:v>
                </c:pt>
                <c:pt idx="1373">
                  <c:v>0.22</c:v>
                </c:pt>
                <c:pt idx="1374">
                  <c:v>0.2</c:v>
                </c:pt>
                <c:pt idx="1375">
                  <c:v>0.21</c:v>
                </c:pt>
                <c:pt idx="1376">
                  <c:v>0.21</c:v>
                </c:pt>
                <c:pt idx="1377">
                  <c:v>0.2</c:v>
                </c:pt>
                <c:pt idx="1378">
                  <c:v>0.19</c:v>
                </c:pt>
                <c:pt idx="1379">
                  <c:v>0.18</c:v>
                </c:pt>
                <c:pt idx="1380">
                  <c:v>0.17</c:v>
                </c:pt>
                <c:pt idx="1381">
                  <c:v>0.14000000000000001</c:v>
                </c:pt>
                <c:pt idx="1382">
                  <c:v>0.13</c:v>
                </c:pt>
                <c:pt idx="1383">
                  <c:v>0.15</c:v>
                </c:pt>
                <c:pt idx="1384">
                  <c:v>0.11</c:v>
                </c:pt>
                <c:pt idx="1385">
                  <c:v>0.13</c:v>
                </c:pt>
                <c:pt idx="1386">
                  <c:v>0.14000000000000001</c:v>
                </c:pt>
                <c:pt idx="1387">
                  <c:v>0.13</c:v>
                </c:pt>
                <c:pt idx="1388">
                  <c:v>0.11</c:v>
                </c:pt>
                <c:pt idx="1389">
                  <c:v>0.1</c:v>
                </c:pt>
                <c:pt idx="1390">
                  <c:v>0.08</c:v>
                </c:pt>
                <c:pt idx="1391">
                  <c:v>0.1</c:v>
                </c:pt>
                <c:pt idx="1392">
                  <c:v>0.1</c:v>
                </c:pt>
                <c:pt idx="1393">
                  <c:v>0.08</c:v>
                </c:pt>
                <c:pt idx="1394">
                  <c:v>0.09</c:v>
                </c:pt>
                <c:pt idx="1395">
                  <c:v>0.11</c:v>
                </c:pt>
                <c:pt idx="1396">
                  <c:v>0.1</c:v>
                </c:pt>
                <c:pt idx="1397">
                  <c:v>0.08</c:v>
                </c:pt>
                <c:pt idx="1398">
                  <c:v>0.09</c:v>
                </c:pt>
                <c:pt idx="1399">
                  <c:v>0.11</c:v>
                </c:pt>
                <c:pt idx="1400">
                  <c:v>0.09</c:v>
                </c:pt>
                <c:pt idx="1401">
                  <c:v>0.1</c:v>
                </c:pt>
                <c:pt idx="1402">
                  <c:v>0.12</c:v>
                </c:pt>
                <c:pt idx="1403">
                  <c:v>0.12</c:v>
                </c:pt>
                <c:pt idx="1404">
                  <c:v>0.12</c:v>
                </c:pt>
                <c:pt idx="1405">
                  <c:v>0.12</c:v>
                </c:pt>
                <c:pt idx="1406">
                  <c:v>0.15</c:v>
                </c:pt>
                <c:pt idx="1407">
                  <c:v>0.15</c:v>
                </c:pt>
                <c:pt idx="1408">
                  <c:v>0.15</c:v>
                </c:pt>
                <c:pt idx="1409">
                  <c:v>0.15</c:v>
                </c:pt>
                <c:pt idx="1410">
                  <c:v>0.14000000000000001</c:v>
                </c:pt>
                <c:pt idx="1411">
                  <c:v>0.14000000000000001</c:v>
                </c:pt>
                <c:pt idx="1412">
                  <c:v>0.16</c:v>
                </c:pt>
                <c:pt idx="1413">
                  <c:v>0.19</c:v>
                </c:pt>
                <c:pt idx="1414">
                  <c:v>0.17</c:v>
                </c:pt>
                <c:pt idx="1415">
                  <c:v>0.16</c:v>
                </c:pt>
                <c:pt idx="1416">
                  <c:v>0.12</c:v>
                </c:pt>
                <c:pt idx="1417">
                  <c:v>0.11</c:v>
                </c:pt>
                <c:pt idx="1418">
                  <c:v>0.1</c:v>
                </c:pt>
                <c:pt idx="1419">
                  <c:v>0.09</c:v>
                </c:pt>
                <c:pt idx="1420">
                  <c:v>0.04</c:v>
                </c:pt>
                <c:pt idx="1421">
                  <c:v>0.1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BD6-624D-9F50-B55AAF5D6B42}"/>
            </c:ext>
          </c:extLst>
        </c:ser>
        <c:ser>
          <c:idx val="1"/>
          <c:order val="1"/>
          <c:tx>
            <c:strRef>
              <c:f>data!$G$1</c:f>
              <c:strCache>
                <c:ptCount val="1"/>
                <c:pt idx="0">
                  <c:v>ESOC to AtomiChron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data!$D$2:$D$1441</c:f>
              <c:numCache>
                <c:formatCode>General</c:formatCode>
                <c:ptCount val="1440"/>
                <c:pt idx="0">
                  <c:v>1.0208333333357587</c:v>
                </c:pt>
                <c:pt idx="1">
                  <c:v>1.0416666666642413</c:v>
                </c:pt>
                <c:pt idx="2">
                  <c:v>1.0625</c:v>
                </c:pt>
                <c:pt idx="3">
                  <c:v>1.0833333333357587</c:v>
                </c:pt>
                <c:pt idx="4">
                  <c:v>1.1041666666642413</c:v>
                </c:pt>
                <c:pt idx="5">
                  <c:v>1.125</c:v>
                </c:pt>
                <c:pt idx="6">
                  <c:v>1.1458333333357587</c:v>
                </c:pt>
                <c:pt idx="7">
                  <c:v>1.1666666666642413</c:v>
                </c:pt>
                <c:pt idx="8">
                  <c:v>1.1875</c:v>
                </c:pt>
                <c:pt idx="9">
                  <c:v>1.2083333333357587</c:v>
                </c:pt>
                <c:pt idx="10">
                  <c:v>1.2291666666642413</c:v>
                </c:pt>
                <c:pt idx="11">
                  <c:v>1.25</c:v>
                </c:pt>
                <c:pt idx="12">
                  <c:v>1.2708333333357587</c:v>
                </c:pt>
                <c:pt idx="13">
                  <c:v>1.2916666666642413</c:v>
                </c:pt>
                <c:pt idx="14">
                  <c:v>1.3125</c:v>
                </c:pt>
                <c:pt idx="15">
                  <c:v>1.3333333333357587</c:v>
                </c:pt>
                <c:pt idx="16">
                  <c:v>1.3541666666642413</c:v>
                </c:pt>
                <c:pt idx="17">
                  <c:v>1.375</c:v>
                </c:pt>
                <c:pt idx="18">
                  <c:v>1.3958333333357587</c:v>
                </c:pt>
                <c:pt idx="19">
                  <c:v>1.4166666666642413</c:v>
                </c:pt>
                <c:pt idx="20">
                  <c:v>1.4375</c:v>
                </c:pt>
                <c:pt idx="21">
                  <c:v>1.4583333333357587</c:v>
                </c:pt>
                <c:pt idx="22">
                  <c:v>1.4791666666642413</c:v>
                </c:pt>
                <c:pt idx="23">
                  <c:v>1.5</c:v>
                </c:pt>
                <c:pt idx="24">
                  <c:v>1.5208333333357587</c:v>
                </c:pt>
                <c:pt idx="25">
                  <c:v>1.5416666666642413</c:v>
                </c:pt>
                <c:pt idx="26">
                  <c:v>1.5625</c:v>
                </c:pt>
                <c:pt idx="27">
                  <c:v>1.5833333333357587</c:v>
                </c:pt>
                <c:pt idx="28">
                  <c:v>1.6041666666642413</c:v>
                </c:pt>
                <c:pt idx="29">
                  <c:v>1.625</c:v>
                </c:pt>
                <c:pt idx="30">
                  <c:v>1.6458333333357587</c:v>
                </c:pt>
                <c:pt idx="31">
                  <c:v>1.6666666666642413</c:v>
                </c:pt>
                <c:pt idx="32">
                  <c:v>1.6875</c:v>
                </c:pt>
                <c:pt idx="33">
                  <c:v>1.7083333333357587</c:v>
                </c:pt>
                <c:pt idx="34">
                  <c:v>1.7291666666642413</c:v>
                </c:pt>
                <c:pt idx="35">
                  <c:v>1.75</c:v>
                </c:pt>
                <c:pt idx="36">
                  <c:v>1.7708333333357587</c:v>
                </c:pt>
                <c:pt idx="37">
                  <c:v>1.7916666666642413</c:v>
                </c:pt>
                <c:pt idx="38">
                  <c:v>1.8125</c:v>
                </c:pt>
                <c:pt idx="39">
                  <c:v>1.8333333333357587</c:v>
                </c:pt>
                <c:pt idx="40">
                  <c:v>1.8541666666642413</c:v>
                </c:pt>
                <c:pt idx="41">
                  <c:v>1.875</c:v>
                </c:pt>
                <c:pt idx="42">
                  <c:v>1.8958333333357587</c:v>
                </c:pt>
                <c:pt idx="43">
                  <c:v>1.9166666666642413</c:v>
                </c:pt>
                <c:pt idx="44">
                  <c:v>1.9375</c:v>
                </c:pt>
                <c:pt idx="45">
                  <c:v>1.9583333333357587</c:v>
                </c:pt>
                <c:pt idx="46">
                  <c:v>1.9791666666642413</c:v>
                </c:pt>
                <c:pt idx="47">
                  <c:v>2</c:v>
                </c:pt>
                <c:pt idx="48">
                  <c:v>2.0208333333357587</c:v>
                </c:pt>
                <c:pt idx="49">
                  <c:v>2.0416666666642413</c:v>
                </c:pt>
                <c:pt idx="50">
                  <c:v>2.0625</c:v>
                </c:pt>
                <c:pt idx="51">
                  <c:v>2.0833333333357587</c:v>
                </c:pt>
                <c:pt idx="52">
                  <c:v>2.1041666666642413</c:v>
                </c:pt>
                <c:pt idx="53">
                  <c:v>2.125</c:v>
                </c:pt>
                <c:pt idx="54">
                  <c:v>2.1458333333357587</c:v>
                </c:pt>
                <c:pt idx="55">
                  <c:v>2.1666666666642413</c:v>
                </c:pt>
                <c:pt idx="56">
                  <c:v>2.1875</c:v>
                </c:pt>
                <c:pt idx="57">
                  <c:v>2.2083333333357587</c:v>
                </c:pt>
                <c:pt idx="58">
                  <c:v>2.2291666666642413</c:v>
                </c:pt>
                <c:pt idx="59">
                  <c:v>2.25</c:v>
                </c:pt>
                <c:pt idx="60">
                  <c:v>2.2708333333357587</c:v>
                </c:pt>
                <c:pt idx="61">
                  <c:v>2.2916666666642413</c:v>
                </c:pt>
                <c:pt idx="62">
                  <c:v>2.3125</c:v>
                </c:pt>
                <c:pt idx="63">
                  <c:v>2.3333333333357587</c:v>
                </c:pt>
                <c:pt idx="64">
                  <c:v>2.3541666666642413</c:v>
                </c:pt>
                <c:pt idx="65">
                  <c:v>2.375</c:v>
                </c:pt>
                <c:pt idx="66">
                  <c:v>2.3958333333357587</c:v>
                </c:pt>
                <c:pt idx="67">
                  <c:v>2.4166666666642413</c:v>
                </c:pt>
                <c:pt idx="68">
                  <c:v>2.4375</c:v>
                </c:pt>
                <c:pt idx="69">
                  <c:v>2.4583333333357587</c:v>
                </c:pt>
                <c:pt idx="70">
                  <c:v>2.4791666666642413</c:v>
                </c:pt>
                <c:pt idx="71">
                  <c:v>2.5</c:v>
                </c:pt>
                <c:pt idx="72">
                  <c:v>2.5208333333357587</c:v>
                </c:pt>
                <c:pt idx="73">
                  <c:v>2.5416666666642413</c:v>
                </c:pt>
                <c:pt idx="74">
                  <c:v>2.5625</c:v>
                </c:pt>
                <c:pt idx="75">
                  <c:v>2.5833333333357587</c:v>
                </c:pt>
                <c:pt idx="76">
                  <c:v>2.6041666666642413</c:v>
                </c:pt>
                <c:pt idx="77">
                  <c:v>2.625</c:v>
                </c:pt>
                <c:pt idx="78">
                  <c:v>2.6458333333357587</c:v>
                </c:pt>
                <c:pt idx="79">
                  <c:v>2.6666666666642413</c:v>
                </c:pt>
                <c:pt idx="80">
                  <c:v>2.6875</c:v>
                </c:pt>
                <c:pt idx="81">
                  <c:v>2.7083333333357587</c:v>
                </c:pt>
                <c:pt idx="82">
                  <c:v>2.7291666666642413</c:v>
                </c:pt>
                <c:pt idx="83">
                  <c:v>2.75</c:v>
                </c:pt>
                <c:pt idx="84">
                  <c:v>2.7708333333357587</c:v>
                </c:pt>
                <c:pt idx="85">
                  <c:v>2.7916666666642413</c:v>
                </c:pt>
                <c:pt idx="86">
                  <c:v>2.8125</c:v>
                </c:pt>
                <c:pt idx="87">
                  <c:v>2.8333333333357587</c:v>
                </c:pt>
                <c:pt idx="88">
                  <c:v>2.8541666666642413</c:v>
                </c:pt>
                <c:pt idx="89">
                  <c:v>2.875</c:v>
                </c:pt>
                <c:pt idx="90">
                  <c:v>2.8958333333357587</c:v>
                </c:pt>
                <c:pt idx="91">
                  <c:v>2.9166666666642413</c:v>
                </c:pt>
                <c:pt idx="92">
                  <c:v>2.9375</c:v>
                </c:pt>
                <c:pt idx="93">
                  <c:v>2.9583333333357587</c:v>
                </c:pt>
                <c:pt idx="94">
                  <c:v>2.9791666666642413</c:v>
                </c:pt>
                <c:pt idx="95">
                  <c:v>3</c:v>
                </c:pt>
                <c:pt idx="96">
                  <c:v>3.0208333333357587</c:v>
                </c:pt>
                <c:pt idx="97">
                  <c:v>3.0416666666642413</c:v>
                </c:pt>
                <c:pt idx="98">
                  <c:v>3.0625</c:v>
                </c:pt>
                <c:pt idx="99">
                  <c:v>3.0833333333357587</c:v>
                </c:pt>
                <c:pt idx="100">
                  <c:v>3.1041666666642413</c:v>
                </c:pt>
                <c:pt idx="101">
                  <c:v>3.125</c:v>
                </c:pt>
                <c:pt idx="102">
                  <c:v>3.1458333333357587</c:v>
                </c:pt>
                <c:pt idx="103">
                  <c:v>3.1666666666642413</c:v>
                </c:pt>
                <c:pt idx="104">
                  <c:v>3.1875</c:v>
                </c:pt>
                <c:pt idx="105">
                  <c:v>3.2083333333357587</c:v>
                </c:pt>
                <c:pt idx="106">
                  <c:v>3.2291666666642413</c:v>
                </c:pt>
                <c:pt idx="107">
                  <c:v>3.25</c:v>
                </c:pt>
                <c:pt idx="108">
                  <c:v>3.2708333333357587</c:v>
                </c:pt>
                <c:pt idx="109">
                  <c:v>3.2916666666642413</c:v>
                </c:pt>
                <c:pt idx="110">
                  <c:v>3.3125</c:v>
                </c:pt>
                <c:pt idx="111">
                  <c:v>3.3333333333357587</c:v>
                </c:pt>
                <c:pt idx="112">
                  <c:v>3.3541666666642413</c:v>
                </c:pt>
                <c:pt idx="113">
                  <c:v>3.375</c:v>
                </c:pt>
                <c:pt idx="114">
                  <c:v>3.3958333333357587</c:v>
                </c:pt>
                <c:pt idx="115">
                  <c:v>3.4166666666642413</c:v>
                </c:pt>
                <c:pt idx="116">
                  <c:v>3.4375</c:v>
                </c:pt>
                <c:pt idx="117">
                  <c:v>3.4583333333357587</c:v>
                </c:pt>
                <c:pt idx="118">
                  <c:v>3.4791666666642413</c:v>
                </c:pt>
                <c:pt idx="119">
                  <c:v>3.5</c:v>
                </c:pt>
                <c:pt idx="120">
                  <c:v>3.5208333333357587</c:v>
                </c:pt>
                <c:pt idx="121">
                  <c:v>3.5416666666642413</c:v>
                </c:pt>
                <c:pt idx="122">
                  <c:v>3.5625</c:v>
                </c:pt>
                <c:pt idx="123">
                  <c:v>3.5833333333357587</c:v>
                </c:pt>
                <c:pt idx="124">
                  <c:v>3.6041666666642413</c:v>
                </c:pt>
                <c:pt idx="125">
                  <c:v>3.625</c:v>
                </c:pt>
                <c:pt idx="126">
                  <c:v>3.6458333333357587</c:v>
                </c:pt>
                <c:pt idx="127">
                  <c:v>3.6666666666642413</c:v>
                </c:pt>
                <c:pt idx="128">
                  <c:v>3.6875</c:v>
                </c:pt>
                <c:pt idx="129">
                  <c:v>3.7083333333357587</c:v>
                </c:pt>
                <c:pt idx="130">
                  <c:v>3.7291666666642413</c:v>
                </c:pt>
                <c:pt idx="131">
                  <c:v>3.75</c:v>
                </c:pt>
                <c:pt idx="132">
                  <c:v>3.7708333333357587</c:v>
                </c:pt>
                <c:pt idx="133">
                  <c:v>3.7916666666642413</c:v>
                </c:pt>
                <c:pt idx="134">
                  <c:v>3.8125</c:v>
                </c:pt>
                <c:pt idx="135">
                  <c:v>3.8333333333357587</c:v>
                </c:pt>
                <c:pt idx="136">
                  <c:v>3.8541666666642413</c:v>
                </c:pt>
                <c:pt idx="137">
                  <c:v>3.875</c:v>
                </c:pt>
                <c:pt idx="138">
                  <c:v>3.8958333333357587</c:v>
                </c:pt>
                <c:pt idx="139">
                  <c:v>3.9166666666642413</c:v>
                </c:pt>
                <c:pt idx="140">
                  <c:v>3.9375</c:v>
                </c:pt>
                <c:pt idx="141">
                  <c:v>3.9583333333357587</c:v>
                </c:pt>
                <c:pt idx="142">
                  <c:v>3.9791666666642413</c:v>
                </c:pt>
                <c:pt idx="143">
                  <c:v>4</c:v>
                </c:pt>
                <c:pt idx="144">
                  <c:v>4.0208333333357587</c:v>
                </c:pt>
                <c:pt idx="145">
                  <c:v>4.0416666666642413</c:v>
                </c:pt>
                <c:pt idx="146">
                  <c:v>4.0625</c:v>
                </c:pt>
                <c:pt idx="147">
                  <c:v>4.0833333333357587</c:v>
                </c:pt>
                <c:pt idx="148">
                  <c:v>4.1041666666642413</c:v>
                </c:pt>
                <c:pt idx="149">
                  <c:v>4.125</c:v>
                </c:pt>
                <c:pt idx="150">
                  <c:v>4.1458333333357587</c:v>
                </c:pt>
                <c:pt idx="151">
                  <c:v>4.1666666666642413</c:v>
                </c:pt>
                <c:pt idx="152">
                  <c:v>4.1875</c:v>
                </c:pt>
                <c:pt idx="153">
                  <c:v>4.2083333333357587</c:v>
                </c:pt>
                <c:pt idx="154">
                  <c:v>4.2291666666642413</c:v>
                </c:pt>
                <c:pt idx="155">
                  <c:v>4.25</c:v>
                </c:pt>
                <c:pt idx="156">
                  <c:v>4.2708333333357587</c:v>
                </c:pt>
                <c:pt idx="157">
                  <c:v>4.2916666666642413</c:v>
                </c:pt>
                <c:pt idx="158">
                  <c:v>4.3125</c:v>
                </c:pt>
                <c:pt idx="159">
                  <c:v>4.3333333333357587</c:v>
                </c:pt>
                <c:pt idx="160">
                  <c:v>4.3541666666642413</c:v>
                </c:pt>
                <c:pt idx="161">
                  <c:v>4.375</c:v>
                </c:pt>
                <c:pt idx="162">
                  <c:v>4.3958333333357587</c:v>
                </c:pt>
                <c:pt idx="163">
                  <c:v>4.4166666666642413</c:v>
                </c:pt>
                <c:pt idx="164">
                  <c:v>4.4375</c:v>
                </c:pt>
                <c:pt idx="165">
                  <c:v>4.4583333333357587</c:v>
                </c:pt>
                <c:pt idx="166">
                  <c:v>4.4791666666642413</c:v>
                </c:pt>
                <c:pt idx="167">
                  <c:v>4.5</c:v>
                </c:pt>
                <c:pt idx="168">
                  <c:v>4.5208333333357587</c:v>
                </c:pt>
                <c:pt idx="169">
                  <c:v>4.5416666666642413</c:v>
                </c:pt>
                <c:pt idx="170">
                  <c:v>4.5625</c:v>
                </c:pt>
                <c:pt idx="171">
                  <c:v>4.5833333333357587</c:v>
                </c:pt>
                <c:pt idx="172">
                  <c:v>4.6041666666642413</c:v>
                </c:pt>
                <c:pt idx="173">
                  <c:v>4.625</c:v>
                </c:pt>
                <c:pt idx="174">
                  <c:v>4.6458333333357587</c:v>
                </c:pt>
                <c:pt idx="175">
                  <c:v>4.6666666666642413</c:v>
                </c:pt>
                <c:pt idx="176">
                  <c:v>4.6875</c:v>
                </c:pt>
                <c:pt idx="177">
                  <c:v>4.7083333333357587</c:v>
                </c:pt>
                <c:pt idx="178">
                  <c:v>4.7291666666642413</c:v>
                </c:pt>
                <c:pt idx="179">
                  <c:v>4.75</c:v>
                </c:pt>
                <c:pt idx="180">
                  <c:v>4.7708333333357587</c:v>
                </c:pt>
                <c:pt idx="181">
                  <c:v>4.7916666666642413</c:v>
                </c:pt>
                <c:pt idx="182">
                  <c:v>4.8125</c:v>
                </c:pt>
                <c:pt idx="183">
                  <c:v>4.8333333333357587</c:v>
                </c:pt>
                <c:pt idx="184">
                  <c:v>4.8541666666642413</c:v>
                </c:pt>
                <c:pt idx="185">
                  <c:v>4.875</c:v>
                </c:pt>
                <c:pt idx="186">
                  <c:v>4.8958333333357587</c:v>
                </c:pt>
                <c:pt idx="187">
                  <c:v>4.9166666666642413</c:v>
                </c:pt>
                <c:pt idx="188">
                  <c:v>4.9375</c:v>
                </c:pt>
                <c:pt idx="189">
                  <c:v>4.9583333333357587</c:v>
                </c:pt>
                <c:pt idx="190">
                  <c:v>4.9791666666642413</c:v>
                </c:pt>
                <c:pt idx="191">
                  <c:v>5</c:v>
                </c:pt>
                <c:pt idx="192">
                  <c:v>5.0208333333357587</c:v>
                </c:pt>
                <c:pt idx="193">
                  <c:v>5.0416666666642413</c:v>
                </c:pt>
                <c:pt idx="194">
                  <c:v>5.0625</c:v>
                </c:pt>
                <c:pt idx="195">
                  <c:v>5.0833333333357587</c:v>
                </c:pt>
                <c:pt idx="196">
                  <c:v>5.1041666666642413</c:v>
                </c:pt>
                <c:pt idx="197">
                  <c:v>5.125</c:v>
                </c:pt>
                <c:pt idx="198">
                  <c:v>5.1458333333357587</c:v>
                </c:pt>
                <c:pt idx="199">
                  <c:v>5.1666666666642413</c:v>
                </c:pt>
                <c:pt idx="200">
                  <c:v>5.1875</c:v>
                </c:pt>
                <c:pt idx="201">
                  <c:v>5.2083333333357587</c:v>
                </c:pt>
                <c:pt idx="202">
                  <c:v>5.2291666666642413</c:v>
                </c:pt>
                <c:pt idx="203">
                  <c:v>5.25</c:v>
                </c:pt>
                <c:pt idx="204">
                  <c:v>5.2708333333357587</c:v>
                </c:pt>
                <c:pt idx="205">
                  <c:v>5.2916666666642413</c:v>
                </c:pt>
                <c:pt idx="206">
                  <c:v>5.3125</c:v>
                </c:pt>
                <c:pt idx="207">
                  <c:v>5.3333333333357587</c:v>
                </c:pt>
                <c:pt idx="208">
                  <c:v>5.3541666666642413</c:v>
                </c:pt>
                <c:pt idx="209">
                  <c:v>5.375</c:v>
                </c:pt>
                <c:pt idx="210">
                  <c:v>5.3958333333357587</c:v>
                </c:pt>
                <c:pt idx="211">
                  <c:v>5.4166666666642413</c:v>
                </c:pt>
                <c:pt idx="212">
                  <c:v>5.4375</c:v>
                </c:pt>
                <c:pt idx="213">
                  <c:v>5.4583333333357587</c:v>
                </c:pt>
                <c:pt idx="214">
                  <c:v>5.4791666666642413</c:v>
                </c:pt>
                <c:pt idx="215">
                  <c:v>5.5</c:v>
                </c:pt>
                <c:pt idx="216">
                  <c:v>5.5208333333357587</c:v>
                </c:pt>
                <c:pt idx="217">
                  <c:v>5.5416666666642413</c:v>
                </c:pt>
                <c:pt idx="218">
                  <c:v>5.5625</c:v>
                </c:pt>
                <c:pt idx="219">
                  <c:v>5.5833333333357587</c:v>
                </c:pt>
                <c:pt idx="220">
                  <c:v>5.6041666666642413</c:v>
                </c:pt>
                <c:pt idx="221">
                  <c:v>5.625</c:v>
                </c:pt>
                <c:pt idx="222">
                  <c:v>5.6458333333357587</c:v>
                </c:pt>
                <c:pt idx="223">
                  <c:v>5.6666666666642413</c:v>
                </c:pt>
                <c:pt idx="224">
                  <c:v>5.6875</c:v>
                </c:pt>
                <c:pt idx="225">
                  <c:v>5.7083333333357587</c:v>
                </c:pt>
                <c:pt idx="226">
                  <c:v>5.7291666666642413</c:v>
                </c:pt>
                <c:pt idx="227">
                  <c:v>5.75</c:v>
                </c:pt>
                <c:pt idx="228">
                  <c:v>5.7708333333357587</c:v>
                </c:pt>
                <c:pt idx="229">
                  <c:v>5.7916666666642413</c:v>
                </c:pt>
                <c:pt idx="230">
                  <c:v>5.8125</c:v>
                </c:pt>
                <c:pt idx="231">
                  <c:v>5.8333333333357587</c:v>
                </c:pt>
                <c:pt idx="232">
                  <c:v>5.8541666666642413</c:v>
                </c:pt>
                <c:pt idx="233">
                  <c:v>5.875</c:v>
                </c:pt>
                <c:pt idx="234">
                  <c:v>5.8958333333357587</c:v>
                </c:pt>
                <c:pt idx="235">
                  <c:v>5.9166666666642413</c:v>
                </c:pt>
                <c:pt idx="236">
                  <c:v>5.9375</c:v>
                </c:pt>
                <c:pt idx="237">
                  <c:v>5.9583333333357587</c:v>
                </c:pt>
                <c:pt idx="238">
                  <c:v>5.9791666666642413</c:v>
                </c:pt>
                <c:pt idx="239">
                  <c:v>6</c:v>
                </c:pt>
                <c:pt idx="240">
                  <c:v>6.0208333333357587</c:v>
                </c:pt>
                <c:pt idx="241">
                  <c:v>6.0416666666642413</c:v>
                </c:pt>
                <c:pt idx="242">
                  <c:v>6.0625</c:v>
                </c:pt>
                <c:pt idx="243">
                  <c:v>6.0833333333357587</c:v>
                </c:pt>
                <c:pt idx="244">
                  <c:v>6.1041666666642413</c:v>
                </c:pt>
                <c:pt idx="245">
                  <c:v>6.125</c:v>
                </c:pt>
                <c:pt idx="246">
                  <c:v>6.1458333333357587</c:v>
                </c:pt>
                <c:pt idx="247">
                  <c:v>6.1666666666642413</c:v>
                </c:pt>
                <c:pt idx="248">
                  <c:v>6.1875</c:v>
                </c:pt>
                <c:pt idx="249">
                  <c:v>6.2083333333357587</c:v>
                </c:pt>
                <c:pt idx="250">
                  <c:v>6.2291666666642413</c:v>
                </c:pt>
                <c:pt idx="251">
                  <c:v>6.25</c:v>
                </c:pt>
                <c:pt idx="252">
                  <c:v>6.2708333333357587</c:v>
                </c:pt>
                <c:pt idx="253">
                  <c:v>6.2916666666642413</c:v>
                </c:pt>
                <c:pt idx="254">
                  <c:v>6.3125</c:v>
                </c:pt>
                <c:pt idx="255">
                  <c:v>6.3333333333357587</c:v>
                </c:pt>
                <c:pt idx="256">
                  <c:v>6.3541666666642413</c:v>
                </c:pt>
                <c:pt idx="257">
                  <c:v>6.375</c:v>
                </c:pt>
                <c:pt idx="258">
                  <c:v>6.3958333333357587</c:v>
                </c:pt>
                <c:pt idx="259">
                  <c:v>6.4166666666642413</c:v>
                </c:pt>
                <c:pt idx="260">
                  <c:v>6.4375</c:v>
                </c:pt>
                <c:pt idx="261">
                  <c:v>6.4583333333357587</c:v>
                </c:pt>
                <c:pt idx="262">
                  <c:v>6.4791666666642413</c:v>
                </c:pt>
                <c:pt idx="263">
                  <c:v>6.5</c:v>
                </c:pt>
                <c:pt idx="264">
                  <c:v>6.5208333333357587</c:v>
                </c:pt>
                <c:pt idx="265">
                  <c:v>6.5416666666642413</c:v>
                </c:pt>
                <c:pt idx="266">
                  <c:v>6.5625</c:v>
                </c:pt>
                <c:pt idx="267">
                  <c:v>6.5833333333357587</c:v>
                </c:pt>
                <c:pt idx="268">
                  <c:v>6.6041666666642413</c:v>
                </c:pt>
                <c:pt idx="269">
                  <c:v>6.625</c:v>
                </c:pt>
                <c:pt idx="270">
                  <c:v>6.6458333333357587</c:v>
                </c:pt>
                <c:pt idx="271">
                  <c:v>6.6666666666642413</c:v>
                </c:pt>
                <c:pt idx="272">
                  <c:v>6.6875</c:v>
                </c:pt>
                <c:pt idx="273">
                  <c:v>6.7083333333357587</c:v>
                </c:pt>
                <c:pt idx="274">
                  <c:v>6.7291666666642413</c:v>
                </c:pt>
                <c:pt idx="275">
                  <c:v>6.75</c:v>
                </c:pt>
                <c:pt idx="276">
                  <c:v>6.7708333333357587</c:v>
                </c:pt>
                <c:pt idx="277">
                  <c:v>6.7916666666642413</c:v>
                </c:pt>
                <c:pt idx="278">
                  <c:v>6.8125</c:v>
                </c:pt>
                <c:pt idx="279">
                  <c:v>6.8333333333357587</c:v>
                </c:pt>
                <c:pt idx="280">
                  <c:v>6.8541666666642413</c:v>
                </c:pt>
                <c:pt idx="281">
                  <c:v>6.875</c:v>
                </c:pt>
                <c:pt idx="282">
                  <c:v>6.8958333333357587</c:v>
                </c:pt>
                <c:pt idx="283">
                  <c:v>6.9166666666642413</c:v>
                </c:pt>
                <c:pt idx="284">
                  <c:v>6.9375</c:v>
                </c:pt>
                <c:pt idx="285">
                  <c:v>6.9583333333357587</c:v>
                </c:pt>
                <c:pt idx="286">
                  <c:v>6.9791666666642413</c:v>
                </c:pt>
                <c:pt idx="287">
                  <c:v>7</c:v>
                </c:pt>
                <c:pt idx="288">
                  <c:v>7.0208333333357587</c:v>
                </c:pt>
                <c:pt idx="289">
                  <c:v>7.0416666666642413</c:v>
                </c:pt>
                <c:pt idx="290">
                  <c:v>7.0625</c:v>
                </c:pt>
                <c:pt idx="291">
                  <c:v>7.0833333333357587</c:v>
                </c:pt>
                <c:pt idx="292">
                  <c:v>7.1041666666642413</c:v>
                </c:pt>
                <c:pt idx="293">
                  <c:v>7.125</c:v>
                </c:pt>
                <c:pt idx="294">
                  <c:v>7.1458333333357587</c:v>
                </c:pt>
                <c:pt idx="295">
                  <c:v>7.1666666666642413</c:v>
                </c:pt>
                <c:pt idx="296">
                  <c:v>7.1875</c:v>
                </c:pt>
                <c:pt idx="297">
                  <c:v>7.2083333333357587</c:v>
                </c:pt>
                <c:pt idx="298">
                  <c:v>7.2291666666642413</c:v>
                </c:pt>
                <c:pt idx="299">
                  <c:v>7.25</c:v>
                </c:pt>
                <c:pt idx="300">
                  <c:v>7.2708333333357587</c:v>
                </c:pt>
                <c:pt idx="301">
                  <c:v>7.2916666666642413</c:v>
                </c:pt>
                <c:pt idx="302">
                  <c:v>7.3125</c:v>
                </c:pt>
                <c:pt idx="303">
                  <c:v>7.3333333333357587</c:v>
                </c:pt>
                <c:pt idx="304">
                  <c:v>7.3541666666642413</c:v>
                </c:pt>
                <c:pt idx="305">
                  <c:v>7.375</c:v>
                </c:pt>
                <c:pt idx="306">
                  <c:v>7.3958333333357587</c:v>
                </c:pt>
                <c:pt idx="307">
                  <c:v>7.4166666666642413</c:v>
                </c:pt>
                <c:pt idx="308">
                  <c:v>7.4375</c:v>
                </c:pt>
                <c:pt idx="309">
                  <c:v>7.4583333333357587</c:v>
                </c:pt>
                <c:pt idx="310">
                  <c:v>7.4791666666642413</c:v>
                </c:pt>
                <c:pt idx="311">
                  <c:v>7.5</c:v>
                </c:pt>
                <c:pt idx="312">
                  <c:v>7.5208333333357587</c:v>
                </c:pt>
                <c:pt idx="313">
                  <c:v>7.5416666666642413</c:v>
                </c:pt>
                <c:pt idx="314">
                  <c:v>7.5625</c:v>
                </c:pt>
                <c:pt idx="315">
                  <c:v>7.5833333333357587</c:v>
                </c:pt>
                <c:pt idx="316">
                  <c:v>7.6041666666642413</c:v>
                </c:pt>
                <c:pt idx="317">
                  <c:v>7.625</c:v>
                </c:pt>
                <c:pt idx="318">
                  <c:v>7.6458333333357587</c:v>
                </c:pt>
                <c:pt idx="319">
                  <c:v>7.6666666666642413</c:v>
                </c:pt>
                <c:pt idx="320">
                  <c:v>7.6875</c:v>
                </c:pt>
                <c:pt idx="321">
                  <c:v>7.7083333333357587</c:v>
                </c:pt>
                <c:pt idx="322">
                  <c:v>7.7291666666642413</c:v>
                </c:pt>
                <c:pt idx="323">
                  <c:v>7.75</c:v>
                </c:pt>
                <c:pt idx="324">
                  <c:v>7.7708333333357587</c:v>
                </c:pt>
                <c:pt idx="325">
                  <c:v>7.7916666666642413</c:v>
                </c:pt>
                <c:pt idx="326">
                  <c:v>7.8125</c:v>
                </c:pt>
                <c:pt idx="327">
                  <c:v>7.8333333333357587</c:v>
                </c:pt>
                <c:pt idx="328">
                  <c:v>7.8541666666642413</c:v>
                </c:pt>
                <c:pt idx="329">
                  <c:v>7.875</c:v>
                </c:pt>
                <c:pt idx="330">
                  <c:v>7.8958333333357587</c:v>
                </c:pt>
                <c:pt idx="331">
                  <c:v>7.9166666666642413</c:v>
                </c:pt>
                <c:pt idx="332">
                  <c:v>7.9375</c:v>
                </c:pt>
                <c:pt idx="333">
                  <c:v>7.9583333333357587</c:v>
                </c:pt>
                <c:pt idx="334">
                  <c:v>7.9791666666642413</c:v>
                </c:pt>
                <c:pt idx="335">
                  <c:v>8</c:v>
                </c:pt>
                <c:pt idx="336">
                  <c:v>8.0208333333357587</c:v>
                </c:pt>
                <c:pt idx="337">
                  <c:v>8.0416666666642413</c:v>
                </c:pt>
                <c:pt idx="338">
                  <c:v>8.0625</c:v>
                </c:pt>
                <c:pt idx="339">
                  <c:v>8.0833333333357587</c:v>
                </c:pt>
                <c:pt idx="340">
                  <c:v>8.1041666666642413</c:v>
                </c:pt>
                <c:pt idx="341">
                  <c:v>8.125</c:v>
                </c:pt>
                <c:pt idx="342">
                  <c:v>8.1458333333357587</c:v>
                </c:pt>
                <c:pt idx="343">
                  <c:v>8.1666666666642413</c:v>
                </c:pt>
                <c:pt idx="344">
                  <c:v>8.1875</c:v>
                </c:pt>
                <c:pt idx="345">
                  <c:v>8.2083333333357587</c:v>
                </c:pt>
                <c:pt idx="346">
                  <c:v>8.2291666666642413</c:v>
                </c:pt>
                <c:pt idx="347">
                  <c:v>8.25</c:v>
                </c:pt>
                <c:pt idx="348">
                  <c:v>8.2708333333357587</c:v>
                </c:pt>
                <c:pt idx="349">
                  <c:v>8.2916666666642413</c:v>
                </c:pt>
                <c:pt idx="350">
                  <c:v>8.3125</c:v>
                </c:pt>
                <c:pt idx="351">
                  <c:v>8.3333333333357587</c:v>
                </c:pt>
                <c:pt idx="352">
                  <c:v>8.3541666666642413</c:v>
                </c:pt>
                <c:pt idx="353">
                  <c:v>8.375</c:v>
                </c:pt>
                <c:pt idx="354">
                  <c:v>8.3958333333357587</c:v>
                </c:pt>
                <c:pt idx="355">
                  <c:v>8.4166666666642413</c:v>
                </c:pt>
                <c:pt idx="356">
                  <c:v>8.4375</c:v>
                </c:pt>
                <c:pt idx="357">
                  <c:v>8.4583333333357587</c:v>
                </c:pt>
                <c:pt idx="358">
                  <c:v>8.4791666666642413</c:v>
                </c:pt>
                <c:pt idx="359">
                  <c:v>8.5</c:v>
                </c:pt>
                <c:pt idx="360">
                  <c:v>8.5208333333357587</c:v>
                </c:pt>
                <c:pt idx="361">
                  <c:v>8.5416666666642413</c:v>
                </c:pt>
                <c:pt idx="362">
                  <c:v>8.5625</c:v>
                </c:pt>
                <c:pt idx="363">
                  <c:v>8.5833333333357587</c:v>
                </c:pt>
                <c:pt idx="364">
                  <c:v>8.6041666666642413</c:v>
                </c:pt>
                <c:pt idx="365">
                  <c:v>8.625</c:v>
                </c:pt>
                <c:pt idx="366">
                  <c:v>8.6458333333357587</c:v>
                </c:pt>
                <c:pt idx="367">
                  <c:v>8.6666666666642413</c:v>
                </c:pt>
                <c:pt idx="368">
                  <c:v>8.6875</c:v>
                </c:pt>
                <c:pt idx="369">
                  <c:v>8.7083333333357587</c:v>
                </c:pt>
                <c:pt idx="370">
                  <c:v>8.7291666666642413</c:v>
                </c:pt>
                <c:pt idx="371">
                  <c:v>8.75</c:v>
                </c:pt>
                <c:pt idx="372">
                  <c:v>8.7708333333357587</c:v>
                </c:pt>
                <c:pt idx="373">
                  <c:v>8.7916666666642413</c:v>
                </c:pt>
                <c:pt idx="374">
                  <c:v>8.8125</c:v>
                </c:pt>
                <c:pt idx="375">
                  <c:v>8.8333333333357587</c:v>
                </c:pt>
                <c:pt idx="376">
                  <c:v>8.8541666666642413</c:v>
                </c:pt>
                <c:pt idx="377">
                  <c:v>8.875</c:v>
                </c:pt>
                <c:pt idx="378">
                  <c:v>8.8958333333357587</c:v>
                </c:pt>
                <c:pt idx="379">
                  <c:v>8.9166666666642413</c:v>
                </c:pt>
                <c:pt idx="380">
                  <c:v>8.9375</c:v>
                </c:pt>
                <c:pt idx="381">
                  <c:v>8.9583333333357587</c:v>
                </c:pt>
                <c:pt idx="382">
                  <c:v>8.9791666666642413</c:v>
                </c:pt>
                <c:pt idx="383">
                  <c:v>9</c:v>
                </c:pt>
                <c:pt idx="384">
                  <c:v>9.0208333333357587</c:v>
                </c:pt>
                <c:pt idx="385">
                  <c:v>9.0416666666642413</c:v>
                </c:pt>
                <c:pt idx="386">
                  <c:v>9.0625</c:v>
                </c:pt>
                <c:pt idx="387">
                  <c:v>9.0833333333357587</c:v>
                </c:pt>
                <c:pt idx="388">
                  <c:v>9.1041666666642413</c:v>
                </c:pt>
                <c:pt idx="389">
                  <c:v>9.125</c:v>
                </c:pt>
                <c:pt idx="390">
                  <c:v>9.1458333333357587</c:v>
                </c:pt>
                <c:pt idx="391">
                  <c:v>9.1666666666642413</c:v>
                </c:pt>
                <c:pt idx="392">
                  <c:v>9.1875</c:v>
                </c:pt>
                <c:pt idx="393">
                  <c:v>9.2083333333357587</c:v>
                </c:pt>
                <c:pt idx="394">
                  <c:v>9.2291666666642413</c:v>
                </c:pt>
                <c:pt idx="395">
                  <c:v>9.25</c:v>
                </c:pt>
                <c:pt idx="396">
                  <c:v>9.2708333333357587</c:v>
                </c:pt>
                <c:pt idx="397">
                  <c:v>9.2916666666642413</c:v>
                </c:pt>
                <c:pt idx="398">
                  <c:v>9.3125</c:v>
                </c:pt>
                <c:pt idx="399">
                  <c:v>9.3333333333357587</c:v>
                </c:pt>
                <c:pt idx="400">
                  <c:v>9.3541666666642413</c:v>
                </c:pt>
                <c:pt idx="401">
                  <c:v>9.375</c:v>
                </c:pt>
                <c:pt idx="402">
                  <c:v>9.3958333333357587</c:v>
                </c:pt>
                <c:pt idx="403">
                  <c:v>9.4166666666642413</c:v>
                </c:pt>
                <c:pt idx="404">
                  <c:v>9.4375</c:v>
                </c:pt>
                <c:pt idx="405">
                  <c:v>9.4583333333357587</c:v>
                </c:pt>
                <c:pt idx="406">
                  <c:v>9.4791666666642413</c:v>
                </c:pt>
                <c:pt idx="407">
                  <c:v>9.5</c:v>
                </c:pt>
                <c:pt idx="408">
                  <c:v>9.5208333333357587</c:v>
                </c:pt>
                <c:pt idx="409">
                  <c:v>9.5416666666642413</c:v>
                </c:pt>
                <c:pt idx="410">
                  <c:v>9.5625</c:v>
                </c:pt>
                <c:pt idx="411">
                  <c:v>9.5833333333357587</c:v>
                </c:pt>
                <c:pt idx="412">
                  <c:v>9.6041666666642413</c:v>
                </c:pt>
                <c:pt idx="413">
                  <c:v>9.625</c:v>
                </c:pt>
                <c:pt idx="414">
                  <c:v>9.6458333333357587</c:v>
                </c:pt>
                <c:pt idx="415">
                  <c:v>9.6666666666642413</c:v>
                </c:pt>
                <c:pt idx="416">
                  <c:v>9.6875</c:v>
                </c:pt>
                <c:pt idx="417">
                  <c:v>9.7083333333357587</c:v>
                </c:pt>
                <c:pt idx="418">
                  <c:v>9.7291666666642413</c:v>
                </c:pt>
                <c:pt idx="419">
                  <c:v>9.75</c:v>
                </c:pt>
                <c:pt idx="420">
                  <c:v>9.7708333333357587</c:v>
                </c:pt>
                <c:pt idx="421">
                  <c:v>9.7916666666642413</c:v>
                </c:pt>
                <c:pt idx="422">
                  <c:v>9.8125</c:v>
                </c:pt>
                <c:pt idx="423">
                  <c:v>9.8333333333357587</c:v>
                </c:pt>
                <c:pt idx="424">
                  <c:v>9.8541666666642413</c:v>
                </c:pt>
                <c:pt idx="425">
                  <c:v>9.875</c:v>
                </c:pt>
                <c:pt idx="426">
                  <c:v>9.8958333333357587</c:v>
                </c:pt>
                <c:pt idx="427">
                  <c:v>9.9166666666642413</c:v>
                </c:pt>
                <c:pt idx="428">
                  <c:v>9.9375</c:v>
                </c:pt>
                <c:pt idx="429">
                  <c:v>9.9583333333357587</c:v>
                </c:pt>
                <c:pt idx="430">
                  <c:v>9.9791666666642413</c:v>
                </c:pt>
                <c:pt idx="431">
                  <c:v>10</c:v>
                </c:pt>
                <c:pt idx="432">
                  <c:v>10.020833333335759</c:v>
                </c:pt>
                <c:pt idx="433">
                  <c:v>10.041666666664241</c:v>
                </c:pt>
                <c:pt idx="434">
                  <c:v>10.0625</c:v>
                </c:pt>
                <c:pt idx="435">
                  <c:v>10.083333333335759</c:v>
                </c:pt>
                <c:pt idx="436">
                  <c:v>10.104166666664241</c:v>
                </c:pt>
                <c:pt idx="437">
                  <c:v>10.125</c:v>
                </c:pt>
                <c:pt idx="438">
                  <c:v>10.145833333335759</c:v>
                </c:pt>
                <c:pt idx="439">
                  <c:v>10.166666666664241</c:v>
                </c:pt>
                <c:pt idx="440">
                  <c:v>10.1875</c:v>
                </c:pt>
                <c:pt idx="441">
                  <c:v>10.208333333335759</c:v>
                </c:pt>
                <c:pt idx="442">
                  <c:v>10.229166666664241</c:v>
                </c:pt>
                <c:pt idx="443">
                  <c:v>10.25</c:v>
                </c:pt>
                <c:pt idx="444">
                  <c:v>10.270833333335759</c:v>
                </c:pt>
                <c:pt idx="445">
                  <c:v>10.291666666664241</c:v>
                </c:pt>
                <c:pt idx="446">
                  <c:v>10.3125</c:v>
                </c:pt>
                <c:pt idx="447">
                  <c:v>10.333333333335759</c:v>
                </c:pt>
                <c:pt idx="448">
                  <c:v>10.354166666664241</c:v>
                </c:pt>
                <c:pt idx="449">
                  <c:v>10.375</c:v>
                </c:pt>
                <c:pt idx="450">
                  <c:v>10.395833333335759</c:v>
                </c:pt>
                <c:pt idx="451">
                  <c:v>10.416666666664241</c:v>
                </c:pt>
                <c:pt idx="452">
                  <c:v>10.4375</c:v>
                </c:pt>
                <c:pt idx="453">
                  <c:v>10.458333333335759</c:v>
                </c:pt>
                <c:pt idx="454">
                  <c:v>10.479166666664241</c:v>
                </c:pt>
                <c:pt idx="455">
                  <c:v>10.5</c:v>
                </c:pt>
                <c:pt idx="456">
                  <c:v>10.520833333335759</c:v>
                </c:pt>
                <c:pt idx="457">
                  <c:v>10.541666666664241</c:v>
                </c:pt>
                <c:pt idx="458">
                  <c:v>10.5625</c:v>
                </c:pt>
                <c:pt idx="459">
                  <c:v>10.583333333335759</c:v>
                </c:pt>
                <c:pt idx="460">
                  <c:v>10.604166666664241</c:v>
                </c:pt>
                <c:pt idx="461">
                  <c:v>10.625</c:v>
                </c:pt>
                <c:pt idx="462">
                  <c:v>10.645833333335759</c:v>
                </c:pt>
                <c:pt idx="463">
                  <c:v>10.666666666664241</c:v>
                </c:pt>
                <c:pt idx="464">
                  <c:v>10.6875</c:v>
                </c:pt>
                <c:pt idx="465">
                  <c:v>10.708333333335759</c:v>
                </c:pt>
                <c:pt idx="466">
                  <c:v>10.729166666664241</c:v>
                </c:pt>
                <c:pt idx="467">
                  <c:v>10.75</c:v>
                </c:pt>
                <c:pt idx="468">
                  <c:v>10.770833333335759</c:v>
                </c:pt>
                <c:pt idx="469">
                  <c:v>10.791666666664241</c:v>
                </c:pt>
                <c:pt idx="470">
                  <c:v>10.8125</c:v>
                </c:pt>
                <c:pt idx="471">
                  <c:v>10.833333333335759</c:v>
                </c:pt>
                <c:pt idx="472">
                  <c:v>10.854166666664241</c:v>
                </c:pt>
                <c:pt idx="473">
                  <c:v>10.875</c:v>
                </c:pt>
                <c:pt idx="474">
                  <c:v>10.895833333335759</c:v>
                </c:pt>
                <c:pt idx="475">
                  <c:v>10.916666666664241</c:v>
                </c:pt>
                <c:pt idx="476">
                  <c:v>10.9375</c:v>
                </c:pt>
                <c:pt idx="477">
                  <c:v>10.958333333335759</c:v>
                </c:pt>
                <c:pt idx="478">
                  <c:v>10.979166666664241</c:v>
                </c:pt>
                <c:pt idx="479">
                  <c:v>11</c:v>
                </c:pt>
                <c:pt idx="480">
                  <c:v>11.020833333335759</c:v>
                </c:pt>
                <c:pt idx="481">
                  <c:v>11.041666666664241</c:v>
                </c:pt>
                <c:pt idx="482">
                  <c:v>11.0625</c:v>
                </c:pt>
                <c:pt idx="483">
                  <c:v>11.083333333335759</c:v>
                </c:pt>
                <c:pt idx="484">
                  <c:v>11.104166666664241</c:v>
                </c:pt>
                <c:pt idx="485">
                  <c:v>11.125</c:v>
                </c:pt>
                <c:pt idx="486">
                  <c:v>11.145833333335759</c:v>
                </c:pt>
                <c:pt idx="487">
                  <c:v>11.166666666664241</c:v>
                </c:pt>
                <c:pt idx="488">
                  <c:v>11.1875</c:v>
                </c:pt>
                <c:pt idx="489">
                  <c:v>11.208333333335759</c:v>
                </c:pt>
                <c:pt idx="490">
                  <c:v>11.229166666664241</c:v>
                </c:pt>
                <c:pt idx="491">
                  <c:v>11.25</c:v>
                </c:pt>
                <c:pt idx="492">
                  <c:v>11.270833333335759</c:v>
                </c:pt>
                <c:pt idx="493">
                  <c:v>11.291666666664241</c:v>
                </c:pt>
                <c:pt idx="494">
                  <c:v>11.3125</c:v>
                </c:pt>
                <c:pt idx="495">
                  <c:v>11.333333333335759</c:v>
                </c:pt>
                <c:pt idx="496">
                  <c:v>11.354166666664241</c:v>
                </c:pt>
                <c:pt idx="497">
                  <c:v>11.375</c:v>
                </c:pt>
                <c:pt idx="498">
                  <c:v>11.395833333335759</c:v>
                </c:pt>
                <c:pt idx="499">
                  <c:v>11.416666666664241</c:v>
                </c:pt>
                <c:pt idx="500">
                  <c:v>11.4375</c:v>
                </c:pt>
                <c:pt idx="501">
                  <c:v>11.458333333335759</c:v>
                </c:pt>
                <c:pt idx="502">
                  <c:v>11.479166666664241</c:v>
                </c:pt>
                <c:pt idx="503">
                  <c:v>11.5</c:v>
                </c:pt>
                <c:pt idx="504">
                  <c:v>11.520833333335759</c:v>
                </c:pt>
                <c:pt idx="505">
                  <c:v>11.541666666664241</c:v>
                </c:pt>
                <c:pt idx="506">
                  <c:v>11.5625</c:v>
                </c:pt>
                <c:pt idx="507">
                  <c:v>11.583333333335759</c:v>
                </c:pt>
                <c:pt idx="508">
                  <c:v>11.604166666664241</c:v>
                </c:pt>
                <c:pt idx="509">
                  <c:v>11.625</c:v>
                </c:pt>
                <c:pt idx="510">
                  <c:v>11.645833333335759</c:v>
                </c:pt>
                <c:pt idx="511">
                  <c:v>11.666666666664241</c:v>
                </c:pt>
                <c:pt idx="512">
                  <c:v>11.6875</c:v>
                </c:pt>
                <c:pt idx="513">
                  <c:v>11.708333333335759</c:v>
                </c:pt>
                <c:pt idx="514">
                  <c:v>11.729166666664241</c:v>
                </c:pt>
                <c:pt idx="515">
                  <c:v>11.75</c:v>
                </c:pt>
                <c:pt idx="516">
                  <c:v>11.770833333335759</c:v>
                </c:pt>
                <c:pt idx="517">
                  <c:v>11.791666666664241</c:v>
                </c:pt>
                <c:pt idx="518">
                  <c:v>11.8125</c:v>
                </c:pt>
                <c:pt idx="519">
                  <c:v>11.833333333335759</c:v>
                </c:pt>
                <c:pt idx="520">
                  <c:v>11.854166666664241</c:v>
                </c:pt>
                <c:pt idx="521">
                  <c:v>11.875</c:v>
                </c:pt>
                <c:pt idx="522">
                  <c:v>11.895833333335759</c:v>
                </c:pt>
                <c:pt idx="523">
                  <c:v>11.916666666664241</c:v>
                </c:pt>
                <c:pt idx="524">
                  <c:v>11.9375</c:v>
                </c:pt>
                <c:pt idx="525">
                  <c:v>11.958333333335759</c:v>
                </c:pt>
                <c:pt idx="526">
                  <c:v>11.979166666664241</c:v>
                </c:pt>
                <c:pt idx="527">
                  <c:v>12</c:v>
                </c:pt>
                <c:pt idx="528">
                  <c:v>12.020833333335759</c:v>
                </c:pt>
                <c:pt idx="529">
                  <c:v>12.041666666664241</c:v>
                </c:pt>
                <c:pt idx="530">
                  <c:v>12.0625</c:v>
                </c:pt>
                <c:pt idx="531">
                  <c:v>12.083333333335759</c:v>
                </c:pt>
                <c:pt idx="532">
                  <c:v>12.104166666664241</c:v>
                </c:pt>
                <c:pt idx="533">
                  <c:v>12.125</c:v>
                </c:pt>
                <c:pt idx="534">
                  <c:v>12.145833333335759</c:v>
                </c:pt>
                <c:pt idx="535">
                  <c:v>12.166666666664241</c:v>
                </c:pt>
                <c:pt idx="536">
                  <c:v>12.1875</c:v>
                </c:pt>
                <c:pt idx="537">
                  <c:v>12.208333333335759</c:v>
                </c:pt>
                <c:pt idx="538">
                  <c:v>12.229166666664241</c:v>
                </c:pt>
                <c:pt idx="539">
                  <c:v>12.25</c:v>
                </c:pt>
                <c:pt idx="540">
                  <c:v>12.270833333335759</c:v>
                </c:pt>
                <c:pt idx="541">
                  <c:v>12.291666666664241</c:v>
                </c:pt>
                <c:pt idx="542">
                  <c:v>12.3125</c:v>
                </c:pt>
                <c:pt idx="543">
                  <c:v>12.333333333335759</c:v>
                </c:pt>
                <c:pt idx="544">
                  <c:v>12.354166666664241</c:v>
                </c:pt>
                <c:pt idx="545">
                  <c:v>12.375</c:v>
                </c:pt>
                <c:pt idx="546">
                  <c:v>12.395833333335759</c:v>
                </c:pt>
                <c:pt idx="547">
                  <c:v>12.416666666664241</c:v>
                </c:pt>
                <c:pt idx="548">
                  <c:v>12.4375</c:v>
                </c:pt>
                <c:pt idx="549">
                  <c:v>12.458333333335759</c:v>
                </c:pt>
                <c:pt idx="550">
                  <c:v>12.479166666664241</c:v>
                </c:pt>
                <c:pt idx="551">
                  <c:v>12.5</c:v>
                </c:pt>
                <c:pt idx="552">
                  <c:v>12.520833333335759</c:v>
                </c:pt>
                <c:pt idx="553">
                  <c:v>12.541666666664241</c:v>
                </c:pt>
                <c:pt idx="554">
                  <c:v>12.5625</c:v>
                </c:pt>
                <c:pt idx="555">
                  <c:v>12.583333333335759</c:v>
                </c:pt>
                <c:pt idx="556">
                  <c:v>12.604166666664241</c:v>
                </c:pt>
                <c:pt idx="557">
                  <c:v>12.625</c:v>
                </c:pt>
                <c:pt idx="558">
                  <c:v>12.645833333335759</c:v>
                </c:pt>
                <c:pt idx="559">
                  <c:v>12.666666666664241</c:v>
                </c:pt>
                <c:pt idx="560">
                  <c:v>12.6875</c:v>
                </c:pt>
                <c:pt idx="561">
                  <c:v>12.708333333335759</c:v>
                </c:pt>
                <c:pt idx="562">
                  <c:v>12.729166666664241</c:v>
                </c:pt>
                <c:pt idx="563">
                  <c:v>12.75</c:v>
                </c:pt>
                <c:pt idx="564">
                  <c:v>12.770833333335759</c:v>
                </c:pt>
                <c:pt idx="565">
                  <c:v>12.791666666664241</c:v>
                </c:pt>
                <c:pt idx="566">
                  <c:v>12.8125</c:v>
                </c:pt>
                <c:pt idx="567">
                  <c:v>12.833333333335759</c:v>
                </c:pt>
                <c:pt idx="568">
                  <c:v>12.854166666664241</c:v>
                </c:pt>
                <c:pt idx="569">
                  <c:v>12.875</c:v>
                </c:pt>
                <c:pt idx="570">
                  <c:v>12.895833333335759</c:v>
                </c:pt>
                <c:pt idx="571">
                  <c:v>12.916666666664241</c:v>
                </c:pt>
                <c:pt idx="572">
                  <c:v>12.9375</c:v>
                </c:pt>
                <c:pt idx="573">
                  <c:v>12.958333333335759</c:v>
                </c:pt>
                <c:pt idx="574">
                  <c:v>12.979166666664241</c:v>
                </c:pt>
                <c:pt idx="575">
                  <c:v>13</c:v>
                </c:pt>
                <c:pt idx="576">
                  <c:v>13.020833333335759</c:v>
                </c:pt>
                <c:pt idx="577">
                  <c:v>13.041666666664241</c:v>
                </c:pt>
                <c:pt idx="578">
                  <c:v>13.0625</c:v>
                </c:pt>
                <c:pt idx="579">
                  <c:v>13.083333333335759</c:v>
                </c:pt>
                <c:pt idx="580">
                  <c:v>13.104166666664241</c:v>
                </c:pt>
                <c:pt idx="581">
                  <c:v>13.125</c:v>
                </c:pt>
                <c:pt idx="582">
                  <c:v>13.145833333335759</c:v>
                </c:pt>
                <c:pt idx="583">
                  <c:v>13.166666666664241</c:v>
                </c:pt>
                <c:pt idx="584">
                  <c:v>13.1875</c:v>
                </c:pt>
                <c:pt idx="585">
                  <c:v>13.208333333335759</c:v>
                </c:pt>
                <c:pt idx="586">
                  <c:v>13.229166666664241</c:v>
                </c:pt>
                <c:pt idx="587">
                  <c:v>13.25</c:v>
                </c:pt>
                <c:pt idx="588">
                  <c:v>13.270833333335759</c:v>
                </c:pt>
                <c:pt idx="589">
                  <c:v>13.291666666664241</c:v>
                </c:pt>
                <c:pt idx="590">
                  <c:v>13.3125</c:v>
                </c:pt>
                <c:pt idx="591">
                  <c:v>13.333333333335759</c:v>
                </c:pt>
                <c:pt idx="592">
                  <c:v>13.354166666664241</c:v>
                </c:pt>
                <c:pt idx="593">
                  <c:v>13.375</c:v>
                </c:pt>
                <c:pt idx="594">
                  <c:v>13.395833333335759</c:v>
                </c:pt>
                <c:pt idx="595">
                  <c:v>13.416666666664241</c:v>
                </c:pt>
                <c:pt idx="596">
                  <c:v>13.4375</c:v>
                </c:pt>
                <c:pt idx="597">
                  <c:v>13.458333333335759</c:v>
                </c:pt>
                <c:pt idx="598">
                  <c:v>13.479166666664241</c:v>
                </c:pt>
                <c:pt idx="599">
                  <c:v>13.5</c:v>
                </c:pt>
                <c:pt idx="600">
                  <c:v>13.520833333335759</c:v>
                </c:pt>
                <c:pt idx="601">
                  <c:v>13.541666666664241</c:v>
                </c:pt>
                <c:pt idx="602">
                  <c:v>13.5625</c:v>
                </c:pt>
                <c:pt idx="603">
                  <c:v>13.583333333335759</c:v>
                </c:pt>
                <c:pt idx="604">
                  <c:v>13.604166666664241</c:v>
                </c:pt>
                <c:pt idx="605">
                  <c:v>13.625</c:v>
                </c:pt>
                <c:pt idx="606">
                  <c:v>13.645833333335759</c:v>
                </c:pt>
                <c:pt idx="607">
                  <c:v>13.666666666664241</c:v>
                </c:pt>
                <c:pt idx="608">
                  <c:v>13.6875</c:v>
                </c:pt>
                <c:pt idx="609">
                  <c:v>13.708333333335759</c:v>
                </c:pt>
                <c:pt idx="610">
                  <c:v>13.729166666664241</c:v>
                </c:pt>
                <c:pt idx="611">
                  <c:v>13.75</c:v>
                </c:pt>
                <c:pt idx="612">
                  <c:v>13.770833333335759</c:v>
                </c:pt>
                <c:pt idx="613">
                  <c:v>13.791666666664241</c:v>
                </c:pt>
                <c:pt idx="614">
                  <c:v>13.8125</c:v>
                </c:pt>
                <c:pt idx="615">
                  <c:v>13.833333333335759</c:v>
                </c:pt>
                <c:pt idx="616">
                  <c:v>13.854166666664241</c:v>
                </c:pt>
                <c:pt idx="617">
                  <c:v>13.875</c:v>
                </c:pt>
                <c:pt idx="618">
                  <c:v>13.895833333335759</c:v>
                </c:pt>
                <c:pt idx="619">
                  <c:v>13.916666666664241</c:v>
                </c:pt>
                <c:pt idx="620">
                  <c:v>13.9375</c:v>
                </c:pt>
                <c:pt idx="621">
                  <c:v>13.958333333335759</c:v>
                </c:pt>
                <c:pt idx="622">
                  <c:v>13.979166666664241</c:v>
                </c:pt>
                <c:pt idx="623">
                  <c:v>14</c:v>
                </c:pt>
                <c:pt idx="624">
                  <c:v>14.020833333335759</c:v>
                </c:pt>
                <c:pt idx="625">
                  <c:v>14.041666666664241</c:v>
                </c:pt>
                <c:pt idx="626">
                  <c:v>14.0625</c:v>
                </c:pt>
                <c:pt idx="627">
                  <c:v>14.083333333335759</c:v>
                </c:pt>
                <c:pt idx="628">
                  <c:v>14.104166666664241</c:v>
                </c:pt>
                <c:pt idx="629">
                  <c:v>14.125</c:v>
                </c:pt>
                <c:pt idx="630">
                  <c:v>14.145833333335759</c:v>
                </c:pt>
                <c:pt idx="631">
                  <c:v>14.166666666664241</c:v>
                </c:pt>
                <c:pt idx="632">
                  <c:v>14.1875</c:v>
                </c:pt>
                <c:pt idx="633">
                  <c:v>14.208333333335759</c:v>
                </c:pt>
                <c:pt idx="634">
                  <c:v>14.229166666664241</c:v>
                </c:pt>
                <c:pt idx="635">
                  <c:v>14.25</c:v>
                </c:pt>
                <c:pt idx="636">
                  <c:v>14.270833333335759</c:v>
                </c:pt>
                <c:pt idx="637">
                  <c:v>14.291666666664241</c:v>
                </c:pt>
                <c:pt idx="638">
                  <c:v>14.3125</c:v>
                </c:pt>
                <c:pt idx="639">
                  <c:v>14.333333333335759</c:v>
                </c:pt>
                <c:pt idx="640">
                  <c:v>14.354166666664241</c:v>
                </c:pt>
                <c:pt idx="641">
                  <c:v>14.375</c:v>
                </c:pt>
                <c:pt idx="642">
                  <c:v>14.395833333335759</c:v>
                </c:pt>
                <c:pt idx="643">
                  <c:v>14.416666666664241</c:v>
                </c:pt>
                <c:pt idx="644">
                  <c:v>14.4375</c:v>
                </c:pt>
                <c:pt idx="645">
                  <c:v>14.458333333335759</c:v>
                </c:pt>
                <c:pt idx="646">
                  <c:v>14.479166666664241</c:v>
                </c:pt>
                <c:pt idx="647">
                  <c:v>14.5</c:v>
                </c:pt>
                <c:pt idx="648">
                  <c:v>14.520833333335759</c:v>
                </c:pt>
                <c:pt idx="649">
                  <c:v>14.541666666664241</c:v>
                </c:pt>
                <c:pt idx="650">
                  <c:v>14.5625</c:v>
                </c:pt>
                <c:pt idx="651">
                  <c:v>14.583333333335759</c:v>
                </c:pt>
                <c:pt idx="652">
                  <c:v>14.604166666664241</c:v>
                </c:pt>
                <c:pt idx="653">
                  <c:v>14.625</c:v>
                </c:pt>
                <c:pt idx="654">
                  <c:v>14.645833333335759</c:v>
                </c:pt>
                <c:pt idx="655">
                  <c:v>14.666666666664241</c:v>
                </c:pt>
                <c:pt idx="656">
                  <c:v>14.6875</c:v>
                </c:pt>
                <c:pt idx="657">
                  <c:v>14.708333333335759</c:v>
                </c:pt>
                <c:pt idx="658">
                  <c:v>14.729166666664241</c:v>
                </c:pt>
                <c:pt idx="659">
                  <c:v>14.75</c:v>
                </c:pt>
                <c:pt idx="660">
                  <c:v>14.770833333335759</c:v>
                </c:pt>
                <c:pt idx="661">
                  <c:v>14.791666666664241</c:v>
                </c:pt>
                <c:pt idx="662">
                  <c:v>14.8125</c:v>
                </c:pt>
                <c:pt idx="663">
                  <c:v>14.833333333335759</c:v>
                </c:pt>
                <c:pt idx="664">
                  <c:v>14.854166666664241</c:v>
                </c:pt>
                <c:pt idx="665">
                  <c:v>14.875</c:v>
                </c:pt>
                <c:pt idx="666">
                  <c:v>14.895833333335759</c:v>
                </c:pt>
                <c:pt idx="667">
                  <c:v>14.916666666664241</c:v>
                </c:pt>
                <c:pt idx="668">
                  <c:v>14.9375</c:v>
                </c:pt>
                <c:pt idx="669">
                  <c:v>14.958333333335759</c:v>
                </c:pt>
                <c:pt idx="670">
                  <c:v>14.979166666664241</c:v>
                </c:pt>
                <c:pt idx="671">
                  <c:v>15</c:v>
                </c:pt>
                <c:pt idx="672">
                  <c:v>15.020833333335759</c:v>
                </c:pt>
                <c:pt idx="673">
                  <c:v>15.041666666664241</c:v>
                </c:pt>
                <c:pt idx="674">
                  <c:v>15.0625</c:v>
                </c:pt>
                <c:pt idx="675">
                  <c:v>15.083333333335759</c:v>
                </c:pt>
                <c:pt idx="676">
                  <c:v>15.104166666664241</c:v>
                </c:pt>
                <c:pt idx="677">
                  <c:v>15.125</c:v>
                </c:pt>
                <c:pt idx="678">
                  <c:v>15.145833333335759</c:v>
                </c:pt>
                <c:pt idx="679">
                  <c:v>15.166666666664241</c:v>
                </c:pt>
                <c:pt idx="680">
                  <c:v>15.1875</c:v>
                </c:pt>
                <c:pt idx="681">
                  <c:v>15.208333333335759</c:v>
                </c:pt>
                <c:pt idx="682">
                  <c:v>15.229166666664241</c:v>
                </c:pt>
                <c:pt idx="683">
                  <c:v>15.25</c:v>
                </c:pt>
                <c:pt idx="684">
                  <c:v>15.270833333335759</c:v>
                </c:pt>
                <c:pt idx="685">
                  <c:v>15.291666666664241</c:v>
                </c:pt>
                <c:pt idx="686">
                  <c:v>15.3125</c:v>
                </c:pt>
                <c:pt idx="687">
                  <c:v>15.333333333335759</c:v>
                </c:pt>
                <c:pt idx="688">
                  <c:v>15.354166666664241</c:v>
                </c:pt>
                <c:pt idx="689">
                  <c:v>15.375</c:v>
                </c:pt>
                <c:pt idx="690">
                  <c:v>15.395833333335759</c:v>
                </c:pt>
                <c:pt idx="691">
                  <c:v>15.416666666664241</c:v>
                </c:pt>
                <c:pt idx="692">
                  <c:v>15.4375</c:v>
                </c:pt>
                <c:pt idx="693">
                  <c:v>15.458333333335759</c:v>
                </c:pt>
                <c:pt idx="694">
                  <c:v>15.479166666664241</c:v>
                </c:pt>
                <c:pt idx="695">
                  <c:v>15.5</c:v>
                </c:pt>
                <c:pt idx="696">
                  <c:v>15.520833333335759</c:v>
                </c:pt>
                <c:pt idx="697">
                  <c:v>15.541666666664241</c:v>
                </c:pt>
                <c:pt idx="698">
                  <c:v>15.5625</c:v>
                </c:pt>
                <c:pt idx="699">
                  <c:v>15.583333333335759</c:v>
                </c:pt>
                <c:pt idx="700">
                  <c:v>15.604166666664241</c:v>
                </c:pt>
                <c:pt idx="701">
                  <c:v>15.625</c:v>
                </c:pt>
                <c:pt idx="702">
                  <c:v>15.645833333335759</c:v>
                </c:pt>
                <c:pt idx="703">
                  <c:v>15.666666666664241</c:v>
                </c:pt>
                <c:pt idx="704">
                  <c:v>15.6875</c:v>
                </c:pt>
                <c:pt idx="705">
                  <c:v>15.708333333335759</c:v>
                </c:pt>
                <c:pt idx="706">
                  <c:v>15.729166666664241</c:v>
                </c:pt>
                <c:pt idx="707">
                  <c:v>15.75</c:v>
                </c:pt>
                <c:pt idx="708">
                  <c:v>15.770833333335759</c:v>
                </c:pt>
                <c:pt idx="709">
                  <c:v>15.791666666664241</c:v>
                </c:pt>
                <c:pt idx="710">
                  <c:v>15.8125</c:v>
                </c:pt>
                <c:pt idx="711">
                  <c:v>15.833333333335759</c:v>
                </c:pt>
                <c:pt idx="712">
                  <c:v>15.854166666664241</c:v>
                </c:pt>
                <c:pt idx="713">
                  <c:v>15.875</c:v>
                </c:pt>
                <c:pt idx="714">
                  <c:v>15.895833333335759</c:v>
                </c:pt>
                <c:pt idx="715">
                  <c:v>15.916666666664241</c:v>
                </c:pt>
                <c:pt idx="716">
                  <c:v>15.9375</c:v>
                </c:pt>
                <c:pt idx="717">
                  <c:v>15.958333333335759</c:v>
                </c:pt>
                <c:pt idx="718">
                  <c:v>15.979166666664241</c:v>
                </c:pt>
                <c:pt idx="719">
                  <c:v>16</c:v>
                </c:pt>
                <c:pt idx="720">
                  <c:v>16.020833333335759</c:v>
                </c:pt>
                <c:pt idx="721">
                  <c:v>16.041666666664241</c:v>
                </c:pt>
                <c:pt idx="722">
                  <c:v>16.0625</c:v>
                </c:pt>
                <c:pt idx="723">
                  <c:v>16.083333333335759</c:v>
                </c:pt>
                <c:pt idx="724">
                  <c:v>16.104166666664241</c:v>
                </c:pt>
                <c:pt idx="725">
                  <c:v>16.125</c:v>
                </c:pt>
                <c:pt idx="726">
                  <c:v>16.145833333335759</c:v>
                </c:pt>
                <c:pt idx="727">
                  <c:v>16.166666666664241</c:v>
                </c:pt>
                <c:pt idx="728">
                  <c:v>16.1875</c:v>
                </c:pt>
                <c:pt idx="729">
                  <c:v>16.208333333335759</c:v>
                </c:pt>
                <c:pt idx="730">
                  <c:v>16.229166666664241</c:v>
                </c:pt>
                <c:pt idx="731">
                  <c:v>16.25</c:v>
                </c:pt>
                <c:pt idx="732">
                  <c:v>16.270833333335759</c:v>
                </c:pt>
                <c:pt idx="733">
                  <c:v>16.291666666664241</c:v>
                </c:pt>
                <c:pt idx="734">
                  <c:v>16.3125</c:v>
                </c:pt>
                <c:pt idx="735">
                  <c:v>16.333333333335759</c:v>
                </c:pt>
                <c:pt idx="736">
                  <c:v>16.354166666664241</c:v>
                </c:pt>
                <c:pt idx="737">
                  <c:v>16.375</c:v>
                </c:pt>
                <c:pt idx="738">
                  <c:v>16.395833333335759</c:v>
                </c:pt>
                <c:pt idx="739">
                  <c:v>16.416666666664241</c:v>
                </c:pt>
                <c:pt idx="740">
                  <c:v>16.4375</c:v>
                </c:pt>
                <c:pt idx="741">
                  <c:v>16.458333333335759</c:v>
                </c:pt>
                <c:pt idx="742">
                  <c:v>16.479166666664241</c:v>
                </c:pt>
                <c:pt idx="743">
                  <c:v>16.5</c:v>
                </c:pt>
                <c:pt idx="744">
                  <c:v>16.520833333335759</c:v>
                </c:pt>
                <c:pt idx="745">
                  <c:v>16.541666666664241</c:v>
                </c:pt>
                <c:pt idx="746">
                  <c:v>16.5625</c:v>
                </c:pt>
                <c:pt idx="747">
                  <c:v>16.583333333335759</c:v>
                </c:pt>
                <c:pt idx="748">
                  <c:v>16.604166666664241</c:v>
                </c:pt>
                <c:pt idx="749">
                  <c:v>16.625</c:v>
                </c:pt>
                <c:pt idx="750">
                  <c:v>16.645833333335759</c:v>
                </c:pt>
                <c:pt idx="751">
                  <c:v>16.666666666664241</c:v>
                </c:pt>
                <c:pt idx="752">
                  <c:v>16.6875</c:v>
                </c:pt>
                <c:pt idx="753">
                  <c:v>16.708333333335759</c:v>
                </c:pt>
                <c:pt idx="754">
                  <c:v>16.729166666664241</c:v>
                </c:pt>
                <c:pt idx="755">
                  <c:v>16.75</c:v>
                </c:pt>
                <c:pt idx="756">
                  <c:v>16.770833333335759</c:v>
                </c:pt>
                <c:pt idx="757">
                  <c:v>16.791666666664241</c:v>
                </c:pt>
                <c:pt idx="758">
                  <c:v>16.8125</c:v>
                </c:pt>
                <c:pt idx="759">
                  <c:v>16.833333333335759</c:v>
                </c:pt>
                <c:pt idx="760">
                  <c:v>16.854166666664241</c:v>
                </c:pt>
                <c:pt idx="761">
                  <c:v>16.875</c:v>
                </c:pt>
                <c:pt idx="762">
                  <c:v>16.895833333335759</c:v>
                </c:pt>
                <c:pt idx="763">
                  <c:v>16.916666666664241</c:v>
                </c:pt>
                <c:pt idx="764">
                  <c:v>16.9375</c:v>
                </c:pt>
                <c:pt idx="765">
                  <c:v>16.958333333335759</c:v>
                </c:pt>
                <c:pt idx="766">
                  <c:v>16.979166666664241</c:v>
                </c:pt>
                <c:pt idx="767">
                  <c:v>17</c:v>
                </c:pt>
                <c:pt idx="768">
                  <c:v>17.020833333335759</c:v>
                </c:pt>
                <c:pt idx="769">
                  <c:v>17.041666666664241</c:v>
                </c:pt>
                <c:pt idx="770">
                  <c:v>17.0625</c:v>
                </c:pt>
                <c:pt idx="771">
                  <c:v>17.083333333335759</c:v>
                </c:pt>
                <c:pt idx="772">
                  <c:v>17.104166666664241</c:v>
                </c:pt>
                <c:pt idx="773">
                  <c:v>17.125</c:v>
                </c:pt>
                <c:pt idx="774">
                  <c:v>17.145833333335759</c:v>
                </c:pt>
                <c:pt idx="775">
                  <c:v>17.166666666664241</c:v>
                </c:pt>
                <c:pt idx="776">
                  <c:v>17.1875</c:v>
                </c:pt>
                <c:pt idx="777">
                  <c:v>17.208333333335759</c:v>
                </c:pt>
                <c:pt idx="778">
                  <c:v>17.229166666664241</c:v>
                </c:pt>
                <c:pt idx="779">
                  <c:v>17.25</c:v>
                </c:pt>
                <c:pt idx="780">
                  <c:v>17.270833333335759</c:v>
                </c:pt>
                <c:pt idx="781">
                  <c:v>17.291666666664241</c:v>
                </c:pt>
                <c:pt idx="782">
                  <c:v>17.3125</c:v>
                </c:pt>
                <c:pt idx="783">
                  <c:v>17.333333333335759</c:v>
                </c:pt>
                <c:pt idx="784">
                  <c:v>17.354166666664241</c:v>
                </c:pt>
                <c:pt idx="785">
                  <c:v>17.375</c:v>
                </c:pt>
                <c:pt idx="786">
                  <c:v>17.395833333335759</c:v>
                </c:pt>
                <c:pt idx="787">
                  <c:v>17.416666666664241</c:v>
                </c:pt>
                <c:pt idx="788">
                  <c:v>17.4375</c:v>
                </c:pt>
                <c:pt idx="789">
                  <c:v>17.458333333335759</c:v>
                </c:pt>
                <c:pt idx="790">
                  <c:v>17.479166666664241</c:v>
                </c:pt>
                <c:pt idx="791">
                  <c:v>17.5</c:v>
                </c:pt>
                <c:pt idx="792">
                  <c:v>17.520833333335759</c:v>
                </c:pt>
                <c:pt idx="793">
                  <c:v>17.541666666664241</c:v>
                </c:pt>
                <c:pt idx="794">
                  <c:v>17.5625</c:v>
                </c:pt>
                <c:pt idx="795">
                  <c:v>17.583333333335759</c:v>
                </c:pt>
                <c:pt idx="796">
                  <c:v>17.604166666664241</c:v>
                </c:pt>
                <c:pt idx="797">
                  <c:v>17.625</c:v>
                </c:pt>
                <c:pt idx="798">
                  <c:v>17.645833333335759</c:v>
                </c:pt>
                <c:pt idx="799">
                  <c:v>17.666666666664241</c:v>
                </c:pt>
                <c:pt idx="800">
                  <c:v>17.6875</c:v>
                </c:pt>
                <c:pt idx="801">
                  <c:v>17.708333333335759</c:v>
                </c:pt>
                <c:pt idx="802">
                  <c:v>17.729166666664241</c:v>
                </c:pt>
                <c:pt idx="803">
                  <c:v>17.75</c:v>
                </c:pt>
                <c:pt idx="804">
                  <c:v>17.770833333335759</c:v>
                </c:pt>
                <c:pt idx="805">
                  <c:v>17.791666666664241</c:v>
                </c:pt>
                <c:pt idx="806">
                  <c:v>17.8125</c:v>
                </c:pt>
                <c:pt idx="807">
                  <c:v>17.833333333335759</c:v>
                </c:pt>
                <c:pt idx="808">
                  <c:v>17.854166666664241</c:v>
                </c:pt>
                <c:pt idx="809">
                  <c:v>17.875</c:v>
                </c:pt>
                <c:pt idx="810">
                  <c:v>17.895833333335759</c:v>
                </c:pt>
                <c:pt idx="811">
                  <c:v>17.916666666664241</c:v>
                </c:pt>
                <c:pt idx="812">
                  <c:v>17.9375</c:v>
                </c:pt>
                <c:pt idx="813">
                  <c:v>17.958333333335759</c:v>
                </c:pt>
                <c:pt idx="814">
                  <c:v>17.979166666664241</c:v>
                </c:pt>
                <c:pt idx="815">
                  <c:v>18</c:v>
                </c:pt>
                <c:pt idx="816">
                  <c:v>18.020833333335759</c:v>
                </c:pt>
                <c:pt idx="817">
                  <c:v>18.041666666664241</c:v>
                </c:pt>
                <c:pt idx="818">
                  <c:v>18.0625</c:v>
                </c:pt>
                <c:pt idx="819">
                  <c:v>18.083333333335759</c:v>
                </c:pt>
                <c:pt idx="820">
                  <c:v>18.104166666664241</c:v>
                </c:pt>
                <c:pt idx="821">
                  <c:v>18.125</c:v>
                </c:pt>
                <c:pt idx="822">
                  <c:v>18.145833333335759</c:v>
                </c:pt>
                <c:pt idx="823">
                  <c:v>18.166666666664241</c:v>
                </c:pt>
                <c:pt idx="824">
                  <c:v>18.1875</c:v>
                </c:pt>
                <c:pt idx="825">
                  <c:v>18.208333333335759</c:v>
                </c:pt>
                <c:pt idx="826">
                  <c:v>18.229166666664241</c:v>
                </c:pt>
                <c:pt idx="827">
                  <c:v>18.25</c:v>
                </c:pt>
                <c:pt idx="828">
                  <c:v>18.270833333335759</c:v>
                </c:pt>
                <c:pt idx="829">
                  <c:v>18.291666666664241</c:v>
                </c:pt>
                <c:pt idx="830">
                  <c:v>18.3125</c:v>
                </c:pt>
                <c:pt idx="831">
                  <c:v>18.333333333335759</c:v>
                </c:pt>
                <c:pt idx="832">
                  <c:v>18.354166666664241</c:v>
                </c:pt>
                <c:pt idx="833">
                  <c:v>18.375</c:v>
                </c:pt>
                <c:pt idx="834">
                  <c:v>18.395833333335759</c:v>
                </c:pt>
                <c:pt idx="835">
                  <c:v>18.416666666664241</c:v>
                </c:pt>
                <c:pt idx="836">
                  <c:v>18.4375</c:v>
                </c:pt>
                <c:pt idx="837">
                  <c:v>18.458333333335759</c:v>
                </c:pt>
                <c:pt idx="838">
                  <c:v>18.479166666664241</c:v>
                </c:pt>
                <c:pt idx="839">
                  <c:v>18.5</c:v>
                </c:pt>
                <c:pt idx="840">
                  <c:v>18.520833333335759</c:v>
                </c:pt>
                <c:pt idx="841">
                  <c:v>18.541666666664241</c:v>
                </c:pt>
                <c:pt idx="842">
                  <c:v>18.5625</c:v>
                </c:pt>
                <c:pt idx="843">
                  <c:v>18.583333333335759</c:v>
                </c:pt>
                <c:pt idx="844">
                  <c:v>18.604166666664241</c:v>
                </c:pt>
                <c:pt idx="845">
                  <c:v>18.625</c:v>
                </c:pt>
                <c:pt idx="846">
                  <c:v>18.645833333335759</c:v>
                </c:pt>
                <c:pt idx="847">
                  <c:v>18.666666666664241</c:v>
                </c:pt>
                <c:pt idx="848">
                  <c:v>18.6875</c:v>
                </c:pt>
                <c:pt idx="849">
                  <c:v>18.708333333335759</c:v>
                </c:pt>
                <c:pt idx="850">
                  <c:v>18.729166666664241</c:v>
                </c:pt>
                <c:pt idx="851">
                  <c:v>18.75</c:v>
                </c:pt>
                <c:pt idx="852">
                  <c:v>18.770833333335759</c:v>
                </c:pt>
                <c:pt idx="853">
                  <c:v>18.791666666664241</c:v>
                </c:pt>
                <c:pt idx="854">
                  <c:v>18.8125</c:v>
                </c:pt>
                <c:pt idx="855">
                  <c:v>18.833333333335759</c:v>
                </c:pt>
                <c:pt idx="856">
                  <c:v>18.854166666664241</c:v>
                </c:pt>
                <c:pt idx="857">
                  <c:v>18.875</c:v>
                </c:pt>
                <c:pt idx="858">
                  <c:v>18.895833333335759</c:v>
                </c:pt>
                <c:pt idx="859">
                  <c:v>18.916666666664241</c:v>
                </c:pt>
                <c:pt idx="860">
                  <c:v>18.9375</c:v>
                </c:pt>
                <c:pt idx="861">
                  <c:v>18.958333333335759</c:v>
                </c:pt>
                <c:pt idx="862">
                  <c:v>18.979166666664241</c:v>
                </c:pt>
                <c:pt idx="863">
                  <c:v>19</c:v>
                </c:pt>
                <c:pt idx="864">
                  <c:v>19.020833333335759</c:v>
                </c:pt>
                <c:pt idx="865">
                  <c:v>19.041666666664241</c:v>
                </c:pt>
                <c:pt idx="866">
                  <c:v>19.0625</c:v>
                </c:pt>
                <c:pt idx="867">
                  <c:v>19.083333333335759</c:v>
                </c:pt>
                <c:pt idx="868">
                  <c:v>19.104166666664241</c:v>
                </c:pt>
                <c:pt idx="869">
                  <c:v>19.125</c:v>
                </c:pt>
                <c:pt idx="870">
                  <c:v>19.145833333335759</c:v>
                </c:pt>
                <c:pt idx="871">
                  <c:v>19.166666666664241</c:v>
                </c:pt>
                <c:pt idx="872">
                  <c:v>19.1875</c:v>
                </c:pt>
                <c:pt idx="873">
                  <c:v>19.208333333335759</c:v>
                </c:pt>
                <c:pt idx="874">
                  <c:v>19.229166666664241</c:v>
                </c:pt>
                <c:pt idx="875">
                  <c:v>19.25</c:v>
                </c:pt>
                <c:pt idx="876">
                  <c:v>19.270833333335759</c:v>
                </c:pt>
                <c:pt idx="877">
                  <c:v>19.291666666664241</c:v>
                </c:pt>
                <c:pt idx="878">
                  <c:v>19.3125</c:v>
                </c:pt>
                <c:pt idx="879">
                  <c:v>19.333333333335759</c:v>
                </c:pt>
                <c:pt idx="880">
                  <c:v>19.354166666664241</c:v>
                </c:pt>
                <c:pt idx="881">
                  <c:v>19.375</c:v>
                </c:pt>
                <c:pt idx="882">
                  <c:v>19.395833333335759</c:v>
                </c:pt>
                <c:pt idx="883">
                  <c:v>19.416666666664241</c:v>
                </c:pt>
                <c:pt idx="884">
                  <c:v>19.4375</c:v>
                </c:pt>
                <c:pt idx="885">
                  <c:v>19.458333333335759</c:v>
                </c:pt>
                <c:pt idx="886">
                  <c:v>19.479166666664241</c:v>
                </c:pt>
                <c:pt idx="887">
                  <c:v>19.5</c:v>
                </c:pt>
                <c:pt idx="888">
                  <c:v>19.520833333335759</c:v>
                </c:pt>
                <c:pt idx="889">
                  <c:v>19.541666666664241</c:v>
                </c:pt>
                <c:pt idx="890">
                  <c:v>19.5625</c:v>
                </c:pt>
                <c:pt idx="891">
                  <c:v>19.583333333335759</c:v>
                </c:pt>
                <c:pt idx="892">
                  <c:v>19.604166666664241</c:v>
                </c:pt>
                <c:pt idx="893">
                  <c:v>19.625</c:v>
                </c:pt>
                <c:pt idx="894">
                  <c:v>19.645833333335759</c:v>
                </c:pt>
                <c:pt idx="895">
                  <c:v>19.666666666664241</c:v>
                </c:pt>
                <c:pt idx="896">
                  <c:v>19.6875</c:v>
                </c:pt>
                <c:pt idx="897">
                  <c:v>19.708333333335759</c:v>
                </c:pt>
                <c:pt idx="898">
                  <c:v>19.729166666664241</c:v>
                </c:pt>
                <c:pt idx="899">
                  <c:v>19.75</c:v>
                </c:pt>
                <c:pt idx="900">
                  <c:v>19.770833333335759</c:v>
                </c:pt>
                <c:pt idx="901">
                  <c:v>19.791666666664241</c:v>
                </c:pt>
                <c:pt idx="902">
                  <c:v>19.8125</c:v>
                </c:pt>
                <c:pt idx="903">
                  <c:v>19.833333333335759</c:v>
                </c:pt>
                <c:pt idx="904">
                  <c:v>19.854166666664241</c:v>
                </c:pt>
                <c:pt idx="905">
                  <c:v>19.875</c:v>
                </c:pt>
                <c:pt idx="906">
                  <c:v>19.895833333335759</c:v>
                </c:pt>
                <c:pt idx="907">
                  <c:v>19.916666666664241</c:v>
                </c:pt>
                <c:pt idx="908">
                  <c:v>19.9375</c:v>
                </c:pt>
                <c:pt idx="909">
                  <c:v>19.958333333335759</c:v>
                </c:pt>
                <c:pt idx="910">
                  <c:v>19.979166666664241</c:v>
                </c:pt>
                <c:pt idx="911">
                  <c:v>20</c:v>
                </c:pt>
                <c:pt idx="912">
                  <c:v>20.020833333335759</c:v>
                </c:pt>
                <c:pt idx="913">
                  <c:v>20.041666666664241</c:v>
                </c:pt>
                <c:pt idx="914">
                  <c:v>20.0625</c:v>
                </c:pt>
                <c:pt idx="915">
                  <c:v>20.083333333335759</c:v>
                </c:pt>
                <c:pt idx="916">
                  <c:v>20.104166666664241</c:v>
                </c:pt>
                <c:pt idx="917">
                  <c:v>20.125</c:v>
                </c:pt>
                <c:pt idx="918">
                  <c:v>20.145833333335759</c:v>
                </c:pt>
                <c:pt idx="919">
                  <c:v>20.166666666664241</c:v>
                </c:pt>
                <c:pt idx="920">
                  <c:v>20.1875</c:v>
                </c:pt>
                <c:pt idx="921">
                  <c:v>20.208333333335759</c:v>
                </c:pt>
                <c:pt idx="922">
                  <c:v>20.229166666664241</c:v>
                </c:pt>
                <c:pt idx="923">
                  <c:v>20.25</c:v>
                </c:pt>
                <c:pt idx="924">
                  <c:v>20.270833333335759</c:v>
                </c:pt>
                <c:pt idx="925">
                  <c:v>20.291666666664241</c:v>
                </c:pt>
                <c:pt idx="926">
                  <c:v>20.3125</c:v>
                </c:pt>
                <c:pt idx="927">
                  <c:v>20.333333333335759</c:v>
                </c:pt>
                <c:pt idx="928">
                  <c:v>20.354166666664241</c:v>
                </c:pt>
                <c:pt idx="929">
                  <c:v>20.375</c:v>
                </c:pt>
                <c:pt idx="930">
                  <c:v>20.395833333335759</c:v>
                </c:pt>
                <c:pt idx="931">
                  <c:v>20.416666666664241</c:v>
                </c:pt>
                <c:pt idx="932">
                  <c:v>20.4375</c:v>
                </c:pt>
                <c:pt idx="933">
                  <c:v>20.458333333335759</c:v>
                </c:pt>
                <c:pt idx="934">
                  <c:v>20.479166666664241</c:v>
                </c:pt>
                <c:pt idx="935">
                  <c:v>20.5</c:v>
                </c:pt>
                <c:pt idx="936">
                  <c:v>20.520833333335759</c:v>
                </c:pt>
                <c:pt idx="937">
                  <c:v>20.541666666664241</c:v>
                </c:pt>
                <c:pt idx="938">
                  <c:v>20.5625</c:v>
                </c:pt>
                <c:pt idx="939">
                  <c:v>20.583333333335759</c:v>
                </c:pt>
                <c:pt idx="940">
                  <c:v>20.604166666664241</c:v>
                </c:pt>
                <c:pt idx="941">
                  <c:v>20.625</c:v>
                </c:pt>
                <c:pt idx="942">
                  <c:v>20.645833333335759</c:v>
                </c:pt>
                <c:pt idx="943">
                  <c:v>20.666666666664241</c:v>
                </c:pt>
                <c:pt idx="944">
                  <c:v>20.6875</c:v>
                </c:pt>
                <c:pt idx="945">
                  <c:v>20.708333333335759</c:v>
                </c:pt>
                <c:pt idx="946">
                  <c:v>20.729166666664241</c:v>
                </c:pt>
                <c:pt idx="947">
                  <c:v>20.75</c:v>
                </c:pt>
                <c:pt idx="948">
                  <c:v>20.770833333335759</c:v>
                </c:pt>
                <c:pt idx="949">
                  <c:v>20.791666666664241</c:v>
                </c:pt>
                <c:pt idx="950">
                  <c:v>20.8125</c:v>
                </c:pt>
                <c:pt idx="951">
                  <c:v>20.833333333335759</c:v>
                </c:pt>
                <c:pt idx="952">
                  <c:v>20.854166666664241</c:v>
                </c:pt>
                <c:pt idx="953">
                  <c:v>20.875</c:v>
                </c:pt>
                <c:pt idx="954">
                  <c:v>20.895833333335759</c:v>
                </c:pt>
                <c:pt idx="955">
                  <c:v>20.916666666664241</c:v>
                </c:pt>
                <c:pt idx="956">
                  <c:v>20.9375</c:v>
                </c:pt>
                <c:pt idx="957">
                  <c:v>20.958333333335759</c:v>
                </c:pt>
                <c:pt idx="958">
                  <c:v>20.979166666664241</c:v>
                </c:pt>
                <c:pt idx="959">
                  <c:v>21</c:v>
                </c:pt>
                <c:pt idx="960">
                  <c:v>21.020833333335759</c:v>
                </c:pt>
                <c:pt idx="961">
                  <c:v>21.041666666664241</c:v>
                </c:pt>
                <c:pt idx="962">
                  <c:v>21.0625</c:v>
                </c:pt>
                <c:pt idx="963">
                  <c:v>21.083333333335759</c:v>
                </c:pt>
                <c:pt idx="964">
                  <c:v>21.104166666664241</c:v>
                </c:pt>
                <c:pt idx="965">
                  <c:v>21.125</c:v>
                </c:pt>
                <c:pt idx="966">
                  <c:v>21.145833333335759</c:v>
                </c:pt>
                <c:pt idx="967">
                  <c:v>21.166666666664241</c:v>
                </c:pt>
                <c:pt idx="968">
                  <c:v>21.1875</c:v>
                </c:pt>
                <c:pt idx="969">
                  <c:v>21.208333333335759</c:v>
                </c:pt>
                <c:pt idx="970">
                  <c:v>21.229166666664241</c:v>
                </c:pt>
                <c:pt idx="971">
                  <c:v>21.25</c:v>
                </c:pt>
                <c:pt idx="972">
                  <c:v>21.270833333335759</c:v>
                </c:pt>
                <c:pt idx="973">
                  <c:v>21.291666666664241</c:v>
                </c:pt>
                <c:pt idx="974">
                  <c:v>21.3125</c:v>
                </c:pt>
                <c:pt idx="975">
                  <c:v>21.333333333335759</c:v>
                </c:pt>
                <c:pt idx="976">
                  <c:v>21.354166666664241</c:v>
                </c:pt>
                <c:pt idx="977">
                  <c:v>21.375</c:v>
                </c:pt>
                <c:pt idx="978">
                  <c:v>21.395833333335759</c:v>
                </c:pt>
                <c:pt idx="979">
                  <c:v>21.416666666664241</c:v>
                </c:pt>
                <c:pt idx="980">
                  <c:v>21.4375</c:v>
                </c:pt>
                <c:pt idx="981">
                  <c:v>21.458333333335759</c:v>
                </c:pt>
                <c:pt idx="982">
                  <c:v>21.479166666664241</c:v>
                </c:pt>
                <c:pt idx="983">
                  <c:v>21.5</c:v>
                </c:pt>
                <c:pt idx="984">
                  <c:v>21.520833333335759</c:v>
                </c:pt>
                <c:pt idx="985">
                  <c:v>21.541666666664241</c:v>
                </c:pt>
                <c:pt idx="986">
                  <c:v>21.5625</c:v>
                </c:pt>
                <c:pt idx="987">
                  <c:v>21.583333333335759</c:v>
                </c:pt>
                <c:pt idx="988">
                  <c:v>21.604166666664241</c:v>
                </c:pt>
                <c:pt idx="989">
                  <c:v>21.625</c:v>
                </c:pt>
                <c:pt idx="990">
                  <c:v>21.645833333335759</c:v>
                </c:pt>
                <c:pt idx="991">
                  <c:v>21.666666666664241</c:v>
                </c:pt>
                <c:pt idx="992">
                  <c:v>21.6875</c:v>
                </c:pt>
                <c:pt idx="993">
                  <c:v>21.708333333335759</c:v>
                </c:pt>
                <c:pt idx="994">
                  <c:v>21.729166666664241</c:v>
                </c:pt>
                <c:pt idx="995">
                  <c:v>21.75</c:v>
                </c:pt>
                <c:pt idx="996">
                  <c:v>21.770833333335759</c:v>
                </c:pt>
                <c:pt idx="997">
                  <c:v>21.791666666664241</c:v>
                </c:pt>
                <c:pt idx="998">
                  <c:v>21.8125</c:v>
                </c:pt>
                <c:pt idx="999">
                  <c:v>21.833333333335759</c:v>
                </c:pt>
                <c:pt idx="1000">
                  <c:v>21.854166666664241</c:v>
                </c:pt>
                <c:pt idx="1001">
                  <c:v>21.875</c:v>
                </c:pt>
                <c:pt idx="1002">
                  <c:v>21.895833333335759</c:v>
                </c:pt>
                <c:pt idx="1003">
                  <c:v>21.916666666664241</c:v>
                </c:pt>
                <c:pt idx="1004">
                  <c:v>21.9375</c:v>
                </c:pt>
                <c:pt idx="1005">
                  <c:v>21.958333333335759</c:v>
                </c:pt>
                <c:pt idx="1006">
                  <c:v>21.979166666664241</c:v>
                </c:pt>
                <c:pt idx="1007">
                  <c:v>22</c:v>
                </c:pt>
                <c:pt idx="1008">
                  <c:v>22.020833333335759</c:v>
                </c:pt>
                <c:pt idx="1009">
                  <c:v>22.041666666664241</c:v>
                </c:pt>
                <c:pt idx="1010">
                  <c:v>22.0625</c:v>
                </c:pt>
                <c:pt idx="1011">
                  <c:v>22.083333333335759</c:v>
                </c:pt>
                <c:pt idx="1012">
                  <c:v>22.104166666664241</c:v>
                </c:pt>
                <c:pt idx="1013">
                  <c:v>22.125</c:v>
                </c:pt>
                <c:pt idx="1014">
                  <c:v>22.145833333335759</c:v>
                </c:pt>
                <c:pt idx="1015">
                  <c:v>22.166666666664241</c:v>
                </c:pt>
                <c:pt idx="1016">
                  <c:v>22.1875</c:v>
                </c:pt>
                <c:pt idx="1017">
                  <c:v>22.208333333335759</c:v>
                </c:pt>
                <c:pt idx="1018">
                  <c:v>22.229166666664241</c:v>
                </c:pt>
                <c:pt idx="1019">
                  <c:v>22.25</c:v>
                </c:pt>
                <c:pt idx="1020">
                  <c:v>22.270833333335759</c:v>
                </c:pt>
                <c:pt idx="1021">
                  <c:v>22.291666666664241</c:v>
                </c:pt>
                <c:pt idx="1022">
                  <c:v>22.3125</c:v>
                </c:pt>
                <c:pt idx="1023">
                  <c:v>22.333333333335759</c:v>
                </c:pt>
                <c:pt idx="1024">
                  <c:v>22.354166666664241</c:v>
                </c:pt>
                <c:pt idx="1025">
                  <c:v>22.375</c:v>
                </c:pt>
                <c:pt idx="1026">
                  <c:v>22.395833333335759</c:v>
                </c:pt>
                <c:pt idx="1027">
                  <c:v>22.416666666664241</c:v>
                </c:pt>
                <c:pt idx="1028">
                  <c:v>22.4375</c:v>
                </c:pt>
                <c:pt idx="1029">
                  <c:v>22.458333333335759</c:v>
                </c:pt>
                <c:pt idx="1030">
                  <c:v>22.479166666664241</c:v>
                </c:pt>
                <c:pt idx="1031">
                  <c:v>22.5</c:v>
                </c:pt>
                <c:pt idx="1032">
                  <c:v>22.520833333335759</c:v>
                </c:pt>
                <c:pt idx="1033">
                  <c:v>22.541666666664241</c:v>
                </c:pt>
                <c:pt idx="1034">
                  <c:v>22.5625</c:v>
                </c:pt>
                <c:pt idx="1035">
                  <c:v>22.583333333335759</c:v>
                </c:pt>
                <c:pt idx="1036">
                  <c:v>22.604166666664241</c:v>
                </c:pt>
                <c:pt idx="1037">
                  <c:v>22.625</c:v>
                </c:pt>
                <c:pt idx="1038">
                  <c:v>22.645833333335759</c:v>
                </c:pt>
                <c:pt idx="1039">
                  <c:v>22.666666666664241</c:v>
                </c:pt>
                <c:pt idx="1040">
                  <c:v>22.6875</c:v>
                </c:pt>
                <c:pt idx="1041">
                  <c:v>22.708333333335759</c:v>
                </c:pt>
                <c:pt idx="1042">
                  <c:v>22.729166666664241</c:v>
                </c:pt>
                <c:pt idx="1043">
                  <c:v>22.75</c:v>
                </c:pt>
                <c:pt idx="1044">
                  <c:v>22.770833333335759</c:v>
                </c:pt>
                <c:pt idx="1045">
                  <c:v>22.791666666664241</c:v>
                </c:pt>
                <c:pt idx="1046">
                  <c:v>22.8125</c:v>
                </c:pt>
                <c:pt idx="1047">
                  <c:v>22.833333333335759</c:v>
                </c:pt>
                <c:pt idx="1048">
                  <c:v>22.854166666664241</c:v>
                </c:pt>
                <c:pt idx="1049">
                  <c:v>22.875</c:v>
                </c:pt>
                <c:pt idx="1050">
                  <c:v>22.895833333335759</c:v>
                </c:pt>
                <c:pt idx="1051">
                  <c:v>22.916666666664241</c:v>
                </c:pt>
                <c:pt idx="1052">
                  <c:v>22.9375</c:v>
                </c:pt>
                <c:pt idx="1053">
                  <c:v>22.958333333335759</c:v>
                </c:pt>
                <c:pt idx="1054">
                  <c:v>22.979166666664241</c:v>
                </c:pt>
                <c:pt idx="1055">
                  <c:v>23</c:v>
                </c:pt>
                <c:pt idx="1056">
                  <c:v>23.020833333335759</c:v>
                </c:pt>
                <c:pt idx="1057">
                  <c:v>23.041666666664241</c:v>
                </c:pt>
                <c:pt idx="1058">
                  <c:v>23.0625</c:v>
                </c:pt>
                <c:pt idx="1059">
                  <c:v>23.083333333335759</c:v>
                </c:pt>
                <c:pt idx="1060">
                  <c:v>23.104166666664241</c:v>
                </c:pt>
                <c:pt idx="1061">
                  <c:v>23.125</c:v>
                </c:pt>
                <c:pt idx="1062">
                  <c:v>23.145833333335759</c:v>
                </c:pt>
                <c:pt idx="1063">
                  <c:v>23.166666666664241</c:v>
                </c:pt>
                <c:pt idx="1064">
                  <c:v>23.1875</c:v>
                </c:pt>
                <c:pt idx="1065">
                  <c:v>23.208333333335759</c:v>
                </c:pt>
                <c:pt idx="1066">
                  <c:v>23.229166666664241</c:v>
                </c:pt>
                <c:pt idx="1067">
                  <c:v>23.25</c:v>
                </c:pt>
                <c:pt idx="1068">
                  <c:v>23.270833333335759</c:v>
                </c:pt>
                <c:pt idx="1069">
                  <c:v>23.291666666664241</c:v>
                </c:pt>
                <c:pt idx="1070">
                  <c:v>23.3125</c:v>
                </c:pt>
                <c:pt idx="1071">
                  <c:v>23.333333333335759</c:v>
                </c:pt>
                <c:pt idx="1072">
                  <c:v>23.354166666664241</c:v>
                </c:pt>
                <c:pt idx="1073">
                  <c:v>23.375</c:v>
                </c:pt>
                <c:pt idx="1074">
                  <c:v>23.395833333335759</c:v>
                </c:pt>
                <c:pt idx="1075">
                  <c:v>23.416666666664241</c:v>
                </c:pt>
                <c:pt idx="1076">
                  <c:v>23.4375</c:v>
                </c:pt>
                <c:pt idx="1077">
                  <c:v>23.458333333335759</c:v>
                </c:pt>
                <c:pt idx="1078">
                  <c:v>23.479166666664241</c:v>
                </c:pt>
                <c:pt idx="1079">
                  <c:v>23.5</c:v>
                </c:pt>
                <c:pt idx="1080">
                  <c:v>23.520833333335759</c:v>
                </c:pt>
                <c:pt idx="1081">
                  <c:v>23.541666666664241</c:v>
                </c:pt>
                <c:pt idx="1082">
                  <c:v>23.5625</c:v>
                </c:pt>
                <c:pt idx="1083">
                  <c:v>23.583333333335759</c:v>
                </c:pt>
                <c:pt idx="1084">
                  <c:v>23.604166666664241</c:v>
                </c:pt>
                <c:pt idx="1085">
                  <c:v>23.625</c:v>
                </c:pt>
                <c:pt idx="1086">
                  <c:v>23.645833333335759</c:v>
                </c:pt>
                <c:pt idx="1087">
                  <c:v>23.666666666664241</c:v>
                </c:pt>
                <c:pt idx="1088">
                  <c:v>23.6875</c:v>
                </c:pt>
                <c:pt idx="1089">
                  <c:v>23.708333333335759</c:v>
                </c:pt>
                <c:pt idx="1090">
                  <c:v>23.729166666664241</c:v>
                </c:pt>
                <c:pt idx="1091">
                  <c:v>23.75</c:v>
                </c:pt>
                <c:pt idx="1092">
                  <c:v>23.770833333335759</c:v>
                </c:pt>
                <c:pt idx="1093">
                  <c:v>23.791666666664241</c:v>
                </c:pt>
                <c:pt idx="1094">
                  <c:v>23.8125</c:v>
                </c:pt>
                <c:pt idx="1095">
                  <c:v>23.833333333335759</c:v>
                </c:pt>
                <c:pt idx="1096">
                  <c:v>23.854166666664241</c:v>
                </c:pt>
                <c:pt idx="1097">
                  <c:v>23.875</c:v>
                </c:pt>
                <c:pt idx="1098">
                  <c:v>23.895833333335759</c:v>
                </c:pt>
                <c:pt idx="1099">
                  <c:v>23.916666666664241</c:v>
                </c:pt>
                <c:pt idx="1100">
                  <c:v>23.9375</c:v>
                </c:pt>
                <c:pt idx="1101">
                  <c:v>23.958333333335759</c:v>
                </c:pt>
                <c:pt idx="1102">
                  <c:v>23.979166666664241</c:v>
                </c:pt>
                <c:pt idx="1103">
                  <c:v>24</c:v>
                </c:pt>
                <c:pt idx="1104">
                  <c:v>24.020833333335759</c:v>
                </c:pt>
                <c:pt idx="1105">
                  <c:v>24.041666666664241</c:v>
                </c:pt>
                <c:pt idx="1106">
                  <c:v>24.0625</c:v>
                </c:pt>
                <c:pt idx="1107">
                  <c:v>24.083333333335759</c:v>
                </c:pt>
                <c:pt idx="1108">
                  <c:v>24.104166666664241</c:v>
                </c:pt>
                <c:pt idx="1109">
                  <c:v>24.125</c:v>
                </c:pt>
                <c:pt idx="1110">
                  <c:v>24.145833333335759</c:v>
                </c:pt>
                <c:pt idx="1111">
                  <c:v>24.166666666664241</c:v>
                </c:pt>
                <c:pt idx="1112">
                  <c:v>24.1875</c:v>
                </c:pt>
                <c:pt idx="1113">
                  <c:v>24.208333333335759</c:v>
                </c:pt>
                <c:pt idx="1114">
                  <c:v>24.229166666664241</c:v>
                </c:pt>
                <c:pt idx="1115">
                  <c:v>24.25</c:v>
                </c:pt>
                <c:pt idx="1116">
                  <c:v>24.270833333335759</c:v>
                </c:pt>
                <c:pt idx="1117">
                  <c:v>24.291666666664241</c:v>
                </c:pt>
                <c:pt idx="1118">
                  <c:v>24.3125</c:v>
                </c:pt>
                <c:pt idx="1119">
                  <c:v>24.333333333335759</c:v>
                </c:pt>
                <c:pt idx="1120">
                  <c:v>24.354166666664241</c:v>
                </c:pt>
                <c:pt idx="1121">
                  <c:v>24.375</c:v>
                </c:pt>
                <c:pt idx="1122">
                  <c:v>24.395833333335759</c:v>
                </c:pt>
                <c:pt idx="1123">
                  <c:v>24.416666666664241</c:v>
                </c:pt>
                <c:pt idx="1124">
                  <c:v>24.4375</c:v>
                </c:pt>
                <c:pt idx="1125">
                  <c:v>24.458333333335759</c:v>
                </c:pt>
                <c:pt idx="1126">
                  <c:v>24.479166666664241</c:v>
                </c:pt>
                <c:pt idx="1127">
                  <c:v>24.5</c:v>
                </c:pt>
                <c:pt idx="1128">
                  <c:v>24.520833333335759</c:v>
                </c:pt>
                <c:pt idx="1129">
                  <c:v>24.541666666664241</c:v>
                </c:pt>
                <c:pt idx="1130">
                  <c:v>24.5625</c:v>
                </c:pt>
                <c:pt idx="1131">
                  <c:v>24.583333333335759</c:v>
                </c:pt>
                <c:pt idx="1132">
                  <c:v>24.604166666664241</c:v>
                </c:pt>
                <c:pt idx="1133">
                  <c:v>24.625</c:v>
                </c:pt>
                <c:pt idx="1134">
                  <c:v>24.645833333335759</c:v>
                </c:pt>
                <c:pt idx="1135">
                  <c:v>24.666666666664241</c:v>
                </c:pt>
                <c:pt idx="1136">
                  <c:v>24.6875</c:v>
                </c:pt>
                <c:pt idx="1137">
                  <c:v>24.708333333335759</c:v>
                </c:pt>
                <c:pt idx="1138">
                  <c:v>24.729166666664241</c:v>
                </c:pt>
                <c:pt idx="1139">
                  <c:v>24.75</c:v>
                </c:pt>
                <c:pt idx="1140">
                  <c:v>24.770833333335759</c:v>
                </c:pt>
                <c:pt idx="1141">
                  <c:v>24.791666666664241</c:v>
                </c:pt>
                <c:pt idx="1142">
                  <c:v>24.8125</c:v>
                </c:pt>
                <c:pt idx="1143">
                  <c:v>24.833333333335759</c:v>
                </c:pt>
                <c:pt idx="1144">
                  <c:v>24.854166666664241</c:v>
                </c:pt>
                <c:pt idx="1145">
                  <c:v>24.875</c:v>
                </c:pt>
                <c:pt idx="1146">
                  <c:v>24.895833333335759</c:v>
                </c:pt>
                <c:pt idx="1147">
                  <c:v>24.916666666664241</c:v>
                </c:pt>
                <c:pt idx="1148">
                  <c:v>24.9375</c:v>
                </c:pt>
                <c:pt idx="1149">
                  <c:v>24.958333333335759</c:v>
                </c:pt>
                <c:pt idx="1150">
                  <c:v>24.979166666664241</c:v>
                </c:pt>
                <c:pt idx="1151">
                  <c:v>25</c:v>
                </c:pt>
                <c:pt idx="1152">
                  <c:v>25.020833333335759</c:v>
                </c:pt>
                <c:pt idx="1153">
                  <c:v>25.041666666664241</c:v>
                </c:pt>
                <c:pt idx="1154">
                  <c:v>25.0625</c:v>
                </c:pt>
                <c:pt idx="1155">
                  <c:v>25.083333333335759</c:v>
                </c:pt>
                <c:pt idx="1156">
                  <c:v>25.104166666664241</c:v>
                </c:pt>
                <c:pt idx="1157">
                  <c:v>25.125</c:v>
                </c:pt>
                <c:pt idx="1158">
                  <c:v>25.145833333335759</c:v>
                </c:pt>
                <c:pt idx="1159">
                  <c:v>25.166666666664241</c:v>
                </c:pt>
                <c:pt idx="1160">
                  <c:v>25.1875</c:v>
                </c:pt>
                <c:pt idx="1161">
                  <c:v>25.208333333335759</c:v>
                </c:pt>
                <c:pt idx="1162">
                  <c:v>25.229166666664241</c:v>
                </c:pt>
                <c:pt idx="1163">
                  <c:v>25.25</c:v>
                </c:pt>
                <c:pt idx="1164">
                  <c:v>25.270833333335759</c:v>
                </c:pt>
                <c:pt idx="1165">
                  <c:v>25.291666666664241</c:v>
                </c:pt>
                <c:pt idx="1166">
                  <c:v>25.3125</c:v>
                </c:pt>
                <c:pt idx="1167">
                  <c:v>25.333333333335759</c:v>
                </c:pt>
                <c:pt idx="1168">
                  <c:v>25.354166666664241</c:v>
                </c:pt>
                <c:pt idx="1169">
                  <c:v>25.375</c:v>
                </c:pt>
                <c:pt idx="1170">
                  <c:v>25.395833333335759</c:v>
                </c:pt>
                <c:pt idx="1171">
                  <c:v>25.416666666664241</c:v>
                </c:pt>
                <c:pt idx="1172">
                  <c:v>25.4375</c:v>
                </c:pt>
                <c:pt idx="1173">
                  <c:v>25.458333333335759</c:v>
                </c:pt>
                <c:pt idx="1174">
                  <c:v>25.479166666664241</c:v>
                </c:pt>
                <c:pt idx="1175">
                  <c:v>25.5</c:v>
                </c:pt>
                <c:pt idx="1176">
                  <c:v>25.520833333335759</c:v>
                </c:pt>
                <c:pt idx="1177">
                  <c:v>25.541666666664241</c:v>
                </c:pt>
                <c:pt idx="1178">
                  <c:v>25.5625</c:v>
                </c:pt>
                <c:pt idx="1179">
                  <c:v>25.583333333335759</c:v>
                </c:pt>
                <c:pt idx="1180">
                  <c:v>25.604166666664241</c:v>
                </c:pt>
                <c:pt idx="1181">
                  <c:v>25.625</c:v>
                </c:pt>
                <c:pt idx="1182">
                  <c:v>25.645833333335759</c:v>
                </c:pt>
                <c:pt idx="1183">
                  <c:v>25.666666666664241</c:v>
                </c:pt>
                <c:pt idx="1184">
                  <c:v>25.6875</c:v>
                </c:pt>
                <c:pt idx="1185">
                  <c:v>25.708333333335759</c:v>
                </c:pt>
                <c:pt idx="1186">
                  <c:v>25.729166666664241</c:v>
                </c:pt>
                <c:pt idx="1187">
                  <c:v>25.75</c:v>
                </c:pt>
                <c:pt idx="1188">
                  <c:v>25.770833333335759</c:v>
                </c:pt>
                <c:pt idx="1189">
                  <c:v>25.791666666664241</c:v>
                </c:pt>
                <c:pt idx="1190">
                  <c:v>25.8125</c:v>
                </c:pt>
                <c:pt idx="1191">
                  <c:v>25.833333333335759</c:v>
                </c:pt>
                <c:pt idx="1192">
                  <c:v>25.854166666664241</c:v>
                </c:pt>
                <c:pt idx="1193">
                  <c:v>25.875</c:v>
                </c:pt>
                <c:pt idx="1194">
                  <c:v>25.895833333335759</c:v>
                </c:pt>
                <c:pt idx="1195">
                  <c:v>25.916666666664241</c:v>
                </c:pt>
                <c:pt idx="1196">
                  <c:v>25.9375</c:v>
                </c:pt>
                <c:pt idx="1197">
                  <c:v>25.958333333335759</c:v>
                </c:pt>
                <c:pt idx="1198">
                  <c:v>25.979166666664241</c:v>
                </c:pt>
                <c:pt idx="1199">
                  <c:v>26</c:v>
                </c:pt>
                <c:pt idx="1200">
                  <c:v>26.020833333335759</c:v>
                </c:pt>
                <c:pt idx="1201">
                  <c:v>26.041666666664241</c:v>
                </c:pt>
                <c:pt idx="1202">
                  <c:v>26.0625</c:v>
                </c:pt>
                <c:pt idx="1203">
                  <c:v>26.083333333335759</c:v>
                </c:pt>
                <c:pt idx="1204">
                  <c:v>26.104166666664241</c:v>
                </c:pt>
                <c:pt idx="1205">
                  <c:v>26.125</c:v>
                </c:pt>
                <c:pt idx="1206">
                  <c:v>26.145833333335759</c:v>
                </c:pt>
                <c:pt idx="1207">
                  <c:v>26.166666666664241</c:v>
                </c:pt>
                <c:pt idx="1208">
                  <c:v>26.1875</c:v>
                </c:pt>
                <c:pt idx="1209">
                  <c:v>26.208333333335759</c:v>
                </c:pt>
                <c:pt idx="1210">
                  <c:v>26.229166666664241</c:v>
                </c:pt>
                <c:pt idx="1211">
                  <c:v>26.25</c:v>
                </c:pt>
                <c:pt idx="1212">
                  <c:v>26.270833333335759</c:v>
                </c:pt>
                <c:pt idx="1213">
                  <c:v>26.291666666664241</c:v>
                </c:pt>
                <c:pt idx="1214">
                  <c:v>26.3125</c:v>
                </c:pt>
                <c:pt idx="1215">
                  <c:v>26.333333333335759</c:v>
                </c:pt>
                <c:pt idx="1216">
                  <c:v>26.354166666664241</c:v>
                </c:pt>
                <c:pt idx="1217">
                  <c:v>26.375</c:v>
                </c:pt>
                <c:pt idx="1218">
                  <c:v>26.395833333335759</c:v>
                </c:pt>
                <c:pt idx="1219">
                  <c:v>26.416666666664241</c:v>
                </c:pt>
                <c:pt idx="1220">
                  <c:v>26.4375</c:v>
                </c:pt>
                <c:pt idx="1221">
                  <c:v>26.458333333335759</c:v>
                </c:pt>
                <c:pt idx="1222">
                  <c:v>26.479166666664241</c:v>
                </c:pt>
                <c:pt idx="1223">
                  <c:v>26.5</c:v>
                </c:pt>
                <c:pt idx="1224">
                  <c:v>26.520833333335759</c:v>
                </c:pt>
                <c:pt idx="1225">
                  <c:v>26.541666666664241</c:v>
                </c:pt>
                <c:pt idx="1226">
                  <c:v>26.5625</c:v>
                </c:pt>
                <c:pt idx="1227">
                  <c:v>26.583333333335759</c:v>
                </c:pt>
                <c:pt idx="1228">
                  <c:v>26.604166666664241</c:v>
                </c:pt>
                <c:pt idx="1229">
                  <c:v>26.625</c:v>
                </c:pt>
                <c:pt idx="1230">
                  <c:v>26.645833333335759</c:v>
                </c:pt>
                <c:pt idx="1231">
                  <c:v>26.666666666664241</c:v>
                </c:pt>
                <c:pt idx="1232">
                  <c:v>26.6875</c:v>
                </c:pt>
                <c:pt idx="1233">
                  <c:v>26.708333333335759</c:v>
                </c:pt>
                <c:pt idx="1234">
                  <c:v>26.729166666664241</c:v>
                </c:pt>
                <c:pt idx="1235">
                  <c:v>26.75</c:v>
                </c:pt>
                <c:pt idx="1236">
                  <c:v>26.770833333335759</c:v>
                </c:pt>
                <c:pt idx="1237">
                  <c:v>26.791666666664241</c:v>
                </c:pt>
                <c:pt idx="1238">
                  <c:v>26.8125</c:v>
                </c:pt>
                <c:pt idx="1239">
                  <c:v>26.833333333335759</c:v>
                </c:pt>
                <c:pt idx="1240">
                  <c:v>26.854166666664241</c:v>
                </c:pt>
                <c:pt idx="1241">
                  <c:v>26.875</c:v>
                </c:pt>
                <c:pt idx="1242">
                  <c:v>26.895833333335759</c:v>
                </c:pt>
                <c:pt idx="1243">
                  <c:v>26.916666666664241</c:v>
                </c:pt>
                <c:pt idx="1244">
                  <c:v>26.9375</c:v>
                </c:pt>
                <c:pt idx="1245">
                  <c:v>26.958333333335759</c:v>
                </c:pt>
                <c:pt idx="1246">
                  <c:v>26.979166666664241</c:v>
                </c:pt>
                <c:pt idx="1247">
                  <c:v>27</c:v>
                </c:pt>
                <c:pt idx="1248">
                  <c:v>27.020833333335759</c:v>
                </c:pt>
                <c:pt idx="1249">
                  <c:v>27.041666666664241</c:v>
                </c:pt>
                <c:pt idx="1250">
                  <c:v>27.0625</c:v>
                </c:pt>
                <c:pt idx="1251">
                  <c:v>27.083333333335759</c:v>
                </c:pt>
                <c:pt idx="1252">
                  <c:v>27.104166666664241</c:v>
                </c:pt>
                <c:pt idx="1253">
                  <c:v>27.125</c:v>
                </c:pt>
                <c:pt idx="1254">
                  <c:v>27.145833333335759</c:v>
                </c:pt>
                <c:pt idx="1255">
                  <c:v>27.166666666664241</c:v>
                </c:pt>
                <c:pt idx="1256">
                  <c:v>27.1875</c:v>
                </c:pt>
                <c:pt idx="1257">
                  <c:v>27.208333333335759</c:v>
                </c:pt>
                <c:pt idx="1258">
                  <c:v>27.229166666664241</c:v>
                </c:pt>
                <c:pt idx="1259">
                  <c:v>27.25</c:v>
                </c:pt>
                <c:pt idx="1260">
                  <c:v>27.270833333335759</c:v>
                </c:pt>
                <c:pt idx="1261">
                  <c:v>27.291666666664241</c:v>
                </c:pt>
                <c:pt idx="1262">
                  <c:v>27.3125</c:v>
                </c:pt>
                <c:pt idx="1263">
                  <c:v>27.333333333335759</c:v>
                </c:pt>
                <c:pt idx="1264">
                  <c:v>27.354166666664241</c:v>
                </c:pt>
                <c:pt idx="1265">
                  <c:v>27.375</c:v>
                </c:pt>
                <c:pt idx="1266">
                  <c:v>27.395833333335759</c:v>
                </c:pt>
                <c:pt idx="1267">
                  <c:v>27.416666666664241</c:v>
                </c:pt>
                <c:pt idx="1268">
                  <c:v>27.4375</c:v>
                </c:pt>
                <c:pt idx="1269">
                  <c:v>27.458333333335759</c:v>
                </c:pt>
                <c:pt idx="1270">
                  <c:v>27.479166666664241</c:v>
                </c:pt>
                <c:pt idx="1271">
                  <c:v>27.5</c:v>
                </c:pt>
                <c:pt idx="1272">
                  <c:v>27.520833333335759</c:v>
                </c:pt>
                <c:pt idx="1273">
                  <c:v>27.541666666664241</c:v>
                </c:pt>
                <c:pt idx="1274">
                  <c:v>27.5625</c:v>
                </c:pt>
                <c:pt idx="1275">
                  <c:v>27.583333333335759</c:v>
                </c:pt>
                <c:pt idx="1276">
                  <c:v>27.604166666664241</c:v>
                </c:pt>
                <c:pt idx="1277">
                  <c:v>27.625</c:v>
                </c:pt>
                <c:pt idx="1278">
                  <c:v>27.645833333335759</c:v>
                </c:pt>
                <c:pt idx="1279">
                  <c:v>27.666666666664241</c:v>
                </c:pt>
                <c:pt idx="1280">
                  <c:v>27.6875</c:v>
                </c:pt>
                <c:pt idx="1281">
                  <c:v>27.708333333335759</c:v>
                </c:pt>
                <c:pt idx="1282">
                  <c:v>27.729166666664241</c:v>
                </c:pt>
                <c:pt idx="1283">
                  <c:v>27.75</c:v>
                </c:pt>
                <c:pt idx="1284">
                  <c:v>27.770833333335759</c:v>
                </c:pt>
                <c:pt idx="1285">
                  <c:v>27.791666666664241</c:v>
                </c:pt>
                <c:pt idx="1286">
                  <c:v>27.8125</c:v>
                </c:pt>
                <c:pt idx="1287">
                  <c:v>27.833333333335759</c:v>
                </c:pt>
                <c:pt idx="1288">
                  <c:v>27.854166666664241</c:v>
                </c:pt>
                <c:pt idx="1289">
                  <c:v>27.875</c:v>
                </c:pt>
                <c:pt idx="1290">
                  <c:v>27.895833333335759</c:v>
                </c:pt>
                <c:pt idx="1291">
                  <c:v>27.916666666664241</c:v>
                </c:pt>
                <c:pt idx="1292">
                  <c:v>27.9375</c:v>
                </c:pt>
                <c:pt idx="1293">
                  <c:v>27.958333333335759</c:v>
                </c:pt>
                <c:pt idx="1294">
                  <c:v>27.979166666664241</c:v>
                </c:pt>
                <c:pt idx="1295">
                  <c:v>28</c:v>
                </c:pt>
                <c:pt idx="1296">
                  <c:v>28.020833333335759</c:v>
                </c:pt>
                <c:pt idx="1297">
                  <c:v>28.041666666664241</c:v>
                </c:pt>
                <c:pt idx="1298">
                  <c:v>28.0625</c:v>
                </c:pt>
                <c:pt idx="1299">
                  <c:v>28.083333333335759</c:v>
                </c:pt>
                <c:pt idx="1300">
                  <c:v>28.104166666664241</c:v>
                </c:pt>
                <c:pt idx="1301">
                  <c:v>28.125</c:v>
                </c:pt>
                <c:pt idx="1302">
                  <c:v>28.145833333335759</c:v>
                </c:pt>
                <c:pt idx="1303">
                  <c:v>28.166666666664241</c:v>
                </c:pt>
                <c:pt idx="1304">
                  <c:v>28.1875</c:v>
                </c:pt>
                <c:pt idx="1305">
                  <c:v>28.208333333335759</c:v>
                </c:pt>
                <c:pt idx="1306">
                  <c:v>28.229166666664241</c:v>
                </c:pt>
                <c:pt idx="1307">
                  <c:v>28.25</c:v>
                </c:pt>
                <c:pt idx="1308">
                  <c:v>28.270833333335759</c:v>
                </c:pt>
                <c:pt idx="1309">
                  <c:v>28.291666666664241</c:v>
                </c:pt>
                <c:pt idx="1310">
                  <c:v>28.3125</c:v>
                </c:pt>
                <c:pt idx="1311">
                  <c:v>28.333333333335759</c:v>
                </c:pt>
                <c:pt idx="1312">
                  <c:v>28.354166666664241</c:v>
                </c:pt>
                <c:pt idx="1313">
                  <c:v>28.375</c:v>
                </c:pt>
                <c:pt idx="1314">
                  <c:v>28.395833333335759</c:v>
                </c:pt>
                <c:pt idx="1315">
                  <c:v>28.416666666664241</c:v>
                </c:pt>
                <c:pt idx="1316">
                  <c:v>28.4375</c:v>
                </c:pt>
                <c:pt idx="1317">
                  <c:v>28.458333333335759</c:v>
                </c:pt>
                <c:pt idx="1318">
                  <c:v>28.479166666664241</c:v>
                </c:pt>
                <c:pt idx="1319">
                  <c:v>28.5</c:v>
                </c:pt>
                <c:pt idx="1320">
                  <c:v>28.520833333335759</c:v>
                </c:pt>
                <c:pt idx="1321">
                  <c:v>28.541666666664241</c:v>
                </c:pt>
                <c:pt idx="1322">
                  <c:v>28.5625</c:v>
                </c:pt>
                <c:pt idx="1323">
                  <c:v>28.583333333335759</c:v>
                </c:pt>
                <c:pt idx="1324">
                  <c:v>28.604166666664241</c:v>
                </c:pt>
                <c:pt idx="1325">
                  <c:v>28.625</c:v>
                </c:pt>
                <c:pt idx="1326">
                  <c:v>28.645833333335759</c:v>
                </c:pt>
                <c:pt idx="1327">
                  <c:v>28.666666666664241</c:v>
                </c:pt>
                <c:pt idx="1328">
                  <c:v>28.6875</c:v>
                </c:pt>
                <c:pt idx="1329">
                  <c:v>28.708333333335759</c:v>
                </c:pt>
                <c:pt idx="1330">
                  <c:v>28.729166666664241</c:v>
                </c:pt>
                <c:pt idx="1331">
                  <c:v>28.75</c:v>
                </c:pt>
                <c:pt idx="1332">
                  <c:v>28.770833333335759</c:v>
                </c:pt>
                <c:pt idx="1333">
                  <c:v>28.791666666664241</c:v>
                </c:pt>
                <c:pt idx="1334">
                  <c:v>28.8125</c:v>
                </c:pt>
                <c:pt idx="1335">
                  <c:v>28.833333333335759</c:v>
                </c:pt>
                <c:pt idx="1336">
                  <c:v>28.854166666664241</c:v>
                </c:pt>
                <c:pt idx="1337">
                  <c:v>28.875</c:v>
                </c:pt>
                <c:pt idx="1338">
                  <c:v>28.895833333335759</c:v>
                </c:pt>
                <c:pt idx="1339">
                  <c:v>28.916666666664241</c:v>
                </c:pt>
                <c:pt idx="1340">
                  <c:v>28.9375</c:v>
                </c:pt>
                <c:pt idx="1341">
                  <c:v>28.958333333335759</c:v>
                </c:pt>
                <c:pt idx="1342">
                  <c:v>28.979166666664241</c:v>
                </c:pt>
                <c:pt idx="1343">
                  <c:v>29</c:v>
                </c:pt>
                <c:pt idx="1344">
                  <c:v>29.020833333335759</c:v>
                </c:pt>
                <c:pt idx="1345">
                  <c:v>29.041666666664241</c:v>
                </c:pt>
                <c:pt idx="1346">
                  <c:v>29.0625</c:v>
                </c:pt>
                <c:pt idx="1347">
                  <c:v>29.083333333335759</c:v>
                </c:pt>
                <c:pt idx="1348">
                  <c:v>29.104166666664241</c:v>
                </c:pt>
                <c:pt idx="1349">
                  <c:v>29.125</c:v>
                </c:pt>
                <c:pt idx="1350">
                  <c:v>29.145833333335759</c:v>
                </c:pt>
                <c:pt idx="1351">
                  <c:v>29.166666666664241</c:v>
                </c:pt>
                <c:pt idx="1352">
                  <c:v>29.1875</c:v>
                </c:pt>
                <c:pt idx="1353">
                  <c:v>29.208333333335759</c:v>
                </c:pt>
                <c:pt idx="1354">
                  <c:v>29.229166666664241</c:v>
                </c:pt>
                <c:pt idx="1355">
                  <c:v>29.25</c:v>
                </c:pt>
                <c:pt idx="1356">
                  <c:v>29.270833333335759</c:v>
                </c:pt>
                <c:pt idx="1357">
                  <c:v>29.291666666664241</c:v>
                </c:pt>
                <c:pt idx="1358">
                  <c:v>29.3125</c:v>
                </c:pt>
                <c:pt idx="1359">
                  <c:v>29.333333333335759</c:v>
                </c:pt>
                <c:pt idx="1360">
                  <c:v>29.354166666664241</c:v>
                </c:pt>
                <c:pt idx="1361">
                  <c:v>29.375</c:v>
                </c:pt>
                <c:pt idx="1362">
                  <c:v>29.395833333335759</c:v>
                </c:pt>
                <c:pt idx="1363">
                  <c:v>29.416666666664241</c:v>
                </c:pt>
                <c:pt idx="1364">
                  <c:v>29.4375</c:v>
                </c:pt>
                <c:pt idx="1365">
                  <c:v>29.458333333335759</c:v>
                </c:pt>
                <c:pt idx="1366">
                  <c:v>29.479166666664241</c:v>
                </c:pt>
                <c:pt idx="1367">
                  <c:v>29.5</c:v>
                </c:pt>
                <c:pt idx="1368">
                  <c:v>29.520833333335759</c:v>
                </c:pt>
                <c:pt idx="1369">
                  <c:v>29.541666666664241</c:v>
                </c:pt>
                <c:pt idx="1370">
                  <c:v>29.5625</c:v>
                </c:pt>
                <c:pt idx="1371">
                  <c:v>29.583333333335759</c:v>
                </c:pt>
                <c:pt idx="1372">
                  <c:v>29.604166666664241</c:v>
                </c:pt>
                <c:pt idx="1373">
                  <c:v>29.625</c:v>
                </c:pt>
                <c:pt idx="1374">
                  <c:v>29.645833333335759</c:v>
                </c:pt>
                <c:pt idx="1375">
                  <c:v>29.666666666664241</c:v>
                </c:pt>
                <c:pt idx="1376">
                  <c:v>29.6875</c:v>
                </c:pt>
                <c:pt idx="1377">
                  <c:v>29.708333333335759</c:v>
                </c:pt>
                <c:pt idx="1378">
                  <c:v>29.729166666664241</c:v>
                </c:pt>
                <c:pt idx="1379">
                  <c:v>29.75</c:v>
                </c:pt>
                <c:pt idx="1380">
                  <c:v>29.770833333335759</c:v>
                </c:pt>
                <c:pt idx="1381">
                  <c:v>29.791666666664241</c:v>
                </c:pt>
                <c:pt idx="1382">
                  <c:v>29.8125</c:v>
                </c:pt>
                <c:pt idx="1383">
                  <c:v>29.833333333335759</c:v>
                </c:pt>
                <c:pt idx="1384">
                  <c:v>29.854166666664241</c:v>
                </c:pt>
                <c:pt idx="1385">
                  <c:v>29.875</c:v>
                </c:pt>
                <c:pt idx="1386">
                  <c:v>29.895833333335759</c:v>
                </c:pt>
                <c:pt idx="1387">
                  <c:v>29.916666666664241</c:v>
                </c:pt>
                <c:pt idx="1388">
                  <c:v>29.9375</c:v>
                </c:pt>
                <c:pt idx="1389">
                  <c:v>29.958333333335759</c:v>
                </c:pt>
                <c:pt idx="1390">
                  <c:v>29.979166666664241</c:v>
                </c:pt>
                <c:pt idx="1391">
                  <c:v>30</c:v>
                </c:pt>
                <c:pt idx="1392">
                  <c:v>30.020833333335759</c:v>
                </c:pt>
                <c:pt idx="1393">
                  <c:v>30.041666666664241</c:v>
                </c:pt>
                <c:pt idx="1394">
                  <c:v>30.0625</c:v>
                </c:pt>
                <c:pt idx="1395">
                  <c:v>30.083333333335759</c:v>
                </c:pt>
                <c:pt idx="1396">
                  <c:v>30.104166666664241</c:v>
                </c:pt>
                <c:pt idx="1397">
                  <c:v>30.125</c:v>
                </c:pt>
                <c:pt idx="1398">
                  <c:v>30.145833333335759</c:v>
                </c:pt>
                <c:pt idx="1399">
                  <c:v>30.166666666664241</c:v>
                </c:pt>
                <c:pt idx="1400">
                  <c:v>30.1875</c:v>
                </c:pt>
                <c:pt idx="1401">
                  <c:v>30.208333333335759</c:v>
                </c:pt>
                <c:pt idx="1402">
                  <c:v>30.229166666664241</c:v>
                </c:pt>
                <c:pt idx="1403">
                  <c:v>30.25</c:v>
                </c:pt>
                <c:pt idx="1404">
                  <c:v>30.270833333335759</c:v>
                </c:pt>
                <c:pt idx="1405">
                  <c:v>30.291666666664241</c:v>
                </c:pt>
                <c:pt idx="1406">
                  <c:v>30.3125</c:v>
                </c:pt>
                <c:pt idx="1407">
                  <c:v>30.333333333335759</c:v>
                </c:pt>
                <c:pt idx="1408">
                  <c:v>30.354166666664241</c:v>
                </c:pt>
                <c:pt idx="1409">
                  <c:v>30.375</c:v>
                </c:pt>
                <c:pt idx="1410">
                  <c:v>30.395833333335759</c:v>
                </c:pt>
                <c:pt idx="1411">
                  <c:v>30.416666666664241</c:v>
                </c:pt>
                <c:pt idx="1412">
                  <c:v>30.4375</c:v>
                </c:pt>
                <c:pt idx="1413">
                  <c:v>30.458333333335759</c:v>
                </c:pt>
                <c:pt idx="1414">
                  <c:v>30.479166666664241</c:v>
                </c:pt>
                <c:pt idx="1415">
                  <c:v>30.5</c:v>
                </c:pt>
                <c:pt idx="1416">
                  <c:v>30.520833333335759</c:v>
                </c:pt>
                <c:pt idx="1417">
                  <c:v>30.541666666664241</c:v>
                </c:pt>
                <c:pt idx="1418">
                  <c:v>30.5625</c:v>
                </c:pt>
                <c:pt idx="1419">
                  <c:v>30.583333333335759</c:v>
                </c:pt>
                <c:pt idx="1420">
                  <c:v>30.604166666664241</c:v>
                </c:pt>
                <c:pt idx="1421">
                  <c:v>30.625</c:v>
                </c:pt>
              </c:numCache>
            </c:numRef>
          </c:xVal>
          <c:yVal>
            <c:numRef>
              <c:f>data!$G$2:$G$1441</c:f>
              <c:numCache>
                <c:formatCode>General</c:formatCode>
                <c:ptCount val="1440"/>
                <c:pt idx="0">
                  <c:v>1.79</c:v>
                </c:pt>
                <c:pt idx="1">
                  <c:v>1.77</c:v>
                </c:pt>
                <c:pt idx="2">
                  <c:v>1.76</c:v>
                </c:pt>
                <c:pt idx="3">
                  <c:v>1.78</c:v>
                </c:pt>
                <c:pt idx="4">
                  <c:v>1.74</c:v>
                </c:pt>
                <c:pt idx="5">
                  <c:v>1.69</c:v>
                </c:pt>
                <c:pt idx="6">
                  <c:v>1.64</c:v>
                </c:pt>
                <c:pt idx="7">
                  <c:v>1.67</c:v>
                </c:pt>
                <c:pt idx="8">
                  <c:v>1.67</c:v>
                </c:pt>
                <c:pt idx="9">
                  <c:v>1.62</c:v>
                </c:pt>
                <c:pt idx="10">
                  <c:v>1.55</c:v>
                </c:pt>
                <c:pt idx="11">
                  <c:v>1.55</c:v>
                </c:pt>
                <c:pt idx="12">
                  <c:v>1.53</c:v>
                </c:pt>
                <c:pt idx="13">
                  <c:v>1.49</c:v>
                </c:pt>
                <c:pt idx="14">
                  <c:v>1.46</c:v>
                </c:pt>
                <c:pt idx="15">
                  <c:v>1.43</c:v>
                </c:pt>
                <c:pt idx="16">
                  <c:v>1.41</c:v>
                </c:pt>
                <c:pt idx="17">
                  <c:v>1.37</c:v>
                </c:pt>
                <c:pt idx="18">
                  <c:v>1.33</c:v>
                </c:pt>
                <c:pt idx="19">
                  <c:v>1.33</c:v>
                </c:pt>
                <c:pt idx="20">
                  <c:v>1.32</c:v>
                </c:pt>
                <c:pt idx="21">
                  <c:v>1.3</c:v>
                </c:pt>
                <c:pt idx="22">
                  <c:v>1.26</c:v>
                </c:pt>
                <c:pt idx="23">
                  <c:v>1.21</c:v>
                </c:pt>
                <c:pt idx="24">
                  <c:v>1.21</c:v>
                </c:pt>
                <c:pt idx="25">
                  <c:v>1.23</c:v>
                </c:pt>
                <c:pt idx="26">
                  <c:v>1.22</c:v>
                </c:pt>
                <c:pt idx="27">
                  <c:v>1.2</c:v>
                </c:pt>
                <c:pt idx="28">
                  <c:v>1.19</c:v>
                </c:pt>
                <c:pt idx="29">
                  <c:v>1.17</c:v>
                </c:pt>
                <c:pt idx="30">
                  <c:v>1.07</c:v>
                </c:pt>
                <c:pt idx="31">
                  <c:v>1.03</c:v>
                </c:pt>
                <c:pt idx="32">
                  <c:v>0.99</c:v>
                </c:pt>
                <c:pt idx="33">
                  <c:v>0.97</c:v>
                </c:pt>
                <c:pt idx="34">
                  <c:v>0.97</c:v>
                </c:pt>
                <c:pt idx="35">
                  <c:v>0.98</c:v>
                </c:pt>
                <c:pt idx="36">
                  <c:v>0.98</c:v>
                </c:pt>
                <c:pt idx="37">
                  <c:v>0.99</c:v>
                </c:pt>
                <c:pt idx="38">
                  <c:v>1.01</c:v>
                </c:pt>
                <c:pt idx="39">
                  <c:v>1.01</c:v>
                </c:pt>
                <c:pt idx="40">
                  <c:v>0.98</c:v>
                </c:pt>
                <c:pt idx="41">
                  <c:v>0.94</c:v>
                </c:pt>
                <c:pt idx="42">
                  <c:v>0.96</c:v>
                </c:pt>
                <c:pt idx="43">
                  <c:v>0.99</c:v>
                </c:pt>
                <c:pt idx="44">
                  <c:v>0.98</c:v>
                </c:pt>
                <c:pt idx="45">
                  <c:v>0.96</c:v>
                </c:pt>
                <c:pt idx="46">
                  <c:v>0.97</c:v>
                </c:pt>
                <c:pt idx="47">
                  <c:v>0.93</c:v>
                </c:pt>
                <c:pt idx="48">
                  <c:v>0.91</c:v>
                </c:pt>
                <c:pt idx="49">
                  <c:v>0.89</c:v>
                </c:pt>
                <c:pt idx="50">
                  <c:v>0.88</c:v>
                </c:pt>
                <c:pt idx="51">
                  <c:v>0.88</c:v>
                </c:pt>
                <c:pt idx="52">
                  <c:v>0.91</c:v>
                </c:pt>
                <c:pt idx="53">
                  <c:v>0.92</c:v>
                </c:pt>
                <c:pt idx="54">
                  <c:v>0.91</c:v>
                </c:pt>
                <c:pt idx="55">
                  <c:v>0.93</c:v>
                </c:pt>
                <c:pt idx="56">
                  <c:v>0.91</c:v>
                </c:pt>
                <c:pt idx="57">
                  <c:v>0.88</c:v>
                </c:pt>
                <c:pt idx="58">
                  <c:v>0.86</c:v>
                </c:pt>
                <c:pt idx="59">
                  <c:v>0.85</c:v>
                </c:pt>
                <c:pt idx="60">
                  <c:v>0.84</c:v>
                </c:pt>
                <c:pt idx="61">
                  <c:v>0.87</c:v>
                </c:pt>
                <c:pt idx="62">
                  <c:v>0.86</c:v>
                </c:pt>
                <c:pt idx="63">
                  <c:v>0.85</c:v>
                </c:pt>
                <c:pt idx="64">
                  <c:v>0.83</c:v>
                </c:pt>
                <c:pt idx="65">
                  <c:v>0.83</c:v>
                </c:pt>
                <c:pt idx="66">
                  <c:v>0.82</c:v>
                </c:pt>
                <c:pt idx="67">
                  <c:v>0.84</c:v>
                </c:pt>
                <c:pt idx="68">
                  <c:v>0.84</c:v>
                </c:pt>
                <c:pt idx="69">
                  <c:v>0.83</c:v>
                </c:pt>
                <c:pt idx="70">
                  <c:v>0.82</c:v>
                </c:pt>
                <c:pt idx="71">
                  <c:v>0.82</c:v>
                </c:pt>
                <c:pt idx="72">
                  <c:v>0.88</c:v>
                </c:pt>
                <c:pt idx="73">
                  <c:v>0.89</c:v>
                </c:pt>
                <c:pt idx="74">
                  <c:v>0.85</c:v>
                </c:pt>
                <c:pt idx="75">
                  <c:v>0.77</c:v>
                </c:pt>
                <c:pt idx="76">
                  <c:v>0.75</c:v>
                </c:pt>
                <c:pt idx="77">
                  <c:v>0.78</c:v>
                </c:pt>
                <c:pt idx="78">
                  <c:v>0.84</c:v>
                </c:pt>
                <c:pt idx="79">
                  <c:v>0.84</c:v>
                </c:pt>
                <c:pt idx="80">
                  <c:v>0.8</c:v>
                </c:pt>
                <c:pt idx="81">
                  <c:v>0.79</c:v>
                </c:pt>
                <c:pt idx="82">
                  <c:v>0.76</c:v>
                </c:pt>
                <c:pt idx="83">
                  <c:v>0.75</c:v>
                </c:pt>
                <c:pt idx="84">
                  <c:v>0.75</c:v>
                </c:pt>
                <c:pt idx="85">
                  <c:v>0.75</c:v>
                </c:pt>
                <c:pt idx="86">
                  <c:v>0.8</c:v>
                </c:pt>
                <c:pt idx="87">
                  <c:v>0.8</c:v>
                </c:pt>
                <c:pt idx="88">
                  <c:v>0.83</c:v>
                </c:pt>
                <c:pt idx="89">
                  <c:v>0.78</c:v>
                </c:pt>
                <c:pt idx="90">
                  <c:v>0.76</c:v>
                </c:pt>
                <c:pt idx="91">
                  <c:v>0.78</c:v>
                </c:pt>
                <c:pt idx="92">
                  <c:v>0.8</c:v>
                </c:pt>
                <c:pt idx="93">
                  <c:v>0.74</c:v>
                </c:pt>
                <c:pt idx="94">
                  <c:v>0.73</c:v>
                </c:pt>
                <c:pt idx="95">
                  <c:v>0.71</c:v>
                </c:pt>
                <c:pt idx="96">
                  <c:v>0.7</c:v>
                </c:pt>
                <c:pt idx="97">
                  <c:v>0.72</c:v>
                </c:pt>
                <c:pt idx="98">
                  <c:v>0.68</c:v>
                </c:pt>
                <c:pt idx="99">
                  <c:v>0.66</c:v>
                </c:pt>
                <c:pt idx="100">
                  <c:v>0.67</c:v>
                </c:pt>
                <c:pt idx="101">
                  <c:v>0.64</c:v>
                </c:pt>
                <c:pt idx="102">
                  <c:v>0.64</c:v>
                </c:pt>
                <c:pt idx="103">
                  <c:v>0.68</c:v>
                </c:pt>
                <c:pt idx="104">
                  <c:v>0.69</c:v>
                </c:pt>
                <c:pt idx="105">
                  <c:v>0.68</c:v>
                </c:pt>
                <c:pt idx="106">
                  <c:v>0.68</c:v>
                </c:pt>
                <c:pt idx="107">
                  <c:v>0.69</c:v>
                </c:pt>
                <c:pt idx="108">
                  <c:v>0.65</c:v>
                </c:pt>
                <c:pt idx="109">
                  <c:v>0.65</c:v>
                </c:pt>
                <c:pt idx="110">
                  <c:v>0.6</c:v>
                </c:pt>
                <c:pt idx="111">
                  <c:v>0.57999999999999996</c:v>
                </c:pt>
                <c:pt idx="112">
                  <c:v>0.6</c:v>
                </c:pt>
                <c:pt idx="113">
                  <c:v>0.6</c:v>
                </c:pt>
                <c:pt idx="114">
                  <c:v>0.61</c:v>
                </c:pt>
                <c:pt idx="115">
                  <c:v>0.62</c:v>
                </c:pt>
                <c:pt idx="116">
                  <c:v>0.6</c:v>
                </c:pt>
                <c:pt idx="117">
                  <c:v>0.59</c:v>
                </c:pt>
                <c:pt idx="118">
                  <c:v>0.56999999999999995</c:v>
                </c:pt>
                <c:pt idx="119">
                  <c:v>0.55000000000000004</c:v>
                </c:pt>
                <c:pt idx="120">
                  <c:v>0.56999999999999995</c:v>
                </c:pt>
                <c:pt idx="121">
                  <c:v>0.59</c:v>
                </c:pt>
                <c:pt idx="122">
                  <c:v>0.56000000000000005</c:v>
                </c:pt>
                <c:pt idx="123">
                  <c:v>0.56000000000000005</c:v>
                </c:pt>
                <c:pt idx="124">
                  <c:v>0.56000000000000005</c:v>
                </c:pt>
                <c:pt idx="125">
                  <c:v>0.56999999999999995</c:v>
                </c:pt>
                <c:pt idx="126">
                  <c:v>0.55000000000000004</c:v>
                </c:pt>
                <c:pt idx="127">
                  <c:v>0.56000000000000005</c:v>
                </c:pt>
                <c:pt idx="128">
                  <c:v>0.53</c:v>
                </c:pt>
                <c:pt idx="129">
                  <c:v>0.47</c:v>
                </c:pt>
                <c:pt idx="130">
                  <c:v>0.47</c:v>
                </c:pt>
                <c:pt idx="131">
                  <c:v>0.47</c:v>
                </c:pt>
                <c:pt idx="132">
                  <c:v>0.46</c:v>
                </c:pt>
                <c:pt idx="133">
                  <c:v>0.47</c:v>
                </c:pt>
                <c:pt idx="134">
                  <c:v>0.49</c:v>
                </c:pt>
                <c:pt idx="135">
                  <c:v>0.43</c:v>
                </c:pt>
                <c:pt idx="136">
                  <c:v>0.4</c:v>
                </c:pt>
                <c:pt idx="137">
                  <c:v>0.35</c:v>
                </c:pt>
                <c:pt idx="138">
                  <c:v>0.41</c:v>
                </c:pt>
                <c:pt idx="139">
                  <c:v>0.42</c:v>
                </c:pt>
                <c:pt idx="140">
                  <c:v>0.41</c:v>
                </c:pt>
                <c:pt idx="141">
                  <c:v>0.42</c:v>
                </c:pt>
                <c:pt idx="142">
                  <c:v>0.4</c:v>
                </c:pt>
                <c:pt idx="143">
                  <c:v>0.38</c:v>
                </c:pt>
                <c:pt idx="144">
                  <c:v>0.32</c:v>
                </c:pt>
                <c:pt idx="145">
                  <c:v>0.32</c:v>
                </c:pt>
                <c:pt idx="146">
                  <c:v>0.3</c:v>
                </c:pt>
                <c:pt idx="147">
                  <c:v>0.31</c:v>
                </c:pt>
                <c:pt idx="148">
                  <c:v>0.3</c:v>
                </c:pt>
                <c:pt idx="149">
                  <c:v>0.28999999999999998</c:v>
                </c:pt>
                <c:pt idx="150">
                  <c:v>0.3</c:v>
                </c:pt>
                <c:pt idx="151">
                  <c:v>0.34</c:v>
                </c:pt>
                <c:pt idx="152">
                  <c:v>0.38</c:v>
                </c:pt>
                <c:pt idx="153">
                  <c:v>0.35</c:v>
                </c:pt>
                <c:pt idx="154">
                  <c:v>0.34</c:v>
                </c:pt>
                <c:pt idx="155">
                  <c:v>0.37</c:v>
                </c:pt>
                <c:pt idx="156">
                  <c:v>0.34</c:v>
                </c:pt>
                <c:pt idx="157">
                  <c:v>0.33</c:v>
                </c:pt>
                <c:pt idx="158">
                  <c:v>0.35</c:v>
                </c:pt>
                <c:pt idx="159">
                  <c:v>0.31</c:v>
                </c:pt>
                <c:pt idx="160">
                  <c:v>0.27</c:v>
                </c:pt>
                <c:pt idx="161">
                  <c:v>0.27</c:v>
                </c:pt>
                <c:pt idx="162">
                  <c:v>0.25</c:v>
                </c:pt>
                <c:pt idx="163">
                  <c:v>0.27</c:v>
                </c:pt>
                <c:pt idx="164">
                  <c:v>0.26</c:v>
                </c:pt>
                <c:pt idx="165">
                  <c:v>0.24</c:v>
                </c:pt>
                <c:pt idx="166">
                  <c:v>0.22</c:v>
                </c:pt>
                <c:pt idx="167">
                  <c:v>0.24</c:v>
                </c:pt>
                <c:pt idx="168">
                  <c:v>0.24</c:v>
                </c:pt>
                <c:pt idx="169">
                  <c:v>0.26</c:v>
                </c:pt>
                <c:pt idx="170">
                  <c:v>0.24</c:v>
                </c:pt>
                <c:pt idx="171">
                  <c:v>0.22</c:v>
                </c:pt>
                <c:pt idx="172">
                  <c:v>0.22</c:v>
                </c:pt>
                <c:pt idx="173">
                  <c:v>0.21</c:v>
                </c:pt>
                <c:pt idx="174">
                  <c:v>0.19</c:v>
                </c:pt>
                <c:pt idx="175">
                  <c:v>0.22</c:v>
                </c:pt>
                <c:pt idx="176">
                  <c:v>0.22</c:v>
                </c:pt>
                <c:pt idx="177">
                  <c:v>0.23</c:v>
                </c:pt>
                <c:pt idx="178">
                  <c:v>0.25</c:v>
                </c:pt>
                <c:pt idx="179">
                  <c:v>0.26</c:v>
                </c:pt>
                <c:pt idx="180">
                  <c:v>0.21</c:v>
                </c:pt>
                <c:pt idx="181">
                  <c:v>0.2</c:v>
                </c:pt>
                <c:pt idx="182">
                  <c:v>0.25</c:v>
                </c:pt>
                <c:pt idx="183">
                  <c:v>0.26</c:v>
                </c:pt>
                <c:pt idx="184">
                  <c:v>0.27</c:v>
                </c:pt>
                <c:pt idx="185">
                  <c:v>0.25</c:v>
                </c:pt>
                <c:pt idx="186">
                  <c:v>0.24</c:v>
                </c:pt>
                <c:pt idx="187">
                  <c:v>0.21</c:v>
                </c:pt>
                <c:pt idx="188">
                  <c:v>0.21</c:v>
                </c:pt>
                <c:pt idx="189">
                  <c:v>0.2</c:v>
                </c:pt>
                <c:pt idx="190">
                  <c:v>0.2</c:v>
                </c:pt>
                <c:pt idx="191">
                  <c:v>0.18</c:v>
                </c:pt>
                <c:pt idx="192">
                  <c:v>0.19</c:v>
                </c:pt>
                <c:pt idx="193">
                  <c:v>0.16</c:v>
                </c:pt>
                <c:pt idx="194">
                  <c:v>0.15</c:v>
                </c:pt>
                <c:pt idx="195">
                  <c:v>0.14000000000000001</c:v>
                </c:pt>
                <c:pt idx="196">
                  <c:v>0.17</c:v>
                </c:pt>
                <c:pt idx="197">
                  <c:v>0.11</c:v>
                </c:pt>
                <c:pt idx="198">
                  <c:v>0.11</c:v>
                </c:pt>
                <c:pt idx="199">
                  <c:v>0.14000000000000001</c:v>
                </c:pt>
                <c:pt idx="200">
                  <c:v>0.14000000000000001</c:v>
                </c:pt>
                <c:pt idx="201">
                  <c:v>0.13</c:v>
                </c:pt>
                <c:pt idx="202">
                  <c:v>0.17</c:v>
                </c:pt>
                <c:pt idx="203">
                  <c:v>0.17</c:v>
                </c:pt>
                <c:pt idx="204">
                  <c:v>0.2</c:v>
                </c:pt>
                <c:pt idx="205">
                  <c:v>0.2</c:v>
                </c:pt>
                <c:pt idx="206">
                  <c:v>0.2</c:v>
                </c:pt>
                <c:pt idx="207">
                  <c:v>0.16</c:v>
                </c:pt>
                <c:pt idx="208">
                  <c:v>0.15</c:v>
                </c:pt>
                <c:pt idx="209">
                  <c:v>0.17</c:v>
                </c:pt>
                <c:pt idx="210">
                  <c:v>0.16</c:v>
                </c:pt>
                <c:pt idx="211">
                  <c:v>0.17</c:v>
                </c:pt>
                <c:pt idx="212">
                  <c:v>0.18</c:v>
                </c:pt>
                <c:pt idx="213">
                  <c:v>0.23</c:v>
                </c:pt>
                <c:pt idx="214">
                  <c:v>0.23</c:v>
                </c:pt>
                <c:pt idx="215">
                  <c:v>0.25</c:v>
                </c:pt>
                <c:pt idx="216">
                  <c:v>0.21</c:v>
                </c:pt>
                <c:pt idx="217">
                  <c:v>0.25</c:v>
                </c:pt>
                <c:pt idx="218">
                  <c:v>0.22</c:v>
                </c:pt>
                <c:pt idx="219">
                  <c:v>0.19</c:v>
                </c:pt>
                <c:pt idx="220">
                  <c:v>0.18</c:v>
                </c:pt>
                <c:pt idx="221">
                  <c:v>0.16</c:v>
                </c:pt>
                <c:pt idx="222">
                  <c:v>0.16</c:v>
                </c:pt>
                <c:pt idx="223">
                  <c:v>0.21</c:v>
                </c:pt>
                <c:pt idx="224">
                  <c:v>0.23</c:v>
                </c:pt>
                <c:pt idx="225">
                  <c:v>0.18</c:v>
                </c:pt>
                <c:pt idx="226">
                  <c:v>0.17</c:v>
                </c:pt>
                <c:pt idx="227">
                  <c:v>0.17</c:v>
                </c:pt>
                <c:pt idx="228">
                  <c:v>0.16</c:v>
                </c:pt>
                <c:pt idx="229">
                  <c:v>0.19</c:v>
                </c:pt>
                <c:pt idx="230">
                  <c:v>0.19</c:v>
                </c:pt>
                <c:pt idx="231">
                  <c:v>0.17</c:v>
                </c:pt>
                <c:pt idx="232">
                  <c:v>0.15</c:v>
                </c:pt>
                <c:pt idx="233">
                  <c:v>0.15</c:v>
                </c:pt>
                <c:pt idx="234">
                  <c:v>0.14000000000000001</c:v>
                </c:pt>
                <c:pt idx="235">
                  <c:v>0.15</c:v>
                </c:pt>
                <c:pt idx="236">
                  <c:v>0.16</c:v>
                </c:pt>
                <c:pt idx="237">
                  <c:v>0.19</c:v>
                </c:pt>
                <c:pt idx="238">
                  <c:v>0.18</c:v>
                </c:pt>
                <c:pt idx="239">
                  <c:v>0.16</c:v>
                </c:pt>
                <c:pt idx="240">
                  <c:v>0.16</c:v>
                </c:pt>
                <c:pt idx="241">
                  <c:v>0.16</c:v>
                </c:pt>
                <c:pt idx="242">
                  <c:v>0.18</c:v>
                </c:pt>
                <c:pt idx="243">
                  <c:v>0.13</c:v>
                </c:pt>
                <c:pt idx="244">
                  <c:v>0.08</c:v>
                </c:pt>
                <c:pt idx="245">
                  <c:v>0.04</c:v>
                </c:pt>
                <c:pt idx="246">
                  <c:v>0.08</c:v>
                </c:pt>
                <c:pt idx="247">
                  <c:v>0.09</c:v>
                </c:pt>
                <c:pt idx="248">
                  <c:v>0.03</c:v>
                </c:pt>
                <c:pt idx="249">
                  <c:v>0.04</c:v>
                </c:pt>
                <c:pt idx="250">
                  <c:v>0.09</c:v>
                </c:pt>
                <c:pt idx="251">
                  <c:v>0.1</c:v>
                </c:pt>
                <c:pt idx="252">
                  <c:v>0.06</c:v>
                </c:pt>
                <c:pt idx="253">
                  <c:v>0.1</c:v>
                </c:pt>
                <c:pt idx="254">
                  <c:v>0.13</c:v>
                </c:pt>
                <c:pt idx="255">
                  <c:v>0.13</c:v>
                </c:pt>
                <c:pt idx="256">
                  <c:v>0.15</c:v>
                </c:pt>
                <c:pt idx="257">
                  <c:v>0.15</c:v>
                </c:pt>
                <c:pt idx="258">
                  <c:v>0.17</c:v>
                </c:pt>
                <c:pt idx="259">
                  <c:v>0.2</c:v>
                </c:pt>
                <c:pt idx="260">
                  <c:v>0.14000000000000001</c:v>
                </c:pt>
                <c:pt idx="261">
                  <c:v>0.16</c:v>
                </c:pt>
                <c:pt idx="262">
                  <c:v>0.19</c:v>
                </c:pt>
                <c:pt idx="263">
                  <c:v>0.21</c:v>
                </c:pt>
                <c:pt idx="264">
                  <c:v>0.25</c:v>
                </c:pt>
                <c:pt idx="265">
                  <c:v>0.24</c:v>
                </c:pt>
                <c:pt idx="266">
                  <c:v>0.26</c:v>
                </c:pt>
                <c:pt idx="267">
                  <c:v>0.28000000000000003</c:v>
                </c:pt>
                <c:pt idx="268">
                  <c:v>0.27</c:v>
                </c:pt>
                <c:pt idx="269">
                  <c:v>0.34</c:v>
                </c:pt>
                <c:pt idx="270">
                  <c:v>0.31</c:v>
                </c:pt>
                <c:pt idx="271">
                  <c:v>0.2</c:v>
                </c:pt>
                <c:pt idx="272">
                  <c:v>0.24</c:v>
                </c:pt>
                <c:pt idx="273">
                  <c:v>0.25</c:v>
                </c:pt>
                <c:pt idx="274">
                  <c:v>0.18</c:v>
                </c:pt>
                <c:pt idx="275">
                  <c:v>0.11</c:v>
                </c:pt>
                <c:pt idx="276">
                  <c:v>0.11</c:v>
                </c:pt>
                <c:pt idx="277">
                  <c:v>0.16</c:v>
                </c:pt>
                <c:pt idx="278">
                  <c:v>0.14000000000000001</c:v>
                </c:pt>
                <c:pt idx="279">
                  <c:v>0.18</c:v>
                </c:pt>
                <c:pt idx="280">
                  <c:v>0.18</c:v>
                </c:pt>
                <c:pt idx="281">
                  <c:v>0.18</c:v>
                </c:pt>
                <c:pt idx="282">
                  <c:v>0.2</c:v>
                </c:pt>
                <c:pt idx="283">
                  <c:v>0.21</c:v>
                </c:pt>
                <c:pt idx="284">
                  <c:v>0.21</c:v>
                </c:pt>
                <c:pt idx="285">
                  <c:v>0.17</c:v>
                </c:pt>
                <c:pt idx="286">
                  <c:v>0.17</c:v>
                </c:pt>
                <c:pt idx="287">
                  <c:v>0.16</c:v>
                </c:pt>
                <c:pt idx="288">
                  <c:v>0.15</c:v>
                </c:pt>
                <c:pt idx="289">
                  <c:v>0.15</c:v>
                </c:pt>
                <c:pt idx="290">
                  <c:v>0.16</c:v>
                </c:pt>
                <c:pt idx="291">
                  <c:v>0.18</c:v>
                </c:pt>
                <c:pt idx="292">
                  <c:v>0.06</c:v>
                </c:pt>
                <c:pt idx="293">
                  <c:v>0.03</c:v>
                </c:pt>
                <c:pt idx="294">
                  <c:v>0.03</c:v>
                </c:pt>
                <c:pt idx="295">
                  <c:v>0.1</c:v>
                </c:pt>
                <c:pt idx="296">
                  <c:v>0.1</c:v>
                </c:pt>
                <c:pt idx="297">
                  <c:v>7.0000000000000007E-2</c:v>
                </c:pt>
                <c:pt idx="298">
                  <c:v>0.1</c:v>
                </c:pt>
                <c:pt idx="299">
                  <c:v>0.05</c:v>
                </c:pt>
                <c:pt idx="300">
                  <c:v>7.0000000000000007E-2</c:v>
                </c:pt>
                <c:pt idx="301">
                  <c:v>7.0000000000000007E-2</c:v>
                </c:pt>
                <c:pt idx="302">
                  <c:v>0.09</c:v>
                </c:pt>
                <c:pt idx="303">
                  <c:v>0.11</c:v>
                </c:pt>
                <c:pt idx="304">
                  <c:v>0.13</c:v>
                </c:pt>
                <c:pt idx="305">
                  <c:v>0.12</c:v>
                </c:pt>
                <c:pt idx="306">
                  <c:v>0.13</c:v>
                </c:pt>
                <c:pt idx="307">
                  <c:v>0.14000000000000001</c:v>
                </c:pt>
                <c:pt idx="308">
                  <c:v>0.13</c:v>
                </c:pt>
                <c:pt idx="309">
                  <c:v>0.13</c:v>
                </c:pt>
                <c:pt idx="310">
                  <c:v>0.14000000000000001</c:v>
                </c:pt>
                <c:pt idx="311">
                  <c:v>0.13</c:v>
                </c:pt>
                <c:pt idx="312">
                  <c:v>0.18</c:v>
                </c:pt>
                <c:pt idx="313">
                  <c:v>0.16</c:v>
                </c:pt>
                <c:pt idx="314">
                  <c:v>0.15</c:v>
                </c:pt>
                <c:pt idx="315">
                  <c:v>0.19</c:v>
                </c:pt>
                <c:pt idx="316">
                  <c:v>0.17</c:v>
                </c:pt>
                <c:pt idx="317">
                  <c:v>0.18</c:v>
                </c:pt>
                <c:pt idx="318">
                  <c:v>0.17</c:v>
                </c:pt>
                <c:pt idx="319">
                  <c:v>0.16</c:v>
                </c:pt>
                <c:pt idx="320">
                  <c:v>0.16</c:v>
                </c:pt>
                <c:pt idx="321">
                  <c:v>0.18</c:v>
                </c:pt>
                <c:pt idx="322">
                  <c:v>0.21</c:v>
                </c:pt>
                <c:pt idx="323">
                  <c:v>0.22</c:v>
                </c:pt>
                <c:pt idx="324">
                  <c:v>0.19</c:v>
                </c:pt>
                <c:pt idx="325">
                  <c:v>0.18</c:v>
                </c:pt>
                <c:pt idx="326">
                  <c:v>0.19</c:v>
                </c:pt>
                <c:pt idx="327">
                  <c:v>0.23</c:v>
                </c:pt>
                <c:pt idx="328">
                  <c:v>0.24</c:v>
                </c:pt>
                <c:pt idx="329">
                  <c:v>0.16</c:v>
                </c:pt>
                <c:pt idx="330">
                  <c:v>0.17</c:v>
                </c:pt>
                <c:pt idx="331">
                  <c:v>0.2</c:v>
                </c:pt>
                <c:pt idx="332">
                  <c:v>0.23</c:v>
                </c:pt>
                <c:pt idx="333">
                  <c:v>0.24</c:v>
                </c:pt>
                <c:pt idx="334">
                  <c:v>0.25</c:v>
                </c:pt>
                <c:pt idx="335">
                  <c:v>0.2</c:v>
                </c:pt>
                <c:pt idx="336">
                  <c:v>0.23</c:v>
                </c:pt>
                <c:pt idx="337">
                  <c:v>0.21</c:v>
                </c:pt>
                <c:pt idx="338">
                  <c:v>0.19</c:v>
                </c:pt>
                <c:pt idx="339">
                  <c:v>0.15</c:v>
                </c:pt>
                <c:pt idx="340">
                  <c:v>0.13</c:v>
                </c:pt>
                <c:pt idx="341">
                  <c:v>0.11</c:v>
                </c:pt>
                <c:pt idx="342">
                  <c:v>0.13</c:v>
                </c:pt>
                <c:pt idx="343">
                  <c:v>0.12</c:v>
                </c:pt>
                <c:pt idx="344">
                  <c:v>0.06</c:v>
                </c:pt>
                <c:pt idx="345">
                  <c:v>0.03</c:v>
                </c:pt>
                <c:pt idx="346">
                  <c:v>0.03</c:v>
                </c:pt>
                <c:pt idx="347">
                  <c:v>0.04</c:v>
                </c:pt>
                <c:pt idx="348">
                  <c:v>0.04</c:v>
                </c:pt>
                <c:pt idx="349">
                  <c:v>0.04</c:v>
                </c:pt>
                <c:pt idx="350">
                  <c:v>7.0000000000000007E-2</c:v>
                </c:pt>
                <c:pt idx="351">
                  <c:v>0.02</c:v>
                </c:pt>
                <c:pt idx="352">
                  <c:v>0.08</c:v>
                </c:pt>
                <c:pt idx="353">
                  <c:v>0.06</c:v>
                </c:pt>
                <c:pt idx="354">
                  <c:v>7.0000000000000007E-2</c:v>
                </c:pt>
                <c:pt idx="355">
                  <c:v>0.08</c:v>
                </c:pt>
                <c:pt idx="356">
                  <c:v>0.08</c:v>
                </c:pt>
                <c:pt idx="357">
                  <c:v>0.17</c:v>
                </c:pt>
                <c:pt idx="358">
                  <c:v>0.18</c:v>
                </c:pt>
                <c:pt idx="359">
                  <c:v>0.19</c:v>
                </c:pt>
                <c:pt idx="360">
                  <c:v>0.2</c:v>
                </c:pt>
                <c:pt idx="361">
                  <c:v>0.19</c:v>
                </c:pt>
                <c:pt idx="362">
                  <c:v>0.18</c:v>
                </c:pt>
                <c:pt idx="363">
                  <c:v>0.19</c:v>
                </c:pt>
                <c:pt idx="364">
                  <c:v>0.16</c:v>
                </c:pt>
                <c:pt idx="365">
                  <c:v>0.15</c:v>
                </c:pt>
                <c:pt idx="366">
                  <c:v>0.18</c:v>
                </c:pt>
                <c:pt idx="367">
                  <c:v>0.13</c:v>
                </c:pt>
                <c:pt idx="368">
                  <c:v>0.11</c:v>
                </c:pt>
                <c:pt idx="369">
                  <c:v>0.14000000000000001</c:v>
                </c:pt>
                <c:pt idx="370">
                  <c:v>0.15</c:v>
                </c:pt>
                <c:pt idx="371">
                  <c:v>0.13</c:v>
                </c:pt>
                <c:pt idx="372">
                  <c:v>0.13</c:v>
                </c:pt>
                <c:pt idx="373">
                  <c:v>0.2</c:v>
                </c:pt>
                <c:pt idx="374">
                  <c:v>0.21</c:v>
                </c:pt>
                <c:pt idx="375">
                  <c:v>0.19</c:v>
                </c:pt>
                <c:pt idx="376">
                  <c:v>0.17</c:v>
                </c:pt>
                <c:pt idx="377">
                  <c:v>0.12</c:v>
                </c:pt>
                <c:pt idx="378">
                  <c:v>7.0000000000000007E-2</c:v>
                </c:pt>
                <c:pt idx="379">
                  <c:v>0.05</c:v>
                </c:pt>
                <c:pt idx="380">
                  <c:v>7.0000000000000007E-2</c:v>
                </c:pt>
                <c:pt idx="381">
                  <c:v>0.09</c:v>
                </c:pt>
                <c:pt idx="382">
                  <c:v>0.11</c:v>
                </c:pt>
                <c:pt idx="383">
                  <c:v>0.1</c:v>
                </c:pt>
                <c:pt idx="384">
                  <c:v>0.11</c:v>
                </c:pt>
                <c:pt idx="385">
                  <c:v>0.18</c:v>
                </c:pt>
                <c:pt idx="386">
                  <c:v>0.2</c:v>
                </c:pt>
                <c:pt idx="387">
                  <c:v>0.2</c:v>
                </c:pt>
                <c:pt idx="388">
                  <c:v>0.15</c:v>
                </c:pt>
                <c:pt idx="389">
                  <c:v>0.14000000000000001</c:v>
                </c:pt>
                <c:pt idx="390">
                  <c:v>0.15</c:v>
                </c:pt>
                <c:pt idx="391">
                  <c:v>0.15</c:v>
                </c:pt>
                <c:pt idx="392">
                  <c:v>0.12</c:v>
                </c:pt>
                <c:pt idx="393">
                  <c:v>0.1</c:v>
                </c:pt>
                <c:pt idx="394">
                  <c:v>0.11</c:v>
                </c:pt>
                <c:pt idx="395">
                  <c:v>0.12</c:v>
                </c:pt>
                <c:pt idx="396">
                  <c:v>0.15</c:v>
                </c:pt>
                <c:pt idx="397">
                  <c:v>0.17</c:v>
                </c:pt>
                <c:pt idx="398">
                  <c:v>0.16</c:v>
                </c:pt>
                <c:pt idx="399">
                  <c:v>0.14000000000000001</c:v>
                </c:pt>
                <c:pt idx="400">
                  <c:v>0.14000000000000001</c:v>
                </c:pt>
                <c:pt idx="401">
                  <c:v>0.14000000000000001</c:v>
                </c:pt>
                <c:pt idx="402">
                  <c:v>0.14000000000000001</c:v>
                </c:pt>
                <c:pt idx="403">
                  <c:v>0.14000000000000001</c:v>
                </c:pt>
                <c:pt idx="404">
                  <c:v>0.18</c:v>
                </c:pt>
                <c:pt idx="405">
                  <c:v>0.17</c:v>
                </c:pt>
                <c:pt idx="406">
                  <c:v>0.17</c:v>
                </c:pt>
                <c:pt idx="407">
                  <c:v>0.24</c:v>
                </c:pt>
                <c:pt idx="408">
                  <c:v>0.22</c:v>
                </c:pt>
                <c:pt idx="409">
                  <c:v>0.2</c:v>
                </c:pt>
                <c:pt idx="410">
                  <c:v>0.21</c:v>
                </c:pt>
                <c:pt idx="411">
                  <c:v>0.2</c:v>
                </c:pt>
                <c:pt idx="412">
                  <c:v>0.27</c:v>
                </c:pt>
                <c:pt idx="413">
                  <c:v>0.31</c:v>
                </c:pt>
                <c:pt idx="414">
                  <c:v>0.25</c:v>
                </c:pt>
                <c:pt idx="415">
                  <c:v>0.22</c:v>
                </c:pt>
                <c:pt idx="416">
                  <c:v>0.21</c:v>
                </c:pt>
                <c:pt idx="417">
                  <c:v>0.18</c:v>
                </c:pt>
                <c:pt idx="418">
                  <c:v>0.16</c:v>
                </c:pt>
                <c:pt idx="419">
                  <c:v>0.14000000000000001</c:v>
                </c:pt>
                <c:pt idx="420">
                  <c:v>0.12</c:v>
                </c:pt>
                <c:pt idx="421">
                  <c:v>0.17</c:v>
                </c:pt>
                <c:pt idx="422">
                  <c:v>0.16</c:v>
                </c:pt>
                <c:pt idx="423">
                  <c:v>0.08</c:v>
                </c:pt>
                <c:pt idx="424">
                  <c:v>0.06</c:v>
                </c:pt>
                <c:pt idx="425">
                  <c:v>0.06</c:v>
                </c:pt>
                <c:pt idx="426">
                  <c:v>7.0000000000000007E-2</c:v>
                </c:pt>
                <c:pt idx="427">
                  <c:v>0.09</c:v>
                </c:pt>
                <c:pt idx="428">
                  <c:v>0.11</c:v>
                </c:pt>
                <c:pt idx="429">
                  <c:v>0.14000000000000001</c:v>
                </c:pt>
                <c:pt idx="430">
                  <c:v>0.09</c:v>
                </c:pt>
                <c:pt idx="431">
                  <c:v>0.08</c:v>
                </c:pt>
                <c:pt idx="432">
                  <c:v>0.09</c:v>
                </c:pt>
                <c:pt idx="433">
                  <c:v>0.12</c:v>
                </c:pt>
                <c:pt idx="434">
                  <c:v>0.15</c:v>
                </c:pt>
                <c:pt idx="435">
                  <c:v>0.13</c:v>
                </c:pt>
                <c:pt idx="436">
                  <c:v>0.12</c:v>
                </c:pt>
                <c:pt idx="437">
                  <c:v>0.16</c:v>
                </c:pt>
                <c:pt idx="438">
                  <c:v>0.2</c:v>
                </c:pt>
                <c:pt idx="439">
                  <c:v>0.18</c:v>
                </c:pt>
                <c:pt idx="440">
                  <c:v>0.18</c:v>
                </c:pt>
                <c:pt idx="441">
                  <c:v>0.18</c:v>
                </c:pt>
                <c:pt idx="442">
                  <c:v>0.21</c:v>
                </c:pt>
                <c:pt idx="443">
                  <c:v>0.19</c:v>
                </c:pt>
                <c:pt idx="444">
                  <c:v>0.18</c:v>
                </c:pt>
                <c:pt idx="445">
                  <c:v>0.16</c:v>
                </c:pt>
                <c:pt idx="446">
                  <c:v>0.15</c:v>
                </c:pt>
                <c:pt idx="447">
                  <c:v>0.16</c:v>
                </c:pt>
                <c:pt idx="448">
                  <c:v>0.16</c:v>
                </c:pt>
                <c:pt idx="449">
                  <c:v>0.11</c:v>
                </c:pt>
                <c:pt idx="450">
                  <c:v>0.13</c:v>
                </c:pt>
                <c:pt idx="451">
                  <c:v>0.13</c:v>
                </c:pt>
                <c:pt idx="452">
                  <c:v>0.14000000000000001</c:v>
                </c:pt>
                <c:pt idx="453">
                  <c:v>0.15</c:v>
                </c:pt>
                <c:pt idx="454">
                  <c:v>0.19</c:v>
                </c:pt>
                <c:pt idx="455">
                  <c:v>0.22</c:v>
                </c:pt>
                <c:pt idx="456">
                  <c:v>0.24</c:v>
                </c:pt>
                <c:pt idx="457">
                  <c:v>0.25</c:v>
                </c:pt>
                <c:pt idx="458">
                  <c:v>0.25</c:v>
                </c:pt>
                <c:pt idx="459">
                  <c:v>0.25</c:v>
                </c:pt>
                <c:pt idx="460">
                  <c:v>0.26</c:v>
                </c:pt>
                <c:pt idx="461">
                  <c:v>0.26</c:v>
                </c:pt>
                <c:pt idx="462">
                  <c:v>0.23</c:v>
                </c:pt>
                <c:pt idx="463">
                  <c:v>0.23</c:v>
                </c:pt>
                <c:pt idx="464">
                  <c:v>0.19</c:v>
                </c:pt>
                <c:pt idx="465">
                  <c:v>0.19</c:v>
                </c:pt>
                <c:pt idx="466">
                  <c:v>0.17</c:v>
                </c:pt>
                <c:pt idx="467">
                  <c:v>0.18</c:v>
                </c:pt>
                <c:pt idx="468">
                  <c:v>0.2</c:v>
                </c:pt>
                <c:pt idx="469">
                  <c:v>0.23</c:v>
                </c:pt>
                <c:pt idx="470">
                  <c:v>0.19</c:v>
                </c:pt>
                <c:pt idx="471">
                  <c:v>0.18</c:v>
                </c:pt>
                <c:pt idx="472">
                  <c:v>0.14000000000000001</c:v>
                </c:pt>
                <c:pt idx="473">
                  <c:v>0.14000000000000001</c:v>
                </c:pt>
                <c:pt idx="474">
                  <c:v>0.12</c:v>
                </c:pt>
                <c:pt idx="475">
                  <c:v>7.0000000000000007E-2</c:v>
                </c:pt>
                <c:pt idx="476">
                  <c:v>7.0000000000000007E-2</c:v>
                </c:pt>
                <c:pt idx="477">
                  <c:v>0.09</c:v>
                </c:pt>
                <c:pt idx="478">
                  <c:v>0.06</c:v>
                </c:pt>
                <c:pt idx="479">
                  <c:v>0.05</c:v>
                </c:pt>
                <c:pt idx="480">
                  <c:v>0.1</c:v>
                </c:pt>
                <c:pt idx="481">
                  <c:v>0.12</c:v>
                </c:pt>
                <c:pt idx="482">
                  <c:v>0.15</c:v>
                </c:pt>
                <c:pt idx="483">
                  <c:v>0.16</c:v>
                </c:pt>
                <c:pt idx="484">
                  <c:v>0.17</c:v>
                </c:pt>
                <c:pt idx="485">
                  <c:v>0.19</c:v>
                </c:pt>
                <c:pt idx="486">
                  <c:v>0.22</c:v>
                </c:pt>
                <c:pt idx="487">
                  <c:v>0.22</c:v>
                </c:pt>
                <c:pt idx="488">
                  <c:v>0.2</c:v>
                </c:pt>
                <c:pt idx="489">
                  <c:v>0.23</c:v>
                </c:pt>
                <c:pt idx="490">
                  <c:v>0.26</c:v>
                </c:pt>
                <c:pt idx="491">
                  <c:v>0.25</c:v>
                </c:pt>
                <c:pt idx="492">
                  <c:v>0.24</c:v>
                </c:pt>
                <c:pt idx="493">
                  <c:v>0.25</c:v>
                </c:pt>
                <c:pt idx="494">
                  <c:v>0.24</c:v>
                </c:pt>
                <c:pt idx="495">
                  <c:v>0.26</c:v>
                </c:pt>
                <c:pt idx="496">
                  <c:v>0.23</c:v>
                </c:pt>
                <c:pt idx="497">
                  <c:v>0.2</c:v>
                </c:pt>
                <c:pt idx="498">
                  <c:v>0.21</c:v>
                </c:pt>
                <c:pt idx="499">
                  <c:v>0.2</c:v>
                </c:pt>
                <c:pt idx="500">
                  <c:v>0.24</c:v>
                </c:pt>
                <c:pt idx="501">
                  <c:v>0.2</c:v>
                </c:pt>
                <c:pt idx="502">
                  <c:v>0.23</c:v>
                </c:pt>
                <c:pt idx="503">
                  <c:v>0.26</c:v>
                </c:pt>
                <c:pt idx="504">
                  <c:v>0.26</c:v>
                </c:pt>
                <c:pt idx="505">
                  <c:v>0.28000000000000003</c:v>
                </c:pt>
                <c:pt idx="506">
                  <c:v>0.33</c:v>
                </c:pt>
                <c:pt idx="507">
                  <c:v>0.32</c:v>
                </c:pt>
                <c:pt idx="508">
                  <c:v>0.33</c:v>
                </c:pt>
                <c:pt idx="509">
                  <c:v>0.32</c:v>
                </c:pt>
                <c:pt idx="510">
                  <c:v>0.34</c:v>
                </c:pt>
                <c:pt idx="511">
                  <c:v>0.35</c:v>
                </c:pt>
                <c:pt idx="512">
                  <c:v>0.38</c:v>
                </c:pt>
                <c:pt idx="513">
                  <c:v>0.4</c:v>
                </c:pt>
                <c:pt idx="514">
                  <c:v>0.41</c:v>
                </c:pt>
                <c:pt idx="515">
                  <c:v>0.37</c:v>
                </c:pt>
                <c:pt idx="516">
                  <c:v>0.36</c:v>
                </c:pt>
                <c:pt idx="517">
                  <c:v>0.38</c:v>
                </c:pt>
                <c:pt idx="518">
                  <c:v>0.34</c:v>
                </c:pt>
                <c:pt idx="519">
                  <c:v>0.34</c:v>
                </c:pt>
                <c:pt idx="520">
                  <c:v>0.33</c:v>
                </c:pt>
                <c:pt idx="521">
                  <c:v>0.31</c:v>
                </c:pt>
                <c:pt idx="522">
                  <c:v>0.3</c:v>
                </c:pt>
                <c:pt idx="523">
                  <c:v>0.31</c:v>
                </c:pt>
                <c:pt idx="524">
                  <c:v>0.3</c:v>
                </c:pt>
                <c:pt idx="525">
                  <c:v>0.3</c:v>
                </c:pt>
                <c:pt idx="526">
                  <c:v>0.28999999999999998</c:v>
                </c:pt>
                <c:pt idx="527">
                  <c:v>0.27</c:v>
                </c:pt>
                <c:pt idx="528">
                  <c:v>0.28000000000000003</c:v>
                </c:pt>
                <c:pt idx="529">
                  <c:v>0.31</c:v>
                </c:pt>
                <c:pt idx="530">
                  <c:v>0.31</c:v>
                </c:pt>
                <c:pt idx="531">
                  <c:v>0.3</c:v>
                </c:pt>
                <c:pt idx="532">
                  <c:v>0.28999999999999998</c:v>
                </c:pt>
                <c:pt idx="533">
                  <c:v>0.32</c:v>
                </c:pt>
                <c:pt idx="534">
                  <c:v>0.36</c:v>
                </c:pt>
                <c:pt idx="535">
                  <c:v>0.38</c:v>
                </c:pt>
                <c:pt idx="536">
                  <c:v>0.36</c:v>
                </c:pt>
                <c:pt idx="537">
                  <c:v>0.4</c:v>
                </c:pt>
                <c:pt idx="538">
                  <c:v>0.43</c:v>
                </c:pt>
                <c:pt idx="539">
                  <c:v>0.41</c:v>
                </c:pt>
                <c:pt idx="540">
                  <c:v>0.38</c:v>
                </c:pt>
                <c:pt idx="541">
                  <c:v>0.41</c:v>
                </c:pt>
                <c:pt idx="542">
                  <c:v>0.42</c:v>
                </c:pt>
                <c:pt idx="543">
                  <c:v>0.43</c:v>
                </c:pt>
                <c:pt idx="544">
                  <c:v>0.48</c:v>
                </c:pt>
                <c:pt idx="545">
                  <c:v>0.54</c:v>
                </c:pt>
                <c:pt idx="546">
                  <c:v>0.46</c:v>
                </c:pt>
                <c:pt idx="547">
                  <c:v>0.6</c:v>
                </c:pt>
                <c:pt idx="548">
                  <c:v>0.67</c:v>
                </c:pt>
                <c:pt idx="553">
                  <c:v>0.26</c:v>
                </c:pt>
                <c:pt idx="554">
                  <c:v>0.2</c:v>
                </c:pt>
                <c:pt idx="555">
                  <c:v>0.18</c:v>
                </c:pt>
                <c:pt idx="556">
                  <c:v>0.25</c:v>
                </c:pt>
                <c:pt idx="557">
                  <c:v>0.27</c:v>
                </c:pt>
                <c:pt idx="558">
                  <c:v>0.35</c:v>
                </c:pt>
                <c:pt idx="559">
                  <c:v>0.42</c:v>
                </c:pt>
                <c:pt idx="560">
                  <c:v>0.43</c:v>
                </c:pt>
                <c:pt idx="561">
                  <c:v>0.5</c:v>
                </c:pt>
                <c:pt idx="562">
                  <c:v>0.55000000000000004</c:v>
                </c:pt>
                <c:pt idx="563">
                  <c:v>0.57999999999999996</c:v>
                </c:pt>
                <c:pt idx="564">
                  <c:v>0.62</c:v>
                </c:pt>
                <c:pt idx="565">
                  <c:v>0.62</c:v>
                </c:pt>
                <c:pt idx="566">
                  <c:v>0.62</c:v>
                </c:pt>
                <c:pt idx="567">
                  <c:v>0.65</c:v>
                </c:pt>
                <c:pt idx="568">
                  <c:v>0.63</c:v>
                </c:pt>
                <c:pt idx="569">
                  <c:v>0.69</c:v>
                </c:pt>
                <c:pt idx="570">
                  <c:v>0.73</c:v>
                </c:pt>
                <c:pt idx="571">
                  <c:v>0.78</c:v>
                </c:pt>
                <c:pt idx="572">
                  <c:v>0.78</c:v>
                </c:pt>
                <c:pt idx="573">
                  <c:v>0.79</c:v>
                </c:pt>
                <c:pt idx="574">
                  <c:v>0.8</c:v>
                </c:pt>
                <c:pt idx="575">
                  <c:v>0.82</c:v>
                </c:pt>
                <c:pt idx="576">
                  <c:v>0.89</c:v>
                </c:pt>
                <c:pt idx="577">
                  <c:v>0.91</c:v>
                </c:pt>
                <c:pt idx="578">
                  <c:v>0.95</c:v>
                </c:pt>
                <c:pt idx="579">
                  <c:v>0.96</c:v>
                </c:pt>
                <c:pt idx="580">
                  <c:v>0.95</c:v>
                </c:pt>
                <c:pt idx="581">
                  <c:v>0.98</c:v>
                </c:pt>
                <c:pt idx="582">
                  <c:v>0.98</c:v>
                </c:pt>
                <c:pt idx="583">
                  <c:v>0.95</c:v>
                </c:pt>
                <c:pt idx="584">
                  <c:v>0.97</c:v>
                </c:pt>
                <c:pt idx="585">
                  <c:v>0.96</c:v>
                </c:pt>
                <c:pt idx="586">
                  <c:v>0.96</c:v>
                </c:pt>
                <c:pt idx="587">
                  <c:v>0.99</c:v>
                </c:pt>
                <c:pt idx="588">
                  <c:v>1.04</c:v>
                </c:pt>
                <c:pt idx="589">
                  <c:v>1.04</c:v>
                </c:pt>
                <c:pt idx="590">
                  <c:v>1.02</c:v>
                </c:pt>
                <c:pt idx="591">
                  <c:v>0.97</c:v>
                </c:pt>
                <c:pt idx="592">
                  <c:v>0.96</c:v>
                </c:pt>
                <c:pt idx="593">
                  <c:v>0.94</c:v>
                </c:pt>
                <c:pt idx="594">
                  <c:v>0.95</c:v>
                </c:pt>
                <c:pt idx="595">
                  <c:v>0.96</c:v>
                </c:pt>
                <c:pt idx="596">
                  <c:v>0.95</c:v>
                </c:pt>
                <c:pt idx="597">
                  <c:v>0.93</c:v>
                </c:pt>
                <c:pt idx="598">
                  <c:v>0.96</c:v>
                </c:pt>
                <c:pt idx="599">
                  <c:v>0.99</c:v>
                </c:pt>
                <c:pt idx="600">
                  <c:v>0.97</c:v>
                </c:pt>
                <c:pt idx="601">
                  <c:v>0.95</c:v>
                </c:pt>
                <c:pt idx="602">
                  <c:v>0.94</c:v>
                </c:pt>
                <c:pt idx="603">
                  <c:v>0.94</c:v>
                </c:pt>
                <c:pt idx="604">
                  <c:v>0.96</c:v>
                </c:pt>
                <c:pt idx="605">
                  <c:v>0.96</c:v>
                </c:pt>
                <c:pt idx="606">
                  <c:v>0.98</c:v>
                </c:pt>
                <c:pt idx="607">
                  <c:v>0.99</c:v>
                </c:pt>
                <c:pt idx="608">
                  <c:v>0.96</c:v>
                </c:pt>
                <c:pt idx="609">
                  <c:v>0.97</c:v>
                </c:pt>
                <c:pt idx="610">
                  <c:v>0.95</c:v>
                </c:pt>
                <c:pt idx="611">
                  <c:v>0.98</c:v>
                </c:pt>
                <c:pt idx="612">
                  <c:v>1.05</c:v>
                </c:pt>
                <c:pt idx="613">
                  <c:v>1.08</c:v>
                </c:pt>
                <c:pt idx="614">
                  <c:v>1.05</c:v>
                </c:pt>
                <c:pt idx="615">
                  <c:v>1.04</c:v>
                </c:pt>
                <c:pt idx="616">
                  <c:v>1.01</c:v>
                </c:pt>
                <c:pt idx="617">
                  <c:v>1.04</c:v>
                </c:pt>
                <c:pt idx="618">
                  <c:v>1</c:v>
                </c:pt>
                <c:pt idx="619">
                  <c:v>0.99</c:v>
                </c:pt>
                <c:pt idx="620">
                  <c:v>1.01</c:v>
                </c:pt>
                <c:pt idx="621">
                  <c:v>1.05</c:v>
                </c:pt>
                <c:pt idx="622">
                  <c:v>1.0900000000000001</c:v>
                </c:pt>
                <c:pt idx="623">
                  <c:v>1.0900000000000001</c:v>
                </c:pt>
                <c:pt idx="624">
                  <c:v>1.07</c:v>
                </c:pt>
                <c:pt idx="625">
                  <c:v>1.06</c:v>
                </c:pt>
                <c:pt idx="626">
                  <c:v>1.0900000000000001</c:v>
                </c:pt>
                <c:pt idx="627">
                  <c:v>1.1100000000000001</c:v>
                </c:pt>
                <c:pt idx="628">
                  <c:v>1.1000000000000001</c:v>
                </c:pt>
                <c:pt idx="629">
                  <c:v>1.08</c:v>
                </c:pt>
                <c:pt idx="630">
                  <c:v>1.1200000000000001</c:v>
                </c:pt>
                <c:pt idx="631">
                  <c:v>1.1299999999999999</c:v>
                </c:pt>
                <c:pt idx="632">
                  <c:v>1.1200000000000001</c:v>
                </c:pt>
                <c:pt idx="633">
                  <c:v>1.1499999999999999</c:v>
                </c:pt>
                <c:pt idx="634">
                  <c:v>1.17</c:v>
                </c:pt>
                <c:pt idx="635">
                  <c:v>1.1599999999999999</c:v>
                </c:pt>
                <c:pt idx="636">
                  <c:v>1.0900000000000001</c:v>
                </c:pt>
                <c:pt idx="637">
                  <c:v>1.1100000000000001</c:v>
                </c:pt>
                <c:pt idx="638">
                  <c:v>1.1299999999999999</c:v>
                </c:pt>
                <c:pt idx="639">
                  <c:v>1.17</c:v>
                </c:pt>
                <c:pt idx="640">
                  <c:v>1.17</c:v>
                </c:pt>
                <c:pt idx="641">
                  <c:v>1.1599999999999999</c:v>
                </c:pt>
                <c:pt idx="642">
                  <c:v>1.1499999999999999</c:v>
                </c:pt>
                <c:pt idx="643">
                  <c:v>1.1599999999999999</c:v>
                </c:pt>
                <c:pt idx="644">
                  <c:v>1.1399999999999999</c:v>
                </c:pt>
                <c:pt idx="645">
                  <c:v>1.1299999999999999</c:v>
                </c:pt>
                <c:pt idx="646">
                  <c:v>1.1499999999999999</c:v>
                </c:pt>
                <c:pt idx="647">
                  <c:v>1.17</c:v>
                </c:pt>
                <c:pt idx="648">
                  <c:v>1.1299999999999999</c:v>
                </c:pt>
                <c:pt idx="649">
                  <c:v>1.1499999999999999</c:v>
                </c:pt>
                <c:pt idx="650">
                  <c:v>1.1200000000000001</c:v>
                </c:pt>
                <c:pt idx="651">
                  <c:v>1.1000000000000001</c:v>
                </c:pt>
                <c:pt idx="652">
                  <c:v>1.1499999999999999</c:v>
                </c:pt>
                <c:pt idx="653">
                  <c:v>1.1299999999999999</c:v>
                </c:pt>
                <c:pt idx="654">
                  <c:v>1.07</c:v>
                </c:pt>
                <c:pt idx="655">
                  <c:v>1.1299999999999999</c:v>
                </c:pt>
                <c:pt idx="656">
                  <c:v>1.1499999999999999</c:v>
                </c:pt>
                <c:pt idx="657">
                  <c:v>1.1399999999999999</c:v>
                </c:pt>
                <c:pt idx="658">
                  <c:v>1.08</c:v>
                </c:pt>
                <c:pt idx="659">
                  <c:v>1.0900000000000001</c:v>
                </c:pt>
                <c:pt idx="660">
                  <c:v>1.07</c:v>
                </c:pt>
                <c:pt idx="661">
                  <c:v>1.1000000000000001</c:v>
                </c:pt>
                <c:pt idx="662">
                  <c:v>1.1000000000000001</c:v>
                </c:pt>
                <c:pt idx="663">
                  <c:v>1.08</c:v>
                </c:pt>
                <c:pt idx="664">
                  <c:v>1.04</c:v>
                </c:pt>
                <c:pt idx="665">
                  <c:v>1.05</c:v>
                </c:pt>
                <c:pt idx="666">
                  <c:v>1.05</c:v>
                </c:pt>
                <c:pt idx="667">
                  <c:v>1.1000000000000001</c:v>
                </c:pt>
                <c:pt idx="668">
                  <c:v>1.1100000000000001</c:v>
                </c:pt>
                <c:pt idx="669">
                  <c:v>1.07</c:v>
                </c:pt>
                <c:pt idx="670">
                  <c:v>1.0900000000000001</c:v>
                </c:pt>
                <c:pt idx="671">
                  <c:v>1.1000000000000001</c:v>
                </c:pt>
                <c:pt idx="672">
                  <c:v>1.1000000000000001</c:v>
                </c:pt>
                <c:pt idx="673">
                  <c:v>1.1299999999999999</c:v>
                </c:pt>
                <c:pt idx="674">
                  <c:v>1.1299999999999999</c:v>
                </c:pt>
                <c:pt idx="675">
                  <c:v>1.1000000000000001</c:v>
                </c:pt>
                <c:pt idx="676">
                  <c:v>1.1100000000000001</c:v>
                </c:pt>
                <c:pt idx="677">
                  <c:v>1.1200000000000001</c:v>
                </c:pt>
                <c:pt idx="678">
                  <c:v>1.1299999999999999</c:v>
                </c:pt>
                <c:pt idx="679">
                  <c:v>1.1100000000000001</c:v>
                </c:pt>
                <c:pt idx="680">
                  <c:v>1.08</c:v>
                </c:pt>
                <c:pt idx="681">
                  <c:v>1.1100000000000001</c:v>
                </c:pt>
                <c:pt idx="682">
                  <c:v>1.07</c:v>
                </c:pt>
                <c:pt idx="683">
                  <c:v>1.1399999999999999</c:v>
                </c:pt>
                <c:pt idx="684">
                  <c:v>1.22</c:v>
                </c:pt>
                <c:pt idx="685">
                  <c:v>1.24</c:v>
                </c:pt>
                <c:pt idx="686">
                  <c:v>1.27</c:v>
                </c:pt>
                <c:pt idx="687">
                  <c:v>1.23</c:v>
                </c:pt>
                <c:pt idx="688">
                  <c:v>1.21</c:v>
                </c:pt>
                <c:pt idx="689">
                  <c:v>1.2</c:v>
                </c:pt>
                <c:pt idx="690">
                  <c:v>1.19</c:v>
                </c:pt>
                <c:pt idx="691">
                  <c:v>1.24</c:v>
                </c:pt>
                <c:pt idx="692">
                  <c:v>1.21</c:v>
                </c:pt>
                <c:pt idx="693">
                  <c:v>1.19</c:v>
                </c:pt>
                <c:pt idx="694">
                  <c:v>1.24</c:v>
                </c:pt>
                <c:pt idx="695">
                  <c:v>1.24</c:v>
                </c:pt>
                <c:pt idx="696">
                  <c:v>1.23</c:v>
                </c:pt>
                <c:pt idx="697">
                  <c:v>1.22</c:v>
                </c:pt>
                <c:pt idx="698">
                  <c:v>1.2</c:v>
                </c:pt>
                <c:pt idx="699">
                  <c:v>1.22</c:v>
                </c:pt>
                <c:pt idx="700">
                  <c:v>1.23</c:v>
                </c:pt>
                <c:pt idx="701">
                  <c:v>1.24</c:v>
                </c:pt>
                <c:pt idx="702">
                  <c:v>1.22</c:v>
                </c:pt>
                <c:pt idx="703">
                  <c:v>1.27</c:v>
                </c:pt>
                <c:pt idx="704">
                  <c:v>1.3</c:v>
                </c:pt>
                <c:pt idx="705">
                  <c:v>1.29</c:v>
                </c:pt>
                <c:pt idx="706">
                  <c:v>1.25</c:v>
                </c:pt>
                <c:pt idx="707">
                  <c:v>1.27</c:v>
                </c:pt>
                <c:pt idx="708">
                  <c:v>1.28</c:v>
                </c:pt>
                <c:pt idx="709">
                  <c:v>1.28</c:v>
                </c:pt>
                <c:pt idx="710">
                  <c:v>1.31</c:v>
                </c:pt>
                <c:pt idx="711">
                  <c:v>1.28</c:v>
                </c:pt>
                <c:pt idx="712">
                  <c:v>1.27</c:v>
                </c:pt>
                <c:pt idx="713">
                  <c:v>1.3</c:v>
                </c:pt>
                <c:pt idx="714">
                  <c:v>1.31</c:v>
                </c:pt>
                <c:pt idx="715">
                  <c:v>1.3</c:v>
                </c:pt>
                <c:pt idx="716">
                  <c:v>1.3</c:v>
                </c:pt>
                <c:pt idx="717">
                  <c:v>1.3</c:v>
                </c:pt>
                <c:pt idx="718">
                  <c:v>1.31</c:v>
                </c:pt>
                <c:pt idx="719">
                  <c:v>1.35</c:v>
                </c:pt>
                <c:pt idx="720">
                  <c:v>1.31</c:v>
                </c:pt>
                <c:pt idx="721">
                  <c:v>1.32</c:v>
                </c:pt>
                <c:pt idx="722">
                  <c:v>1.33</c:v>
                </c:pt>
                <c:pt idx="723">
                  <c:v>1.33</c:v>
                </c:pt>
                <c:pt idx="724">
                  <c:v>1.32</c:v>
                </c:pt>
                <c:pt idx="725">
                  <c:v>1.36</c:v>
                </c:pt>
                <c:pt idx="726">
                  <c:v>1.35</c:v>
                </c:pt>
                <c:pt idx="727">
                  <c:v>1.34</c:v>
                </c:pt>
                <c:pt idx="728">
                  <c:v>1.32</c:v>
                </c:pt>
                <c:pt idx="729">
                  <c:v>1.36</c:v>
                </c:pt>
                <c:pt idx="730">
                  <c:v>1.37</c:v>
                </c:pt>
                <c:pt idx="731">
                  <c:v>1.38</c:v>
                </c:pt>
                <c:pt idx="732">
                  <c:v>1.39</c:v>
                </c:pt>
                <c:pt idx="733">
                  <c:v>1.38</c:v>
                </c:pt>
                <c:pt idx="734">
                  <c:v>1.37</c:v>
                </c:pt>
                <c:pt idx="735">
                  <c:v>1.37</c:v>
                </c:pt>
                <c:pt idx="736">
                  <c:v>1.38</c:v>
                </c:pt>
                <c:pt idx="737">
                  <c:v>1.41</c:v>
                </c:pt>
                <c:pt idx="738">
                  <c:v>1.39</c:v>
                </c:pt>
                <c:pt idx="739">
                  <c:v>1.37</c:v>
                </c:pt>
                <c:pt idx="740">
                  <c:v>1.4</c:v>
                </c:pt>
                <c:pt idx="741">
                  <c:v>1.38</c:v>
                </c:pt>
                <c:pt idx="742">
                  <c:v>1.41</c:v>
                </c:pt>
                <c:pt idx="743">
                  <c:v>1.44</c:v>
                </c:pt>
                <c:pt idx="744">
                  <c:v>1.42</c:v>
                </c:pt>
                <c:pt idx="745">
                  <c:v>1.4</c:v>
                </c:pt>
                <c:pt idx="746">
                  <c:v>1.42</c:v>
                </c:pt>
                <c:pt idx="747">
                  <c:v>1.42</c:v>
                </c:pt>
                <c:pt idx="748">
                  <c:v>1.39</c:v>
                </c:pt>
                <c:pt idx="749">
                  <c:v>1.38</c:v>
                </c:pt>
                <c:pt idx="750">
                  <c:v>1.34</c:v>
                </c:pt>
                <c:pt idx="751">
                  <c:v>1.34</c:v>
                </c:pt>
                <c:pt idx="752">
                  <c:v>1.33</c:v>
                </c:pt>
                <c:pt idx="753">
                  <c:v>1.33</c:v>
                </c:pt>
                <c:pt idx="754">
                  <c:v>1.34</c:v>
                </c:pt>
                <c:pt idx="755">
                  <c:v>1.34</c:v>
                </c:pt>
                <c:pt idx="756">
                  <c:v>1.36</c:v>
                </c:pt>
                <c:pt idx="757">
                  <c:v>1.37</c:v>
                </c:pt>
                <c:pt idx="758">
                  <c:v>1.4</c:v>
                </c:pt>
                <c:pt idx="759">
                  <c:v>1.34</c:v>
                </c:pt>
                <c:pt idx="760">
                  <c:v>1.33</c:v>
                </c:pt>
                <c:pt idx="761">
                  <c:v>1.32</c:v>
                </c:pt>
                <c:pt idx="762">
                  <c:v>1.32</c:v>
                </c:pt>
                <c:pt idx="763">
                  <c:v>1.31</c:v>
                </c:pt>
                <c:pt idx="764">
                  <c:v>1.34</c:v>
                </c:pt>
                <c:pt idx="765">
                  <c:v>1.33</c:v>
                </c:pt>
                <c:pt idx="766">
                  <c:v>1.36</c:v>
                </c:pt>
                <c:pt idx="767">
                  <c:v>1.35</c:v>
                </c:pt>
                <c:pt idx="768">
                  <c:v>1.35</c:v>
                </c:pt>
                <c:pt idx="769">
                  <c:v>1.34</c:v>
                </c:pt>
                <c:pt idx="770">
                  <c:v>1.36</c:v>
                </c:pt>
                <c:pt idx="771">
                  <c:v>1.38</c:v>
                </c:pt>
                <c:pt idx="772">
                  <c:v>1.38</c:v>
                </c:pt>
                <c:pt idx="773">
                  <c:v>1.36</c:v>
                </c:pt>
                <c:pt idx="774">
                  <c:v>1.35</c:v>
                </c:pt>
                <c:pt idx="775">
                  <c:v>1.34</c:v>
                </c:pt>
                <c:pt idx="776">
                  <c:v>1.36</c:v>
                </c:pt>
                <c:pt idx="777">
                  <c:v>1.37</c:v>
                </c:pt>
                <c:pt idx="778">
                  <c:v>1.32</c:v>
                </c:pt>
                <c:pt idx="779">
                  <c:v>1.36</c:v>
                </c:pt>
                <c:pt idx="780">
                  <c:v>1.39</c:v>
                </c:pt>
                <c:pt idx="781">
                  <c:v>1.38</c:v>
                </c:pt>
                <c:pt idx="782">
                  <c:v>1.36</c:v>
                </c:pt>
                <c:pt idx="783">
                  <c:v>1.32</c:v>
                </c:pt>
                <c:pt idx="784">
                  <c:v>1.33</c:v>
                </c:pt>
                <c:pt idx="785">
                  <c:v>1.32</c:v>
                </c:pt>
                <c:pt idx="786">
                  <c:v>1.34</c:v>
                </c:pt>
                <c:pt idx="787">
                  <c:v>1.33</c:v>
                </c:pt>
                <c:pt idx="788">
                  <c:v>1.38</c:v>
                </c:pt>
                <c:pt idx="789">
                  <c:v>1.41</c:v>
                </c:pt>
                <c:pt idx="790">
                  <c:v>1.39</c:v>
                </c:pt>
                <c:pt idx="791">
                  <c:v>1.43</c:v>
                </c:pt>
                <c:pt idx="792">
                  <c:v>1.39</c:v>
                </c:pt>
                <c:pt idx="793">
                  <c:v>1.38</c:v>
                </c:pt>
                <c:pt idx="794">
                  <c:v>1.38</c:v>
                </c:pt>
                <c:pt idx="795">
                  <c:v>1.36</c:v>
                </c:pt>
                <c:pt idx="796">
                  <c:v>1.36</c:v>
                </c:pt>
                <c:pt idx="797">
                  <c:v>1.38</c:v>
                </c:pt>
                <c:pt idx="798">
                  <c:v>1.36</c:v>
                </c:pt>
                <c:pt idx="799">
                  <c:v>1.38</c:v>
                </c:pt>
                <c:pt idx="800">
                  <c:v>1.39</c:v>
                </c:pt>
                <c:pt idx="801">
                  <c:v>1.41</c:v>
                </c:pt>
                <c:pt idx="802">
                  <c:v>1.38</c:v>
                </c:pt>
                <c:pt idx="803">
                  <c:v>1.31</c:v>
                </c:pt>
                <c:pt idx="804">
                  <c:v>1.34</c:v>
                </c:pt>
                <c:pt idx="805">
                  <c:v>1.33</c:v>
                </c:pt>
                <c:pt idx="806">
                  <c:v>1.35</c:v>
                </c:pt>
                <c:pt idx="807">
                  <c:v>1.34</c:v>
                </c:pt>
                <c:pt idx="808">
                  <c:v>1.34</c:v>
                </c:pt>
                <c:pt idx="809">
                  <c:v>1.38</c:v>
                </c:pt>
                <c:pt idx="810">
                  <c:v>1.39</c:v>
                </c:pt>
                <c:pt idx="811">
                  <c:v>1.38</c:v>
                </c:pt>
                <c:pt idx="812">
                  <c:v>1.37</c:v>
                </c:pt>
                <c:pt idx="813">
                  <c:v>1.34</c:v>
                </c:pt>
                <c:pt idx="814">
                  <c:v>1.34</c:v>
                </c:pt>
                <c:pt idx="815">
                  <c:v>1.36</c:v>
                </c:pt>
                <c:pt idx="816">
                  <c:v>1.37</c:v>
                </c:pt>
                <c:pt idx="817">
                  <c:v>1.37</c:v>
                </c:pt>
                <c:pt idx="818">
                  <c:v>1.36</c:v>
                </c:pt>
                <c:pt idx="819">
                  <c:v>1.34</c:v>
                </c:pt>
                <c:pt idx="820">
                  <c:v>1.35</c:v>
                </c:pt>
                <c:pt idx="821">
                  <c:v>1.39</c:v>
                </c:pt>
                <c:pt idx="822">
                  <c:v>1.37</c:v>
                </c:pt>
                <c:pt idx="823">
                  <c:v>1.39</c:v>
                </c:pt>
                <c:pt idx="824">
                  <c:v>1.42</c:v>
                </c:pt>
                <c:pt idx="825">
                  <c:v>1.44</c:v>
                </c:pt>
                <c:pt idx="826">
                  <c:v>1.4</c:v>
                </c:pt>
                <c:pt idx="827">
                  <c:v>1.41</c:v>
                </c:pt>
                <c:pt idx="828">
                  <c:v>1.4</c:v>
                </c:pt>
                <c:pt idx="829">
                  <c:v>1.41</c:v>
                </c:pt>
                <c:pt idx="830">
                  <c:v>1.41</c:v>
                </c:pt>
                <c:pt idx="831">
                  <c:v>1.45</c:v>
                </c:pt>
                <c:pt idx="832">
                  <c:v>1.41</c:v>
                </c:pt>
                <c:pt idx="833">
                  <c:v>1.43</c:v>
                </c:pt>
                <c:pt idx="834">
                  <c:v>1.44</c:v>
                </c:pt>
                <c:pt idx="835">
                  <c:v>1.42</c:v>
                </c:pt>
                <c:pt idx="836">
                  <c:v>1.38</c:v>
                </c:pt>
                <c:pt idx="837">
                  <c:v>1.38</c:v>
                </c:pt>
                <c:pt idx="838">
                  <c:v>1.42</c:v>
                </c:pt>
                <c:pt idx="839">
                  <c:v>1.42</c:v>
                </c:pt>
                <c:pt idx="840">
                  <c:v>1.45</c:v>
                </c:pt>
                <c:pt idx="841">
                  <c:v>1.47</c:v>
                </c:pt>
                <c:pt idx="842">
                  <c:v>1.5</c:v>
                </c:pt>
                <c:pt idx="843">
                  <c:v>1.48</c:v>
                </c:pt>
                <c:pt idx="844">
                  <c:v>1.49</c:v>
                </c:pt>
                <c:pt idx="845">
                  <c:v>1.46</c:v>
                </c:pt>
                <c:pt idx="846">
                  <c:v>1.46</c:v>
                </c:pt>
                <c:pt idx="847">
                  <c:v>1.45</c:v>
                </c:pt>
                <c:pt idx="848">
                  <c:v>1.43</c:v>
                </c:pt>
                <c:pt idx="849">
                  <c:v>1.45</c:v>
                </c:pt>
                <c:pt idx="850">
                  <c:v>1.45</c:v>
                </c:pt>
                <c:pt idx="851">
                  <c:v>1.45</c:v>
                </c:pt>
                <c:pt idx="852">
                  <c:v>1.47</c:v>
                </c:pt>
                <c:pt idx="853">
                  <c:v>1.48</c:v>
                </c:pt>
                <c:pt idx="854">
                  <c:v>1.52</c:v>
                </c:pt>
                <c:pt idx="855">
                  <c:v>1.5</c:v>
                </c:pt>
                <c:pt idx="856">
                  <c:v>1.44</c:v>
                </c:pt>
                <c:pt idx="857">
                  <c:v>1.45</c:v>
                </c:pt>
                <c:pt idx="858">
                  <c:v>1.44</c:v>
                </c:pt>
                <c:pt idx="859">
                  <c:v>1.47</c:v>
                </c:pt>
                <c:pt idx="860">
                  <c:v>1.48</c:v>
                </c:pt>
                <c:pt idx="861">
                  <c:v>1.44</c:v>
                </c:pt>
                <c:pt idx="862">
                  <c:v>1.42</c:v>
                </c:pt>
                <c:pt idx="863">
                  <c:v>1.4</c:v>
                </c:pt>
                <c:pt idx="864">
                  <c:v>1.37</c:v>
                </c:pt>
                <c:pt idx="865">
                  <c:v>1.41</c:v>
                </c:pt>
                <c:pt idx="866">
                  <c:v>1.44</c:v>
                </c:pt>
                <c:pt idx="867">
                  <c:v>1.39</c:v>
                </c:pt>
                <c:pt idx="868">
                  <c:v>1.36</c:v>
                </c:pt>
                <c:pt idx="869">
                  <c:v>1.4</c:v>
                </c:pt>
                <c:pt idx="870">
                  <c:v>1.41</c:v>
                </c:pt>
                <c:pt idx="871">
                  <c:v>1.38</c:v>
                </c:pt>
                <c:pt idx="872">
                  <c:v>1.41</c:v>
                </c:pt>
                <c:pt idx="873">
                  <c:v>1.42</c:v>
                </c:pt>
                <c:pt idx="874">
                  <c:v>1.44</c:v>
                </c:pt>
                <c:pt idx="875">
                  <c:v>1.46</c:v>
                </c:pt>
                <c:pt idx="876">
                  <c:v>1.48</c:v>
                </c:pt>
                <c:pt idx="877">
                  <c:v>1.46</c:v>
                </c:pt>
                <c:pt idx="878">
                  <c:v>1.43</c:v>
                </c:pt>
                <c:pt idx="879">
                  <c:v>1.42</c:v>
                </c:pt>
                <c:pt idx="880">
                  <c:v>1.43</c:v>
                </c:pt>
                <c:pt idx="881">
                  <c:v>1.46</c:v>
                </c:pt>
                <c:pt idx="882">
                  <c:v>1.45</c:v>
                </c:pt>
                <c:pt idx="883">
                  <c:v>1.44</c:v>
                </c:pt>
                <c:pt idx="884">
                  <c:v>1.45</c:v>
                </c:pt>
                <c:pt idx="885">
                  <c:v>1.45</c:v>
                </c:pt>
                <c:pt idx="886">
                  <c:v>1.48</c:v>
                </c:pt>
                <c:pt idx="887">
                  <c:v>1.51</c:v>
                </c:pt>
                <c:pt idx="888">
                  <c:v>1.49</c:v>
                </c:pt>
                <c:pt idx="889">
                  <c:v>1.47</c:v>
                </c:pt>
                <c:pt idx="890">
                  <c:v>1.44</c:v>
                </c:pt>
                <c:pt idx="891">
                  <c:v>1.42</c:v>
                </c:pt>
                <c:pt idx="892">
                  <c:v>1.45</c:v>
                </c:pt>
                <c:pt idx="893">
                  <c:v>1.45</c:v>
                </c:pt>
                <c:pt idx="894">
                  <c:v>1.43</c:v>
                </c:pt>
                <c:pt idx="895">
                  <c:v>1.45</c:v>
                </c:pt>
                <c:pt idx="896">
                  <c:v>1.41</c:v>
                </c:pt>
                <c:pt idx="897">
                  <c:v>1.35</c:v>
                </c:pt>
                <c:pt idx="898">
                  <c:v>1.38</c:v>
                </c:pt>
                <c:pt idx="899">
                  <c:v>1.4</c:v>
                </c:pt>
                <c:pt idx="900">
                  <c:v>1.44</c:v>
                </c:pt>
                <c:pt idx="901">
                  <c:v>1.44</c:v>
                </c:pt>
                <c:pt idx="902">
                  <c:v>1.43</c:v>
                </c:pt>
                <c:pt idx="903">
                  <c:v>1.41</c:v>
                </c:pt>
                <c:pt idx="904">
                  <c:v>1.42</c:v>
                </c:pt>
                <c:pt idx="905">
                  <c:v>1.45</c:v>
                </c:pt>
                <c:pt idx="906">
                  <c:v>1.45</c:v>
                </c:pt>
                <c:pt idx="907">
                  <c:v>1.42</c:v>
                </c:pt>
                <c:pt idx="908">
                  <c:v>1.41</c:v>
                </c:pt>
                <c:pt idx="909">
                  <c:v>1.37</c:v>
                </c:pt>
                <c:pt idx="910">
                  <c:v>1.35</c:v>
                </c:pt>
                <c:pt idx="911">
                  <c:v>1.36</c:v>
                </c:pt>
                <c:pt idx="912">
                  <c:v>1.38</c:v>
                </c:pt>
                <c:pt idx="913">
                  <c:v>1.41</c:v>
                </c:pt>
                <c:pt idx="914">
                  <c:v>1.38</c:v>
                </c:pt>
                <c:pt idx="915">
                  <c:v>1.37</c:v>
                </c:pt>
                <c:pt idx="916">
                  <c:v>1.39</c:v>
                </c:pt>
                <c:pt idx="917">
                  <c:v>1.4</c:v>
                </c:pt>
                <c:pt idx="918">
                  <c:v>1.37</c:v>
                </c:pt>
                <c:pt idx="919">
                  <c:v>1.34</c:v>
                </c:pt>
                <c:pt idx="920">
                  <c:v>1.35</c:v>
                </c:pt>
                <c:pt idx="921">
                  <c:v>1.39</c:v>
                </c:pt>
                <c:pt idx="922">
                  <c:v>1.38</c:v>
                </c:pt>
                <c:pt idx="923">
                  <c:v>1.43</c:v>
                </c:pt>
                <c:pt idx="924">
                  <c:v>1.44</c:v>
                </c:pt>
                <c:pt idx="925">
                  <c:v>1.44</c:v>
                </c:pt>
                <c:pt idx="926">
                  <c:v>1.4</c:v>
                </c:pt>
                <c:pt idx="927">
                  <c:v>1.38</c:v>
                </c:pt>
                <c:pt idx="928">
                  <c:v>1.4</c:v>
                </c:pt>
                <c:pt idx="929">
                  <c:v>1.42</c:v>
                </c:pt>
                <c:pt idx="930">
                  <c:v>1.41</c:v>
                </c:pt>
                <c:pt idx="931">
                  <c:v>1.42</c:v>
                </c:pt>
                <c:pt idx="932">
                  <c:v>1.44</c:v>
                </c:pt>
                <c:pt idx="933">
                  <c:v>1.42</c:v>
                </c:pt>
                <c:pt idx="934">
                  <c:v>1.45</c:v>
                </c:pt>
                <c:pt idx="935">
                  <c:v>1.44</c:v>
                </c:pt>
                <c:pt idx="936">
                  <c:v>1.46</c:v>
                </c:pt>
                <c:pt idx="937">
                  <c:v>1.47</c:v>
                </c:pt>
                <c:pt idx="938">
                  <c:v>1.45</c:v>
                </c:pt>
                <c:pt idx="939">
                  <c:v>1.46</c:v>
                </c:pt>
                <c:pt idx="940">
                  <c:v>1.46</c:v>
                </c:pt>
                <c:pt idx="941">
                  <c:v>1.46</c:v>
                </c:pt>
                <c:pt idx="942">
                  <c:v>1.44</c:v>
                </c:pt>
                <c:pt idx="943">
                  <c:v>1.42</c:v>
                </c:pt>
                <c:pt idx="944">
                  <c:v>1.41</c:v>
                </c:pt>
                <c:pt idx="945">
                  <c:v>1.38</c:v>
                </c:pt>
                <c:pt idx="946">
                  <c:v>1.38</c:v>
                </c:pt>
                <c:pt idx="947">
                  <c:v>1.36</c:v>
                </c:pt>
                <c:pt idx="948">
                  <c:v>1.39</c:v>
                </c:pt>
                <c:pt idx="949">
                  <c:v>1.38</c:v>
                </c:pt>
                <c:pt idx="950">
                  <c:v>1.37</c:v>
                </c:pt>
                <c:pt idx="951">
                  <c:v>1.35</c:v>
                </c:pt>
                <c:pt idx="952">
                  <c:v>1.32</c:v>
                </c:pt>
                <c:pt idx="953">
                  <c:v>1.35</c:v>
                </c:pt>
                <c:pt idx="954">
                  <c:v>1.36</c:v>
                </c:pt>
                <c:pt idx="955">
                  <c:v>1.36</c:v>
                </c:pt>
                <c:pt idx="956">
                  <c:v>1.35</c:v>
                </c:pt>
                <c:pt idx="957">
                  <c:v>1.33</c:v>
                </c:pt>
                <c:pt idx="958">
                  <c:v>1.33</c:v>
                </c:pt>
                <c:pt idx="959">
                  <c:v>1.31</c:v>
                </c:pt>
                <c:pt idx="960">
                  <c:v>1.32</c:v>
                </c:pt>
                <c:pt idx="961">
                  <c:v>1.31</c:v>
                </c:pt>
                <c:pt idx="962">
                  <c:v>1.31</c:v>
                </c:pt>
                <c:pt idx="963">
                  <c:v>1.31</c:v>
                </c:pt>
                <c:pt idx="964">
                  <c:v>1.3</c:v>
                </c:pt>
                <c:pt idx="965">
                  <c:v>1.31</c:v>
                </c:pt>
                <c:pt idx="966">
                  <c:v>1.28</c:v>
                </c:pt>
                <c:pt idx="967">
                  <c:v>1.26</c:v>
                </c:pt>
                <c:pt idx="968">
                  <c:v>1.26</c:v>
                </c:pt>
                <c:pt idx="969">
                  <c:v>1.27</c:v>
                </c:pt>
                <c:pt idx="970">
                  <c:v>1.28</c:v>
                </c:pt>
                <c:pt idx="971">
                  <c:v>1.29</c:v>
                </c:pt>
                <c:pt idx="972">
                  <c:v>1.3</c:v>
                </c:pt>
                <c:pt idx="973">
                  <c:v>1.28</c:v>
                </c:pt>
                <c:pt idx="974">
                  <c:v>1.28</c:v>
                </c:pt>
                <c:pt idx="975">
                  <c:v>1.28</c:v>
                </c:pt>
                <c:pt idx="976">
                  <c:v>1.31</c:v>
                </c:pt>
                <c:pt idx="977">
                  <c:v>1.34</c:v>
                </c:pt>
                <c:pt idx="978">
                  <c:v>1.29</c:v>
                </c:pt>
                <c:pt idx="979">
                  <c:v>1.31</c:v>
                </c:pt>
                <c:pt idx="980">
                  <c:v>1.31</c:v>
                </c:pt>
                <c:pt idx="981">
                  <c:v>1.31</c:v>
                </c:pt>
                <c:pt idx="982">
                  <c:v>1.3</c:v>
                </c:pt>
                <c:pt idx="983">
                  <c:v>1.29</c:v>
                </c:pt>
                <c:pt idx="984">
                  <c:v>1.28</c:v>
                </c:pt>
                <c:pt idx="985">
                  <c:v>1.27</c:v>
                </c:pt>
                <c:pt idx="986">
                  <c:v>1.26</c:v>
                </c:pt>
                <c:pt idx="987">
                  <c:v>1.2</c:v>
                </c:pt>
                <c:pt idx="988">
                  <c:v>1.19</c:v>
                </c:pt>
                <c:pt idx="989">
                  <c:v>1.17</c:v>
                </c:pt>
                <c:pt idx="990">
                  <c:v>1.1499999999999999</c:v>
                </c:pt>
                <c:pt idx="991">
                  <c:v>1.1499999999999999</c:v>
                </c:pt>
                <c:pt idx="992">
                  <c:v>1.1200000000000001</c:v>
                </c:pt>
                <c:pt idx="993">
                  <c:v>1.08</c:v>
                </c:pt>
                <c:pt idx="994">
                  <c:v>1.02</c:v>
                </c:pt>
                <c:pt idx="995">
                  <c:v>0.99</c:v>
                </c:pt>
                <c:pt idx="996">
                  <c:v>1</c:v>
                </c:pt>
                <c:pt idx="997">
                  <c:v>1.04</c:v>
                </c:pt>
                <c:pt idx="998">
                  <c:v>1.07</c:v>
                </c:pt>
                <c:pt idx="999">
                  <c:v>1.0900000000000001</c:v>
                </c:pt>
                <c:pt idx="1000">
                  <c:v>1.1599999999999999</c:v>
                </c:pt>
                <c:pt idx="1001">
                  <c:v>1.19</c:v>
                </c:pt>
                <c:pt idx="1002">
                  <c:v>1.26</c:v>
                </c:pt>
                <c:pt idx="1003">
                  <c:v>1.27</c:v>
                </c:pt>
                <c:pt idx="1004">
                  <c:v>1.3</c:v>
                </c:pt>
                <c:pt idx="1005">
                  <c:v>1.3</c:v>
                </c:pt>
                <c:pt idx="1006">
                  <c:v>1.31</c:v>
                </c:pt>
                <c:pt idx="1007">
                  <c:v>1.33</c:v>
                </c:pt>
                <c:pt idx="1008">
                  <c:v>1.35</c:v>
                </c:pt>
                <c:pt idx="1009">
                  <c:v>1.35</c:v>
                </c:pt>
                <c:pt idx="1010">
                  <c:v>1.37</c:v>
                </c:pt>
                <c:pt idx="1011">
                  <c:v>1.39</c:v>
                </c:pt>
                <c:pt idx="1012">
                  <c:v>1.42</c:v>
                </c:pt>
                <c:pt idx="1013">
                  <c:v>1.4</c:v>
                </c:pt>
                <c:pt idx="1014">
                  <c:v>1.41</c:v>
                </c:pt>
                <c:pt idx="1015">
                  <c:v>1.4</c:v>
                </c:pt>
                <c:pt idx="1016">
                  <c:v>1.44</c:v>
                </c:pt>
                <c:pt idx="1017">
                  <c:v>1.44</c:v>
                </c:pt>
                <c:pt idx="1018">
                  <c:v>1.45</c:v>
                </c:pt>
                <c:pt idx="1019">
                  <c:v>1.45</c:v>
                </c:pt>
                <c:pt idx="1020">
                  <c:v>1.47</c:v>
                </c:pt>
                <c:pt idx="1021">
                  <c:v>1.45</c:v>
                </c:pt>
                <c:pt idx="1022">
                  <c:v>1.48</c:v>
                </c:pt>
                <c:pt idx="1023">
                  <c:v>1.48</c:v>
                </c:pt>
                <c:pt idx="1024">
                  <c:v>1.52</c:v>
                </c:pt>
                <c:pt idx="1025">
                  <c:v>1.54</c:v>
                </c:pt>
                <c:pt idx="1026">
                  <c:v>1.53</c:v>
                </c:pt>
                <c:pt idx="1027">
                  <c:v>1.55</c:v>
                </c:pt>
                <c:pt idx="1028">
                  <c:v>1.56</c:v>
                </c:pt>
                <c:pt idx="1029">
                  <c:v>1.59</c:v>
                </c:pt>
                <c:pt idx="1030">
                  <c:v>1.6</c:v>
                </c:pt>
                <c:pt idx="1031">
                  <c:v>1.6</c:v>
                </c:pt>
                <c:pt idx="1032">
                  <c:v>1.64</c:v>
                </c:pt>
                <c:pt idx="1033">
                  <c:v>1.62</c:v>
                </c:pt>
                <c:pt idx="1034">
                  <c:v>1.62</c:v>
                </c:pt>
                <c:pt idx="1035">
                  <c:v>1.63</c:v>
                </c:pt>
                <c:pt idx="1036">
                  <c:v>1.59</c:v>
                </c:pt>
                <c:pt idx="1037">
                  <c:v>1.54</c:v>
                </c:pt>
                <c:pt idx="1038">
                  <c:v>1.55</c:v>
                </c:pt>
                <c:pt idx="1039">
                  <c:v>1.56</c:v>
                </c:pt>
                <c:pt idx="1040">
                  <c:v>1.56</c:v>
                </c:pt>
                <c:pt idx="1041">
                  <c:v>1.54</c:v>
                </c:pt>
                <c:pt idx="1042">
                  <c:v>1.55</c:v>
                </c:pt>
                <c:pt idx="1043">
                  <c:v>1.57</c:v>
                </c:pt>
                <c:pt idx="1044">
                  <c:v>1.55</c:v>
                </c:pt>
                <c:pt idx="1045">
                  <c:v>1.57</c:v>
                </c:pt>
                <c:pt idx="1046">
                  <c:v>1.56</c:v>
                </c:pt>
                <c:pt idx="1047">
                  <c:v>1.55</c:v>
                </c:pt>
                <c:pt idx="1048">
                  <c:v>1.55</c:v>
                </c:pt>
                <c:pt idx="1049">
                  <c:v>1.53</c:v>
                </c:pt>
                <c:pt idx="1050">
                  <c:v>1.55</c:v>
                </c:pt>
                <c:pt idx="1051">
                  <c:v>1.56</c:v>
                </c:pt>
                <c:pt idx="1052">
                  <c:v>1.58</c:v>
                </c:pt>
                <c:pt idx="1053">
                  <c:v>1.57</c:v>
                </c:pt>
                <c:pt idx="1054">
                  <c:v>1.59</c:v>
                </c:pt>
                <c:pt idx="1055">
                  <c:v>1.6</c:v>
                </c:pt>
                <c:pt idx="1056">
                  <c:v>1.6</c:v>
                </c:pt>
                <c:pt idx="1057">
                  <c:v>1.58</c:v>
                </c:pt>
                <c:pt idx="1058">
                  <c:v>1.59</c:v>
                </c:pt>
                <c:pt idx="1059">
                  <c:v>1.61</c:v>
                </c:pt>
                <c:pt idx="1060">
                  <c:v>1.65</c:v>
                </c:pt>
                <c:pt idx="1061">
                  <c:v>1.67</c:v>
                </c:pt>
                <c:pt idx="1062">
                  <c:v>1.67</c:v>
                </c:pt>
                <c:pt idx="1063">
                  <c:v>1.65</c:v>
                </c:pt>
                <c:pt idx="1064">
                  <c:v>1.67</c:v>
                </c:pt>
                <c:pt idx="1065">
                  <c:v>1.65</c:v>
                </c:pt>
                <c:pt idx="1066">
                  <c:v>1.65</c:v>
                </c:pt>
                <c:pt idx="1067">
                  <c:v>1.66</c:v>
                </c:pt>
                <c:pt idx="1068">
                  <c:v>1.68</c:v>
                </c:pt>
                <c:pt idx="1069">
                  <c:v>1.68</c:v>
                </c:pt>
                <c:pt idx="1070">
                  <c:v>1.67</c:v>
                </c:pt>
                <c:pt idx="1071">
                  <c:v>1.68</c:v>
                </c:pt>
                <c:pt idx="1072">
                  <c:v>1.69</c:v>
                </c:pt>
                <c:pt idx="1073">
                  <c:v>1.7</c:v>
                </c:pt>
                <c:pt idx="1074">
                  <c:v>1.71</c:v>
                </c:pt>
                <c:pt idx="1075">
                  <c:v>1.7</c:v>
                </c:pt>
                <c:pt idx="1076">
                  <c:v>1.69</c:v>
                </c:pt>
                <c:pt idx="1077">
                  <c:v>1.75</c:v>
                </c:pt>
                <c:pt idx="1078">
                  <c:v>1.76</c:v>
                </c:pt>
                <c:pt idx="1079">
                  <c:v>1.76</c:v>
                </c:pt>
                <c:pt idx="1080">
                  <c:v>1.74</c:v>
                </c:pt>
                <c:pt idx="1081">
                  <c:v>1.73</c:v>
                </c:pt>
                <c:pt idx="1082">
                  <c:v>1.79</c:v>
                </c:pt>
                <c:pt idx="1083">
                  <c:v>1.81</c:v>
                </c:pt>
                <c:pt idx="1084">
                  <c:v>1.76</c:v>
                </c:pt>
                <c:pt idx="1085">
                  <c:v>1.74</c:v>
                </c:pt>
                <c:pt idx="1086">
                  <c:v>1.74</c:v>
                </c:pt>
                <c:pt idx="1087">
                  <c:v>1.74</c:v>
                </c:pt>
                <c:pt idx="1088">
                  <c:v>1.75</c:v>
                </c:pt>
                <c:pt idx="1089">
                  <c:v>1.72</c:v>
                </c:pt>
                <c:pt idx="1090">
                  <c:v>1.7</c:v>
                </c:pt>
                <c:pt idx="1091">
                  <c:v>1.71</c:v>
                </c:pt>
                <c:pt idx="1092">
                  <c:v>1.71</c:v>
                </c:pt>
                <c:pt idx="1093">
                  <c:v>1.71</c:v>
                </c:pt>
                <c:pt idx="1094">
                  <c:v>1.69</c:v>
                </c:pt>
                <c:pt idx="1095">
                  <c:v>1.65</c:v>
                </c:pt>
                <c:pt idx="1096">
                  <c:v>1.67</c:v>
                </c:pt>
                <c:pt idx="1097">
                  <c:v>1.7</c:v>
                </c:pt>
                <c:pt idx="1098">
                  <c:v>1.71</c:v>
                </c:pt>
                <c:pt idx="1099">
                  <c:v>1.73</c:v>
                </c:pt>
                <c:pt idx="1100">
                  <c:v>1.71</c:v>
                </c:pt>
                <c:pt idx="1101">
                  <c:v>1.68</c:v>
                </c:pt>
                <c:pt idx="1102">
                  <c:v>1.71</c:v>
                </c:pt>
                <c:pt idx="1103">
                  <c:v>1.76</c:v>
                </c:pt>
                <c:pt idx="1104">
                  <c:v>1.82</c:v>
                </c:pt>
                <c:pt idx="1105">
                  <c:v>1.82</c:v>
                </c:pt>
                <c:pt idx="1106">
                  <c:v>1.83</c:v>
                </c:pt>
                <c:pt idx="1107">
                  <c:v>1.86</c:v>
                </c:pt>
                <c:pt idx="1108">
                  <c:v>1.89</c:v>
                </c:pt>
                <c:pt idx="1109">
                  <c:v>1.88</c:v>
                </c:pt>
                <c:pt idx="1110">
                  <c:v>1.85</c:v>
                </c:pt>
                <c:pt idx="1111">
                  <c:v>1.84</c:v>
                </c:pt>
                <c:pt idx="1112">
                  <c:v>1.88</c:v>
                </c:pt>
                <c:pt idx="1113">
                  <c:v>1.91</c:v>
                </c:pt>
                <c:pt idx="1114">
                  <c:v>1.91</c:v>
                </c:pt>
                <c:pt idx="1115">
                  <c:v>1.9</c:v>
                </c:pt>
                <c:pt idx="1116">
                  <c:v>1.89</c:v>
                </c:pt>
                <c:pt idx="1117">
                  <c:v>1.86</c:v>
                </c:pt>
                <c:pt idx="1118">
                  <c:v>1.84</c:v>
                </c:pt>
                <c:pt idx="1119">
                  <c:v>1.83</c:v>
                </c:pt>
                <c:pt idx="1120">
                  <c:v>1.85</c:v>
                </c:pt>
                <c:pt idx="1121">
                  <c:v>1.89</c:v>
                </c:pt>
                <c:pt idx="1122">
                  <c:v>1.9</c:v>
                </c:pt>
                <c:pt idx="1123">
                  <c:v>1.89</c:v>
                </c:pt>
                <c:pt idx="1124">
                  <c:v>1.93</c:v>
                </c:pt>
                <c:pt idx="1125">
                  <c:v>1.97</c:v>
                </c:pt>
                <c:pt idx="1126">
                  <c:v>1.99</c:v>
                </c:pt>
                <c:pt idx="1127">
                  <c:v>1.96</c:v>
                </c:pt>
                <c:pt idx="1128">
                  <c:v>1.92</c:v>
                </c:pt>
                <c:pt idx="1129">
                  <c:v>1.91</c:v>
                </c:pt>
                <c:pt idx="1130">
                  <c:v>1.94</c:v>
                </c:pt>
                <c:pt idx="1131">
                  <c:v>1.96</c:v>
                </c:pt>
                <c:pt idx="1132">
                  <c:v>1.94</c:v>
                </c:pt>
                <c:pt idx="1133">
                  <c:v>1.92</c:v>
                </c:pt>
                <c:pt idx="1134">
                  <c:v>1.92</c:v>
                </c:pt>
                <c:pt idx="1135">
                  <c:v>1.92</c:v>
                </c:pt>
                <c:pt idx="1136">
                  <c:v>1.92</c:v>
                </c:pt>
                <c:pt idx="1137">
                  <c:v>1.91</c:v>
                </c:pt>
                <c:pt idx="1138">
                  <c:v>1.87</c:v>
                </c:pt>
                <c:pt idx="1139">
                  <c:v>1.89</c:v>
                </c:pt>
                <c:pt idx="1140">
                  <c:v>1.86</c:v>
                </c:pt>
                <c:pt idx="1141">
                  <c:v>1.85</c:v>
                </c:pt>
                <c:pt idx="1142">
                  <c:v>1.83</c:v>
                </c:pt>
                <c:pt idx="1143">
                  <c:v>1.81</c:v>
                </c:pt>
                <c:pt idx="1144">
                  <c:v>1.83</c:v>
                </c:pt>
                <c:pt idx="1145">
                  <c:v>1.81</c:v>
                </c:pt>
                <c:pt idx="1146">
                  <c:v>1.83</c:v>
                </c:pt>
                <c:pt idx="1147">
                  <c:v>1.83</c:v>
                </c:pt>
                <c:pt idx="1148">
                  <c:v>1.82</c:v>
                </c:pt>
                <c:pt idx="1149">
                  <c:v>1.83</c:v>
                </c:pt>
                <c:pt idx="1150">
                  <c:v>1.85</c:v>
                </c:pt>
                <c:pt idx="1151">
                  <c:v>1.88</c:v>
                </c:pt>
                <c:pt idx="1152">
                  <c:v>1.93</c:v>
                </c:pt>
                <c:pt idx="1153">
                  <c:v>1.91</c:v>
                </c:pt>
                <c:pt idx="1154">
                  <c:v>1.9</c:v>
                </c:pt>
                <c:pt idx="1155">
                  <c:v>1.93</c:v>
                </c:pt>
                <c:pt idx="1156">
                  <c:v>1.97</c:v>
                </c:pt>
                <c:pt idx="1157">
                  <c:v>1.99</c:v>
                </c:pt>
                <c:pt idx="1158">
                  <c:v>2</c:v>
                </c:pt>
                <c:pt idx="1159">
                  <c:v>2.04</c:v>
                </c:pt>
                <c:pt idx="1160">
                  <c:v>2.0499999999999998</c:v>
                </c:pt>
                <c:pt idx="1161">
                  <c:v>2.04</c:v>
                </c:pt>
                <c:pt idx="1162">
                  <c:v>2.0299999999999998</c:v>
                </c:pt>
                <c:pt idx="1163">
                  <c:v>2.0499999999999998</c:v>
                </c:pt>
                <c:pt idx="1164">
                  <c:v>2.08</c:v>
                </c:pt>
                <c:pt idx="1165">
                  <c:v>2.08</c:v>
                </c:pt>
                <c:pt idx="1166">
                  <c:v>2.06</c:v>
                </c:pt>
                <c:pt idx="1167">
                  <c:v>2.0699999999999998</c:v>
                </c:pt>
                <c:pt idx="1168">
                  <c:v>2.1</c:v>
                </c:pt>
                <c:pt idx="1169">
                  <c:v>2.1</c:v>
                </c:pt>
                <c:pt idx="1170">
                  <c:v>2.1</c:v>
                </c:pt>
                <c:pt idx="1171">
                  <c:v>2.11</c:v>
                </c:pt>
                <c:pt idx="1172">
                  <c:v>2.13</c:v>
                </c:pt>
                <c:pt idx="1173">
                  <c:v>2.17</c:v>
                </c:pt>
                <c:pt idx="1174">
                  <c:v>2.1800000000000002</c:v>
                </c:pt>
                <c:pt idx="1175">
                  <c:v>2.21</c:v>
                </c:pt>
                <c:pt idx="1176">
                  <c:v>2.23</c:v>
                </c:pt>
                <c:pt idx="1177">
                  <c:v>2.27</c:v>
                </c:pt>
                <c:pt idx="1178">
                  <c:v>2.29</c:v>
                </c:pt>
                <c:pt idx="1179">
                  <c:v>2.31</c:v>
                </c:pt>
                <c:pt idx="1180">
                  <c:v>2.3199999999999998</c:v>
                </c:pt>
                <c:pt idx="1181">
                  <c:v>2.35</c:v>
                </c:pt>
                <c:pt idx="1182">
                  <c:v>2.4</c:v>
                </c:pt>
                <c:pt idx="1183">
                  <c:v>2.44</c:v>
                </c:pt>
                <c:pt idx="1184">
                  <c:v>2.4500000000000002</c:v>
                </c:pt>
                <c:pt idx="1185">
                  <c:v>2.4300000000000002</c:v>
                </c:pt>
                <c:pt idx="1186">
                  <c:v>2.4500000000000002</c:v>
                </c:pt>
                <c:pt idx="1187">
                  <c:v>2.4300000000000002</c:v>
                </c:pt>
                <c:pt idx="1188">
                  <c:v>2.4500000000000002</c:v>
                </c:pt>
                <c:pt idx="1189">
                  <c:v>2.48</c:v>
                </c:pt>
                <c:pt idx="1190">
                  <c:v>2.4900000000000002</c:v>
                </c:pt>
                <c:pt idx="1191">
                  <c:v>2.56</c:v>
                </c:pt>
                <c:pt idx="1192">
                  <c:v>2.63</c:v>
                </c:pt>
                <c:pt idx="1193">
                  <c:v>2.7</c:v>
                </c:pt>
                <c:pt idx="1194">
                  <c:v>2.73</c:v>
                </c:pt>
                <c:pt idx="1195">
                  <c:v>2.74</c:v>
                </c:pt>
                <c:pt idx="1196">
                  <c:v>2.7</c:v>
                </c:pt>
                <c:pt idx="1197">
                  <c:v>2.7</c:v>
                </c:pt>
                <c:pt idx="1198">
                  <c:v>2.74</c:v>
                </c:pt>
                <c:pt idx="1199">
                  <c:v>2.77</c:v>
                </c:pt>
                <c:pt idx="1200">
                  <c:v>2.82</c:v>
                </c:pt>
                <c:pt idx="1201">
                  <c:v>2.84</c:v>
                </c:pt>
                <c:pt idx="1202">
                  <c:v>2.87</c:v>
                </c:pt>
                <c:pt idx="1203">
                  <c:v>2.9</c:v>
                </c:pt>
                <c:pt idx="1204">
                  <c:v>2.97</c:v>
                </c:pt>
                <c:pt idx="1205">
                  <c:v>3.01</c:v>
                </c:pt>
                <c:pt idx="1206">
                  <c:v>3.02</c:v>
                </c:pt>
                <c:pt idx="1207">
                  <c:v>3.08</c:v>
                </c:pt>
                <c:pt idx="1208">
                  <c:v>3.15</c:v>
                </c:pt>
                <c:pt idx="1209">
                  <c:v>3.19</c:v>
                </c:pt>
                <c:pt idx="1210">
                  <c:v>3.23</c:v>
                </c:pt>
                <c:pt idx="1211">
                  <c:v>3.29</c:v>
                </c:pt>
                <c:pt idx="1212">
                  <c:v>3.3</c:v>
                </c:pt>
                <c:pt idx="1213">
                  <c:v>3.33</c:v>
                </c:pt>
                <c:pt idx="1214">
                  <c:v>3.37</c:v>
                </c:pt>
                <c:pt idx="1215">
                  <c:v>3.39</c:v>
                </c:pt>
                <c:pt idx="1216">
                  <c:v>3.41</c:v>
                </c:pt>
                <c:pt idx="1217">
                  <c:v>3.47</c:v>
                </c:pt>
                <c:pt idx="1218">
                  <c:v>3.53</c:v>
                </c:pt>
                <c:pt idx="1219">
                  <c:v>3.61</c:v>
                </c:pt>
                <c:pt idx="1220">
                  <c:v>3.61</c:v>
                </c:pt>
                <c:pt idx="1221">
                  <c:v>3.63</c:v>
                </c:pt>
                <c:pt idx="1222">
                  <c:v>3.61</c:v>
                </c:pt>
                <c:pt idx="1223">
                  <c:v>3.57</c:v>
                </c:pt>
                <c:pt idx="1224">
                  <c:v>3.6</c:v>
                </c:pt>
                <c:pt idx="1225">
                  <c:v>3.64</c:v>
                </c:pt>
                <c:pt idx="1226">
                  <c:v>3.66</c:v>
                </c:pt>
                <c:pt idx="1227">
                  <c:v>3.66</c:v>
                </c:pt>
                <c:pt idx="1228">
                  <c:v>3.67</c:v>
                </c:pt>
                <c:pt idx="1229">
                  <c:v>3.68</c:v>
                </c:pt>
                <c:pt idx="1230">
                  <c:v>3.73</c:v>
                </c:pt>
                <c:pt idx="1231">
                  <c:v>3.72</c:v>
                </c:pt>
                <c:pt idx="1232">
                  <c:v>3.71</c:v>
                </c:pt>
                <c:pt idx="1233">
                  <c:v>3.74</c:v>
                </c:pt>
                <c:pt idx="1234">
                  <c:v>3.74</c:v>
                </c:pt>
                <c:pt idx="1235">
                  <c:v>3.76</c:v>
                </c:pt>
                <c:pt idx="1236">
                  <c:v>3.76</c:v>
                </c:pt>
                <c:pt idx="1237">
                  <c:v>3.83</c:v>
                </c:pt>
                <c:pt idx="1238">
                  <c:v>3.82</c:v>
                </c:pt>
                <c:pt idx="1239">
                  <c:v>3.78</c:v>
                </c:pt>
                <c:pt idx="1240">
                  <c:v>3.77</c:v>
                </c:pt>
                <c:pt idx="1241">
                  <c:v>3.79</c:v>
                </c:pt>
                <c:pt idx="1242">
                  <c:v>3.8</c:v>
                </c:pt>
                <c:pt idx="1243">
                  <c:v>3.81</c:v>
                </c:pt>
                <c:pt idx="1244">
                  <c:v>3.8</c:v>
                </c:pt>
                <c:pt idx="1245">
                  <c:v>3.81</c:v>
                </c:pt>
                <c:pt idx="1246">
                  <c:v>3.85</c:v>
                </c:pt>
                <c:pt idx="1247">
                  <c:v>3.87</c:v>
                </c:pt>
                <c:pt idx="1248">
                  <c:v>3.88</c:v>
                </c:pt>
                <c:pt idx="1249">
                  <c:v>3.88</c:v>
                </c:pt>
                <c:pt idx="1250">
                  <c:v>3.9</c:v>
                </c:pt>
                <c:pt idx="1251">
                  <c:v>3.93</c:v>
                </c:pt>
                <c:pt idx="1252">
                  <c:v>3.98</c:v>
                </c:pt>
                <c:pt idx="1253">
                  <c:v>4.0199999999999996</c:v>
                </c:pt>
                <c:pt idx="1254">
                  <c:v>4.03</c:v>
                </c:pt>
                <c:pt idx="1255">
                  <c:v>4.0599999999999996</c:v>
                </c:pt>
                <c:pt idx="1256">
                  <c:v>4.1100000000000003</c:v>
                </c:pt>
                <c:pt idx="1257">
                  <c:v>4.13</c:v>
                </c:pt>
                <c:pt idx="1258">
                  <c:v>4.16</c:v>
                </c:pt>
                <c:pt idx="1259">
                  <c:v>4.17</c:v>
                </c:pt>
                <c:pt idx="1260">
                  <c:v>4.18</c:v>
                </c:pt>
                <c:pt idx="1261">
                  <c:v>4.18</c:v>
                </c:pt>
                <c:pt idx="1262">
                  <c:v>4.1900000000000004</c:v>
                </c:pt>
                <c:pt idx="1263">
                  <c:v>4.22</c:v>
                </c:pt>
                <c:pt idx="1264">
                  <c:v>4.2300000000000004</c:v>
                </c:pt>
                <c:pt idx="1265">
                  <c:v>4.2300000000000004</c:v>
                </c:pt>
                <c:pt idx="1266">
                  <c:v>4.22</c:v>
                </c:pt>
                <c:pt idx="1267">
                  <c:v>4.22</c:v>
                </c:pt>
                <c:pt idx="1268">
                  <c:v>4.24</c:v>
                </c:pt>
                <c:pt idx="1269">
                  <c:v>4.3</c:v>
                </c:pt>
                <c:pt idx="1270">
                  <c:v>4.3</c:v>
                </c:pt>
                <c:pt idx="1271">
                  <c:v>4.3</c:v>
                </c:pt>
                <c:pt idx="1272">
                  <c:v>4.32</c:v>
                </c:pt>
                <c:pt idx="1273">
                  <c:v>4.34</c:v>
                </c:pt>
                <c:pt idx="1274">
                  <c:v>4.3099999999999996</c:v>
                </c:pt>
                <c:pt idx="1275">
                  <c:v>4.3</c:v>
                </c:pt>
                <c:pt idx="1276">
                  <c:v>4.32</c:v>
                </c:pt>
                <c:pt idx="1277">
                  <c:v>4.33</c:v>
                </c:pt>
                <c:pt idx="1278">
                  <c:v>4.34</c:v>
                </c:pt>
                <c:pt idx="1279">
                  <c:v>4.3899999999999997</c:v>
                </c:pt>
                <c:pt idx="1280">
                  <c:v>4.3899999999999997</c:v>
                </c:pt>
                <c:pt idx="1281">
                  <c:v>4.38</c:v>
                </c:pt>
                <c:pt idx="1282">
                  <c:v>4.38</c:v>
                </c:pt>
                <c:pt idx="1283">
                  <c:v>4.37</c:v>
                </c:pt>
                <c:pt idx="1284">
                  <c:v>4.33</c:v>
                </c:pt>
                <c:pt idx="1285">
                  <c:v>4.3099999999999996</c:v>
                </c:pt>
                <c:pt idx="1286">
                  <c:v>4.28</c:v>
                </c:pt>
                <c:pt idx="1287">
                  <c:v>4.29</c:v>
                </c:pt>
                <c:pt idx="1288">
                  <c:v>4.33</c:v>
                </c:pt>
                <c:pt idx="1289">
                  <c:v>4.3600000000000003</c:v>
                </c:pt>
                <c:pt idx="1290">
                  <c:v>4.37</c:v>
                </c:pt>
                <c:pt idx="1291">
                  <c:v>4.3600000000000003</c:v>
                </c:pt>
                <c:pt idx="1292">
                  <c:v>4.34</c:v>
                </c:pt>
                <c:pt idx="1293">
                  <c:v>4.33</c:v>
                </c:pt>
                <c:pt idx="1294">
                  <c:v>4.34</c:v>
                </c:pt>
                <c:pt idx="1295">
                  <c:v>4.37</c:v>
                </c:pt>
                <c:pt idx="1296">
                  <c:v>4.3899999999999997</c:v>
                </c:pt>
                <c:pt idx="1297">
                  <c:v>4.41</c:v>
                </c:pt>
                <c:pt idx="1298">
                  <c:v>4.41</c:v>
                </c:pt>
                <c:pt idx="1299">
                  <c:v>4.4400000000000004</c:v>
                </c:pt>
                <c:pt idx="1300">
                  <c:v>4.46</c:v>
                </c:pt>
                <c:pt idx="1301">
                  <c:v>4.45</c:v>
                </c:pt>
                <c:pt idx="1302">
                  <c:v>4.45</c:v>
                </c:pt>
                <c:pt idx="1303">
                  <c:v>4.49</c:v>
                </c:pt>
                <c:pt idx="1304">
                  <c:v>4.51</c:v>
                </c:pt>
                <c:pt idx="1305">
                  <c:v>4.5</c:v>
                </c:pt>
                <c:pt idx="1306">
                  <c:v>4.53</c:v>
                </c:pt>
                <c:pt idx="1307">
                  <c:v>4.5199999999999996</c:v>
                </c:pt>
                <c:pt idx="1308">
                  <c:v>4.5199999999999996</c:v>
                </c:pt>
                <c:pt idx="1309">
                  <c:v>4.53</c:v>
                </c:pt>
                <c:pt idx="1310">
                  <c:v>4.49</c:v>
                </c:pt>
                <c:pt idx="1311">
                  <c:v>4.4800000000000004</c:v>
                </c:pt>
                <c:pt idx="1312">
                  <c:v>4.49</c:v>
                </c:pt>
                <c:pt idx="1313">
                  <c:v>4.49</c:v>
                </c:pt>
                <c:pt idx="1314">
                  <c:v>4.5</c:v>
                </c:pt>
                <c:pt idx="1315">
                  <c:v>4.51</c:v>
                </c:pt>
                <c:pt idx="1316">
                  <c:v>4.4800000000000004</c:v>
                </c:pt>
                <c:pt idx="1317">
                  <c:v>4.4800000000000004</c:v>
                </c:pt>
                <c:pt idx="1318">
                  <c:v>4.46</c:v>
                </c:pt>
                <c:pt idx="1319">
                  <c:v>4.4400000000000004</c:v>
                </c:pt>
                <c:pt idx="1320">
                  <c:v>4.43</c:v>
                </c:pt>
                <c:pt idx="1321">
                  <c:v>4.46</c:v>
                </c:pt>
                <c:pt idx="1322">
                  <c:v>4.5</c:v>
                </c:pt>
                <c:pt idx="1323">
                  <c:v>4.51</c:v>
                </c:pt>
                <c:pt idx="1324">
                  <c:v>4.5</c:v>
                </c:pt>
                <c:pt idx="1325">
                  <c:v>4.51</c:v>
                </c:pt>
                <c:pt idx="1326">
                  <c:v>4.5199999999999996</c:v>
                </c:pt>
                <c:pt idx="1327">
                  <c:v>4.53</c:v>
                </c:pt>
                <c:pt idx="1328">
                  <c:v>4.5</c:v>
                </c:pt>
                <c:pt idx="1329">
                  <c:v>4.51</c:v>
                </c:pt>
                <c:pt idx="1330">
                  <c:v>4.5199999999999996</c:v>
                </c:pt>
                <c:pt idx="1331">
                  <c:v>4.5199999999999996</c:v>
                </c:pt>
                <c:pt idx="1332">
                  <c:v>4.5</c:v>
                </c:pt>
                <c:pt idx="1333">
                  <c:v>4.4800000000000004</c:v>
                </c:pt>
                <c:pt idx="1334">
                  <c:v>4.45</c:v>
                </c:pt>
                <c:pt idx="1335">
                  <c:v>4.43</c:v>
                </c:pt>
                <c:pt idx="1336">
                  <c:v>4.45</c:v>
                </c:pt>
                <c:pt idx="1337">
                  <c:v>4.43</c:v>
                </c:pt>
                <c:pt idx="1338">
                  <c:v>4.42</c:v>
                </c:pt>
                <c:pt idx="1339">
                  <c:v>4.43</c:v>
                </c:pt>
                <c:pt idx="1340">
                  <c:v>4.43</c:v>
                </c:pt>
                <c:pt idx="1341">
                  <c:v>4.4400000000000004</c:v>
                </c:pt>
                <c:pt idx="1342">
                  <c:v>4.4400000000000004</c:v>
                </c:pt>
                <c:pt idx="1343">
                  <c:v>4.46</c:v>
                </c:pt>
                <c:pt idx="1344">
                  <c:v>4.46</c:v>
                </c:pt>
                <c:pt idx="1345">
                  <c:v>4.46</c:v>
                </c:pt>
                <c:pt idx="1346">
                  <c:v>4.4400000000000004</c:v>
                </c:pt>
                <c:pt idx="1347">
                  <c:v>4.4400000000000004</c:v>
                </c:pt>
                <c:pt idx="1348">
                  <c:v>4.46</c:v>
                </c:pt>
                <c:pt idx="1349">
                  <c:v>4.4800000000000004</c:v>
                </c:pt>
                <c:pt idx="1350">
                  <c:v>4.43</c:v>
                </c:pt>
                <c:pt idx="1351">
                  <c:v>4.43</c:v>
                </c:pt>
                <c:pt idx="1352">
                  <c:v>4.46</c:v>
                </c:pt>
                <c:pt idx="1353">
                  <c:v>4.47</c:v>
                </c:pt>
                <c:pt idx="1354">
                  <c:v>4.5199999999999996</c:v>
                </c:pt>
                <c:pt idx="1355">
                  <c:v>4.4800000000000004</c:v>
                </c:pt>
                <c:pt idx="1356">
                  <c:v>4.45</c:v>
                </c:pt>
                <c:pt idx="1357">
                  <c:v>4.4400000000000004</c:v>
                </c:pt>
                <c:pt idx="1358">
                  <c:v>4.45</c:v>
                </c:pt>
                <c:pt idx="1359">
                  <c:v>4.45</c:v>
                </c:pt>
                <c:pt idx="1360">
                  <c:v>4.4400000000000004</c:v>
                </c:pt>
                <c:pt idx="1361">
                  <c:v>4.43</c:v>
                </c:pt>
                <c:pt idx="1362">
                  <c:v>4.4000000000000004</c:v>
                </c:pt>
                <c:pt idx="1363">
                  <c:v>4.41</c:v>
                </c:pt>
                <c:pt idx="1364">
                  <c:v>4.4000000000000004</c:v>
                </c:pt>
                <c:pt idx="1365">
                  <c:v>4.41</c:v>
                </c:pt>
                <c:pt idx="1366">
                  <c:v>4.4000000000000004</c:v>
                </c:pt>
                <c:pt idx="1367">
                  <c:v>4.38</c:v>
                </c:pt>
                <c:pt idx="1368">
                  <c:v>4.3600000000000003</c:v>
                </c:pt>
                <c:pt idx="1369">
                  <c:v>4.38</c:v>
                </c:pt>
                <c:pt idx="1370">
                  <c:v>4.4000000000000004</c:v>
                </c:pt>
                <c:pt idx="1371">
                  <c:v>4.3600000000000003</c:v>
                </c:pt>
                <c:pt idx="1372">
                  <c:v>4.3600000000000003</c:v>
                </c:pt>
                <c:pt idx="1373">
                  <c:v>4.38</c:v>
                </c:pt>
                <c:pt idx="1374">
                  <c:v>4.37</c:v>
                </c:pt>
                <c:pt idx="1375">
                  <c:v>4.3899999999999997</c:v>
                </c:pt>
                <c:pt idx="1376">
                  <c:v>4.3899999999999997</c:v>
                </c:pt>
                <c:pt idx="1377">
                  <c:v>4.38</c:v>
                </c:pt>
                <c:pt idx="1378">
                  <c:v>4.3899999999999997</c:v>
                </c:pt>
                <c:pt idx="1379">
                  <c:v>4.37</c:v>
                </c:pt>
                <c:pt idx="1380">
                  <c:v>4.38</c:v>
                </c:pt>
                <c:pt idx="1381">
                  <c:v>4.34</c:v>
                </c:pt>
                <c:pt idx="1382">
                  <c:v>4.33</c:v>
                </c:pt>
                <c:pt idx="1383">
                  <c:v>4.3600000000000003</c:v>
                </c:pt>
                <c:pt idx="1384">
                  <c:v>4.33</c:v>
                </c:pt>
                <c:pt idx="1385">
                  <c:v>4.3499999999999996</c:v>
                </c:pt>
                <c:pt idx="1386">
                  <c:v>4.3499999999999996</c:v>
                </c:pt>
                <c:pt idx="1387">
                  <c:v>4.33</c:v>
                </c:pt>
                <c:pt idx="1388">
                  <c:v>4.3099999999999996</c:v>
                </c:pt>
                <c:pt idx="1389">
                  <c:v>4.29</c:v>
                </c:pt>
                <c:pt idx="1390">
                  <c:v>4.2699999999999996</c:v>
                </c:pt>
                <c:pt idx="1391">
                  <c:v>4.3</c:v>
                </c:pt>
                <c:pt idx="1392">
                  <c:v>4.3</c:v>
                </c:pt>
                <c:pt idx="1393">
                  <c:v>4.28</c:v>
                </c:pt>
                <c:pt idx="1394">
                  <c:v>4.3</c:v>
                </c:pt>
                <c:pt idx="1395">
                  <c:v>4.32</c:v>
                </c:pt>
                <c:pt idx="1396">
                  <c:v>4.3</c:v>
                </c:pt>
                <c:pt idx="1397">
                  <c:v>4.28</c:v>
                </c:pt>
                <c:pt idx="1398">
                  <c:v>4.26</c:v>
                </c:pt>
                <c:pt idx="1399">
                  <c:v>4.2699999999999996</c:v>
                </c:pt>
                <c:pt idx="1400">
                  <c:v>4.2699999999999996</c:v>
                </c:pt>
                <c:pt idx="1401">
                  <c:v>4.29</c:v>
                </c:pt>
                <c:pt idx="1402">
                  <c:v>4.3</c:v>
                </c:pt>
                <c:pt idx="1403">
                  <c:v>4.29</c:v>
                </c:pt>
                <c:pt idx="1404">
                  <c:v>4.3</c:v>
                </c:pt>
                <c:pt idx="1405">
                  <c:v>4.3</c:v>
                </c:pt>
                <c:pt idx="1406">
                  <c:v>4.3099999999999996</c:v>
                </c:pt>
                <c:pt idx="1407">
                  <c:v>4.3099999999999996</c:v>
                </c:pt>
                <c:pt idx="1408">
                  <c:v>4.32</c:v>
                </c:pt>
                <c:pt idx="1409">
                  <c:v>4.33</c:v>
                </c:pt>
                <c:pt idx="1410">
                  <c:v>4.34</c:v>
                </c:pt>
                <c:pt idx="1411">
                  <c:v>4.34</c:v>
                </c:pt>
                <c:pt idx="1412">
                  <c:v>4.37</c:v>
                </c:pt>
                <c:pt idx="1413">
                  <c:v>4.4000000000000004</c:v>
                </c:pt>
                <c:pt idx="1414">
                  <c:v>4.38</c:v>
                </c:pt>
                <c:pt idx="1415">
                  <c:v>4.3600000000000003</c:v>
                </c:pt>
                <c:pt idx="1416">
                  <c:v>4.32</c:v>
                </c:pt>
                <c:pt idx="1417">
                  <c:v>4.33</c:v>
                </c:pt>
                <c:pt idx="1418">
                  <c:v>4.33</c:v>
                </c:pt>
                <c:pt idx="1419">
                  <c:v>4.32</c:v>
                </c:pt>
                <c:pt idx="1420">
                  <c:v>4.26</c:v>
                </c:pt>
                <c:pt idx="1421">
                  <c:v>4.3099999999999996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BD6-624D-9F50-B55AAF5D6B42}"/>
            </c:ext>
          </c:extLst>
        </c:ser>
        <c:ser>
          <c:idx val="2"/>
          <c:order val="2"/>
          <c:tx>
            <c:strRef>
              <c:f>data!$I$1</c:f>
              <c:strCache>
                <c:ptCount val="1"/>
                <c:pt idx="0">
                  <c:v>JV03 to AtomiChron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data!$D$2:$D$1441</c:f>
              <c:numCache>
                <c:formatCode>General</c:formatCode>
                <c:ptCount val="1440"/>
                <c:pt idx="0">
                  <c:v>1.0208333333357587</c:v>
                </c:pt>
                <c:pt idx="1">
                  <c:v>1.0416666666642413</c:v>
                </c:pt>
                <c:pt idx="2">
                  <c:v>1.0625</c:v>
                </c:pt>
                <c:pt idx="3">
                  <c:v>1.0833333333357587</c:v>
                </c:pt>
                <c:pt idx="4">
                  <c:v>1.1041666666642413</c:v>
                </c:pt>
                <c:pt idx="5">
                  <c:v>1.125</c:v>
                </c:pt>
                <c:pt idx="6">
                  <c:v>1.1458333333357587</c:v>
                </c:pt>
                <c:pt idx="7">
                  <c:v>1.1666666666642413</c:v>
                </c:pt>
                <c:pt idx="8">
                  <c:v>1.1875</c:v>
                </c:pt>
                <c:pt idx="9">
                  <c:v>1.2083333333357587</c:v>
                </c:pt>
                <c:pt idx="10">
                  <c:v>1.2291666666642413</c:v>
                </c:pt>
                <c:pt idx="11">
                  <c:v>1.25</c:v>
                </c:pt>
                <c:pt idx="12">
                  <c:v>1.2708333333357587</c:v>
                </c:pt>
                <c:pt idx="13">
                  <c:v>1.2916666666642413</c:v>
                </c:pt>
                <c:pt idx="14">
                  <c:v>1.3125</c:v>
                </c:pt>
                <c:pt idx="15">
                  <c:v>1.3333333333357587</c:v>
                </c:pt>
                <c:pt idx="16">
                  <c:v>1.3541666666642413</c:v>
                </c:pt>
                <c:pt idx="17">
                  <c:v>1.375</c:v>
                </c:pt>
                <c:pt idx="18">
                  <c:v>1.3958333333357587</c:v>
                </c:pt>
                <c:pt idx="19">
                  <c:v>1.4166666666642413</c:v>
                </c:pt>
                <c:pt idx="20">
                  <c:v>1.4375</c:v>
                </c:pt>
                <c:pt idx="21">
                  <c:v>1.4583333333357587</c:v>
                </c:pt>
                <c:pt idx="22">
                  <c:v>1.4791666666642413</c:v>
                </c:pt>
                <c:pt idx="23">
                  <c:v>1.5</c:v>
                </c:pt>
                <c:pt idx="24">
                  <c:v>1.5208333333357587</c:v>
                </c:pt>
                <c:pt idx="25">
                  <c:v>1.5416666666642413</c:v>
                </c:pt>
                <c:pt idx="26">
                  <c:v>1.5625</c:v>
                </c:pt>
                <c:pt idx="27">
                  <c:v>1.5833333333357587</c:v>
                </c:pt>
                <c:pt idx="28">
                  <c:v>1.6041666666642413</c:v>
                </c:pt>
                <c:pt idx="29">
                  <c:v>1.625</c:v>
                </c:pt>
                <c:pt idx="30">
                  <c:v>1.6458333333357587</c:v>
                </c:pt>
                <c:pt idx="31">
                  <c:v>1.6666666666642413</c:v>
                </c:pt>
                <c:pt idx="32">
                  <c:v>1.6875</c:v>
                </c:pt>
                <c:pt idx="33">
                  <c:v>1.7083333333357587</c:v>
                </c:pt>
                <c:pt idx="34">
                  <c:v>1.7291666666642413</c:v>
                </c:pt>
                <c:pt idx="35">
                  <c:v>1.75</c:v>
                </c:pt>
                <c:pt idx="36">
                  <c:v>1.7708333333357587</c:v>
                </c:pt>
                <c:pt idx="37">
                  <c:v>1.7916666666642413</c:v>
                </c:pt>
                <c:pt idx="38">
                  <c:v>1.8125</c:v>
                </c:pt>
                <c:pt idx="39">
                  <c:v>1.8333333333357587</c:v>
                </c:pt>
                <c:pt idx="40">
                  <c:v>1.8541666666642413</c:v>
                </c:pt>
                <c:pt idx="41">
                  <c:v>1.875</c:v>
                </c:pt>
                <c:pt idx="42">
                  <c:v>1.8958333333357587</c:v>
                </c:pt>
                <c:pt idx="43">
                  <c:v>1.9166666666642413</c:v>
                </c:pt>
                <c:pt idx="44">
                  <c:v>1.9375</c:v>
                </c:pt>
                <c:pt idx="45">
                  <c:v>1.9583333333357587</c:v>
                </c:pt>
                <c:pt idx="46">
                  <c:v>1.9791666666642413</c:v>
                </c:pt>
                <c:pt idx="47">
                  <c:v>2</c:v>
                </c:pt>
                <c:pt idx="48">
                  <c:v>2.0208333333357587</c:v>
                </c:pt>
                <c:pt idx="49">
                  <c:v>2.0416666666642413</c:v>
                </c:pt>
                <c:pt idx="50">
                  <c:v>2.0625</c:v>
                </c:pt>
                <c:pt idx="51">
                  <c:v>2.0833333333357587</c:v>
                </c:pt>
                <c:pt idx="52">
                  <c:v>2.1041666666642413</c:v>
                </c:pt>
                <c:pt idx="53">
                  <c:v>2.125</c:v>
                </c:pt>
                <c:pt idx="54">
                  <c:v>2.1458333333357587</c:v>
                </c:pt>
                <c:pt idx="55">
                  <c:v>2.1666666666642413</c:v>
                </c:pt>
                <c:pt idx="56">
                  <c:v>2.1875</c:v>
                </c:pt>
                <c:pt idx="57">
                  <c:v>2.2083333333357587</c:v>
                </c:pt>
                <c:pt idx="58">
                  <c:v>2.2291666666642413</c:v>
                </c:pt>
                <c:pt idx="59">
                  <c:v>2.25</c:v>
                </c:pt>
                <c:pt idx="60">
                  <c:v>2.2708333333357587</c:v>
                </c:pt>
                <c:pt idx="61">
                  <c:v>2.2916666666642413</c:v>
                </c:pt>
                <c:pt idx="62">
                  <c:v>2.3125</c:v>
                </c:pt>
                <c:pt idx="63">
                  <c:v>2.3333333333357587</c:v>
                </c:pt>
                <c:pt idx="64">
                  <c:v>2.3541666666642413</c:v>
                </c:pt>
                <c:pt idx="65">
                  <c:v>2.375</c:v>
                </c:pt>
                <c:pt idx="66">
                  <c:v>2.3958333333357587</c:v>
                </c:pt>
                <c:pt idx="67">
                  <c:v>2.4166666666642413</c:v>
                </c:pt>
                <c:pt idx="68">
                  <c:v>2.4375</c:v>
                </c:pt>
                <c:pt idx="69">
                  <c:v>2.4583333333357587</c:v>
                </c:pt>
                <c:pt idx="70">
                  <c:v>2.4791666666642413</c:v>
                </c:pt>
                <c:pt idx="71">
                  <c:v>2.5</c:v>
                </c:pt>
                <c:pt idx="72">
                  <c:v>2.5208333333357587</c:v>
                </c:pt>
                <c:pt idx="73">
                  <c:v>2.5416666666642413</c:v>
                </c:pt>
                <c:pt idx="74">
                  <c:v>2.5625</c:v>
                </c:pt>
                <c:pt idx="75">
                  <c:v>2.5833333333357587</c:v>
                </c:pt>
                <c:pt idx="76">
                  <c:v>2.6041666666642413</c:v>
                </c:pt>
                <c:pt idx="77">
                  <c:v>2.625</c:v>
                </c:pt>
                <c:pt idx="78">
                  <c:v>2.6458333333357587</c:v>
                </c:pt>
                <c:pt idx="79">
                  <c:v>2.6666666666642413</c:v>
                </c:pt>
                <c:pt idx="80">
                  <c:v>2.6875</c:v>
                </c:pt>
                <c:pt idx="81">
                  <c:v>2.7083333333357587</c:v>
                </c:pt>
                <c:pt idx="82">
                  <c:v>2.7291666666642413</c:v>
                </c:pt>
                <c:pt idx="83">
                  <c:v>2.75</c:v>
                </c:pt>
                <c:pt idx="84">
                  <c:v>2.7708333333357587</c:v>
                </c:pt>
                <c:pt idx="85">
                  <c:v>2.7916666666642413</c:v>
                </c:pt>
                <c:pt idx="86">
                  <c:v>2.8125</c:v>
                </c:pt>
                <c:pt idx="87">
                  <c:v>2.8333333333357587</c:v>
                </c:pt>
                <c:pt idx="88">
                  <c:v>2.8541666666642413</c:v>
                </c:pt>
                <c:pt idx="89">
                  <c:v>2.875</c:v>
                </c:pt>
                <c:pt idx="90">
                  <c:v>2.8958333333357587</c:v>
                </c:pt>
                <c:pt idx="91">
                  <c:v>2.9166666666642413</c:v>
                </c:pt>
                <c:pt idx="92">
                  <c:v>2.9375</c:v>
                </c:pt>
                <c:pt idx="93">
                  <c:v>2.9583333333357587</c:v>
                </c:pt>
                <c:pt idx="94">
                  <c:v>2.9791666666642413</c:v>
                </c:pt>
                <c:pt idx="95">
                  <c:v>3</c:v>
                </c:pt>
                <c:pt idx="96">
                  <c:v>3.0208333333357587</c:v>
                </c:pt>
                <c:pt idx="97">
                  <c:v>3.0416666666642413</c:v>
                </c:pt>
                <c:pt idx="98">
                  <c:v>3.0625</c:v>
                </c:pt>
                <c:pt idx="99">
                  <c:v>3.0833333333357587</c:v>
                </c:pt>
                <c:pt idx="100">
                  <c:v>3.1041666666642413</c:v>
                </c:pt>
                <c:pt idx="101">
                  <c:v>3.125</c:v>
                </c:pt>
                <c:pt idx="102">
                  <c:v>3.1458333333357587</c:v>
                </c:pt>
                <c:pt idx="103">
                  <c:v>3.1666666666642413</c:v>
                </c:pt>
                <c:pt idx="104">
                  <c:v>3.1875</c:v>
                </c:pt>
                <c:pt idx="105">
                  <c:v>3.2083333333357587</c:v>
                </c:pt>
                <c:pt idx="106">
                  <c:v>3.2291666666642413</c:v>
                </c:pt>
                <c:pt idx="107">
                  <c:v>3.25</c:v>
                </c:pt>
                <c:pt idx="108">
                  <c:v>3.2708333333357587</c:v>
                </c:pt>
                <c:pt idx="109">
                  <c:v>3.2916666666642413</c:v>
                </c:pt>
                <c:pt idx="110">
                  <c:v>3.3125</c:v>
                </c:pt>
                <c:pt idx="111">
                  <c:v>3.3333333333357587</c:v>
                </c:pt>
                <c:pt idx="112">
                  <c:v>3.3541666666642413</c:v>
                </c:pt>
                <c:pt idx="113">
                  <c:v>3.375</c:v>
                </c:pt>
                <c:pt idx="114">
                  <c:v>3.3958333333357587</c:v>
                </c:pt>
                <c:pt idx="115">
                  <c:v>3.4166666666642413</c:v>
                </c:pt>
                <c:pt idx="116">
                  <c:v>3.4375</c:v>
                </c:pt>
                <c:pt idx="117">
                  <c:v>3.4583333333357587</c:v>
                </c:pt>
                <c:pt idx="118">
                  <c:v>3.4791666666642413</c:v>
                </c:pt>
                <c:pt idx="119">
                  <c:v>3.5</c:v>
                </c:pt>
                <c:pt idx="120">
                  <c:v>3.5208333333357587</c:v>
                </c:pt>
                <c:pt idx="121">
                  <c:v>3.5416666666642413</c:v>
                </c:pt>
                <c:pt idx="122">
                  <c:v>3.5625</c:v>
                </c:pt>
                <c:pt idx="123">
                  <c:v>3.5833333333357587</c:v>
                </c:pt>
                <c:pt idx="124">
                  <c:v>3.6041666666642413</c:v>
                </c:pt>
                <c:pt idx="125">
                  <c:v>3.625</c:v>
                </c:pt>
                <c:pt idx="126">
                  <c:v>3.6458333333357587</c:v>
                </c:pt>
                <c:pt idx="127">
                  <c:v>3.6666666666642413</c:v>
                </c:pt>
                <c:pt idx="128">
                  <c:v>3.6875</c:v>
                </c:pt>
                <c:pt idx="129">
                  <c:v>3.7083333333357587</c:v>
                </c:pt>
                <c:pt idx="130">
                  <c:v>3.7291666666642413</c:v>
                </c:pt>
                <c:pt idx="131">
                  <c:v>3.75</c:v>
                </c:pt>
                <c:pt idx="132">
                  <c:v>3.7708333333357587</c:v>
                </c:pt>
                <c:pt idx="133">
                  <c:v>3.7916666666642413</c:v>
                </c:pt>
                <c:pt idx="134">
                  <c:v>3.8125</c:v>
                </c:pt>
                <c:pt idx="135">
                  <c:v>3.8333333333357587</c:v>
                </c:pt>
                <c:pt idx="136">
                  <c:v>3.8541666666642413</c:v>
                </c:pt>
                <c:pt idx="137">
                  <c:v>3.875</c:v>
                </c:pt>
                <c:pt idx="138">
                  <c:v>3.8958333333357587</c:v>
                </c:pt>
                <c:pt idx="139">
                  <c:v>3.9166666666642413</c:v>
                </c:pt>
                <c:pt idx="140">
                  <c:v>3.9375</c:v>
                </c:pt>
                <c:pt idx="141">
                  <c:v>3.9583333333357587</c:v>
                </c:pt>
                <c:pt idx="142">
                  <c:v>3.9791666666642413</c:v>
                </c:pt>
                <c:pt idx="143">
                  <c:v>4</c:v>
                </c:pt>
                <c:pt idx="144">
                  <c:v>4.0208333333357587</c:v>
                </c:pt>
                <c:pt idx="145">
                  <c:v>4.0416666666642413</c:v>
                </c:pt>
                <c:pt idx="146">
                  <c:v>4.0625</c:v>
                </c:pt>
                <c:pt idx="147">
                  <c:v>4.0833333333357587</c:v>
                </c:pt>
                <c:pt idx="148">
                  <c:v>4.1041666666642413</c:v>
                </c:pt>
                <c:pt idx="149">
                  <c:v>4.125</c:v>
                </c:pt>
                <c:pt idx="150">
                  <c:v>4.1458333333357587</c:v>
                </c:pt>
                <c:pt idx="151">
                  <c:v>4.1666666666642413</c:v>
                </c:pt>
                <c:pt idx="152">
                  <c:v>4.1875</c:v>
                </c:pt>
                <c:pt idx="153">
                  <c:v>4.2083333333357587</c:v>
                </c:pt>
                <c:pt idx="154">
                  <c:v>4.2291666666642413</c:v>
                </c:pt>
                <c:pt idx="155">
                  <c:v>4.25</c:v>
                </c:pt>
                <c:pt idx="156">
                  <c:v>4.2708333333357587</c:v>
                </c:pt>
                <c:pt idx="157">
                  <c:v>4.2916666666642413</c:v>
                </c:pt>
                <c:pt idx="158">
                  <c:v>4.3125</c:v>
                </c:pt>
                <c:pt idx="159">
                  <c:v>4.3333333333357587</c:v>
                </c:pt>
                <c:pt idx="160">
                  <c:v>4.3541666666642413</c:v>
                </c:pt>
                <c:pt idx="161">
                  <c:v>4.375</c:v>
                </c:pt>
                <c:pt idx="162">
                  <c:v>4.3958333333357587</c:v>
                </c:pt>
                <c:pt idx="163">
                  <c:v>4.4166666666642413</c:v>
                </c:pt>
                <c:pt idx="164">
                  <c:v>4.4375</c:v>
                </c:pt>
                <c:pt idx="165">
                  <c:v>4.4583333333357587</c:v>
                </c:pt>
                <c:pt idx="166">
                  <c:v>4.4791666666642413</c:v>
                </c:pt>
                <c:pt idx="167">
                  <c:v>4.5</c:v>
                </c:pt>
                <c:pt idx="168">
                  <c:v>4.5208333333357587</c:v>
                </c:pt>
                <c:pt idx="169">
                  <c:v>4.5416666666642413</c:v>
                </c:pt>
                <c:pt idx="170">
                  <c:v>4.5625</c:v>
                </c:pt>
                <c:pt idx="171">
                  <c:v>4.5833333333357587</c:v>
                </c:pt>
                <c:pt idx="172">
                  <c:v>4.6041666666642413</c:v>
                </c:pt>
                <c:pt idx="173">
                  <c:v>4.625</c:v>
                </c:pt>
                <c:pt idx="174">
                  <c:v>4.6458333333357587</c:v>
                </c:pt>
                <c:pt idx="175">
                  <c:v>4.6666666666642413</c:v>
                </c:pt>
                <c:pt idx="176">
                  <c:v>4.6875</c:v>
                </c:pt>
                <c:pt idx="177">
                  <c:v>4.7083333333357587</c:v>
                </c:pt>
                <c:pt idx="178">
                  <c:v>4.7291666666642413</c:v>
                </c:pt>
                <c:pt idx="179">
                  <c:v>4.75</c:v>
                </c:pt>
                <c:pt idx="180">
                  <c:v>4.7708333333357587</c:v>
                </c:pt>
                <c:pt idx="181">
                  <c:v>4.7916666666642413</c:v>
                </c:pt>
                <c:pt idx="182">
                  <c:v>4.8125</c:v>
                </c:pt>
                <c:pt idx="183">
                  <c:v>4.8333333333357587</c:v>
                </c:pt>
                <c:pt idx="184">
                  <c:v>4.8541666666642413</c:v>
                </c:pt>
                <c:pt idx="185">
                  <c:v>4.875</c:v>
                </c:pt>
                <c:pt idx="186">
                  <c:v>4.8958333333357587</c:v>
                </c:pt>
                <c:pt idx="187">
                  <c:v>4.9166666666642413</c:v>
                </c:pt>
                <c:pt idx="188">
                  <c:v>4.9375</c:v>
                </c:pt>
                <c:pt idx="189">
                  <c:v>4.9583333333357587</c:v>
                </c:pt>
                <c:pt idx="190">
                  <c:v>4.9791666666642413</c:v>
                </c:pt>
                <c:pt idx="191">
                  <c:v>5</c:v>
                </c:pt>
                <c:pt idx="192">
                  <c:v>5.0208333333357587</c:v>
                </c:pt>
                <c:pt idx="193">
                  <c:v>5.0416666666642413</c:v>
                </c:pt>
                <c:pt idx="194">
                  <c:v>5.0625</c:v>
                </c:pt>
                <c:pt idx="195">
                  <c:v>5.0833333333357587</c:v>
                </c:pt>
                <c:pt idx="196">
                  <c:v>5.1041666666642413</c:v>
                </c:pt>
                <c:pt idx="197">
                  <c:v>5.125</c:v>
                </c:pt>
                <c:pt idx="198">
                  <c:v>5.1458333333357587</c:v>
                </c:pt>
                <c:pt idx="199">
                  <c:v>5.1666666666642413</c:v>
                </c:pt>
                <c:pt idx="200">
                  <c:v>5.1875</c:v>
                </c:pt>
                <c:pt idx="201">
                  <c:v>5.2083333333357587</c:v>
                </c:pt>
                <c:pt idx="202">
                  <c:v>5.2291666666642413</c:v>
                </c:pt>
                <c:pt idx="203">
                  <c:v>5.25</c:v>
                </c:pt>
                <c:pt idx="204">
                  <c:v>5.2708333333357587</c:v>
                </c:pt>
                <c:pt idx="205">
                  <c:v>5.2916666666642413</c:v>
                </c:pt>
                <c:pt idx="206">
                  <c:v>5.3125</c:v>
                </c:pt>
                <c:pt idx="207">
                  <c:v>5.3333333333357587</c:v>
                </c:pt>
                <c:pt idx="208">
                  <c:v>5.3541666666642413</c:v>
                </c:pt>
                <c:pt idx="209">
                  <c:v>5.375</c:v>
                </c:pt>
                <c:pt idx="210">
                  <c:v>5.3958333333357587</c:v>
                </c:pt>
                <c:pt idx="211">
                  <c:v>5.4166666666642413</c:v>
                </c:pt>
                <c:pt idx="212">
                  <c:v>5.4375</c:v>
                </c:pt>
                <c:pt idx="213">
                  <c:v>5.4583333333357587</c:v>
                </c:pt>
                <c:pt idx="214">
                  <c:v>5.4791666666642413</c:v>
                </c:pt>
                <c:pt idx="215">
                  <c:v>5.5</c:v>
                </c:pt>
                <c:pt idx="216">
                  <c:v>5.5208333333357587</c:v>
                </c:pt>
                <c:pt idx="217">
                  <c:v>5.5416666666642413</c:v>
                </c:pt>
                <c:pt idx="218">
                  <c:v>5.5625</c:v>
                </c:pt>
                <c:pt idx="219">
                  <c:v>5.5833333333357587</c:v>
                </c:pt>
                <c:pt idx="220">
                  <c:v>5.6041666666642413</c:v>
                </c:pt>
                <c:pt idx="221">
                  <c:v>5.625</c:v>
                </c:pt>
                <c:pt idx="222">
                  <c:v>5.6458333333357587</c:v>
                </c:pt>
                <c:pt idx="223">
                  <c:v>5.6666666666642413</c:v>
                </c:pt>
                <c:pt idx="224">
                  <c:v>5.6875</c:v>
                </c:pt>
                <c:pt idx="225">
                  <c:v>5.7083333333357587</c:v>
                </c:pt>
                <c:pt idx="226">
                  <c:v>5.7291666666642413</c:v>
                </c:pt>
                <c:pt idx="227">
                  <c:v>5.75</c:v>
                </c:pt>
                <c:pt idx="228">
                  <c:v>5.7708333333357587</c:v>
                </c:pt>
                <c:pt idx="229">
                  <c:v>5.7916666666642413</c:v>
                </c:pt>
                <c:pt idx="230">
                  <c:v>5.8125</c:v>
                </c:pt>
                <c:pt idx="231">
                  <c:v>5.8333333333357587</c:v>
                </c:pt>
                <c:pt idx="232">
                  <c:v>5.8541666666642413</c:v>
                </c:pt>
                <c:pt idx="233">
                  <c:v>5.875</c:v>
                </c:pt>
                <c:pt idx="234">
                  <c:v>5.8958333333357587</c:v>
                </c:pt>
                <c:pt idx="235">
                  <c:v>5.9166666666642413</c:v>
                </c:pt>
                <c:pt idx="236">
                  <c:v>5.9375</c:v>
                </c:pt>
                <c:pt idx="237">
                  <c:v>5.9583333333357587</c:v>
                </c:pt>
                <c:pt idx="238">
                  <c:v>5.9791666666642413</c:v>
                </c:pt>
                <c:pt idx="239">
                  <c:v>6</c:v>
                </c:pt>
                <c:pt idx="240">
                  <c:v>6.0208333333357587</c:v>
                </c:pt>
                <c:pt idx="241">
                  <c:v>6.0416666666642413</c:v>
                </c:pt>
                <c:pt idx="242">
                  <c:v>6.0625</c:v>
                </c:pt>
                <c:pt idx="243">
                  <c:v>6.0833333333357587</c:v>
                </c:pt>
                <c:pt idx="244">
                  <c:v>6.1041666666642413</c:v>
                </c:pt>
                <c:pt idx="245">
                  <c:v>6.125</c:v>
                </c:pt>
                <c:pt idx="246">
                  <c:v>6.1458333333357587</c:v>
                </c:pt>
                <c:pt idx="247">
                  <c:v>6.1666666666642413</c:v>
                </c:pt>
                <c:pt idx="248">
                  <c:v>6.1875</c:v>
                </c:pt>
                <c:pt idx="249">
                  <c:v>6.2083333333357587</c:v>
                </c:pt>
                <c:pt idx="250">
                  <c:v>6.2291666666642413</c:v>
                </c:pt>
                <c:pt idx="251">
                  <c:v>6.25</c:v>
                </c:pt>
                <c:pt idx="252">
                  <c:v>6.2708333333357587</c:v>
                </c:pt>
                <c:pt idx="253">
                  <c:v>6.2916666666642413</c:v>
                </c:pt>
                <c:pt idx="254">
                  <c:v>6.3125</c:v>
                </c:pt>
                <c:pt idx="255">
                  <c:v>6.3333333333357587</c:v>
                </c:pt>
                <c:pt idx="256">
                  <c:v>6.3541666666642413</c:v>
                </c:pt>
                <c:pt idx="257">
                  <c:v>6.375</c:v>
                </c:pt>
                <c:pt idx="258">
                  <c:v>6.3958333333357587</c:v>
                </c:pt>
                <c:pt idx="259">
                  <c:v>6.4166666666642413</c:v>
                </c:pt>
                <c:pt idx="260">
                  <c:v>6.4375</c:v>
                </c:pt>
                <c:pt idx="261">
                  <c:v>6.4583333333357587</c:v>
                </c:pt>
                <c:pt idx="262">
                  <c:v>6.4791666666642413</c:v>
                </c:pt>
                <c:pt idx="263">
                  <c:v>6.5</c:v>
                </c:pt>
                <c:pt idx="264">
                  <c:v>6.5208333333357587</c:v>
                </c:pt>
                <c:pt idx="265">
                  <c:v>6.5416666666642413</c:v>
                </c:pt>
                <c:pt idx="266">
                  <c:v>6.5625</c:v>
                </c:pt>
                <c:pt idx="267">
                  <c:v>6.5833333333357587</c:v>
                </c:pt>
                <c:pt idx="268">
                  <c:v>6.6041666666642413</c:v>
                </c:pt>
                <c:pt idx="269">
                  <c:v>6.625</c:v>
                </c:pt>
                <c:pt idx="270">
                  <c:v>6.6458333333357587</c:v>
                </c:pt>
                <c:pt idx="271">
                  <c:v>6.6666666666642413</c:v>
                </c:pt>
                <c:pt idx="272">
                  <c:v>6.6875</c:v>
                </c:pt>
                <c:pt idx="273">
                  <c:v>6.7083333333357587</c:v>
                </c:pt>
                <c:pt idx="274">
                  <c:v>6.7291666666642413</c:v>
                </c:pt>
                <c:pt idx="275">
                  <c:v>6.75</c:v>
                </c:pt>
                <c:pt idx="276">
                  <c:v>6.7708333333357587</c:v>
                </c:pt>
                <c:pt idx="277">
                  <c:v>6.7916666666642413</c:v>
                </c:pt>
                <c:pt idx="278">
                  <c:v>6.8125</c:v>
                </c:pt>
                <c:pt idx="279">
                  <c:v>6.8333333333357587</c:v>
                </c:pt>
                <c:pt idx="280">
                  <c:v>6.8541666666642413</c:v>
                </c:pt>
                <c:pt idx="281">
                  <c:v>6.875</c:v>
                </c:pt>
                <c:pt idx="282">
                  <c:v>6.8958333333357587</c:v>
                </c:pt>
                <c:pt idx="283">
                  <c:v>6.9166666666642413</c:v>
                </c:pt>
                <c:pt idx="284">
                  <c:v>6.9375</c:v>
                </c:pt>
                <c:pt idx="285">
                  <c:v>6.9583333333357587</c:v>
                </c:pt>
                <c:pt idx="286">
                  <c:v>6.9791666666642413</c:v>
                </c:pt>
                <c:pt idx="287">
                  <c:v>7</c:v>
                </c:pt>
                <c:pt idx="288">
                  <c:v>7.0208333333357587</c:v>
                </c:pt>
                <c:pt idx="289">
                  <c:v>7.0416666666642413</c:v>
                </c:pt>
                <c:pt idx="290">
                  <c:v>7.0625</c:v>
                </c:pt>
                <c:pt idx="291">
                  <c:v>7.0833333333357587</c:v>
                </c:pt>
                <c:pt idx="292">
                  <c:v>7.1041666666642413</c:v>
                </c:pt>
                <c:pt idx="293">
                  <c:v>7.125</c:v>
                </c:pt>
                <c:pt idx="294">
                  <c:v>7.1458333333357587</c:v>
                </c:pt>
                <c:pt idx="295">
                  <c:v>7.1666666666642413</c:v>
                </c:pt>
                <c:pt idx="296">
                  <c:v>7.1875</c:v>
                </c:pt>
                <c:pt idx="297">
                  <c:v>7.2083333333357587</c:v>
                </c:pt>
                <c:pt idx="298">
                  <c:v>7.2291666666642413</c:v>
                </c:pt>
                <c:pt idx="299">
                  <c:v>7.25</c:v>
                </c:pt>
                <c:pt idx="300">
                  <c:v>7.2708333333357587</c:v>
                </c:pt>
                <c:pt idx="301">
                  <c:v>7.2916666666642413</c:v>
                </c:pt>
                <c:pt idx="302">
                  <c:v>7.3125</c:v>
                </c:pt>
                <c:pt idx="303">
                  <c:v>7.3333333333357587</c:v>
                </c:pt>
                <c:pt idx="304">
                  <c:v>7.3541666666642413</c:v>
                </c:pt>
                <c:pt idx="305">
                  <c:v>7.375</c:v>
                </c:pt>
                <c:pt idx="306">
                  <c:v>7.3958333333357587</c:v>
                </c:pt>
                <c:pt idx="307">
                  <c:v>7.4166666666642413</c:v>
                </c:pt>
                <c:pt idx="308">
                  <c:v>7.4375</c:v>
                </c:pt>
                <c:pt idx="309">
                  <c:v>7.4583333333357587</c:v>
                </c:pt>
                <c:pt idx="310">
                  <c:v>7.4791666666642413</c:v>
                </c:pt>
                <c:pt idx="311">
                  <c:v>7.5</c:v>
                </c:pt>
                <c:pt idx="312">
                  <c:v>7.5208333333357587</c:v>
                </c:pt>
                <c:pt idx="313">
                  <c:v>7.5416666666642413</c:v>
                </c:pt>
                <c:pt idx="314">
                  <c:v>7.5625</c:v>
                </c:pt>
                <c:pt idx="315">
                  <c:v>7.5833333333357587</c:v>
                </c:pt>
                <c:pt idx="316">
                  <c:v>7.6041666666642413</c:v>
                </c:pt>
                <c:pt idx="317">
                  <c:v>7.625</c:v>
                </c:pt>
                <c:pt idx="318">
                  <c:v>7.6458333333357587</c:v>
                </c:pt>
                <c:pt idx="319">
                  <c:v>7.6666666666642413</c:v>
                </c:pt>
                <c:pt idx="320">
                  <c:v>7.6875</c:v>
                </c:pt>
                <c:pt idx="321">
                  <c:v>7.7083333333357587</c:v>
                </c:pt>
                <c:pt idx="322">
                  <c:v>7.7291666666642413</c:v>
                </c:pt>
                <c:pt idx="323">
                  <c:v>7.75</c:v>
                </c:pt>
                <c:pt idx="324">
                  <c:v>7.7708333333357587</c:v>
                </c:pt>
                <c:pt idx="325">
                  <c:v>7.7916666666642413</c:v>
                </c:pt>
                <c:pt idx="326">
                  <c:v>7.8125</c:v>
                </c:pt>
                <c:pt idx="327">
                  <c:v>7.8333333333357587</c:v>
                </c:pt>
                <c:pt idx="328">
                  <c:v>7.8541666666642413</c:v>
                </c:pt>
                <c:pt idx="329">
                  <c:v>7.875</c:v>
                </c:pt>
                <c:pt idx="330">
                  <c:v>7.8958333333357587</c:v>
                </c:pt>
                <c:pt idx="331">
                  <c:v>7.9166666666642413</c:v>
                </c:pt>
                <c:pt idx="332">
                  <c:v>7.9375</c:v>
                </c:pt>
                <c:pt idx="333">
                  <c:v>7.9583333333357587</c:v>
                </c:pt>
                <c:pt idx="334">
                  <c:v>7.9791666666642413</c:v>
                </c:pt>
                <c:pt idx="335">
                  <c:v>8</c:v>
                </c:pt>
                <c:pt idx="336">
                  <c:v>8.0208333333357587</c:v>
                </c:pt>
                <c:pt idx="337">
                  <c:v>8.0416666666642413</c:v>
                </c:pt>
                <c:pt idx="338">
                  <c:v>8.0625</c:v>
                </c:pt>
                <c:pt idx="339">
                  <c:v>8.0833333333357587</c:v>
                </c:pt>
                <c:pt idx="340">
                  <c:v>8.1041666666642413</c:v>
                </c:pt>
                <c:pt idx="341">
                  <c:v>8.125</c:v>
                </c:pt>
                <c:pt idx="342">
                  <c:v>8.1458333333357587</c:v>
                </c:pt>
                <c:pt idx="343">
                  <c:v>8.1666666666642413</c:v>
                </c:pt>
                <c:pt idx="344">
                  <c:v>8.1875</c:v>
                </c:pt>
                <c:pt idx="345">
                  <c:v>8.2083333333357587</c:v>
                </c:pt>
                <c:pt idx="346">
                  <c:v>8.2291666666642413</c:v>
                </c:pt>
                <c:pt idx="347">
                  <c:v>8.25</c:v>
                </c:pt>
                <c:pt idx="348">
                  <c:v>8.2708333333357587</c:v>
                </c:pt>
                <c:pt idx="349">
                  <c:v>8.2916666666642413</c:v>
                </c:pt>
                <c:pt idx="350">
                  <c:v>8.3125</c:v>
                </c:pt>
                <c:pt idx="351">
                  <c:v>8.3333333333357587</c:v>
                </c:pt>
                <c:pt idx="352">
                  <c:v>8.3541666666642413</c:v>
                </c:pt>
                <c:pt idx="353">
                  <c:v>8.375</c:v>
                </c:pt>
                <c:pt idx="354">
                  <c:v>8.3958333333357587</c:v>
                </c:pt>
                <c:pt idx="355">
                  <c:v>8.4166666666642413</c:v>
                </c:pt>
                <c:pt idx="356">
                  <c:v>8.4375</c:v>
                </c:pt>
                <c:pt idx="357">
                  <c:v>8.4583333333357587</c:v>
                </c:pt>
                <c:pt idx="358">
                  <c:v>8.4791666666642413</c:v>
                </c:pt>
                <c:pt idx="359">
                  <c:v>8.5</c:v>
                </c:pt>
                <c:pt idx="360">
                  <c:v>8.5208333333357587</c:v>
                </c:pt>
                <c:pt idx="361">
                  <c:v>8.5416666666642413</c:v>
                </c:pt>
                <c:pt idx="362">
                  <c:v>8.5625</c:v>
                </c:pt>
                <c:pt idx="363">
                  <c:v>8.5833333333357587</c:v>
                </c:pt>
                <c:pt idx="364">
                  <c:v>8.6041666666642413</c:v>
                </c:pt>
                <c:pt idx="365">
                  <c:v>8.625</c:v>
                </c:pt>
                <c:pt idx="366">
                  <c:v>8.6458333333357587</c:v>
                </c:pt>
                <c:pt idx="367">
                  <c:v>8.6666666666642413</c:v>
                </c:pt>
                <c:pt idx="368">
                  <c:v>8.6875</c:v>
                </c:pt>
                <c:pt idx="369">
                  <c:v>8.7083333333357587</c:v>
                </c:pt>
                <c:pt idx="370">
                  <c:v>8.7291666666642413</c:v>
                </c:pt>
                <c:pt idx="371">
                  <c:v>8.75</c:v>
                </c:pt>
                <c:pt idx="372">
                  <c:v>8.7708333333357587</c:v>
                </c:pt>
                <c:pt idx="373">
                  <c:v>8.7916666666642413</c:v>
                </c:pt>
                <c:pt idx="374">
                  <c:v>8.8125</c:v>
                </c:pt>
                <c:pt idx="375">
                  <c:v>8.8333333333357587</c:v>
                </c:pt>
                <c:pt idx="376">
                  <c:v>8.8541666666642413</c:v>
                </c:pt>
                <c:pt idx="377">
                  <c:v>8.875</c:v>
                </c:pt>
                <c:pt idx="378">
                  <c:v>8.8958333333357587</c:v>
                </c:pt>
                <c:pt idx="379">
                  <c:v>8.9166666666642413</c:v>
                </c:pt>
                <c:pt idx="380">
                  <c:v>8.9375</c:v>
                </c:pt>
                <c:pt idx="381">
                  <c:v>8.9583333333357587</c:v>
                </c:pt>
                <c:pt idx="382">
                  <c:v>8.9791666666642413</c:v>
                </c:pt>
                <c:pt idx="383">
                  <c:v>9</c:v>
                </c:pt>
                <c:pt idx="384">
                  <c:v>9.0208333333357587</c:v>
                </c:pt>
                <c:pt idx="385">
                  <c:v>9.0416666666642413</c:v>
                </c:pt>
                <c:pt idx="386">
                  <c:v>9.0625</c:v>
                </c:pt>
                <c:pt idx="387">
                  <c:v>9.0833333333357587</c:v>
                </c:pt>
                <c:pt idx="388">
                  <c:v>9.1041666666642413</c:v>
                </c:pt>
                <c:pt idx="389">
                  <c:v>9.125</c:v>
                </c:pt>
                <c:pt idx="390">
                  <c:v>9.1458333333357587</c:v>
                </c:pt>
                <c:pt idx="391">
                  <c:v>9.1666666666642413</c:v>
                </c:pt>
                <c:pt idx="392">
                  <c:v>9.1875</c:v>
                </c:pt>
                <c:pt idx="393">
                  <c:v>9.2083333333357587</c:v>
                </c:pt>
                <c:pt idx="394">
                  <c:v>9.2291666666642413</c:v>
                </c:pt>
                <c:pt idx="395">
                  <c:v>9.25</c:v>
                </c:pt>
                <c:pt idx="396">
                  <c:v>9.2708333333357587</c:v>
                </c:pt>
                <c:pt idx="397">
                  <c:v>9.2916666666642413</c:v>
                </c:pt>
                <c:pt idx="398">
                  <c:v>9.3125</c:v>
                </c:pt>
                <c:pt idx="399">
                  <c:v>9.3333333333357587</c:v>
                </c:pt>
                <c:pt idx="400">
                  <c:v>9.3541666666642413</c:v>
                </c:pt>
                <c:pt idx="401">
                  <c:v>9.375</c:v>
                </c:pt>
                <c:pt idx="402">
                  <c:v>9.3958333333357587</c:v>
                </c:pt>
                <c:pt idx="403">
                  <c:v>9.4166666666642413</c:v>
                </c:pt>
                <c:pt idx="404">
                  <c:v>9.4375</c:v>
                </c:pt>
                <c:pt idx="405">
                  <c:v>9.4583333333357587</c:v>
                </c:pt>
                <c:pt idx="406">
                  <c:v>9.4791666666642413</c:v>
                </c:pt>
                <c:pt idx="407">
                  <c:v>9.5</c:v>
                </c:pt>
                <c:pt idx="408">
                  <c:v>9.5208333333357587</c:v>
                </c:pt>
                <c:pt idx="409">
                  <c:v>9.5416666666642413</c:v>
                </c:pt>
                <c:pt idx="410">
                  <c:v>9.5625</c:v>
                </c:pt>
                <c:pt idx="411">
                  <c:v>9.5833333333357587</c:v>
                </c:pt>
                <c:pt idx="412">
                  <c:v>9.6041666666642413</c:v>
                </c:pt>
                <c:pt idx="413">
                  <c:v>9.625</c:v>
                </c:pt>
                <c:pt idx="414">
                  <c:v>9.6458333333357587</c:v>
                </c:pt>
                <c:pt idx="415">
                  <c:v>9.6666666666642413</c:v>
                </c:pt>
                <c:pt idx="416">
                  <c:v>9.6875</c:v>
                </c:pt>
                <c:pt idx="417">
                  <c:v>9.7083333333357587</c:v>
                </c:pt>
                <c:pt idx="418">
                  <c:v>9.7291666666642413</c:v>
                </c:pt>
                <c:pt idx="419">
                  <c:v>9.75</c:v>
                </c:pt>
                <c:pt idx="420">
                  <c:v>9.7708333333357587</c:v>
                </c:pt>
                <c:pt idx="421">
                  <c:v>9.7916666666642413</c:v>
                </c:pt>
                <c:pt idx="422">
                  <c:v>9.8125</c:v>
                </c:pt>
                <c:pt idx="423">
                  <c:v>9.8333333333357587</c:v>
                </c:pt>
                <c:pt idx="424">
                  <c:v>9.8541666666642413</c:v>
                </c:pt>
                <c:pt idx="425">
                  <c:v>9.875</c:v>
                </c:pt>
                <c:pt idx="426">
                  <c:v>9.8958333333357587</c:v>
                </c:pt>
                <c:pt idx="427">
                  <c:v>9.9166666666642413</c:v>
                </c:pt>
                <c:pt idx="428">
                  <c:v>9.9375</c:v>
                </c:pt>
                <c:pt idx="429">
                  <c:v>9.9583333333357587</c:v>
                </c:pt>
                <c:pt idx="430">
                  <c:v>9.9791666666642413</c:v>
                </c:pt>
                <c:pt idx="431">
                  <c:v>10</c:v>
                </c:pt>
                <c:pt idx="432">
                  <c:v>10.020833333335759</c:v>
                </c:pt>
                <c:pt idx="433">
                  <c:v>10.041666666664241</c:v>
                </c:pt>
                <c:pt idx="434">
                  <c:v>10.0625</c:v>
                </c:pt>
                <c:pt idx="435">
                  <c:v>10.083333333335759</c:v>
                </c:pt>
                <c:pt idx="436">
                  <c:v>10.104166666664241</c:v>
                </c:pt>
                <c:pt idx="437">
                  <c:v>10.125</c:v>
                </c:pt>
                <c:pt idx="438">
                  <c:v>10.145833333335759</c:v>
                </c:pt>
                <c:pt idx="439">
                  <c:v>10.166666666664241</c:v>
                </c:pt>
                <c:pt idx="440">
                  <c:v>10.1875</c:v>
                </c:pt>
                <c:pt idx="441">
                  <c:v>10.208333333335759</c:v>
                </c:pt>
                <c:pt idx="442">
                  <c:v>10.229166666664241</c:v>
                </c:pt>
                <c:pt idx="443">
                  <c:v>10.25</c:v>
                </c:pt>
                <c:pt idx="444">
                  <c:v>10.270833333335759</c:v>
                </c:pt>
                <c:pt idx="445">
                  <c:v>10.291666666664241</c:v>
                </c:pt>
                <c:pt idx="446">
                  <c:v>10.3125</c:v>
                </c:pt>
                <c:pt idx="447">
                  <c:v>10.333333333335759</c:v>
                </c:pt>
                <c:pt idx="448">
                  <c:v>10.354166666664241</c:v>
                </c:pt>
                <c:pt idx="449">
                  <c:v>10.375</c:v>
                </c:pt>
                <c:pt idx="450">
                  <c:v>10.395833333335759</c:v>
                </c:pt>
                <c:pt idx="451">
                  <c:v>10.416666666664241</c:v>
                </c:pt>
                <c:pt idx="452">
                  <c:v>10.4375</c:v>
                </c:pt>
                <c:pt idx="453">
                  <c:v>10.458333333335759</c:v>
                </c:pt>
                <c:pt idx="454">
                  <c:v>10.479166666664241</c:v>
                </c:pt>
                <c:pt idx="455">
                  <c:v>10.5</c:v>
                </c:pt>
                <c:pt idx="456">
                  <c:v>10.520833333335759</c:v>
                </c:pt>
                <c:pt idx="457">
                  <c:v>10.541666666664241</c:v>
                </c:pt>
                <c:pt idx="458">
                  <c:v>10.5625</c:v>
                </c:pt>
                <c:pt idx="459">
                  <c:v>10.583333333335759</c:v>
                </c:pt>
                <c:pt idx="460">
                  <c:v>10.604166666664241</c:v>
                </c:pt>
                <c:pt idx="461">
                  <c:v>10.625</c:v>
                </c:pt>
                <c:pt idx="462">
                  <c:v>10.645833333335759</c:v>
                </c:pt>
                <c:pt idx="463">
                  <c:v>10.666666666664241</c:v>
                </c:pt>
                <c:pt idx="464">
                  <c:v>10.6875</c:v>
                </c:pt>
                <c:pt idx="465">
                  <c:v>10.708333333335759</c:v>
                </c:pt>
                <c:pt idx="466">
                  <c:v>10.729166666664241</c:v>
                </c:pt>
                <c:pt idx="467">
                  <c:v>10.75</c:v>
                </c:pt>
                <c:pt idx="468">
                  <c:v>10.770833333335759</c:v>
                </c:pt>
                <c:pt idx="469">
                  <c:v>10.791666666664241</c:v>
                </c:pt>
                <c:pt idx="470">
                  <c:v>10.8125</c:v>
                </c:pt>
                <c:pt idx="471">
                  <c:v>10.833333333335759</c:v>
                </c:pt>
                <c:pt idx="472">
                  <c:v>10.854166666664241</c:v>
                </c:pt>
                <c:pt idx="473">
                  <c:v>10.875</c:v>
                </c:pt>
                <c:pt idx="474">
                  <c:v>10.895833333335759</c:v>
                </c:pt>
                <c:pt idx="475">
                  <c:v>10.916666666664241</c:v>
                </c:pt>
                <c:pt idx="476">
                  <c:v>10.9375</c:v>
                </c:pt>
                <c:pt idx="477">
                  <c:v>10.958333333335759</c:v>
                </c:pt>
                <c:pt idx="478">
                  <c:v>10.979166666664241</c:v>
                </c:pt>
                <c:pt idx="479">
                  <c:v>11</c:v>
                </c:pt>
                <c:pt idx="480">
                  <c:v>11.020833333335759</c:v>
                </c:pt>
                <c:pt idx="481">
                  <c:v>11.041666666664241</c:v>
                </c:pt>
                <c:pt idx="482">
                  <c:v>11.0625</c:v>
                </c:pt>
                <c:pt idx="483">
                  <c:v>11.083333333335759</c:v>
                </c:pt>
                <c:pt idx="484">
                  <c:v>11.104166666664241</c:v>
                </c:pt>
                <c:pt idx="485">
                  <c:v>11.125</c:v>
                </c:pt>
                <c:pt idx="486">
                  <c:v>11.145833333335759</c:v>
                </c:pt>
                <c:pt idx="487">
                  <c:v>11.166666666664241</c:v>
                </c:pt>
                <c:pt idx="488">
                  <c:v>11.1875</c:v>
                </c:pt>
                <c:pt idx="489">
                  <c:v>11.208333333335759</c:v>
                </c:pt>
                <c:pt idx="490">
                  <c:v>11.229166666664241</c:v>
                </c:pt>
                <c:pt idx="491">
                  <c:v>11.25</c:v>
                </c:pt>
                <c:pt idx="492">
                  <c:v>11.270833333335759</c:v>
                </c:pt>
                <c:pt idx="493">
                  <c:v>11.291666666664241</c:v>
                </c:pt>
                <c:pt idx="494">
                  <c:v>11.3125</c:v>
                </c:pt>
                <c:pt idx="495">
                  <c:v>11.333333333335759</c:v>
                </c:pt>
                <c:pt idx="496">
                  <c:v>11.354166666664241</c:v>
                </c:pt>
                <c:pt idx="497">
                  <c:v>11.375</c:v>
                </c:pt>
                <c:pt idx="498">
                  <c:v>11.395833333335759</c:v>
                </c:pt>
                <c:pt idx="499">
                  <c:v>11.416666666664241</c:v>
                </c:pt>
                <c:pt idx="500">
                  <c:v>11.4375</c:v>
                </c:pt>
                <c:pt idx="501">
                  <c:v>11.458333333335759</c:v>
                </c:pt>
                <c:pt idx="502">
                  <c:v>11.479166666664241</c:v>
                </c:pt>
                <c:pt idx="503">
                  <c:v>11.5</c:v>
                </c:pt>
                <c:pt idx="504">
                  <c:v>11.520833333335759</c:v>
                </c:pt>
                <c:pt idx="505">
                  <c:v>11.541666666664241</c:v>
                </c:pt>
                <c:pt idx="506">
                  <c:v>11.5625</c:v>
                </c:pt>
                <c:pt idx="507">
                  <c:v>11.583333333335759</c:v>
                </c:pt>
                <c:pt idx="508">
                  <c:v>11.604166666664241</c:v>
                </c:pt>
                <c:pt idx="509">
                  <c:v>11.625</c:v>
                </c:pt>
                <c:pt idx="510">
                  <c:v>11.645833333335759</c:v>
                </c:pt>
                <c:pt idx="511">
                  <c:v>11.666666666664241</c:v>
                </c:pt>
                <c:pt idx="512">
                  <c:v>11.6875</c:v>
                </c:pt>
                <c:pt idx="513">
                  <c:v>11.708333333335759</c:v>
                </c:pt>
                <c:pt idx="514">
                  <c:v>11.729166666664241</c:v>
                </c:pt>
                <c:pt idx="515">
                  <c:v>11.75</c:v>
                </c:pt>
                <c:pt idx="516">
                  <c:v>11.770833333335759</c:v>
                </c:pt>
                <c:pt idx="517">
                  <c:v>11.791666666664241</c:v>
                </c:pt>
                <c:pt idx="518">
                  <c:v>11.8125</c:v>
                </c:pt>
                <c:pt idx="519">
                  <c:v>11.833333333335759</c:v>
                </c:pt>
                <c:pt idx="520">
                  <c:v>11.854166666664241</c:v>
                </c:pt>
                <c:pt idx="521">
                  <c:v>11.875</c:v>
                </c:pt>
                <c:pt idx="522">
                  <c:v>11.895833333335759</c:v>
                </c:pt>
                <c:pt idx="523">
                  <c:v>11.916666666664241</c:v>
                </c:pt>
                <c:pt idx="524">
                  <c:v>11.9375</c:v>
                </c:pt>
                <c:pt idx="525">
                  <c:v>11.958333333335759</c:v>
                </c:pt>
                <c:pt idx="526">
                  <c:v>11.979166666664241</c:v>
                </c:pt>
                <c:pt idx="527">
                  <c:v>12</c:v>
                </c:pt>
                <c:pt idx="528">
                  <c:v>12.020833333335759</c:v>
                </c:pt>
                <c:pt idx="529">
                  <c:v>12.041666666664241</c:v>
                </c:pt>
                <c:pt idx="530">
                  <c:v>12.0625</c:v>
                </c:pt>
                <c:pt idx="531">
                  <c:v>12.083333333335759</c:v>
                </c:pt>
                <c:pt idx="532">
                  <c:v>12.104166666664241</c:v>
                </c:pt>
                <c:pt idx="533">
                  <c:v>12.125</c:v>
                </c:pt>
                <c:pt idx="534">
                  <c:v>12.145833333335759</c:v>
                </c:pt>
                <c:pt idx="535">
                  <c:v>12.166666666664241</c:v>
                </c:pt>
                <c:pt idx="536">
                  <c:v>12.1875</c:v>
                </c:pt>
                <c:pt idx="537">
                  <c:v>12.208333333335759</c:v>
                </c:pt>
                <c:pt idx="538">
                  <c:v>12.229166666664241</c:v>
                </c:pt>
                <c:pt idx="539">
                  <c:v>12.25</c:v>
                </c:pt>
                <c:pt idx="540">
                  <c:v>12.270833333335759</c:v>
                </c:pt>
                <c:pt idx="541">
                  <c:v>12.291666666664241</c:v>
                </c:pt>
                <c:pt idx="542">
                  <c:v>12.3125</c:v>
                </c:pt>
                <c:pt idx="543">
                  <c:v>12.333333333335759</c:v>
                </c:pt>
                <c:pt idx="544">
                  <c:v>12.354166666664241</c:v>
                </c:pt>
                <c:pt idx="545">
                  <c:v>12.375</c:v>
                </c:pt>
                <c:pt idx="546">
                  <c:v>12.395833333335759</c:v>
                </c:pt>
                <c:pt idx="547">
                  <c:v>12.416666666664241</c:v>
                </c:pt>
                <c:pt idx="548">
                  <c:v>12.4375</c:v>
                </c:pt>
                <c:pt idx="549">
                  <c:v>12.458333333335759</c:v>
                </c:pt>
                <c:pt idx="550">
                  <c:v>12.479166666664241</c:v>
                </c:pt>
                <c:pt idx="551">
                  <c:v>12.5</c:v>
                </c:pt>
                <c:pt idx="552">
                  <c:v>12.520833333335759</c:v>
                </c:pt>
                <c:pt idx="553">
                  <c:v>12.541666666664241</c:v>
                </c:pt>
                <c:pt idx="554">
                  <c:v>12.5625</c:v>
                </c:pt>
                <c:pt idx="555">
                  <c:v>12.583333333335759</c:v>
                </c:pt>
                <c:pt idx="556">
                  <c:v>12.604166666664241</c:v>
                </c:pt>
                <c:pt idx="557">
                  <c:v>12.625</c:v>
                </c:pt>
                <c:pt idx="558">
                  <c:v>12.645833333335759</c:v>
                </c:pt>
                <c:pt idx="559">
                  <c:v>12.666666666664241</c:v>
                </c:pt>
                <c:pt idx="560">
                  <c:v>12.6875</c:v>
                </c:pt>
                <c:pt idx="561">
                  <c:v>12.708333333335759</c:v>
                </c:pt>
                <c:pt idx="562">
                  <c:v>12.729166666664241</c:v>
                </c:pt>
                <c:pt idx="563">
                  <c:v>12.75</c:v>
                </c:pt>
                <c:pt idx="564">
                  <c:v>12.770833333335759</c:v>
                </c:pt>
                <c:pt idx="565">
                  <c:v>12.791666666664241</c:v>
                </c:pt>
                <c:pt idx="566">
                  <c:v>12.8125</c:v>
                </c:pt>
                <c:pt idx="567">
                  <c:v>12.833333333335759</c:v>
                </c:pt>
                <c:pt idx="568">
                  <c:v>12.854166666664241</c:v>
                </c:pt>
                <c:pt idx="569">
                  <c:v>12.875</c:v>
                </c:pt>
                <c:pt idx="570">
                  <c:v>12.895833333335759</c:v>
                </c:pt>
                <c:pt idx="571">
                  <c:v>12.916666666664241</c:v>
                </c:pt>
                <c:pt idx="572">
                  <c:v>12.9375</c:v>
                </c:pt>
                <c:pt idx="573">
                  <c:v>12.958333333335759</c:v>
                </c:pt>
                <c:pt idx="574">
                  <c:v>12.979166666664241</c:v>
                </c:pt>
                <c:pt idx="575">
                  <c:v>13</c:v>
                </c:pt>
                <c:pt idx="576">
                  <c:v>13.020833333335759</c:v>
                </c:pt>
                <c:pt idx="577">
                  <c:v>13.041666666664241</c:v>
                </c:pt>
                <c:pt idx="578">
                  <c:v>13.0625</c:v>
                </c:pt>
                <c:pt idx="579">
                  <c:v>13.083333333335759</c:v>
                </c:pt>
                <c:pt idx="580">
                  <c:v>13.104166666664241</c:v>
                </c:pt>
                <c:pt idx="581">
                  <c:v>13.125</c:v>
                </c:pt>
                <c:pt idx="582">
                  <c:v>13.145833333335759</c:v>
                </c:pt>
                <c:pt idx="583">
                  <c:v>13.166666666664241</c:v>
                </c:pt>
                <c:pt idx="584">
                  <c:v>13.1875</c:v>
                </c:pt>
                <c:pt idx="585">
                  <c:v>13.208333333335759</c:v>
                </c:pt>
                <c:pt idx="586">
                  <c:v>13.229166666664241</c:v>
                </c:pt>
                <c:pt idx="587">
                  <c:v>13.25</c:v>
                </c:pt>
                <c:pt idx="588">
                  <c:v>13.270833333335759</c:v>
                </c:pt>
                <c:pt idx="589">
                  <c:v>13.291666666664241</c:v>
                </c:pt>
                <c:pt idx="590">
                  <c:v>13.3125</c:v>
                </c:pt>
                <c:pt idx="591">
                  <c:v>13.333333333335759</c:v>
                </c:pt>
                <c:pt idx="592">
                  <c:v>13.354166666664241</c:v>
                </c:pt>
                <c:pt idx="593">
                  <c:v>13.375</c:v>
                </c:pt>
                <c:pt idx="594">
                  <c:v>13.395833333335759</c:v>
                </c:pt>
                <c:pt idx="595">
                  <c:v>13.416666666664241</c:v>
                </c:pt>
                <c:pt idx="596">
                  <c:v>13.4375</c:v>
                </c:pt>
                <c:pt idx="597">
                  <c:v>13.458333333335759</c:v>
                </c:pt>
                <c:pt idx="598">
                  <c:v>13.479166666664241</c:v>
                </c:pt>
                <c:pt idx="599">
                  <c:v>13.5</c:v>
                </c:pt>
                <c:pt idx="600">
                  <c:v>13.520833333335759</c:v>
                </c:pt>
                <c:pt idx="601">
                  <c:v>13.541666666664241</c:v>
                </c:pt>
                <c:pt idx="602">
                  <c:v>13.5625</c:v>
                </c:pt>
                <c:pt idx="603">
                  <c:v>13.583333333335759</c:v>
                </c:pt>
                <c:pt idx="604">
                  <c:v>13.604166666664241</c:v>
                </c:pt>
                <c:pt idx="605">
                  <c:v>13.625</c:v>
                </c:pt>
                <c:pt idx="606">
                  <c:v>13.645833333335759</c:v>
                </c:pt>
                <c:pt idx="607">
                  <c:v>13.666666666664241</c:v>
                </c:pt>
                <c:pt idx="608">
                  <c:v>13.6875</c:v>
                </c:pt>
                <c:pt idx="609">
                  <c:v>13.708333333335759</c:v>
                </c:pt>
                <c:pt idx="610">
                  <c:v>13.729166666664241</c:v>
                </c:pt>
                <c:pt idx="611">
                  <c:v>13.75</c:v>
                </c:pt>
                <c:pt idx="612">
                  <c:v>13.770833333335759</c:v>
                </c:pt>
                <c:pt idx="613">
                  <c:v>13.791666666664241</c:v>
                </c:pt>
                <c:pt idx="614">
                  <c:v>13.8125</c:v>
                </c:pt>
                <c:pt idx="615">
                  <c:v>13.833333333335759</c:v>
                </c:pt>
                <c:pt idx="616">
                  <c:v>13.854166666664241</c:v>
                </c:pt>
                <c:pt idx="617">
                  <c:v>13.875</c:v>
                </c:pt>
                <c:pt idx="618">
                  <c:v>13.895833333335759</c:v>
                </c:pt>
                <c:pt idx="619">
                  <c:v>13.916666666664241</c:v>
                </c:pt>
                <c:pt idx="620">
                  <c:v>13.9375</c:v>
                </c:pt>
                <c:pt idx="621">
                  <c:v>13.958333333335759</c:v>
                </c:pt>
                <c:pt idx="622">
                  <c:v>13.979166666664241</c:v>
                </c:pt>
                <c:pt idx="623">
                  <c:v>14</c:v>
                </c:pt>
                <c:pt idx="624">
                  <c:v>14.020833333335759</c:v>
                </c:pt>
                <c:pt idx="625">
                  <c:v>14.041666666664241</c:v>
                </c:pt>
                <c:pt idx="626">
                  <c:v>14.0625</c:v>
                </c:pt>
                <c:pt idx="627">
                  <c:v>14.083333333335759</c:v>
                </c:pt>
                <c:pt idx="628">
                  <c:v>14.104166666664241</c:v>
                </c:pt>
                <c:pt idx="629">
                  <c:v>14.125</c:v>
                </c:pt>
                <c:pt idx="630">
                  <c:v>14.145833333335759</c:v>
                </c:pt>
                <c:pt idx="631">
                  <c:v>14.166666666664241</c:v>
                </c:pt>
                <c:pt idx="632">
                  <c:v>14.1875</c:v>
                </c:pt>
                <c:pt idx="633">
                  <c:v>14.208333333335759</c:v>
                </c:pt>
                <c:pt idx="634">
                  <c:v>14.229166666664241</c:v>
                </c:pt>
                <c:pt idx="635">
                  <c:v>14.25</c:v>
                </c:pt>
                <c:pt idx="636">
                  <c:v>14.270833333335759</c:v>
                </c:pt>
                <c:pt idx="637">
                  <c:v>14.291666666664241</c:v>
                </c:pt>
                <c:pt idx="638">
                  <c:v>14.3125</c:v>
                </c:pt>
                <c:pt idx="639">
                  <c:v>14.333333333335759</c:v>
                </c:pt>
                <c:pt idx="640">
                  <c:v>14.354166666664241</c:v>
                </c:pt>
                <c:pt idx="641">
                  <c:v>14.375</c:v>
                </c:pt>
                <c:pt idx="642">
                  <c:v>14.395833333335759</c:v>
                </c:pt>
                <c:pt idx="643">
                  <c:v>14.416666666664241</c:v>
                </c:pt>
                <c:pt idx="644">
                  <c:v>14.4375</c:v>
                </c:pt>
                <c:pt idx="645">
                  <c:v>14.458333333335759</c:v>
                </c:pt>
                <c:pt idx="646">
                  <c:v>14.479166666664241</c:v>
                </c:pt>
                <c:pt idx="647">
                  <c:v>14.5</c:v>
                </c:pt>
                <c:pt idx="648">
                  <c:v>14.520833333335759</c:v>
                </c:pt>
                <c:pt idx="649">
                  <c:v>14.541666666664241</c:v>
                </c:pt>
                <c:pt idx="650">
                  <c:v>14.5625</c:v>
                </c:pt>
                <c:pt idx="651">
                  <c:v>14.583333333335759</c:v>
                </c:pt>
                <c:pt idx="652">
                  <c:v>14.604166666664241</c:v>
                </c:pt>
                <c:pt idx="653">
                  <c:v>14.625</c:v>
                </c:pt>
                <c:pt idx="654">
                  <c:v>14.645833333335759</c:v>
                </c:pt>
                <c:pt idx="655">
                  <c:v>14.666666666664241</c:v>
                </c:pt>
                <c:pt idx="656">
                  <c:v>14.6875</c:v>
                </c:pt>
                <c:pt idx="657">
                  <c:v>14.708333333335759</c:v>
                </c:pt>
                <c:pt idx="658">
                  <c:v>14.729166666664241</c:v>
                </c:pt>
                <c:pt idx="659">
                  <c:v>14.75</c:v>
                </c:pt>
                <c:pt idx="660">
                  <c:v>14.770833333335759</c:v>
                </c:pt>
                <c:pt idx="661">
                  <c:v>14.791666666664241</c:v>
                </c:pt>
                <c:pt idx="662">
                  <c:v>14.8125</c:v>
                </c:pt>
                <c:pt idx="663">
                  <c:v>14.833333333335759</c:v>
                </c:pt>
                <c:pt idx="664">
                  <c:v>14.854166666664241</c:v>
                </c:pt>
                <c:pt idx="665">
                  <c:v>14.875</c:v>
                </c:pt>
                <c:pt idx="666">
                  <c:v>14.895833333335759</c:v>
                </c:pt>
                <c:pt idx="667">
                  <c:v>14.916666666664241</c:v>
                </c:pt>
                <c:pt idx="668">
                  <c:v>14.9375</c:v>
                </c:pt>
                <c:pt idx="669">
                  <c:v>14.958333333335759</c:v>
                </c:pt>
                <c:pt idx="670">
                  <c:v>14.979166666664241</c:v>
                </c:pt>
                <c:pt idx="671">
                  <c:v>15</c:v>
                </c:pt>
                <c:pt idx="672">
                  <c:v>15.020833333335759</c:v>
                </c:pt>
                <c:pt idx="673">
                  <c:v>15.041666666664241</c:v>
                </c:pt>
                <c:pt idx="674">
                  <c:v>15.0625</c:v>
                </c:pt>
                <c:pt idx="675">
                  <c:v>15.083333333335759</c:v>
                </c:pt>
                <c:pt idx="676">
                  <c:v>15.104166666664241</c:v>
                </c:pt>
                <c:pt idx="677">
                  <c:v>15.125</c:v>
                </c:pt>
                <c:pt idx="678">
                  <c:v>15.145833333335759</c:v>
                </c:pt>
                <c:pt idx="679">
                  <c:v>15.166666666664241</c:v>
                </c:pt>
                <c:pt idx="680">
                  <c:v>15.1875</c:v>
                </c:pt>
                <c:pt idx="681">
                  <c:v>15.208333333335759</c:v>
                </c:pt>
                <c:pt idx="682">
                  <c:v>15.229166666664241</c:v>
                </c:pt>
                <c:pt idx="683">
                  <c:v>15.25</c:v>
                </c:pt>
                <c:pt idx="684">
                  <c:v>15.270833333335759</c:v>
                </c:pt>
                <c:pt idx="685">
                  <c:v>15.291666666664241</c:v>
                </c:pt>
                <c:pt idx="686">
                  <c:v>15.3125</c:v>
                </c:pt>
                <c:pt idx="687">
                  <c:v>15.333333333335759</c:v>
                </c:pt>
                <c:pt idx="688">
                  <c:v>15.354166666664241</c:v>
                </c:pt>
                <c:pt idx="689">
                  <c:v>15.375</c:v>
                </c:pt>
                <c:pt idx="690">
                  <c:v>15.395833333335759</c:v>
                </c:pt>
                <c:pt idx="691">
                  <c:v>15.416666666664241</c:v>
                </c:pt>
                <c:pt idx="692">
                  <c:v>15.4375</c:v>
                </c:pt>
                <c:pt idx="693">
                  <c:v>15.458333333335759</c:v>
                </c:pt>
                <c:pt idx="694">
                  <c:v>15.479166666664241</c:v>
                </c:pt>
                <c:pt idx="695">
                  <c:v>15.5</c:v>
                </c:pt>
                <c:pt idx="696">
                  <c:v>15.520833333335759</c:v>
                </c:pt>
                <c:pt idx="697">
                  <c:v>15.541666666664241</c:v>
                </c:pt>
                <c:pt idx="698">
                  <c:v>15.5625</c:v>
                </c:pt>
                <c:pt idx="699">
                  <c:v>15.583333333335759</c:v>
                </c:pt>
                <c:pt idx="700">
                  <c:v>15.604166666664241</c:v>
                </c:pt>
                <c:pt idx="701">
                  <c:v>15.625</c:v>
                </c:pt>
                <c:pt idx="702">
                  <c:v>15.645833333335759</c:v>
                </c:pt>
                <c:pt idx="703">
                  <c:v>15.666666666664241</c:v>
                </c:pt>
                <c:pt idx="704">
                  <c:v>15.6875</c:v>
                </c:pt>
                <c:pt idx="705">
                  <c:v>15.708333333335759</c:v>
                </c:pt>
                <c:pt idx="706">
                  <c:v>15.729166666664241</c:v>
                </c:pt>
                <c:pt idx="707">
                  <c:v>15.75</c:v>
                </c:pt>
                <c:pt idx="708">
                  <c:v>15.770833333335759</c:v>
                </c:pt>
                <c:pt idx="709">
                  <c:v>15.791666666664241</c:v>
                </c:pt>
                <c:pt idx="710">
                  <c:v>15.8125</c:v>
                </c:pt>
                <c:pt idx="711">
                  <c:v>15.833333333335759</c:v>
                </c:pt>
                <c:pt idx="712">
                  <c:v>15.854166666664241</c:v>
                </c:pt>
                <c:pt idx="713">
                  <c:v>15.875</c:v>
                </c:pt>
                <c:pt idx="714">
                  <c:v>15.895833333335759</c:v>
                </c:pt>
                <c:pt idx="715">
                  <c:v>15.916666666664241</c:v>
                </c:pt>
                <c:pt idx="716">
                  <c:v>15.9375</c:v>
                </c:pt>
                <c:pt idx="717">
                  <c:v>15.958333333335759</c:v>
                </c:pt>
                <c:pt idx="718">
                  <c:v>15.979166666664241</c:v>
                </c:pt>
                <c:pt idx="719">
                  <c:v>16</c:v>
                </c:pt>
                <c:pt idx="720">
                  <c:v>16.020833333335759</c:v>
                </c:pt>
                <c:pt idx="721">
                  <c:v>16.041666666664241</c:v>
                </c:pt>
                <c:pt idx="722">
                  <c:v>16.0625</c:v>
                </c:pt>
                <c:pt idx="723">
                  <c:v>16.083333333335759</c:v>
                </c:pt>
                <c:pt idx="724">
                  <c:v>16.104166666664241</c:v>
                </c:pt>
                <c:pt idx="725">
                  <c:v>16.125</c:v>
                </c:pt>
                <c:pt idx="726">
                  <c:v>16.145833333335759</c:v>
                </c:pt>
                <c:pt idx="727">
                  <c:v>16.166666666664241</c:v>
                </c:pt>
                <c:pt idx="728">
                  <c:v>16.1875</c:v>
                </c:pt>
                <c:pt idx="729">
                  <c:v>16.208333333335759</c:v>
                </c:pt>
                <c:pt idx="730">
                  <c:v>16.229166666664241</c:v>
                </c:pt>
                <c:pt idx="731">
                  <c:v>16.25</c:v>
                </c:pt>
                <c:pt idx="732">
                  <c:v>16.270833333335759</c:v>
                </c:pt>
                <c:pt idx="733">
                  <c:v>16.291666666664241</c:v>
                </c:pt>
                <c:pt idx="734">
                  <c:v>16.3125</c:v>
                </c:pt>
                <c:pt idx="735">
                  <c:v>16.333333333335759</c:v>
                </c:pt>
                <c:pt idx="736">
                  <c:v>16.354166666664241</c:v>
                </c:pt>
                <c:pt idx="737">
                  <c:v>16.375</c:v>
                </c:pt>
                <c:pt idx="738">
                  <c:v>16.395833333335759</c:v>
                </c:pt>
                <c:pt idx="739">
                  <c:v>16.416666666664241</c:v>
                </c:pt>
                <c:pt idx="740">
                  <c:v>16.4375</c:v>
                </c:pt>
                <c:pt idx="741">
                  <c:v>16.458333333335759</c:v>
                </c:pt>
                <c:pt idx="742">
                  <c:v>16.479166666664241</c:v>
                </c:pt>
                <c:pt idx="743">
                  <c:v>16.5</c:v>
                </c:pt>
                <c:pt idx="744">
                  <c:v>16.520833333335759</c:v>
                </c:pt>
                <c:pt idx="745">
                  <c:v>16.541666666664241</c:v>
                </c:pt>
                <c:pt idx="746">
                  <c:v>16.5625</c:v>
                </c:pt>
                <c:pt idx="747">
                  <c:v>16.583333333335759</c:v>
                </c:pt>
                <c:pt idx="748">
                  <c:v>16.604166666664241</c:v>
                </c:pt>
                <c:pt idx="749">
                  <c:v>16.625</c:v>
                </c:pt>
                <c:pt idx="750">
                  <c:v>16.645833333335759</c:v>
                </c:pt>
                <c:pt idx="751">
                  <c:v>16.666666666664241</c:v>
                </c:pt>
                <c:pt idx="752">
                  <c:v>16.6875</c:v>
                </c:pt>
                <c:pt idx="753">
                  <c:v>16.708333333335759</c:v>
                </c:pt>
                <c:pt idx="754">
                  <c:v>16.729166666664241</c:v>
                </c:pt>
                <c:pt idx="755">
                  <c:v>16.75</c:v>
                </c:pt>
                <c:pt idx="756">
                  <c:v>16.770833333335759</c:v>
                </c:pt>
                <c:pt idx="757">
                  <c:v>16.791666666664241</c:v>
                </c:pt>
                <c:pt idx="758">
                  <c:v>16.8125</c:v>
                </c:pt>
                <c:pt idx="759">
                  <c:v>16.833333333335759</c:v>
                </c:pt>
                <c:pt idx="760">
                  <c:v>16.854166666664241</c:v>
                </c:pt>
                <c:pt idx="761">
                  <c:v>16.875</c:v>
                </c:pt>
                <c:pt idx="762">
                  <c:v>16.895833333335759</c:v>
                </c:pt>
                <c:pt idx="763">
                  <c:v>16.916666666664241</c:v>
                </c:pt>
                <c:pt idx="764">
                  <c:v>16.9375</c:v>
                </c:pt>
                <c:pt idx="765">
                  <c:v>16.958333333335759</c:v>
                </c:pt>
                <c:pt idx="766">
                  <c:v>16.979166666664241</c:v>
                </c:pt>
                <c:pt idx="767">
                  <c:v>17</c:v>
                </c:pt>
                <c:pt idx="768">
                  <c:v>17.020833333335759</c:v>
                </c:pt>
                <c:pt idx="769">
                  <c:v>17.041666666664241</c:v>
                </c:pt>
                <c:pt idx="770">
                  <c:v>17.0625</c:v>
                </c:pt>
                <c:pt idx="771">
                  <c:v>17.083333333335759</c:v>
                </c:pt>
                <c:pt idx="772">
                  <c:v>17.104166666664241</c:v>
                </c:pt>
                <c:pt idx="773">
                  <c:v>17.125</c:v>
                </c:pt>
                <c:pt idx="774">
                  <c:v>17.145833333335759</c:v>
                </c:pt>
                <c:pt idx="775">
                  <c:v>17.166666666664241</c:v>
                </c:pt>
                <c:pt idx="776">
                  <c:v>17.1875</c:v>
                </c:pt>
                <c:pt idx="777">
                  <c:v>17.208333333335759</c:v>
                </c:pt>
                <c:pt idx="778">
                  <c:v>17.229166666664241</c:v>
                </c:pt>
                <c:pt idx="779">
                  <c:v>17.25</c:v>
                </c:pt>
                <c:pt idx="780">
                  <c:v>17.270833333335759</c:v>
                </c:pt>
                <c:pt idx="781">
                  <c:v>17.291666666664241</c:v>
                </c:pt>
                <c:pt idx="782">
                  <c:v>17.3125</c:v>
                </c:pt>
                <c:pt idx="783">
                  <c:v>17.333333333335759</c:v>
                </c:pt>
                <c:pt idx="784">
                  <c:v>17.354166666664241</c:v>
                </c:pt>
                <c:pt idx="785">
                  <c:v>17.375</c:v>
                </c:pt>
                <c:pt idx="786">
                  <c:v>17.395833333335759</c:v>
                </c:pt>
                <c:pt idx="787">
                  <c:v>17.416666666664241</c:v>
                </c:pt>
                <c:pt idx="788">
                  <c:v>17.4375</c:v>
                </c:pt>
                <c:pt idx="789">
                  <c:v>17.458333333335759</c:v>
                </c:pt>
                <c:pt idx="790">
                  <c:v>17.479166666664241</c:v>
                </c:pt>
                <c:pt idx="791">
                  <c:v>17.5</c:v>
                </c:pt>
                <c:pt idx="792">
                  <c:v>17.520833333335759</c:v>
                </c:pt>
                <c:pt idx="793">
                  <c:v>17.541666666664241</c:v>
                </c:pt>
                <c:pt idx="794">
                  <c:v>17.5625</c:v>
                </c:pt>
                <c:pt idx="795">
                  <c:v>17.583333333335759</c:v>
                </c:pt>
                <c:pt idx="796">
                  <c:v>17.604166666664241</c:v>
                </c:pt>
                <c:pt idx="797">
                  <c:v>17.625</c:v>
                </c:pt>
                <c:pt idx="798">
                  <c:v>17.645833333335759</c:v>
                </c:pt>
                <c:pt idx="799">
                  <c:v>17.666666666664241</c:v>
                </c:pt>
                <c:pt idx="800">
                  <c:v>17.6875</c:v>
                </c:pt>
                <c:pt idx="801">
                  <c:v>17.708333333335759</c:v>
                </c:pt>
                <c:pt idx="802">
                  <c:v>17.729166666664241</c:v>
                </c:pt>
                <c:pt idx="803">
                  <c:v>17.75</c:v>
                </c:pt>
                <c:pt idx="804">
                  <c:v>17.770833333335759</c:v>
                </c:pt>
                <c:pt idx="805">
                  <c:v>17.791666666664241</c:v>
                </c:pt>
                <c:pt idx="806">
                  <c:v>17.8125</c:v>
                </c:pt>
                <c:pt idx="807">
                  <c:v>17.833333333335759</c:v>
                </c:pt>
                <c:pt idx="808">
                  <c:v>17.854166666664241</c:v>
                </c:pt>
                <c:pt idx="809">
                  <c:v>17.875</c:v>
                </c:pt>
                <c:pt idx="810">
                  <c:v>17.895833333335759</c:v>
                </c:pt>
                <c:pt idx="811">
                  <c:v>17.916666666664241</c:v>
                </c:pt>
                <c:pt idx="812">
                  <c:v>17.9375</c:v>
                </c:pt>
                <c:pt idx="813">
                  <c:v>17.958333333335759</c:v>
                </c:pt>
                <c:pt idx="814">
                  <c:v>17.979166666664241</c:v>
                </c:pt>
                <c:pt idx="815">
                  <c:v>18</c:v>
                </c:pt>
                <c:pt idx="816">
                  <c:v>18.020833333335759</c:v>
                </c:pt>
                <c:pt idx="817">
                  <c:v>18.041666666664241</c:v>
                </c:pt>
                <c:pt idx="818">
                  <c:v>18.0625</c:v>
                </c:pt>
                <c:pt idx="819">
                  <c:v>18.083333333335759</c:v>
                </c:pt>
                <c:pt idx="820">
                  <c:v>18.104166666664241</c:v>
                </c:pt>
                <c:pt idx="821">
                  <c:v>18.125</c:v>
                </c:pt>
                <c:pt idx="822">
                  <c:v>18.145833333335759</c:v>
                </c:pt>
                <c:pt idx="823">
                  <c:v>18.166666666664241</c:v>
                </c:pt>
                <c:pt idx="824">
                  <c:v>18.1875</c:v>
                </c:pt>
                <c:pt idx="825">
                  <c:v>18.208333333335759</c:v>
                </c:pt>
                <c:pt idx="826">
                  <c:v>18.229166666664241</c:v>
                </c:pt>
                <c:pt idx="827">
                  <c:v>18.25</c:v>
                </c:pt>
                <c:pt idx="828">
                  <c:v>18.270833333335759</c:v>
                </c:pt>
                <c:pt idx="829">
                  <c:v>18.291666666664241</c:v>
                </c:pt>
                <c:pt idx="830">
                  <c:v>18.3125</c:v>
                </c:pt>
                <c:pt idx="831">
                  <c:v>18.333333333335759</c:v>
                </c:pt>
                <c:pt idx="832">
                  <c:v>18.354166666664241</c:v>
                </c:pt>
                <c:pt idx="833">
                  <c:v>18.375</c:v>
                </c:pt>
                <c:pt idx="834">
                  <c:v>18.395833333335759</c:v>
                </c:pt>
                <c:pt idx="835">
                  <c:v>18.416666666664241</c:v>
                </c:pt>
                <c:pt idx="836">
                  <c:v>18.4375</c:v>
                </c:pt>
                <c:pt idx="837">
                  <c:v>18.458333333335759</c:v>
                </c:pt>
                <c:pt idx="838">
                  <c:v>18.479166666664241</c:v>
                </c:pt>
                <c:pt idx="839">
                  <c:v>18.5</c:v>
                </c:pt>
                <c:pt idx="840">
                  <c:v>18.520833333335759</c:v>
                </c:pt>
                <c:pt idx="841">
                  <c:v>18.541666666664241</c:v>
                </c:pt>
                <c:pt idx="842">
                  <c:v>18.5625</c:v>
                </c:pt>
                <c:pt idx="843">
                  <c:v>18.583333333335759</c:v>
                </c:pt>
                <c:pt idx="844">
                  <c:v>18.604166666664241</c:v>
                </c:pt>
                <c:pt idx="845">
                  <c:v>18.625</c:v>
                </c:pt>
                <c:pt idx="846">
                  <c:v>18.645833333335759</c:v>
                </c:pt>
                <c:pt idx="847">
                  <c:v>18.666666666664241</c:v>
                </c:pt>
                <c:pt idx="848">
                  <c:v>18.6875</c:v>
                </c:pt>
                <c:pt idx="849">
                  <c:v>18.708333333335759</c:v>
                </c:pt>
                <c:pt idx="850">
                  <c:v>18.729166666664241</c:v>
                </c:pt>
                <c:pt idx="851">
                  <c:v>18.75</c:v>
                </c:pt>
                <c:pt idx="852">
                  <c:v>18.770833333335759</c:v>
                </c:pt>
                <c:pt idx="853">
                  <c:v>18.791666666664241</c:v>
                </c:pt>
                <c:pt idx="854">
                  <c:v>18.8125</c:v>
                </c:pt>
                <c:pt idx="855">
                  <c:v>18.833333333335759</c:v>
                </c:pt>
                <c:pt idx="856">
                  <c:v>18.854166666664241</c:v>
                </c:pt>
                <c:pt idx="857">
                  <c:v>18.875</c:v>
                </c:pt>
                <c:pt idx="858">
                  <c:v>18.895833333335759</c:v>
                </c:pt>
                <c:pt idx="859">
                  <c:v>18.916666666664241</c:v>
                </c:pt>
                <c:pt idx="860">
                  <c:v>18.9375</c:v>
                </c:pt>
                <c:pt idx="861">
                  <c:v>18.958333333335759</c:v>
                </c:pt>
                <c:pt idx="862">
                  <c:v>18.979166666664241</c:v>
                </c:pt>
                <c:pt idx="863">
                  <c:v>19</c:v>
                </c:pt>
                <c:pt idx="864">
                  <c:v>19.020833333335759</c:v>
                </c:pt>
                <c:pt idx="865">
                  <c:v>19.041666666664241</c:v>
                </c:pt>
                <c:pt idx="866">
                  <c:v>19.0625</c:v>
                </c:pt>
                <c:pt idx="867">
                  <c:v>19.083333333335759</c:v>
                </c:pt>
                <c:pt idx="868">
                  <c:v>19.104166666664241</c:v>
                </c:pt>
                <c:pt idx="869">
                  <c:v>19.125</c:v>
                </c:pt>
                <c:pt idx="870">
                  <c:v>19.145833333335759</c:v>
                </c:pt>
                <c:pt idx="871">
                  <c:v>19.166666666664241</c:v>
                </c:pt>
                <c:pt idx="872">
                  <c:v>19.1875</c:v>
                </c:pt>
                <c:pt idx="873">
                  <c:v>19.208333333335759</c:v>
                </c:pt>
                <c:pt idx="874">
                  <c:v>19.229166666664241</c:v>
                </c:pt>
                <c:pt idx="875">
                  <c:v>19.25</c:v>
                </c:pt>
                <c:pt idx="876">
                  <c:v>19.270833333335759</c:v>
                </c:pt>
                <c:pt idx="877">
                  <c:v>19.291666666664241</c:v>
                </c:pt>
                <c:pt idx="878">
                  <c:v>19.3125</c:v>
                </c:pt>
                <c:pt idx="879">
                  <c:v>19.333333333335759</c:v>
                </c:pt>
                <c:pt idx="880">
                  <c:v>19.354166666664241</c:v>
                </c:pt>
                <c:pt idx="881">
                  <c:v>19.375</c:v>
                </c:pt>
                <c:pt idx="882">
                  <c:v>19.395833333335759</c:v>
                </c:pt>
                <c:pt idx="883">
                  <c:v>19.416666666664241</c:v>
                </c:pt>
                <c:pt idx="884">
                  <c:v>19.4375</c:v>
                </c:pt>
                <c:pt idx="885">
                  <c:v>19.458333333335759</c:v>
                </c:pt>
                <c:pt idx="886">
                  <c:v>19.479166666664241</c:v>
                </c:pt>
                <c:pt idx="887">
                  <c:v>19.5</c:v>
                </c:pt>
                <c:pt idx="888">
                  <c:v>19.520833333335759</c:v>
                </c:pt>
                <c:pt idx="889">
                  <c:v>19.541666666664241</c:v>
                </c:pt>
                <c:pt idx="890">
                  <c:v>19.5625</c:v>
                </c:pt>
                <c:pt idx="891">
                  <c:v>19.583333333335759</c:v>
                </c:pt>
                <c:pt idx="892">
                  <c:v>19.604166666664241</c:v>
                </c:pt>
                <c:pt idx="893">
                  <c:v>19.625</c:v>
                </c:pt>
                <c:pt idx="894">
                  <c:v>19.645833333335759</c:v>
                </c:pt>
                <c:pt idx="895">
                  <c:v>19.666666666664241</c:v>
                </c:pt>
                <c:pt idx="896">
                  <c:v>19.6875</c:v>
                </c:pt>
                <c:pt idx="897">
                  <c:v>19.708333333335759</c:v>
                </c:pt>
                <c:pt idx="898">
                  <c:v>19.729166666664241</c:v>
                </c:pt>
                <c:pt idx="899">
                  <c:v>19.75</c:v>
                </c:pt>
                <c:pt idx="900">
                  <c:v>19.770833333335759</c:v>
                </c:pt>
                <c:pt idx="901">
                  <c:v>19.791666666664241</c:v>
                </c:pt>
                <c:pt idx="902">
                  <c:v>19.8125</c:v>
                </c:pt>
                <c:pt idx="903">
                  <c:v>19.833333333335759</c:v>
                </c:pt>
                <c:pt idx="904">
                  <c:v>19.854166666664241</c:v>
                </c:pt>
                <c:pt idx="905">
                  <c:v>19.875</c:v>
                </c:pt>
                <c:pt idx="906">
                  <c:v>19.895833333335759</c:v>
                </c:pt>
                <c:pt idx="907">
                  <c:v>19.916666666664241</c:v>
                </c:pt>
                <c:pt idx="908">
                  <c:v>19.9375</c:v>
                </c:pt>
                <c:pt idx="909">
                  <c:v>19.958333333335759</c:v>
                </c:pt>
                <c:pt idx="910">
                  <c:v>19.979166666664241</c:v>
                </c:pt>
                <c:pt idx="911">
                  <c:v>20</c:v>
                </c:pt>
                <c:pt idx="912">
                  <c:v>20.020833333335759</c:v>
                </c:pt>
                <c:pt idx="913">
                  <c:v>20.041666666664241</c:v>
                </c:pt>
                <c:pt idx="914">
                  <c:v>20.0625</c:v>
                </c:pt>
                <c:pt idx="915">
                  <c:v>20.083333333335759</c:v>
                </c:pt>
                <c:pt idx="916">
                  <c:v>20.104166666664241</c:v>
                </c:pt>
                <c:pt idx="917">
                  <c:v>20.125</c:v>
                </c:pt>
                <c:pt idx="918">
                  <c:v>20.145833333335759</c:v>
                </c:pt>
                <c:pt idx="919">
                  <c:v>20.166666666664241</c:v>
                </c:pt>
                <c:pt idx="920">
                  <c:v>20.1875</c:v>
                </c:pt>
                <c:pt idx="921">
                  <c:v>20.208333333335759</c:v>
                </c:pt>
                <c:pt idx="922">
                  <c:v>20.229166666664241</c:v>
                </c:pt>
                <c:pt idx="923">
                  <c:v>20.25</c:v>
                </c:pt>
                <c:pt idx="924">
                  <c:v>20.270833333335759</c:v>
                </c:pt>
                <c:pt idx="925">
                  <c:v>20.291666666664241</c:v>
                </c:pt>
                <c:pt idx="926">
                  <c:v>20.3125</c:v>
                </c:pt>
                <c:pt idx="927">
                  <c:v>20.333333333335759</c:v>
                </c:pt>
                <c:pt idx="928">
                  <c:v>20.354166666664241</c:v>
                </c:pt>
                <c:pt idx="929">
                  <c:v>20.375</c:v>
                </c:pt>
                <c:pt idx="930">
                  <c:v>20.395833333335759</c:v>
                </c:pt>
                <c:pt idx="931">
                  <c:v>20.416666666664241</c:v>
                </c:pt>
                <c:pt idx="932">
                  <c:v>20.4375</c:v>
                </c:pt>
                <c:pt idx="933">
                  <c:v>20.458333333335759</c:v>
                </c:pt>
                <c:pt idx="934">
                  <c:v>20.479166666664241</c:v>
                </c:pt>
                <c:pt idx="935">
                  <c:v>20.5</c:v>
                </c:pt>
                <c:pt idx="936">
                  <c:v>20.520833333335759</c:v>
                </c:pt>
                <c:pt idx="937">
                  <c:v>20.541666666664241</c:v>
                </c:pt>
                <c:pt idx="938">
                  <c:v>20.5625</c:v>
                </c:pt>
                <c:pt idx="939">
                  <c:v>20.583333333335759</c:v>
                </c:pt>
                <c:pt idx="940">
                  <c:v>20.604166666664241</c:v>
                </c:pt>
                <c:pt idx="941">
                  <c:v>20.625</c:v>
                </c:pt>
                <c:pt idx="942">
                  <c:v>20.645833333335759</c:v>
                </c:pt>
                <c:pt idx="943">
                  <c:v>20.666666666664241</c:v>
                </c:pt>
                <c:pt idx="944">
                  <c:v>20.6875</c:v>
                </c:pt>
                <c:pt idx="945">
                  <c:v>20.708333333335759</c:v>
                </c:pt>
                <c:pt idx="946">
                  <c:v>20.729166666664241</c:v>
                </c:pt>
                <c:pt idx="947">
                  <c:v>20.75</c:v>
                </c:pt>
                <c:pt idx="948">
                  <c:v>20.770833333335759</c:v>
                </c:pt>
                <c:pt idx="949">
                  <c:v>20.791666666664241</c:v>
                </c:pt>
                <c:pt idx="950">
                  <c:v>20.8125</c:v>
                </c:pt>
                <c:pt idx="951">
                  <c:v>20.833333333335759</c:v>
                </c:pt>
                <c:pt idx="952">
                  <c:v>20.854166666664241</c:v>
                </c:pt>
                <c:pt idx="953">
                  <c:v>20.875</c:v>
                </c:pt>
                <c:pt idx="954">
                  <c:v>20.895833333335759</c:v>
                </c:pt>
                <c:pt idx="955">
                  <c:v>20.916666666664241</c:v>
                </c:pt>
                <c:pt idx="956">
                  <c:v>20.9375</c:v>
                </c:pt>
                <c:pt idx="957">
                  <c:v>20.958333333335759</c:v>
                </c:pt>
                <c:pt idx="958">
                  <c:v>20.979166666664241</c:v>
                </c:pt>
                <c:pt idx="959">
                  <c:v>21</c:v>
                </c:pt>
                <c:pt idx="960">
                  <c:v>21.020833333335759</c:v>
                </c:pt>
                <c:pt idx="961">
                  <c:v>21.041666666664241</c:v>
                </c:pt>
                <c:pt idx="962">
                  <c:v>21.0625</c:v>
                </c:pt>
                <c:pt idx="963">
                  <c:v>21.083333333335759</c:v>
                </c:pt>
                <c:pt idx="964">
                  <c:v>21.104166666664241</c:v>
                </c:pt>
                <c:pt idx="965">
                  <c:v>21.125</c:v>
                </c:pt>
                <c:pt idx="966">
                  <c:v>21.145833333335759</c:v>
                </c:pt>
                <c:pt idx="967">
                  <c:v>21.166666666664241</c:v>
                </c:pt>
                <c:pt idx="968">
                  <c:v>21.1875</c:v>
                </c:pt>
                <c:pt idx="969">
                  <c:v>21.208333333335759</c:v>
                </c:pt>
                <c:pt idx="970">
                  <c:v>21.229166666664241</c:v>
                </c:pt>
                <c:pt idx="971">
                  <c:v>21.25</c:v>
                </c:pt>
                <c:pt idx="972">
                  <c:v>21.270833333335759</c:v>
                </c:pt>
                <c:pt idx="973">
                  <c:v>21.291666666664241</c:v>
                </c:pt>
                <c:pt idx="974">
                  <c:v>21.3125</c:v>
                </c:pt>
                <c:pt idx="975">
                  <c:v>21.333333333335759</c:v>
                </c:pt>
                <c:pt idx="976">
                  <c:v>21.354166666664241</c:v>
                </c:pt>
                <c:pt idx="977">
                  <c:v>21.375</c:v>
                </c:pt>
                <c:pt idx="978">
                  <c:v>21.395833333335759</c:v>
                </c:pt>
                <c:pt idx="979">
                  <c:v>21.416666666664241</c:v>
                </c:pt>
                <c:pt idx="980">
                  <c:v>21.4375</c:v>
                </c:pt>
                <c:pt idx="981">
                  <c:v>21.458333333335759</c:v>
                </c:pt>
                <c:pt idx="982">
                  <c:v>21.479166666664241</c:v>
                </c:pt>
                <c:pt idx="983">
                  <c:v>21.5</c:v>
                </c:pt>
                <c:pt idx="984">
                  <c:v>21.520833333335759</c:v>
                </c:pt>
                <c:pt idx="985">
                  <c:v>21.541666666664241</c:v>
                </c:pt>
                <c:pt idx="986">
                  <c:v>21.5625</c:v>
                </c:pt>
                <c:pt idx="987">
                  <c:v>21.583333333335759</c:v>
                </c:pt>
                <c:pt idx="988">
                  <c:v>21.604166666664241</c:v>
                </c:pt>
                <c:pt idx="989">
                  <c:v>21.625</c:v>
                </c:pt>
                <c:pt idx="990">
                  <c:v>21.645833333335759</c:v>
                </c:pt>
                <c:pt idx="991">
                  <c:v>21.666666666664241</c:v>
                </c:pt>
                <c:pt idx="992">
                  <c:v>21.6875</c:v>
                </c:pt>
                <c:pt idx="993">
                  <c:v>21.708333333335759</c:v>
                </c:pt>
                <c:pt idx="994">
                  <c:v>21.729166666664241</c:v>
                </c:pt>
                <c:pt idx="995">
                  <c:v>21.75</c:v>
                </c:pt>
                <c:pt idx="996">
                  <c:v>21.770833333335759</c:v>
                </c:pt>
                <c:pt idx="997">
                  <c:v>21.791666666664241</c:v>
                </c:pt>
                <c:pt idx="998">
                  <c:v>21.8125</c:v>
                </c:pt>
                <c:pt idx="999">
                  <c:v>21.833333333335759</c:v>
                </c:pt>
                <c:pt idx="1000">
                  <c:v>21.854166666664241</c:v>
                </c:pt>
                <c:pt idx="1001">
                  <c:v>21.875</c:v>
                </c:pt>
                <c:pt idx="1002">
                  <c:v>21.895833333335759</c:v>
                </c:pt>
                <c:pt idx="1003">
                  <c:v>21.916666666664241</c:v>
                </c:pt>
                <c:pt idx="1004">
                  <c:v>21.9375</c:v>
                </c:pt>
                <c:pt idx="1005">
                  <c:v>21.958333333335759</c:v>
                </c:pt>
                <c:pt idx="1006">
                  <c:v>21.979166666664241</c:v>
                </c:pt>
                <c:pt idx="1007">
                  <c:v>22</c:v>
                </c:pt>
                <c:pt idx="1008">
                  <c:v>22.020833333335759</c:v>
                </c:pt>
                <c:pt idx="1009">
                  <c:v>22.041666666664241</c:v>
                </c:pt>
                <c:pt idx="1010">
                  <c:v>22.0625</c:v>
                </c:pt>
                <c:pt idx="1011">
                  <c:v>22.083333333335759</c:v>
                </c:pt>
                <c:pt idx="1012">
                  <c:v>22.104166666664241</c:v>
                </c:pt>
                <c:pt idx="1013">
                  <c:v>22.125</c:v>
                </c:pt>
                <c:pt idx="1014">
                  <c:v>22.145833333335759</c:v>
                </c:pt>
                <c:pt idx="1015">
                  <c:v>22.166666666664241</c:v>
                </c:pt>
                <c:pt idx="1016">
                  <c:v>22.1875</c:v>
                </c:pt>
                <c:pt idx="1017">
                  <c:v>22.208333333335759</c:v>
                </c:pt>
                <c:pt idx="1018">
                  <c:v>22.229166666664241</c:v>
                </c:pt>
                <c:pt idx="1019">
                  <c:v>22.25</c:v>
                </c:pt>
                <c:pt idx="1020">
                  <c:v>22.270833333335759</c:v>
                </c:pt>
                <c:pt idx="1021">
                  <c:v>22.291666666664241</c:v>
                </c:pt>
                <c:pt idx="1022">
                  <c:v>22.3125</c:v>
                </c:pt>
                <c:pt idx="1023">
                  <c:v>22.333333333335759</c:v>
                </c:pt>
                <c:pt idx="1024">
                  <c:v>22.354166666664241</c:v>
                </c:pt>
                <c:pt idx="1025">
                  <c:v>22.375</c:v>
                </c:pt>
                <c:pt idx="1026">
                  <c:v>22.395833333335759</c:v>
                </c:pt>
                <c:pt idx="1027">
                  <c:v>22.416666666664241</c:v>
                </c:pt>
                <c:pt idx="1028">
                  <c:v>22.4375</c:v>
                </c:pt>
                <c:pt idx="1029">
                  <c:v>22.458333333335759</c:v>
                </c:pt>
                <c:pt idx="1030">
                  <c:v>22.479166666664241</c:v>
                </c:pt>
                <c:pt idx="1031">
                  <c:v>22.5</c:v>
                </c:pt>
                <c:pt idx="1032">
                  <c:v>22.520833333335759</c:v>
                </c:pt>
                <c:pt idx="1033">
                  <c:v>22.541666666664241</c:v>
                </c:pt>
                <c:pt idx="1034">
                  <c:v>22.5625</c:v>
                </c:pt>
                <c:pt idx="1035">
                  <c:v>22.583333333335759</c:v>
                </c:pt>
                <c:pt idx="1036">
                  <c:v>22.604166666664241</c:v>
                </c:pt>
                <c:pt idx="1037">
                  <c:v>22.625</c:v>
                </c:pt>
                <c:pt idx="1038">
                  <c:v>22.645833333335759</c:v>
                </c:pt>
                <c:pt idx="1039">
                  <c:v>22.666666666664241</c:v>
                </c:pt>
                <c:pt idx="1040">
                  <c:v>22.6875</c:v>
                </c:pt>
                <c:pt idx="1041">
                  <c:v>22.708333333335759</c:v>
                </c:pt>
                <c:pt idx="1042">
                  <c:v>22.729166666664241</c:v>
                </c:pt>
                <c:pt idx="1043">
                  <c:v>22.75</c:v>
                </c:pt>
                <c:pt idx="1044">
                  <c:v>22.770833333335759</c:v>
                </c:pt>
                <c:pt idx="1045">
                  <c:v>22.791666666664241</c:v>
                </c:pt>
                <c:pt idx="1046">
                  <c:v>22.8125</c:v>
                </c:pt>
                <c:pt idx="1047">
                  <c:v>22.833333333335759</c:v>
                </c:pt>
                <c:pt idx="1048">
                  <c:v>22.854166666664241</c:v>
                </c:pt>
                <c:pt idx="1049">
                  <c:v>22.875</c:v>
                </c:pt>
                <c:pt idx="1050">
                  <c:v>22.895833333335759</c:v>
                </c:pt>
                <c:pt idx="1051">
                  <c:v>22.916666666664241</c:v>
                </c:pt>
                <c:pt idx="1052">
                  <c:v>22.9375</c:v>
                </c:pt>
                <c:pt idx="1053">
                  <c:v>22.958333333335759</c:v>
                </c:pt>
                <c:pt idx="1054">
                  <c:v>22.979166666664241</c:v>
                </c:pt>
                <c:pt idx="1055">
                  <c:v>23</c:v>
                </c:pt>
                <c:pt idx="1056">
                  <c:v>23.020833333335759</c:v>
                </c:pt>
                <c:pt idx="1057">
                  <c:v>23.041666666664241</c:v>
                </c:pt>
                <c:pt idx="1058">
                  <c:v>23.0625</c:v>
                </c:pt>
                <c:pt idx="1059">
                  <c:v>23.083333333335759</c:v>
                </c:pt>
                <c:pt idx="1060">
                  <c:v>23.104166666664241</c:v>
                </c:pt>
                <c:pt idx="1061">
                  <c:v>23.125</c:v>
                </c:pt>
                <c:pt idx="1062">
                  <c:v>23.145833333335759</c:v>
                </c:pt>
                <c:pt idx="1063">
                  <c:v>23.166666666664241</c:v>
                </c:pt>
                <c:pt idx="1064">
                  <c:v>23.1875</c:v>
                </c:pt>
                <c:pt idx="1065">
                  <c:v>23.208333333335759</c:v>
                </c:pt>
                <c:pt idx="1066">
                  <c:v>23.229166666664241</c:v>
                </c:pt>
                <c:pt idx="1067">
                  <c:v>23.25</c:v>
                </c:pt>
                <c:pt idx="1068">
                  <c:v>23.270833333335759</c:v>
                </c:pt>
                <c:pt idx="1069">
                  <c:v>23.291666666664241</c:v>
                </c:pt>
                <c:pt idx="1070">
                  <c:v>23.3125</c:v>
                </c:pt>
                <c:pt idx="1071">
                  <c:v>23.333333333335759</c:v>
                </c:pt>
                <c:pt idx="1072">
                  <c:v>23.354166666664241</c:v>
                </c:pt>
                <c:pt idx="1073">
                  <c:v>23.375</c:v>
                </c:pt>
                <c:pt idx="1074">
                  <c:v>23.395833333335759</c:v>
                </c:pt>
                <c:pt idx="1075">
                  <c:v>23.416666666664241</c:v>
                </c:pt>
                <c:pt idx="1076">
                  <c:v>23.4375</c:v>
                </c:pt>
                <c:pt idx="1077">
                  <c:v>23.458333333335759</c:v>
                </c:pt>
                <c:pt idx="1078">
                  <c:v>23.479166666664241</c:v>
                </c:pt>
                <c:pt idx="1079">
                  <c:v>23.5</c:v>
                </c:pt>
                <c:pt idx="1080">
                  <c:v>23.520833333335759</c:v>
                </c:pt>
                <c:pt idx="1081">
                  <c:v>23.541666666664241</c:v>
                </c:pt>
                <c:pt idx="1082">
                  <c:v>23.5625</c:v>
                </c:pt>
                <c:pt idx="1083">
                  <c:v>23.583333333335759</c:v>
                </c:pt>
                <c:pt idx="1084">
                  <c:v>23.604166666664241</c:v>
                </c:pt>
                <c:pt idx="1085">
                  <c:v>23.625</c:v>
                </c:pt>
                <c:pt idx="1086">
                  <c:v>23.645833333335759</c:v>
                </c:pt>
                <c:pt idx="1087">
                  <c:v>23.666666666664241</c:v>
                </c:pt>
                <c:pt idx="1088">
                  <c:v>23.6875</c:v>
                </c:pt>
                <c:pt idx="1089">
                  <c:v>23.708333333335759</c:v>
                </c:pt>
                <c:pt idx="1090">
                  <c:v>23.729166666664241</c:v>
                </c:pt>
                <c:pt idx="1091">
                  <c:v>23.75</c:v>
                </c:pt>
                <c:pt idx="1092">
                  <c:v>23.770833333335759</c:v>
                </c:pt>
                <c:pt idx="1093">
                  <c:v>23.791666666664241</c:v>
                </c:pt>
                <c:pt idx="1094">
                  <c:v>23.8125</c:v>
                </c:pt>
                <c:pt idx="1095">
                  <c:v>23.833333333335759</c:v>
                </c:pt>
                <c:pt idx="1096">
                  <c:v>23.854166666664241</c:v>
                </c:pt>
                <c:pt idx="1097">
                  <c:v>23.875</c:v>
                </c:pt>
                <c:pt idx="1098">
                  <c:v>23.895833333335759</c:v>
                </c:pt>
                <c:pt idx="1099">
                  <c:v>23.916666666664241</c:v>
                </c:pt>
                <c:pt idx="1100">
                  <c:v>23.9375</c:v>
                </c:pt>
                <c:pt idx="1101">
                  <c:v>23.958333333335759</c:v>
                </c:pt>
                <c:pt idx="1102">
                  <c:v>23.979166666664241</c:v>
                </c:pt>
                <c:pt idx="1103">
                  <c:v>24</c:v>
                </c:pt>
                <c:pt idx="1104">
                  <c:v>24.020833333335759</c:v>
                </c:pt>
                <c:pt idx="1105">
                  <c:v>24.041666666664241</c:v>
                </c:pt>
                <c:pt idx="1106">
                  <c:v>24.0625</c:v>
                </c:pt>
                <c:pt idx="1107">
                  <c:v>24.083333333335759</c:v>
                </c:pt>
                <c:pt idx="1108">
                  <c:v>24.104166666664241</c:v>
                </c:pt>
                <c:pt idx="1109">
                  <c:v>24.125</c:v>
                </c:pt>
                <c:pt idx="1110">
                  <c:v>24.145833333335759</c:v>
                </c:pt>
                <c:pt idx="1111">
                  <c:v>24.166666666664241</c:v>
                </c:pt>
                <c:pt idx="1112">
                  <c:v>24.1875</c:v>
                </c:pt>
                <c:pt idx="1113">
                  <c:v>24.208333333335759</c:v>
                </c:pt>
                <c:pt idx="1114">
                  <c:v>24.229166666664241</c:v>
                </c:pt>
                <c:pt idx="1115">
                  <c:v>24.25</c:v>
                </c:pt>
                <c:pt idx="1116">
                  <c:v>24.270833333335759</c:v>
                </c:pt>
                <c:pt idx="1117">
                  <c:v>24.291666666664241</c:v>
                </c:pt>
                <c:pt idx="1118">
                  <c:v>24.3125</c:v>
                </c:pt>
                <c:pt idx="1119">
                  <c:v>24.333333333335759</c:v>
                </c:pt>
                <c:pt idx="1120">
                  <c:v>24.354166666664241</c:v>
                </c:pt>
                <c:pt idx="1121">
                  <c:v>24.375</c:v>
                </c:pt>
                <c:pt idx="1122">
                  <c:v>24.395833333335759</c:v>
                </c:pt>
                <c:pt idx="1123">
                  <c:v>24.416666666664241</c:v>
                </c:pt>
                <c:pt idx="1124">
                  <c:v>24.4375</c:v>
                </c:pt>
                <c:pt idx="1125">
                  <c:v>24.458333333335759</c:v>
                </c:pt>
                <c:pt idx="1126">
                  <c:v>24.479166666664241</c:v>
                </c:pt>
                <c:pt idx="1127">
                  <c:v>24.5</c:v>
                </c:pt>
                <c:pt idx="1128">
                  <c:v>24.520833333335759</c:v>
                </c:pt>
                <c:pt idx="1129">
                  <c:v>24.541666666664241</c:v>
                </c:pt>
                <c:pt idx="1130">
                  <c:v>24.5625</c:v>
                </c:pt>
                <c:pt idx="1131">
                  <c:v>24.583333333335759</c:v>
                </c:pt>
                <c:pt idx="1132">
                  <c:v>24.604166666664241</c:v>
                </c:pt>
                <c:pt idx="1133">
                  <c:v>24.625</c:v>
                </c:pt>
                <c:pt idx="1134">
                  <c:v>24.645833333335759</c:v>
                </c:pt>
                <c:pt idx="1135">
                  <c:v>24.666666666664241</c:v>
                </c:pt>
                <c:pt idx="1136">
                  <c:v>24.6875</c:v>
                </c:pt>
                <c:pt idx="1137">
                  <c:v>24.708333333335759</c:v>
                </c:pt>
                <c:pt idx="1138">
                  <c:v>24.729166666664241</c:v>
                </c:pt>
                <c:pt idx="1139">
                  <c:v>24.75</c:v>
                </c:pt>
                <c:pt idx="1140">
                  <c:v>24.770833333335759</c:v>
                </c:pt>
                <c:pt idx="1141">
                  <c:v>24.791666666664241</c:v>
                </c:pt>
                <c:pt idx="1142">
                  <c:v>24.8125</c:v>
                </c:pt>
                <c:pt idx="1143">
                  <c:v>24.833333333335759</c:v>
                </c:pt>
                <c:pt idx="1144">
                  <c:v>24.854166666664241</c:v>
                </c:pt>
                <c:pt idx="1145">
                  <c:v>24.875</c:v>
                </c:pt>
                <c:pt idx="1146">
                  <c:v>24.895833333335759</c:v>
                </c:pt>
                <c:pt idx="1147">
                  <c:v>24.916666666664241</c:v>
                </c:pt>
                <c:pt idx="1148">
                  <c:v>24.9375</c:v>
                </c:pt>
                <c:pt idx="1149">
                  <c:v>24.958333333335759</c:v>
                </c:pt>
                <c:pt idx="1150">
                  <c:v>24.979166666664241</c:v>
                </c:pt>
                <c:pt idx="1151">
                  <c:v>25</c:v>
                </c:pt>
                <c:pt idx="1152">
                  <c:v>25.020833333335759</c:v>
                </c:pt>
                <c:pt idx="1153">
                  <c:v>25.041666666664241</c:v>
                </c:pt>
                <c:pt idx="1154">
                  <c:v>25.0625</c:v>
                </c:pt>
                <c:pt idx="1155">
                  <c:v>25.083333333335759</c:v>
                </c:pt>
                <c:pt idx="1156">
                  <c:v>25.104166666664241</c:v>
                </c:pt>
                <c:pt idx="1157">
                  <c:v>25.125</c:v>
                </c:pt>
                <c:pt idx="1158">
                  <c:v>25.145833333335759</c:v>
                </c:pt>
                <c:pt idx="1159">
                  <c:v>25.166666666664241</c:v>
                </c:pt>
                <c:pt idx="1160">
                  <c:v>25.1875</c:v>
                </c:pt>
                <c:pt idx="1161">
                  <c:v>25.208333333335759</c:v>
                </c:pt>
                <c:pt idx="1162">
                  <c:v>25.229166666664241</c:v>
                </c:pt>
                <c:pt idx="1163">
                  <c:v>25.25</c:v>
                </c:pt>
                <c:pt idx="1164">
                  <c:v>25.270833333335759</c:v>
                </c:pt>
                <c:pt idx="1165">
                  <c:v>25.291666666664241</c:v>
                </c:pt>
                <c:pt idx="1166">
                  <c:v>25.3125</c:v>
                </c:pt>
                <c:pt idx="1167">
                  <c:v>25.333333333335759</c:v>
                </c:pt>
                <c:pt idx="1168">
                  <c:v>25.354166666664241</c:v>
                </c:pt>
                <c:pt idx="1169">
                  <c:v>25.375</c:v>
                </c:pt>
                <c:pt idx="1170">
                  <c:v>25.395833333335759</c:v>
                </c:pt>
                <c:pt idx="1171">
                  <c:v>25.416666666664241</c:v>
                </c:pt>
                <c:pt idx="1172">
                  <c:v>25.4375</c:v>
                </c:pt>
                <c:pt idx="1173">
                  <c:v>25.458333333335759</c:v>
                </c:pt>
                <c:pt idx="1174">
                  <c:v>25.479166666664241</c:v>
                </c:pt>
                <c:pt idx="1175">
                  <c:v>25.5</c:v>
                </c:pt>
                <c:pt idx="1176">
                  <c:v>25.520833333335759</c:v>
                </c:pt>
                <c:pt idx="1177">
                  <c:v>25.541666666664241</c:v>
                </c:pt>
                <c:pt idx="1178">
                  <c:v>25.5625</c:v>
                </c:pt>
                <c:pt idx="1179">
                  <c:v>25.583333333335759</c:v>
                </c:pt>
                <c:pt idx="1180">
                  <c:v>25.604166666664241</c:v>
                </c:pt>
                <c:pt idx="1181">
                  <c:v>25.625</c:v>
                </c:pt>
                <c:pt idx="1182">
                  <c:v>25.645833333335759</c:v>
                </c:pt>
                <c:pt idx="1183">
                  <c:v>25.666666666664241</c:v>
                </c:pt>
                <c:pt idx="1184">
                  <c:v>25.6875</c:v>
                </c:pt>
                <c:pt idx="1185">
                  <c:v>25.708333333335759</c:v>
                </c:pt>
                <c:pt idx="1186">
                  <c:v>25.729166666664241</c:v>
                </c:pt>
                <c:pt idx="1187">
                  <c:v>25.75</c:v>
                </c:pt>
                <c:pt idx="1188">
                  <c:v>25.770833333335759</c:v>
                </c:pt>
                <c:pt idx="1189">
                  <c:v>25.791666666664241</c:v>
                </c:pt>
                <c:pt idx="1190">
                  <c:v>25.8125</c:v>
                </c:pt>
                <c:pt idx="1191">
                  <c:v>25.833333333335759</c:v>
                </c:pt>
                <c:pt idx="1192">
                  <c:v>25.854166666664241</c:v>
                </c:pt>
                <c:pt idx="1193">
                  <c:v>25.875</c:v>
                </c:pt>
                <c:pt idx="1194">
                  <c:v>25.895833333335759</c:v>
                </c:pt>
                <c:pt idx="1195">
                  <c:v>25.916666666664241</c:v>
                </c:pt>
                <c:pt idx="1196">
                  <c:v>25.9375</c:v>
                </c:pt>
                <c:pt idx="1197">
                  <c:v>25.958333333335759</c:v>
                </c:pt>
                <c:pt idx="1198">
                  <c:v>25.979166666664241</c:v>
                </c:pt>
                <c:pt idx="1199">
                  <c:v>26</c:v>
                </c:pt>
                <c:pt idx="1200">
                  <c:v>26.020833333335759</c:v>
                </c:pt>
                <c:pt idx="1201">
                  <c:v>26.041666666664241</c:v>
                </c:pt>
                <c:pt idx="1202">
                  <c:v>26.0625</c:v>
                </c:pt>
                <c:pt idx="1203">
                  <c:v>26.083333333335759</c:v>
                </c:pt>
                <c:pt idx="1204">
                  <c:v>26.104166666664241</c:v>
                </c:pt>
                <c:pt idx="1205">
                  <c:v>26.125</c:v>
                </c:pt>
                <c:pt idx="1206">
                  <c:v>26.145833333335759</c:v>
                </c:pt>
                <c:pt idx="1207">
                  <c:v>26.166666666664241</c:v>
                </c:pt>
                <c:pt idx="1208">
                  <c:v>26.1875</c:v>
                </c:pt>
                <c:pt idx="1209">
                  <c:v>26.208333333335759</c:v>
                </c:pt>
                <c:pt idx="1210">
                  <c:v>26.229166666664241</c:v>
                </c:pt>
                <c:pt idx="1211">
                  <c:v>26.25</c:v>
                </c:pt>
                <c:pt idx="1212">
                  <c:v>26.270833333335759</c:v>
                </c:pt>
                <c:pt idx="1213">
                  <c:v>26.291666666664241</c:v>
                </c:pt>
                <c:pt idx="1214">
                  <c:v>26.3125</c:v>
                </c:pt>
                <c:pt idx="1215">
                  <c:v>26.333333333335759</c:v>
                </c:pt>
                <c:pt idx="1216">
                  <c:v>26.354166666664241</c:v>
                </c:pt>
                <c:pt idx="1217">
                  <c:v>26.375</c:v>
                </c:pt>
                <c:pt idx="1218">
                  <c:v>26.395833333335759</c:v>
                </c:pt>
                <c:pt idx="1219">
                  <c:v>26.416666666664241</c:v>
                </c:pt>
                <c:pt idx="1220">
                  <c:v>26.4375</c:v>
                </c:pt>
                <c:pt idx="1221">
                  <c:v>26.458333333335759</c:v>
                </c:pt>
                <c:pt idx="1222">
                  <c:v>26.479166666664241</c:v>
                </c:pt>
                <c:pt idx="1223">
                  <c:v>26.5</c:v>
                </c:pt>
                <c:pt idx="1224">
                  <c:v>26.520833333335759</c:v>
                </c:pt>
                <c:pt idx="1225">
                  <c:v>26.541666666664241</c:v>
                </c:pt>
                <c:pt idx="1226">
                  <c:v>26.5625</c:v>
                </c:pt>
                <c:pt idx="1227">
                  <c:v>26.583333333335759</c:v>
                </c:pt>
                <c:pt idx="1228">
                  <c:v>26.604166666664241</c:v>
                </c:pt>
                <c:pt idx="1229">
                  <c:v>26.625</c:v>
                </c:pt>
                <c:pt idx="1230">
                  <c:v>26.645833333335759</c:v>
                </c:pt>
                <c:pt idx="1231">
                  <c:v>26.666666666664241</c:v>
                </c:pt>
                <c:pt idx="1232">
                  <c:v>26.6875</c:v>
                </c:pt>
                <c:pt idx="1233">
                  <c:v>26.708333333335759</c:v>
                </c:pt>
                <c:pt idx="1234">
                  <c:v>26.729166666664241</c:v>
                </c:pt>
                <c:pt idx="1235">
                  <c:v>26.75</c:v>
                </c:pt>
                <c:pt idx="1236">
                  <c:v>26.770833333335759</c:v>
                </c:pt>
                <c:pt idx="1237">
                  <c:v>26.791666666664241</c:v>
                </c:pt>
                <c:pt idx="1238">
                  <c:v>26.8125</c:v>
                </c:pt>
                <c:pt idx="1239">
                  <c:v>26.833333333335759</c:v>
                </c:pt>
                <c:pt idx="1240">
                  <c:v>26.854166666664241</c:v>
                </c:pt>
                <c:pt idx="1241">
                  <c:v>26.875</c:v>
                </c:pt>
                <c:pt idx="1242">
                  <c:v>26.895833333335759</c:v>
                </c:pt>
                <c:pt idx="1243">
                  <c:v>26.916666666664241</c:v>
                </c:pt>
                <c:pt idx="1244">
                  <c:v>26.9375</c:v>
                </c:pt>
                <c:pt idx="1245">
                  <c:v>26.958333333335759</c:v>
                </c:pt>
                <c:pt idx="1246">
                  <c:v>26.979166666664241</c:v>
                </c:pt>
                <c:pt idx="1247">
                  <c:v>27</c:v>
                </c:pt>
                <c:pt idx="1248">
                  <c:v>27.020833333335759</c:v>
                </c:pt>
                <c:pt idx="1249">
                  <c:v>27.041666666664241</c:v>
                </c:pt>
                <c:pt idx="1250">
                  <c:v>27.0625</c:v>
                </c:pt>
                <c:pt idx="1251">
                  <c:v>27.083333333335759</c:v>
                </c:pt>
                <c:pt idx="1252">
                  <c:v>27.104166666664241</c:v>
                </c:pt>
                <c:pt idx="1253">
                  <c:v>27.125</c:v>
                </c:pt>
                <c:pt idx="1254">
                  <c:v>27.145833333335759</c:v>
                </c:pt>
                <c:pt idx="1255">
                  <c:v>27.166666666664241</c:v>
                </c:pt>
                <c:pt idx="1256">
                  <c:v>27.1875</c:v>
                </c:pt>
                <c:pt idx="1257">
                  <c:v>27.208333333335759</c:v>
                </c:pt>
                <c:pt idx="1258">
                  <c:v>27.229166666664241</c:v>
                </c:pt>
                <c:pt idx="1259">
                  <c:v>27.25</c:v>
                </c:pt>
                <c:pt idx="1260">
                  <c:v>27.270833333335759</c:v>
                </c:pt>
                <c:pt idx="1261">
                  <c:v>27.291666666664241</c:v>
                </c:pt>
                <c:pt idx="1262">
                  <c:v>27.3125</c:v>
                </c:pt>
                <c:pt idx="1263">
                  <c:v>27.333333333335759</c:v>
                </c:pt>
                <c:pt idx="1264">
                  <c:v>27.354166666664241</c:v>
                </c:pt>
                <c:pt idx="1265">
                  <c:v>27.375</c:v>
                </c:pt>
                <c:pt idx="1266">
                  <c:v>27.395833333335759</c:v>
                </c:pt>
                <c:pt idx="1267">
                  <c:v>27.416666666664241</c:v>
                </c:pt>
                <c:pt idx="1268">
                  <c:v>27.4375</c:v>
                </c:pt>
                <c:pt idx="1269">
                  <c:v>27.458333333335759</c:v>
                </c:pt>
                <c:pt idx="1270">
                  <c:v>27.479166666664241</c:v>
                </c:pt>
                <c:pt idx="1271">
                  <c:v>27.5</c:v>
                </c:pt>
                <c:pt idx="1272">
                  <c:v>27.520833333335759</c:v>
                </c:pt>
                <c:pt idx="1273">
                  <c:v>27.541666666664241</c:v>
                </c:pt>
                <c:pt idx="1274">
                  <c:v>27.5625</c:v>
                </c:pt>
                <c:pt idx="1275">
                  <c:v>27.583333333335759</c:v>
                </c:pt>
                <c:pt idx="1276">
                  <c:v>27.604166666664241</c:v>
                </c:pt>
                <c:pt idx="1277">
                  <c:v>27.625</c:v>
                </c:pt>
                <c:pt idx="1278">
                  <c:v>27.645833333335759</c:v>
                </c:pt>
                <c:pt idx="1279">
                  <c:v>27.666666666664241</c:v>
                </c:pt>
                <c:pt idx="1280">
                  <c:v>27.6875</c:v>
                </c:pt>
                <c:pt idx="1281">
                  <c:v>27.708333333335759</c:v>
                </c:pt>
                <c:pt idx="1282">
                  <c:v>27.729166666664241</c:v>
                </c:pt>
                <c:pt idx="1283">
                  <c:v>27.75</c:v>
                </c:pt>
                <c:pt idx="1284">
                  <c:v>27.770833333335759</c:v>
                </c:pt>
                <c:pt idx="1285">
                  <c:v>27.791666666664241</c:v>
                </c:pt>
                <c:pt idx="1286">
                  <c:v>27.8125</c:v>
                </c:pt>
                <c:pt idx="1287">
                  <c:v>27.833333333335759</c:v>
                </c:pt>
                <c:pt idx="1288">
                  <c:v>27.854166666664241</c:v>
                </c:pt>
                <c:pt idx="1289">
                  <c:v>27.875</c:v>
                </c:pt>
                <c:pt idx="1290">
                  <c:v>27.895833333335759</c:v>
                </c:pt>
                <c:pt idx="1291">
                  <c:v>27.916666666664241</c:v>
                </c:pt>
                <c:pt idx="1292">
                  <c:v>27.9375</c:v>
                </c:pt>
                <c:pt idx="1293">
                  <c:v>27.958333333335759</c:v>
                </c:pt>
                <c:pt idx="1294">
                  <c:v>27.979166666664241</c:v>
                </c:pt>
                <c:pt idx="1295">
                  <c:v>28</c:v>
                </c:pt>
                <c:pt idx="1296">
                  <c:v>28.020833333335759</c:v>
                </c:pt>
                <c:pt idx="1297">
                  <c:v>28.041666666664241</c:v>
                </c:pt>
                <c:pt idx="1298">
                  <c:v>28.0625</c:v>
                </c:pt>
                <c:pt idx="1299">
                  <c:v>28.083333333335759</c:v>
                </c:pt>
                <c:pt idx="1300">
                  <c:v>28.104166666664241</c:v>
                </c:pt>
                <c:pt idx="1301">
                  <c:v>28.125</c:v>
                </c:pt>
                <c:pt idx="1302">
                  <c:v>28.145833333335759</c:v>
                </c:pt>
                <c:pt idx="1303">
                  <c:v>28.166666666664241</c:v>
                </c:pt>
                <c:pt idx="1304">
                  <c:v>28.1875</c:v>
                </c:pt>
                <c:pt idx="1305">
                  <c:v>28.208333333335759</c:v>
                </c:pt>
                <c:pt idx="1306">
                  <c:v>28.229166666664241</c:v>
                </c:pt>
                <c:pt idx="1307">
                  <c:v>28.25</c:v>
                </c:pt>
                <c:pt idx="1308">
                  <c:v>28.270833333335759</c:v>
                </c:pt>
                <c:pt idx="1309">
                  <c:v>28.291666666664241</c:v>
                </c:pt>
                <c:pt idx="1310">
                  <c:v>28.3125</c:v>
                </c:pt>
                <c:pt idx="1311">
                  <c:v>28.333333333335759</c:v>
                </c:pt>
                <c:pt idx="1312">
                  <c:v>28.354166666664241</c:v>
                </c:pt>
                <c:pt idx="1313">
                  <c:v>28.375</c:v>
                </c:pt>
                <c:pt idx="1314">
                  <c:v>28.395833333335759</c:v>
                </c:pt>
                <c:pt idx="1315">
                  <c:v>28.416666666664241</c:v>
                </c:pt>
                <c:pt idx="1316">
                  <c:v>28.4375</c:v>
                </c:pt>
                <c:pt idx="1317">
                  <c:v>28.458333333335759</c:v>
                </c:pt>
                <c:pt idx="1318">
                  <c:v>28.479166666664241</c:v>
                </c:pt>
                <c:pt idx="1319">
                  <c:v>28.5</c:v>
                </c:pt>
                <c:pt idx="1320">
                  <c:v>28.520833333335759</c:v>
                </c:pt>
                <c:pt idx="1321">
                  <c:v>28.541666666664241</c:v>
                </c:pt>
                <c:pt idx="1322">
                  <c:v>28.5625</c:v>
                </c:pt>
                <c:pt idx="1323">
                  <c:v>28.583333333335759</c:v>
                </c:pt>
                <c:pt idx="1324">
                  <c:v>28.604166666664241</c:v>
                </c:pt>
                <c:pt idx="1325">
                  <c:v>28.625</c:v>
                </c:pt>
                <c:pt idx="1326">
                  <c:v>28.645833333335759</c:v>
                </c:pt>
                <c:pt idx="1327">
                  <c:v>28.666666666664241</c:v>
                </c:pt>
                <c:pt idx="1328">
                  <c:v>28.6875</c:v>
                </c:pt>
                <c:pt idx="1329">
                  <c:v>28.708333333335759</c:v>
                </c:pt>
                <c:pt idx="1330">
                  <c:v>28.729166666664241</c:v>
                </c:pt>
                <c:pt idx="1331">
                  <c:v>28.75</c:v>
                </c:pt>
                <c:pt idx="1332">
                  <c:v>28.770833333335759</c:v>
                </c:pt>
                <c:pt idx="1333">
                  <c:v>28.791666666664241</c:v>
                </c:pt>
                <c:pt idx="1334">
                  <c:v>28.8125</c:v>
                </c:pt>
                <c:pt idx="1335">
                  <c:v>28.833333333335759</c:v>
                </c:pt>
                <c:pt idx="1336">
                  <c:v>28.854166666664241</c:v>
                </c:pt>
                <c:pt idx="1337">
                  <c:v>28.875</c:v>
                </c:pt>
                <c:pt idx="1338">
                  <c:v>28.895833333335759</c:v>
                </c:pt>
                <c:pt idx="1339">
                  <c:v>28.916666666664241</c:v>
                </c:pt>
                <c:pt idx="1340">
                  <c:v>28.9375</c:v>
                </c:pt>
                <c:pt idx="1341">
                  <c:v>28.958333333335759</c:v>
                </c:pt>
                <c:pt idx="1342">
                  <c:v>28.979166666664241</c:v>
                </c:pt>
                <c:pt idx="1343">
                  <c:v>29</c:v>
                </c:pt>
                <c:pt idx="1344">
                  <c:v>29.020833333335759</c:v>
                </c:pt>
                <c:pt idx="1345">
                  <c:v>29.041666666664241</c:v>
                </c:pt>
                <c:pt idx="1346">
                  <c:v>29.0625</c:v>
                </c:pt>
                <c:pt idx="1347">
                  <c:v>29.083333333335759</c:v>
                </c:pt>
                <c:pt idx="1348">
                  <c:v>29.104166666664241</c:v>
                </c:pt>
                <c:pt idx="1349">
                  <c:v>29.125</c:v>
                </c:pt>
                <c:pt idx="1350">
                  <c:v>29.145833333335759</c:v>
                </c:pt>
                <c:pt idx="1351">
                  <c:v>29.166666666664241</c:v>
                </c:pt>
                <c:pt idx="1352">
                  <c:v>29.1875</c:v>
                </c:pt>
                <c:pt idx="1353">
                  <c:v>29.208333333335759</c:v>
                </c:pt>
                <c:pt idx="1354">
                  <c:v>29.229166666664241</c:v>
                </c:pt>
                <c:pt idx="1355">
                  <c:v>29.25</c:v>
                </c:pt>
                <c:pt idx="1356">
                  <c:v>29.270833333335759</c:v>
                </c:pt>
                <c:pt idx="1357">
                  <c:v>29.291666666664241</c:v>
                </c:pt>
                <c:pt idx="1358">
                  <c:v>29.3125</c:v>
                </c:pt>
                <c:pt idx="1359">
                  <c:v>29.333333333335759</c:v>
                </c:pt>
                <c:pt idx="1360">
                  <c:v>29.354166666664241</c:v>
                </c:pt>
                <c:pt idx="1361">
                  <c:v>29.375</c:v>
                </c:pt>
                <c:pt idx="1362">
                  <c:v>29.395833333335759</c:v>
                </c:pt>
                <c:pt idx="1363">
                  <c:v>29.416666666664241</c:v>
                </c:pt>
                <c:pt idx="1364">
                  <c:v>29.4375</c:v>
                </c:pt>
                <c:pt idx="1365">
                  <c:v>29.458333333335759</c:v>
                </c:pt>
                <c:pt idx="1366">
                  <c:v>29.479166666664241</c:v>
                </c:pt>
                <c:pt idx="1367">
                  <c:v>29.5</c:v>
                </c:pt>
                <c:pt idx="1368">
                  <c:v>29.520833333335759</c:v>
                </c:pt>
                <c:pt idx="1369">
                  <c:v>29.541666666664241</c:v>
                </c:pt>
                <c:pt idx="1370">
                  <c:v>29.5625</c:v>
                </c:pt>
                <c:pt idx="1371">
                  <c:v>29.583333333335759</c:v>
                </c:pt>
                <c:pt idx="1372">
                  <c:v>29.604166666664241</c:v>
                </c:pt>
                <c:pt idx="1373">
                  <c:v>29.625</c:v>
                </c:pt>
                <c:pt idx="1374">
                  <c:v>29.645833333335759</c:v>
                </c:pt>
                <c:pt idx="1375">
                  <c:v>29.666666666664241</c:v>
                </c:pt>
                <c:pt idx="1376">
                  <c:v>29.6875</c:v>
                </c:pt>
                <c:pt idx="1377">
                  <c:v>29.708333333335759</c:v>
                </c:pt>
                <c:pt idx="1378">
                  <c:v>29.729166666664241</c:v>
                </c:pt>
                <c:pt idx="1379">
                  <c:v>29.75</c:v>
                </c:pt>
                <c:pt idx="1380">
                  <c:v>29.770833333335759</c:v>
                </c:pt>
                <c:pt idx="1381">
                  <c:v>29.791666666664241</c:v>
                </c:pt>
                <c:pt idx="1382">
                  <c:v>29.8125</c:v>
                </c:pt>
                <c:pt idx="1383">
                  <c:v>29.833333333335759</c:v>
                </c:pt>
                <c:pt idx="1384">
                  <c:v>29.854166666664241</c:v>
                </c:pt>
                <c:pt idx="1385">
                  <c:v>29.875</c:v>
                </c:pt>
                <c:pt idx="1386">
                  <c:v>29.895833333335759</c:v>
                </c:pt>
                <c:pt idx="1387">
                  <c:v>29.916666666664241</c:v>
                </c:pt>
                <c:pt idx="1388">
                  <c:v>29.9375</c:v>
                </c:pt>
                <c:pt idx="1389">
                  <c:v>29.958333333335759</c:v>
                </c:pt>
                <c:pt idx="1390">
                  <c:v>29.979166666664241</c:v>
                </c:pt>
                <c:pt idx="1391">
                  <c:v>30</c:v>
                </c:pt>
                <c:pt idx="1392">
                  <c:v>30.020833333335759</c:v>
                </c:pt>
                <c:pt idx="1393">
                  <c:v>30.041666666664241</c:v>
                </c:pt>
                <c:pt idx="1394">
                  <c:v>30.0625</c:v>
                </c:pt>
                <c:pt idx="1395">
                  <c:v>30.083333333335759</c:v>
                </c:pt>
                <c:pt idx="1396">
                  <c:v>30.104166666664241</c:v>
                </c:pt>
                <c:pt idx="1397">
                  <c:v>30.125</c:v>
                </c:pt>
                <c:pt idx="1398">
                  <c:v>30.145833333335759</c:v>
                </c:pt>
                <c:pt idx="1399">
                  <c:v>30.166666666664241</c:v>
                </c:pt>
                <c:pt idx="1400">
                  <c:v>30.1875</c:v>
                </c:pt>
                <c:pt idx="1401">
                  <c:v>30.208333333335759</c:v>
                </c:pt>
                <c:pt idx="1402">
                  <c:v>30.229166666664241</c:v>
                </c:pt>
                <c:pt idx="1403">
                  <c:v>30.25</c:v>
                </c:pt>
                <c:pt idx="1404">
                  <c:v>30.270833333335759</c:v>
                </c:pt>
                <c:pt idx="1405">
                  <c:v>30.291666666664241</c:v>
                </c:pt>
                <c:pt idx="1406">
                  <c:v>30.3125</c:v>
                </c:pt>
                <c:pt idx="1407">
                  <c:v>30.333333333335759</c:v>
                </c:pt>
                <c:pt idx="1408">
                  <c:v>30.354166666664241</c:v>
                </c:pt>
                <c:pt idx="1409">
                  <c:v>30.375</c:v>
                </c:pt>
                <c:pt idx="1410">
                  <c:v>30.395833333335759</c:v>
                </c:pt>
                <c:pt idx="1411">
                  <c:v>30.416666666664241</c:v>
                </c:pt>
                <c:pt idx="1412">
                  <c:v>30.4375</c:v>
                </c:pt>
                <c:pt idx="1413">
                  <c:v>30.458333333335759</c:v>
                </c:pt>
                <c:pt idx="1414">
                  <c:v>30.479166666664241</c:v>
                </c:pt>
                <c:pt idx="1415">
                  <c:v>30.5</c:v>
                </c:pt>
                <c:pt idx="1416">
                  <c:v>30.520833333335759</c:v>
                </c:pt>
                <c:pt idx="1417">
                  <c:v>30.541666666664241</c:v>
                </c:pt>
                <c:pt idx="1418">
                  <c:v>30.5625</c:v>
                </c:pt>
                <c:pt idx="1419">
                  <c:v>30.583333333335759</c:v>
                </c:pt>
                <c:pt idx="1420">
                  <c:v>30.604166666664241</c:v>
                </c:pt>
                <c:pt idx="1421">
                  <c:v>30.625</c:v>
                </c:pt>
              </c:numCache>
            </c:numRef>
          </c:xVal>
          <c:yVal>
            <c:numRef>
              <c:f>data!$I$2:$I$1441</c:f>
              <c:numCache>
                <c:formatCode>General</c:formatCode>
                <c:ptCount val="1440"/>
                <c:pt idx="0">
                  <c:v>6.46</c:v>
                </c:pt>
                <c:pt idx="1">
                  <c:v>6.45</c:v>
                </c:pt>
                <c:pt idx="2">
                  <c:v>6.44</c:v>
                </c:pt>
                <c:pt idx="3">
                  <c:v>6.46</c:v>
                </c:pt>
                <c:pt idx="4">
                  <c:v>6.42</c:v>
                </c:pt>
                <c:pt idx="5">
                  <c:v>6.4</c:v>
                </c:pt>
                <c:pt idx="6">
                  <c:v>6.35</c:v>
                </c:pt>
                <c:pt idx="7">
                  <c:v>6.37</c:v>
                </c:pt>
                <c:pt idx="8">
                  <c:v>6.38</c:v>
                </c:pt>
                <c:pt idx="9">
                  <c:v>6.36</c:v>
                </c:pt>
                <c:pt idx="10">
                  <c:v>6.32</c:v>
                </c:pt>
                <c:pt idx="11">
                  <c:v>6.31</c:v>
                </c:pt>
                <c:pt idx="12">
                  <c:v>6.29</c:v>
                </c:pt>
                <c:pt idx="13">
                  <c:v>6.25</c:v>
                </c:pt>
                <c:pt idx="14">
                  <c:v>6.23</c:v>
                </c:pt>
                <c:pt idx="15">
                  <c:v>6.2</c:v>
                </c:pt>
                <c:pt idx="16">
                  <c:v>6.2</c:v>
                </c:pt>
                <c:pt idx="17">
                  <c:v>6.17</c:v>
                </c:pt>
                <c:pt idx="18">
                  <c:v>6.13</c:v>
                </c:pt>
                <c:pt idx="19">
                  <c:v>6.14</c:v>
                </c:pt>
                <c:pt idx="20">
                  <c:v>6.13</c:v>
                </c:pt>
                <c:pt idx="21">
                  <c:v>6.14</c:v>
                </c:pt>
                <c:pt idx="22">
                  <c:v>6.11</c:v>
                </c:pt>
                <c:pt idx="23">
                  <c:v>6.08</c:v>
                </c:pt>
                <c:pt idx="24">
                  <c:v>6.1</c:v>
                </c:pt>
                <c:pt idx="25">
                  <c:v>6.15</c:v>
                </c:pt>
                <c:pt idx="26">
                  <c:v>6.11</c:v>
                </c:pt>
                <c:pt idx="27">
                  <c:v>6.08</c:v>
                </c:pt>
                <c:pt idx="28">
                  <c:v>6.05</c:v>
                </c:pt>
                <c:pt idx="29">
                  <c:v>6.04</c:v>
                </c:pt>
                <c:pt idx="30">
                  <c:v>5.94</c:v>
                </c:pt>
                <c:pt idx="31">
                  <c:v>5.9</c:v>
                </c:pt>
                <c:pt idx="32">
                  <c:v>5.89</c:v>
                </c:pt>
                <c:pt idx="33">
                  <c:v>5.87</c:v>
                </c:pt>
                <c:pt idx="34">
                  <c:v>5.86</c:v>
                </c:pt>
                <c:pt idx="35">
                  <c:v>5.87</c:v>
                </c:pt>
                <c:pt idx="36">
                  <c:v>5.86</c:v>
                </c:pt>
                <c:pt idx="37">
                  <c:v>5.83</c:v>
                </c:pt>
                <c:pt idx="38">
                  <c:v>5.81</c:v>
                </c:pt>
                <c:pt idx="39">
                  <c:v>5.81</c:v>
                </c:pt>
                <c:pt idx="40">
                  <c:v>5.8</c:v>
                </c:pt>
                <c:pt idx="41">
                  <c:v>5.78</c:v>
                </c:pt>
                <c:pt idx="42">
                  <c:v>5.8</c:v>
                </c:pt>
                <c:pt idx="43">
                  <c:v>5.83</c:v>
                </c:pt>
                <c:pt idx="44">
                  <c:v>5.82</c:v>
                </c:pt>
                <c:pt idx="45">
                  <c:v>5.84</c:v>
                </c:pt>
                <c:pt idx="46">
                  <c:v>5.89</c:v>
                </c:pt>
                <c:pt idx="47">
                  <c:v>5.83</c:v>
                </c:pt>
                <c:pt idx="48">
                  <c:v>5.78</c:v>
                </c:pt>
                <c:pt idx="49">
                  <c:v>5.76</c:v>
                </c:pt>
                <c:pt idx="50">
                  <c:v>5.76</c:v>
                </c:pt>
                <c:pt idx="51">
                  <c:v>5.75</c:v>
                </c:pt>
                <c:pt idx="52">
                  <c:v>5.77</c:v>
                </c:pt>
                <c:pt idx="53">
                  <c:v>5.76</c:v>
                </c:pt>
                <c:pt idx="54">
                  <c:v>5.76</c:v>
                </c:pt>
                <c:pt idx="55">
                  <c:v>5.79</c:v>
                </c:pt>
                <c:pt idx="56">
                  <c:v>5.79</c:v>
                </c:pt>
                <c:pt idx="57">
                  <c:v>5.75</c:v>
                </c:pt>
                <c:pt idx="58">
                  <c:v>5.73</c:v>
                </c:pt>
                <c:pt idx="59">
                  <c:v>5.73</c:v>
                </c:pt>
                <c:pt idx="60">
                  <c:v>5.74</c:v>
                </c:pt>
                <c:pt idx="61">
                  <c:v>5.78</c:v>
                </c:pt>
                <c:pt idx="62">
                  <c:v>5.76</c:v>
                </c:pt>
                <c:pt idx="63">
                  <c:v>5.81</c:v>
                </c:pt>
                <c:pt idx="64">
                  <c:v>5.8</c:v>
                </c:pt>
                <c:pt idx="65">
                  <c:v>5.83</c:v>
                </c:pt>
                <c:pt idx="66">
                  <c:v>5.84</c:v>
                </c:pt>
                <c:pt idx="67">
                  <c:v>5.84</c:v>
                </c:pt>
                <c:pt idx="68">
                  <c:v>5.84</c:v>
                </c:pt>
                <c:pt idx="69">
                  <c:v>5.88</c:v>
                </c:pt>
                <c:pt idx="70">
                  <c:v>5.91</c:v>
                </c:pt>
                <c:pt idx="71">
                  <c:v>5.89</c:v>
                </c:pt>
                <c:pt idx="72">
                  <c:v>5.93</c:v>
                </c:pt>
                <c:pt idx="73">
                  <c:v>5.94</c:v>
                </c:pt>
                <c:pt idx="74">
                  <c:v>5.93</c:v>
                </c:pt>
                <c:pt idx="75">
                  <c:v>5.84</c:v>
                </c:pt>
                <c:pt idx="76">
                  <c:v>5.79</c:v>
                </c:pt>
                <c:pt idx="77">
                  <c:v>5.82</c:v>
                </c:pt>
                <c:pt idx="78">
                  <c:v>5.87</c:v>
                </c:pt>
                <c:pt idx="79">
                  <c:v>5.88</c:v>
                </c:pt>
                <c:pt idx="80">
                  <c:v>5.85</c:v>
                </c:pt>
                <c:pt idx="81">
                  <c:v>5.83</c:v>
                </c:pt>
                <c:pt idx="82">
                  <c:v>5.81</c:v>
                </c:pt>
                <c:pt idx="83">
                  <c:v>5.8</c:v>
                </c:pt>
                <c:pt idx="84">
                  <c:v>5.81</c:v>
                </c:pt>
                <c:pt idx="85">
                  <c:v>5.8</c:v>
                </c:pt>
                <c:pt idx="86">
                  <c:v>5.83</c:v>
                </c:pt>
                <c:pt idx="87">
                  <c:v>5.82</c:v>
                </c:pt>
                <c:pt idx="88">
                  <c:v>5.81</c:v>
                </c:pt>
                <c:pt idx="89">
                  <c:v>5.79</c:v>
                </c:pt>
                <c:pt idx="90">
                  <c:v>5.76</c:v>
                </c:pt>
                <c:pt idx="91">
                  <c:v>5.79</c:v>
                </c:pt>
                <c:pt idx="92">
                  <c:v>5.81</c:v>
                </c:pt>
                <c:pt idx="93">
                  <c:v>5.81</c:v>
                </c:pt>
                <c:pt idx="94">
                  <c:v>5.81</c:v>
                </c:pt>
                <c:pt idx="95">
                  <c:v>5.75</c:v>
                </c:pt>
                <c:pt idx="96">
                  <c:v>5.76</c:v>
                </c:pt>
                <c:pt idx="97">
                  <c:v>5.79</c:v>
                </c:pt>
                <c:pt idx="98">
                  <c:v>5.72</c:v>
                </c:pt>
                <c:pt idx="99">
                  <c:v>5.72</c:v>
                </c:pt>
                <c:pt idx="100">
                  <c:v>5.7</c:v>
                </c:pt>
                <c:pt idx="101">
                  <c:v>5.69</c:v>
                </c:pt>
                <c:pt idx="102">
                  <c:v>5.73</c:v>
                </c:pt>
                <c:pt idx="103">
                  <c:v>5.77</c:v>
                </c:pt>
                <c:pt idx="104">
                  <c:v>5.76</c:v>
                </c:pt>
                <c:pt idx="105">
                  <c:v>5.75</c:v>
                </c:pt>
                <c:pt idx="106">
                  <c:v>5.75</c:v>
                </c:pt>
                <c:pt idx="107">
                  <c:v>5.73</c:v>
                </c:pt>
                <c:pt idx="108">
                  <c:v>5.68</c:v>
                </c:pt>
                <c:pt idx="109">
                  <c:v>5.68</c:v>
                </c:pt>
                <c:pt idx="110">
                  <c:v>5.62</c:v>
                </c:pt>
                <c:pt idx="111">
                  <c:v>5.59</c:v>
                </c:pt>
                <c:pt idx="112">
                  <c:v>5.65</c:v>
                </c:pt>
                <c:pt idx="113">
                  <c:v>5.66</c:v>
                </c:pt>
                <c:pt idx="114">
                  <c:v>5.66</c:v>
                </c:pt>
                <c:pt idx="115">
                  <c:v>5.65</c:v>
                </c:pt>
                <c:pt idx="116">
                  <c:v>5.65</c:v>
                </c:pt>
                <c:pt idx="117">
                  <c:v>5.67</c:v>
                </c:pt>
                <c:pt idx="118">
                  <c:v>5.67</c:v>
                </c:pt>
                <c:pt idx="119">
                  <c:v>5.69</c:v>
                </c:pt>
                <c:pt idx="120">
                  <c:v>5.75</c:v>
                </c:pt>
                <c:pt idx="121">
                  <c:v>5.76</c:v>
                </c:pt>
                <c:pt idx="122">
                  <c:v>5.71</c:v>
                </c:pt>
                <c:pt idx="123">
                  <c:v>5.71</c:v>
                </c:pt>
                <c:pt idx="124">
                  <c:v>5.73</c:v>
                </c:pt>
                <c:pt idx="125">
                  <c:v>5.77</c:v>
                </c:pt>
                <c:pt idx="126">
                  <c:v>5.7</c:v>
                </c:pt>
                <c:pt idx="127">
                  <c:v>5.68</c:v>
                </c:pt>
                <c:pt idx="128">
                  <c:v>5.69</c:v>
                </c:pt>
                <c:pt idx="129">
                  <c:v>5.64</c:v>
                </c:pt>
                <c:pt idx="130">
                  <c:v>5.62</c:v>
                </c:pt>
                <c:pt idx="131">
                  <c:v>5.61</c:v>
                </c:pt>
                <c:pt idx="132">
                  <c:v>5.58</c:v>
                </c:pt>
                <c:pt idx="133">
                  <c:v>5.57</c:v>
                </c:pt>
                <c:pt idx="134">
                  <c:v>5.58</c:v>
                </c:pt>
                <c:pt idx="135">
                  <c:v>5.54</c:v>
                </c:pt>
                <c:pt idx="136">
                  <c:v>5.52</c:v>
                </c:pt>
                <c:pt idx="137">
                  <c:v>5.51</c:v>
                </c:pt>
                <c:pt idx="138">
                  <c:v>5.55</c:v>
                </c:pt>
                <c:pt idx="139">
                  <c:v>5.53</c:v>
                </c:pt>
                <c:pt idx="140">
                  <c:v>5.51</c:v>
                </c:pt>
                <c:pt idx="141">
                  <c:v>5.52</c:v>
                </c:pt>
                <c:pt idx="142">
                  <c:v>5.49</c:v>
                </c:pt>
                <c:pt idx="143">
                  <c:v>5.47</c:v>
                </c:pt>
                <c:pt idx="144">
                  <c:v>5.44</c:v>
                </c:pt>
                <c:pt idx="145">
                  <c:v>5.43</c:v>
                </c:pt>
                <c:pt idx="146">
                  <c:v>5.43</c:v>
                </c:pt>
                <c:pt idx="147">
                  <c:v>5.42</c:v>
                </c:pt>
                <c:pt idx="148">
                  <c:v>5.46</c:v>
                </c:pt>
                <c:pt idx="149">
                  <c:v>5.45</c:v>
                </c:pt>
                <c:pt idx="150">
                  <c:v>5.45</c:v>
                </c:pt>
                <c:pt idx="151">
                  <c:v>5.47</c:v>
                </c:pt>
                <c:pt idx="152">
                  <c:v>5.52</c:v>
                </c:pt>
                <c:pt idx="153">
                  <c:v>5.52</c:v>
                </c:pt>
                <c:pt idx="154">
                  <c:v>5.5</c:v>
                </c:pt>
                <c:pt idx="155">
                  <c:v>5.53</c:v>
                </c:pt>
                <c:pt idx="156">
                  <c:v>5.5</c:v>
                </c:pt>
                <c:pt idx="157">
                  <c:v>5.49</c:v>
                </c:pt>
                <c:pt idx="158">
                  <c:v>5.49</c:v>
                </c:pt>
                <c:pt idx="159">
                  <c:v>5.44</c:v>
                </c:pt>
                <c:pt idx="160">
                  <c:v>5.43</c:v>
                </c:pt>
                <c:pt idx="161">
                  <c:v>5.42</c:v>
                </c:pt>
                <c:pt idx="162">
                  <c:v>5.43</c:v>
                </c:pt>
                <c:pt idx="163">
                  <c:v>5.47</c:v>
                </c:pt>
                <c:pt idx="164">
                  <c:v>5.46</c:v>
                </c:pt>
                <c:pt idx="165">
                  <c:v>5.44</c:v>
                </c:pt>
                <c:pt idx="166">
                  <c:v>5.42</c:v>
                </c:pt>
                <c:pt idx="167">
                  <c:v>5.42</c:v>
                </c:pt>
                <c:pt idx="168">
                  <c:v>5.4</c:v>
                </c:pt>
                <c:pt idx="169">
                  <c:v>5.42</c:v>
                </c:pt>
                <c:pt idx="170">
                  <c:v>5.4</c:v>
                </c:pt>
                <c:pt idx="171">
                  <c:v>5.38</c:v>
                </c:pt>
                <c:pt idx="172">
                  <c:v>5.37</c:v>
                </c:pt>
                <c:pt idx="173">
                  <c:v>5.37</c:v>
                </c:pt>
                <c:pt idx="174">
                  <c:v>5.35</c:v>
                </c:pt>
                <c:pt idx="175">
                  <c:v>5.37</c:v>
                </c:pt>
                <c:pt idx="176">
                  <c:v>5.35</c:v>
                </c:pt>
                <c:pt idx="177">
                  <c:v>5.39</c:v>
                </c:pt>
                <c:pt idx="178">
                  <c:v>5.39</c:v>
                </c:pt>
                <c:pt idx="179">
                  <c:v>5.37</c:v>
                </c:pt>
                <c:pt idx="180">
                  <c:v>5.3</c:v>
                </c:pt>
                <c:pt idx="181">
                  <c:v>5.28</c:v>
                </c:pt>
                <c:pt idx="182">
                  <c:v>5.35</c:v>
                </c:pt>
                <c:pt idx="183">
                  <c:v>5.36</c:v>
                </c:pt>
                <c:pt idx="184">
                  <c:v>5.33</c:v>
                </c:pt>
                <c:pt idx="185">
                  <c:v>5.34</c:v>
                </c:pt>
                <c:pt idx="186">
                  <c:v>5.33</c:v>
                </c:pt>
                <c:pt idx="187">
                  <c:v>5.3</c:v>
                </c:pt>
                <c:pt idx="188">
                  <c:v>5.29</c:v>
                </c:pt>
                <c:pt idx="189">
                  <c:v>5.29</c:v>
                </c:pt>
                <c:pt idx="190">
                  <c:v>5.32</c:v>
                </c:pt>
                <c:pt idx="191">
                  <c:v>5.29</c:v>
                </c:pt>
                <c:pt idx="192">
                  <c:v>5.29</c:v>
                </c:pt>
                <c:pt idx="193">
                  <c:v>5.26</c:v>
                </c:pt>
                <c:pt idx="194">
                  <c:v>5.22</c:v>
                </c:pt>
                <c:pt idx="195">
                  <c:v>5.2</c:v>
                </c:pt>
                <c:pt idx="196">
                  <c:v>5.25</c:v>
                </c:pt>
                <c:pt idx="197">
                  <c:v>5.25</c:v>
                </c:pt>
                <c:pt idx="198">
                  <c:v>5.26</c:v>
                </c:pt>
                <c:pt idx="199">
                  <c:v>5.27</c:v>
                </c:pt>
                <c:pt idx="200">
                  <c:v>5.31</c:v>
                </c:pt>
                <c:pt idx="201">
                  <c:v>5.29</c:v>
                </c:pt>
                <c:pt idx="202">
                  <c:v>5.31</c:v>
                </c:pt>
                <c:pt idx="203">
                  <c:v>5.32</c:v>
                </c:pt>
                <c:pt idx="204">
                  <c:v>5.36</c:v>
                </c:pt>
                <c:pt idx="205">
                  <c:v>5.38</c:v>
                </c:pt>
                <c:pt idx="206">
                  <c:v>5.4</c:v>
                </c:pt>
                <c:pt idx="207">
                  <c:v>5.36</c:v>
                </c:pt>
                <c:pt idx="208">
                  <c:v>5.37</c:v>
                </c:pt>
                <c:pt idx="209">
                  <c:v>5.38</c:v>
                </c:pt>
                <c:pt idx="210">
                  <c:v>5.34</c:v>
                </c:pt>
                <c:pt idx="211">
                  <c:v>5.32</c:v>
                </c:pt>
                <c:pt idx="212">
                  <c:v>5.35</c:v>
                </c:pt>
                <c:pt idx="213">
                  <c:v>5.44</c:v>
                </c:pt>
                <c:pt idx="214">
                  <c:v>5.43</c:v>
                </c:pt>
                <c:pt idx="215">
                  <c:v>5.45</c:v>
                </c:pt>
                <c:pt idx="216">
                  <c:v>5.4</c:v>
                </c:pt>
                <c:pt idx="217">
                  <c:v>5.42</c:v>
                </c:pt>
                <c:pt idx="218">
                  <c:v>5.34</c:v>
                </c:pt>
                <c:pt idx="219">
                  <c:v>5.32</c:v>
                </c:pt>
                <c:pt idx="220">
                  <c:v>5.34</c:v>
                </c:pt>
                <c:pt idx="221">
                  <c:v>5.3</c:v>
                </c:pt>
                <c:pt idx="222">
                  <c:v>5.28</c:v>
                </c:pt>
                <c:pt idx="223">
                  <c:v>5.29</c:v>
                </c:pt>
                <c:pt idx="224">
                  <c:v>5.29</c:v>
                </c:pt>
                <c:pt idx="225">
                  <c:v>5.22</c:v>
                </c:pt>
                <c:pt idx="226">
                  <c:v>5.18</c:v>
                </c:pt>
                <c:pt idx="227">
                  <c:v>5.15</c:v>
                </c:pt>
                <c:pt idx="228">
                  <c:v>5.16</c:v>
                </c:pt>
                <c:pt idx="229">
                  <c:v>5.16</c:v>
                </c:pt>
                <c:pt idx="230">
                  <c:v>5.15</c:v>
                </c:pt>
                <c:pt idx="231">
                  <c:v>5.09</c:v>
                </c:pt>
                <c:pt idx="232">
                  <c:v>5.09</c:v>
                </c:pt>
                <c:pt idx="233">
                  <c:v>5.13</c:v>
                </c:pt>
                <c:pt idx="234">
                  <c:v>5.13</c:v>
                </c:pt>
                <c:pt idx="235">
                  <c:v>5.14</c:v>
                </c:pt>
                <c:pt idx="236">
                  <c:v>5.15</c:v>
                </c:pt>
                <c:pt idx="237">
                  <c:v>5.14</c:v>
                </c:pt>
                <c:pt idx="238">
                  <c:v>5.16</c:v>
                </c:pt>
                <c:pt idx="239">
                  <c:v>5.15</c:v>
                </c:pt>
                <c:pt idx="240">
                  <c:v>5.12</c:v>
                </c:pt>
                <c:pt idx="241">
                  <c:v>5.14</c:v>
                </c:pt>
                <c:pt idx="242">
                  <c:v>5.17</c:v>
                </c:pt>
                <c:pt idx="243">
                  <c:v>5.12</c:v>
                </c:pt>
                <c:pt idx="244">
                  <c:v>5.1100000000000003</c:v>
                </c:pt>
                <c:pt idx="245">
                  <c:v>5.05</c:v>
                </c:pt>
                <c:pt idx="246">
                  <c:v>5.1100000000000003</c:v>
                </c:pt>
                <c:pt idx="247">
                  <c:v>5.13</c:v>
                </c:pt>
                <c:pt idx="248">
                  <c:v>5.08</c:v>
                </c:pt>
                <c:pt idx="249">
                  <c:v>5.18</c:v>
                </c:pt>
                <c:pt idx="250">
                  <c:v>5.19</c:v>
                </c:pt>
                <c:pt idx="251">
                  <c:v>5.19</c:v>
                </c:pt>
                <c:pt idx="252">
                  <c:v>5.15</c:v>
                </c:pt>
                <c:pt idx="253">
                  <c:v>5.17</c:v>
                </c:pt>
                <c:pt idx="254">
                  <c:v>5.17</c:v>
                </c:pt>
                <c:pt idx="255">
                  <c:v>5.18</c:v>
                </c:pt>
                <c:pt idx="256">
                  <c:v>5.22</c:v>
                </c:pt>
                <c:pt idx="257">
                  <c:v>5.24</c:v>
                </c:pt>
                <c:pt idx="258">
                  <c:v>5.22</c:v>
                </c:pt>
                <c:pt idx="259">
                  <c:v>5.24</c:v>
                </c:pt>
                <c:pt idx="260">
                  <c:v>5.2</c:v>
                </c:pt>
                <c:pt idx="261">
                  <c:v>5.24</c:v>
                </c:pt>
                <c:pt idx="262">
                  <c:v>5.21</c:v>
                </c:pt>
                <c:pt idx="263">
                  <c:v>5.21</c:v>
                </c:pt>
                <c:pt idx="264">
                  <c:v>5.24</c:v>
                </c:pt>
                <c:pt idx="265">
                  <c:v>5.2</c:v>
                </c:pt>
                <c:pt idx="266">
                  <c:v>5.26</c:v>
                </c:pt>
                <c:pt idx="267">
                  <c:v>5.3</c:v>
                </c:pt>
                <c:pt idx="268">
                  <c:v>5.3</c:v>
                </c:pt>
                <c:pt idx="269">
                  <c:v>5.29</c:v>
                </c:pt>
                <c:pt idx="270">
                  <c:v>5.24</c:v>
                </c:pt>
                <c:pt idx="271">
                  <c:v>5.07</c:v>
                </c:pt>
                <c:pt idx="272">
                  <c:v>5.14</c:v>
                </c:pt>
                <c:pt idx="273">
                  <c:v>5.19</c:v>
                </c:pt>
                <c:pt idx="274">
                  <c:v>5.19</c:v>
                </c:pt>
                <c:pt idx="275">
                  <c:v>5.08</c:v>
                </c:pt>
                <c:pt idx="276">
                  <c:v>5.1100000000000003</c:v>
                </c:pt>
                <c:pt idx="277">
                  <c:v>5.2</c:v>
                </c:pt>
                <c:pt idx="278">
                  <c:v>5.2</c:v>
                </c:pt>
                <c:pt idx="279">
                  <c:v>5.18</c:v>
                </c:pt>
                <c:pt idx="280">
                  <c:v>5.18</c:v>
                </c:pt>
                <c:pt idx="281">
                  <c:v>5.17</c:v>
                </c:pt>
                <c:pt idx="282">
                  <c:v>5.2</c:v>
                </c:pt>
                <c:pt idx="283">
                  <c:v>5.19</c:v>
                </c:pt>
                <c:pt idx="284">
                  <c:v>5.19</c:v>
                </c:pt>
                <c:pt idx="285">
                  <c:v>5.13</c:v>
                </c:pt>
                <c:pt idx="286">
                  <c:v>5.14</c:v>
                </c:pt>
                <c:pt idx="287">
                  <c:v>5.13</c:v>
                </c:pt>
                <c:pt idx="288">
                  <c:v>5.08</c:v>
                </c:pt>
                <c:pt idx="289">
                  <c:v>5.04</c:v>
                </c:pt>
                <c:pt idx="290">
                  <c:v>5.07</c:v>
                </c:pt>
                <c:pt idx="291">
                  <c:v>5.0599999999999996</c:v>
                </c:pt>
                <c:pt idx="292">
                  <c:v>4.95</c:v>
                </c:pt>
                <c:pt idx="293">
                  <c:v>4.97</c:v>
                </c:pt>
                <c:pt idx="294">
                  <c:v>4.95</c:v>
                </c:pt>
                <c:pt idx="295">
                  <c:v>5</c:v>
                </c:pt>
                <c:pt idx="296">
                  <c:v>5.01</c:v>
                </c:pt>
                <c:pt idx="297">
                  <c:v>5</c:v>
                </c:pt>
                <c:pt idx="298">
                  <c:v>5.03</c:v>
                </c:pt>
                <c:pt idx="299">
                  <c:v>5</c:v>
                </c:pt>
                <c:pt idx="300">
                  <c:v>5.03</c:v>
                </c:pt>
                <c:pt idx="301">
                  <c:v>5.0199999999999996</c:v>
                </c:pt>
                <c:pt idx="302">
                  <c:v>5.04</c:v>
                </c:pt>
                <c:pt idx="303">
                  <c:v>5.08</c:v>
                </c:pt>
                <c:pt idx="304">
                  <c:v>5.09</c:v>
                </c:pt>
                <c:pt idx="305">
                  <c:v>5.1100000000000003</c:v>
                </c:pt>
                <c:pt idx="306">
                  <c:v>5.1100000000000003</c:v>
                </c:pt>
                <c:pt idx="307">
                  <c:v>5.09</c:v>
                </c:pt>
                <c:pt idx="308">
                  <c:v>5.08</c:v>
                </c:pt>
                <c:pt idx="309">
                  <c:v>5.07</c:v>
                </c:pt>
                <c:pt idx="310">
                  <c:v>5.0999999999999996</c:v>
                </c:pt>
                <c:pt idx="311">
                  <c:v>5.09</c:v>
                </c:pt>
                <c:pt idx="312">
                  <c:v>5.0599999999999996</c:v>
                </c:pt>
                <c:pt idx="313">
                  <c:v>5.1100000000000003</c:v>
                </c:pt>
                <c:pt idx="314">
                  <c:v>5.05</c:v>
                </c:pt>
                <c:pt idx="315">
                  <c:v>5.05</c:v>
                </c:pt>
                <c:pt idx="316">
                  <c:v>4.97</c:v>
                </c:pt>
                <c:pt idx="317">
                  <c:v>5.0199999999999996</c:v>
                </c:pt>
                <c:pt idx="318">
                  <c:v>5.05</c:v>
                </c:pt>
                <c:pt idx="319">
                  <c:v>5.01</c:v>
                </c:pt>
                <c:pt idx="320">
                  <c:v>5.01</c:v>
                </c:pt>
                <c:pt idx="321">
                  <c:v>5.04</c:v>
                </c:pt>
                <c:pt idx="322">
                  <c:v>5.07</c:v>
                </c:pt>
                <c:pt idx="323">
                  <c:v>5.09</c:v>
                </c:pt>
                <c:pt idx="324">
                  <c:v>5.07</c:v>
                </c:pt>
                <c:pt idx="325">
                  <c:v>4.99</c:v>
                </c:pt>
                <c:pt idx="326">
                  <c:v>5.0199999999999996</c:v>
                </c:pt>
                <c:pt idx="327">
                  <c:v>5.03</c:v>
                </c:pt>
                <c:pt idx="328">
                  <c:v>5.0599999999999996</c:v>
                </c:pt>
                <c:pt idx="329">
                  <c:v>5.04</c:v>
                </c:pt>
                <c:pt idx="330">
                  <c:v>5.04</c:v>
                </c:pt>
                <c:pt idx="331">
                  <c:v>5.03</c:v>
                </c:pt>
                <c:pt idx="332">
                  <c:v>5.05</c:v>
                </c:pt>
                <c:pt idx="333">
                  <c:v>5.07</c:v>
                </c:pt>
                <c:pt idx="334">
                  <c:v>5.01</c:v>
                </c:pt>
                <c:pt idx="335">
                  <c:v>4.96</c:v>
                </c:pt>
                <c:pt idx="336">
                  <c:v>5.03</c:v>
                </c:pt>
                <c:pt idx="337">
                  <c:v>5.04</c:v>
                </c:pt>
                <c:pt idx="338">
                  <c:v>5.01</c:v>
                </c:pt>
                <c:pt idx="339">
                  <c:v>4.91</c:v>
                </c:pt>
                <c:pt idx="340">
                  <c:v>4.9000000000000004</c:v>
                </c:pt>
                <c:pt idx="341">
                  <c:v>4.84</c:v>
                </c:pt>
                <c:pt idx="342">
                  <c:v>4.87</c:v>
                </c:pt>
                <c:pt idx="343">
                  <c:v>4.8899999999999997</c:v>
                </c:pt>
                <c:pt idx="344">
                  <c:v>4.82</c:v>
                </c:pt>
                <c:pt idx="345">
                  <c:v>4.8</c:v>
                </c:pt>
                <c:pt idx="346">
                  <c:v>4.8499999999999996</c:v>
                </c:pt>
                <c:pt idx="347">
                  <c:v>4.8600000000000003</c:v>
                </c:pt>
                <c:pt idx="348">
                  <c:v>4.87</c:v>
                </c:pt>
                <c:pt idx="349">
                  <c:v>4.88</c:v>
                </c:pt>
                <c:pt idx="350">
                  <c:v>4.88</c:v>
                </c:pt>
                <c:pt idx="351">
                  <c:v>4.8600000000000003</c:v>
                </c:pt>
                <c:pt idx="352">
                  <c:v>4.88</c:v>
                </c:pt>
                <c:pt idx="353">
                  <c:v>4.9000000000000004</c:v>
                </c:pt>
                <c:pt idx="354">
                  <c:v>4.95</c:v>
                </c:pt>
                <c:pt idx="355">
                  <c:v>5.05</c:v>
                </c:pt>
                <c:pt idx="356">
                  <c:v>5.1100000000000003</c:v>
                </c:pt>
                <c:pt idx="357">
                  <c:v>5.18</c:v>
                </c:pt>
                <c:pt idx="358">
                  <c:v>5.17</c:v>
                </c:pt>
                <c:pt idx="359">
                  <c:v>5.0999999999999996</c:v>
                </c:pt>
                <c:pt idx="360">
                  <c:v>5.09</c:v>
                </c:pt>
                <c:pt idx="361">
                  <c:v>5.1100000000000003</c:v>
                </c:pt>
                <c:pt idx="362">
                  <c:v>5.12</c:v>
                </c:pt>
                <c:pt idx="363">
                  <c:v>5.13</c:v>
                </c:pt>
                <c:pt idx="364">
                  <c:v>5.0999999999999996</c:v>
                </c:pt>
                <c:pt idx="365">
                  <c:v>5.14</c:v>
                </c:pt>
                <c:pt idx="366">
                  <c:v>5.17</c:v>
                </c:pt>
                <c:pt idx="367">
                  <c:v>5.05</c:v>
                </c:pt>
                <c:pt idx="368">
                  <c:v>5.0199999999999996</c:v>
                </c:pt>
                <c:pt idx="369">
                  <c:v>5.0599999999999996</c:v>
                </c:pt>
                <c:pt idx="370">
                  <c:v>5.0599999999999996</c:v>
                </c:pt>
                <c:pt idx="371">
                  <c:v>5.0599999999999996</c:v>
                </c:pt>
                <c:pt idx="372">
                  <c:v>5.04</c:v>
                </c:pt>
                <c:pt idx="373">
                  <c:v>5.14</c:v>
                </c:pt>
                <c:pt idx="374">
                  <c:v>5.12</c:v>
                </c:pt>
                <c:pt idx="375">
                  <c:v>5.07</c:v>
                </c:pt>
                <c:pt idx="376">
                  <c:v>5.05</c:v>
                </c:pt>
                <c:pt idx="377">
                  <c:v>5.01</c:v>
                </c:pt>
                <c:pt idx="378">
                  <c:v>4.9400000000000004</c:v>
                </c:pt>
                <c:pt idx="379">
                  <c:v>4.9000000000000004</c:v>
                </c:pt>
                <c:pt idx="380">
                  <c:v>4.92</c:v>
                </c:pt>
                <c:pt idx="381">
                  <c:v>4.93</c:v>
                </c:pt>
                <c:pt idx="382">
                  <c:v>4.96</c:v>
                </c:pt>
                <c:pt idx="383">
                  <c:v>4.9400000000000004</c:v>
                </c:pt>
                <c:pt idx="384">
                  <c:v>4.92</c:v>
                </c:pt>
                <c:pt idx="385">
                  <c:v>4.9800000000000004</c:v>
                </c:pt>
                <c:pt idx="386">
                  <c:v>5.01</c:v>
                </c:pt>
                <c:pt idx="387">
                  <c:v>4.96</c:v>
                </c:pt>
                <c:pt idx="388">
                  <c:v>4.91</c:v>
                </c:pt>
                <c:pt idx="389">
                  <c:v>4.93</c:v>
                </c:pt>
                <c:pt idx="390">
                  <c:v>4.95</c:v>
                </c:pt>
                <c:pt idx="391">
                  <c:v>4.97</c:v>
                </c:pt>
                <c:pt idx="392">
                  <c:v>4.92</c:v>
                </c:pt>
                <c:pt idx="393">
                  <c:v>4.9000000000000004</c:v>
                </c:pt>
                <c:pt idx="394">
                  <c:v>4.9000000000000004</c:v>
                </c:pt>
                <c:pt idx="395">
                  <c:v>4.95</c:v>
                </c:pt>
                <c:pt idx="396">
                  <c:v>4.99</c:v>
                </c:pt>
                <c:pt idx="397">
                  <c:v>5</c:v>
                </c:pt>
                <c:pt idx="398">
                  <c:v>4.99</c:v>
                </c:pt>
                <c:pt idx="399">
                  <c:v>5.0599999999999996</c:v>
                </c:pt>
                <c:pt idx="400">
                  <c:v>4.9800000000000004</c:v>
                </c:pt>
                <c:pt idx="401">
                  <c:v>4.92</c:v>
                </c:pt>
                <c:pt idx="402">
                  <c:v>4.92</c:v>
                </c:pt>
                <c:pt idx="403">
                  <c:v>4.95</c:v>
                </c:pt>
                <c:pt idx="404">
                  <c:v>4.99</c:v>
                </c:pt>
                <c:pt idx="405">
                  <c:v>5.01</c:v>
                </c:pt>
                <c:pt idx="406">
                  <c:v>5.04</c:v>
                </c:pt>
                <c:pt idx="407">
                  <c:v>5.05</c:v>
                </c:pt>
                <c:pt idx="408">
                  <c:v>5.07</c:v>
                </c:pt>
                <c:pt idx="409">
                  <c:v>5.07</c:v>
                </c:pt>
                <c:pt idx="410">
                  <c:v>5.05</c:v>
                </c:pt>
                <c:pt idx="411">
                  <c:v>5.04</c:v>
                </c:pt>
                <c:pt idx="412">
                  <c:v>5.08</c:v>
                </c:pt>
                <c:pt idx="413">
                  <c:v>5.0999999999999996</c:v>
                </c:pt>
                <c:pt idx="414">
                  <c:v>5.04</c:v>
                </c:pt>
                <c:pt idx="415">
                  <c:v>5.03</c:v>
                </c:pt>
                <c:pt idx="416">
                  <c:v>5.07</c:v>
                </c:pt>
                <c:pt idx="417">
                  <c:v>5.09</c:v>
                </c:pt>
                <c:pt idx="418">
                  <c:v>5.09</c:v>
                </c:pt>
                <c:pt idx="419">
                  <c:v>5.0599999999999996</c:v>
                </c:pt>
                <c:pt idx="420">
                  <c:v>5.03</c:v>
                </c:pt>
                <c:pt idx="421">
                  <c:v>5.07</c:v>
                </c:pt>
                <c:pt idx="422">
                  <c:v>5.05</c:v>
                </c:pt>
                <c:pt idx="423">
                  <c:v>4.97</c:v>
                </c:pt>
                <c:pt idx="424">
                  <c:v>4.9400000000000004</c:v>
                </c:pt>
                <c:pt idx="425">
                  <c:v>4.9400000000000004</c:v>
                </c:pt>
                <c:pt idx="426">
                  <c:v>5</c:v>
                </c:pt>
                <c:pt idx="427">
                  <c:v>5.05</c:v>
                </c:pt>
                <c:pt idx="428">
                  <c:v>5.05</c:v>
                </c:pt>
                <c:pt idx="429">
                  <c:v>5.05</c:v>
                </c:pt>
                <c:pt idx="430">
                  <c:v>5.01</c:v>
                </c:pt>
                <c:pt idx="431">
                  <c:v>4.96</c:v>
                </c:pt>
                <c:pt idx="432">
                  <c:v>4.95</c:v>
                </c:pt>
                <c:pt idx="433">
                  <c:v>4.9800000000000004</c:v>
                </c:pt>
                <c:pt idx="434">
                  <c:v>5.01</c:v>
                </c:pt>
                <c:pt idx="435">
                  <c:v>4.99</c:v>
                </c:pt>
                <c:pt idx="436">
                  <c:v>4.9800000000000004</c:v>
                </c:pt>
                <c:pt idx="437">
                  <c:v>4.9800000000000004</c:v>
                </c:pt>
                <c:pt idx="438">
                  <c:v>4.9800000000000004</c:v>
                </c:pt>
                <c:pt idx="439">
                  <c:v>4.96</c:v>
                </c:pt>
                <c:pt idx="440">
                  <c:v>4.99</c:v>
                </c:pt>
                <c:pt idx="441">
                  <c:v>5</c:v>
                </c:pt>
                <c:pt idx="442">
                  <c:v>5.05</c:v>
                </c:pt>
                <c:pt idx="443">
                  <c:v>5.0599999999999996</c:v>
                </c:pt>
                <c:pt idx="444">
                  <c:v>5.07</c:v>
                </c:pt>
                <c:pt idx="445">
                  <c:v>5.01</c:v>
                </c:pt>
                <c:pt idx="446">
                  <c:v>4.97</c:v>
                </c:pt>
                <c:pt idx="447">
                  <c:v>4.9800000000000004</c:v>
                </c:pt>
                <c:pt idx="448">
                  <c:v>5</c:v>
                </c:pt>
                <c:pt idx="449">
                  <c:v>4.96</c:v>
                </c:pt>
                <c:pt idx="450">
                  <c:v>4.97</c:v>
                </c:pt>
                <c:pt idx="451">
                  <c:v>4.96</c:v>
                </c:pt>
                <c:pt idx="452">
                  <c:v>4.99</c:v>
                </c:pt>
                <c:pt idx="453">
                  <c:v>5.0199999999999996</c:v>
                </c:pt>
                <c:pt idx="454">
                  <c:v>5.07</c:v>
                </c:pt>
                <c:pt idx="455">
                  <c:v>5.08</c:v>
                </c:pt>
                <c:pt idx="456">
                  <c:v>5.1100000000000003</c:v>
                </c:pt>
                <c:pt idx="457">
                  <c:v>5.1100000000000003</c:v>
                </c:pt>
                <c:pt idx="458">
                  <c:v>5.12</c:v>
                </c:pt>
                <c:pt idx="459">
                  <c:v>5.12</c:v>
                </c:pt>
                <c:pt idx="460">
                  <c:v>5.13</c:v>
                </c:pt>
                <c:pt idx="461">
                  <c:v>5.12</c:v>
                </c:pt>
                <c:pt idx="462">
                  <c:v>5.13</c:v>
                </c:pt>
                <c:pt idx="463">
                  <c:v>5.07</c:v>
                </c:pt>
                <c:pt idx="464">
                  <c:v>5.0599999999999996</c:v>
                </c:pt>
                <c:pt idx="465">
                  <c:v>5.07</c:v>
                </c:pt>
                <c:pt idx="466">
                  <c:v>5.04</c:v>
                </c:pt>
                <c:pt idx="467">
                  <c:v>5.0199999999999996</c:v>
                </c:pt>
                <c:pt idx="468">
                  <c:v>5.05</c:v>
                </c:pt>
                <c:pt idx="469">
                  <c:v>5.05</c:v>
                </c:pt>
                <c:pt idx="470">
                  <c:v>5.0199999999999996</c:v>
                </c:pt>
                <c:pt idx="471">
                  <c:v>5</c:v>
                </c:pt>
                <c:pt idx="472">
                  <c:v>4.9800000000000004</c:v>
                </c:pt>
                <c:pt idx="473">
                  <c:v>4.9800000000000004</c:v>
                </c:pt>
                <c:pt idx="474">
                  <c:v>4.9400000000000004</c:v>
                </c:pt>
                <c:pt idx="475">
                  <c:v>4.88</c:v>
                </c:pt>
                <c:pt idx="476">
                  <c:v>4.93</c:v>
                </c:pt>
                <c:pt idx="477">
                  <c:v>4.95</c:v>
                </c:pt>
                <c:pt idx="478">
                  <c:v>4.91</c:v>
                </c:pt>
                <c:pt idx="479">
                  <c:v>4.92</c:v>
                </c:pt>
                <c:pt idx="480">
                  <c:v>4.95</c:v>
                </c:pt>
                <c:pt idx="481">
                  <c:v>4.93</c:v>
                </c:pt>
                <c:pt idx="482">
                  <c:v>4.95</c:v>
                </c:pt>
                <c:pt idx="483">
                  <c:v>4.9400000000000004</c:v>
                </c:pt>
                <c:pt idx="484">
                  <c:v>4.95</c:v>
                </c:pt>
                <c:pt idx="485">
                  <c:v>4.96</c:v>
                </c:pt>
                <c:pt idx="486">
                  <c:v>4.96</c:v>
                </c:pt>
                <c:pt idx="487">
                  <c:v>4.99</c:v>
                </c:pt>
                <c:pt idx="488">
                  <c:v>4.96</c:v>
                </c:pt>
                <c:pt idx="489">
                  <c:v>4.96</c:v>
                </c:pt>
                <c:pt idx="490">
                  <c:v>4.9800000000000004</c:v>
                </c:pt>
                <c:pt idx="491">
                  <c:v>4.95</c:v>
                </c:pt>
                <c:pt idx="492">
                  <c:v>4.93</c:v>
                </c:pt>
                <c:pt idx="493">
                  <c:v>4.95</c:v>
                </c:pt>
                <c:pt idx="494">
                  <c:v>4.95</c:v>
                </c:pt>
                <c:pt idx="495">
                  <c:v>4.9800000000000004</c:v>
                </c:pt>
                <c:pt idx="496">
                  <c:v>4.99</c:v>
                </c:pt>
                <c:pt idx="497">
                  <c:v>4.97</c:v>
                </c:pt>
                <c:pt idx="498">
                  <c:v>4.9800000000000004</c:v>
                </c:pt>
                <c:pt idx="499">
                  <c:v>4.97</c:v>
                </c:pt>
                <c:pt idx="500">
                  <c:v>4.9800000000000004</c:v>
                </c:pt>
                <c:pt idx="501">
                  <c:v>4.95</c:v>
                </c:pt>
                <c:pt idx="502">
                  <c:v>4.97</c:v>
                </c:pt>
                <c:pt idx="503">
                  <c:v>4.96</c:v>
                </c:pt>
                <c:pt idx="504">
                  <c:v>4.92</c:v>
                </c:pt>
                <c:pt idx="505">
                  <c:v>4.95</c:v>
                </c:pt>
                <c:pt idx="506">
                  <c:v>4.96</c:v>
                </c:pt>
                <c:pt idx="507">
                  <c:v>4.9400000000000004</c:v>
                </c:pt>
                <c:pt idx="508">
                  <c:v>4.96</c:v>
                </c:pt>
                <c:pt idx="509">
                  <c:v>4.95</c:v>
                </c:pt>
                <c:pt idx="510">
                  <c:v>4.96</c:v>
                </c:pt>
                <c:pt idx="511">
                  <c:v>4.99</c:v>
                </c:pt>
                <c:pt idx="512">
                  <c:v>5.05</c:v>
                </c:pt>
                <c:pt idx="513">
                  <c:v>5.0599999999999996</c:v>
                </c:pt>
                <c:pt idx="514">
                  <c:v>5.07</c:v>
                </c:pt>
                <c:pt idx="515">
                  <c:v>5.03</c:v>
                </c:pt>
                <c:pt idx="516">
                  <c:v>5.05</c:v>
                </c:pt>
                <c:pt idx="517">
                  <c:v>5.07</c:v>
                </c:pt>
                <c:pt idx="518">
                  <c:v>5.03</c:v>
                </c:pt>
                <c:pt idx="519">
                  <c:v>5.0199999999999996</c:v>
                </c:pt>
                <c:pt idx="520">
                  <c:v>5.01</c:v>
                </c:pt>
                <c:pt idx="521">
                  <c:v>4.9800000000000004</c:v>
                </c:pt>
                <c:pt idx="522">
                  <c:v>4.99</c:v>
                </c:pt>
                <c:pt idx="523">
                  <c:v>5.0199999999999996</c:v>
                </c:pt>
                <c:pt idx="524">
                  <c:v>5.05</c:v>
                </c:pt>
                <c:pt idx="525">
                  <c:v>5.04</c:v>
                </c:pt>
                <c:pt idx="526">
                  <c:v>5.01</c:v>
                </c:pt>
                <c:pt idx="527">
                  <c:v>5</c:v>
                </c:pt>
                <c:pt idx="528">
                  <c:v>5.0199999999999996</c:v>
                </c:pt>
                <c:pt idx="529">
                  <c:v>5.05</c:v>
                </c:pt>
                <c:pt idx="530">
                  <c:v>5.01</c:v>
                </c:pt>
                <c:pt idx="531">
                  <c:v>5.01</c:v>
                </c:pt>
                <c:pt idx="532">
                  <c:v>4.9800000000000004</c:v>
                </c:pt>
                <c:pt idx="533">
                  <c:v>4.99</c:v>
                </c:pt>
                <c:pt idx="534">
                  <c:v>5</c:v>
                </c:pt>
                <c:pt idx="535">
                  <c:v>5.05</c:v>
                </c:pt>
                <c:pt idx="536">
                  <c:v>5.03</c:v>
                </c:pt>
                <c:pt idx="537">
                  <c:v>5.03</c:v>
                </c:pt>
                <c:pt idx="538">
                  <c:v>5.05</c:v>
                </c:pt>
                <c:pt idx="539">
                  <c:v>5.05</c:v>
                </c:pt>
                <c:pt idx="540">
                  <c:v>5.03</c:v>
                </c:pt>
                <c:pt idx="541">
                  <c:v>5.05</c:v>
                </c:pt>
                <c:pt idx="542">
                  <c:v>5.07</c:v>
                </c:pt>
                <c:pt idx="543">
                  <c:v>5.09</c:v>
                </c:pt>
                <c:pt idx="544">
                  <c:v>5.13</c:v>
                </c:pt>
                <c:pt idx="545">
                  <c:v>5.2</c:v>
                </c:pt>
                <c:pt idx="546">
                  <c:v>5.26</c:v>
                </c:pt>
                <c:pt idx="547">
                  <c:v>5.29</c:v>
                </c:pt>
                <c:pt idx="548">
                  <c:v>5.38</c:v>
                </c:pt>
                <c:pt idx="549">
                  <c:v>5.43</c:v>
                </c:pt>
                <c:pt idx="550">
                  <c:v>5.4</c:v>
                </c:pt>
                <c:pt idx="551">
                  <c:v>5.36</c:v>
                </c:pt>
                <c:pt idx="552">
                  <c:v>5.31</c:v>
                </c:pt>
                <c:pt idx="553">
                  <c:v>5.22</c:v>
                </c:pt>
                <c:pt idx="554">
                  <c:v>5.14</c:v>
                </c:pt>
                <c:pt idx="555">
                  <c:v>5.1100000000000003</c:v>
                </c:pt>
                <c:pt idx="556">
                  <c:v>5.09</c:v>
                </c:pt>
                <c:pt idx="557">
                  <c:v>5.08</c:v>
                </c:pt>
                <c:pt idx="558">
                  <c:v>5.0999999999999996</c:v>
                </c:pt>
                <c:pt idx="559">
                  <c:v>5.07</c:v>
                </c:pt>
                <c:pt idx="560">
                  <c:v>5.08</c:v>
                </c:pt>
                <c:pt idx="561">
                  <c:v>5.12</c:v>
                </c:pt>
                <c:pt idx="562">
                  <c:v>5.12</c:v>
                </c:pt>
                <c:pt idx="563">
                  <c:v>5.13</c:v>
                </c:pt>
                <c:pt idx="564">
                  <c:v>5.17</c:v>
                </c:pt>
                <c:pt idx="565">
                  <c:v>5.16</c:v>
                </c:pt>
                <c:pt idx="566">
                  <c:v>5.13</c:v>
                </c:pt>
                <c:pt idx="567">
                  <c:v>5.12</c:v>
                </c:pt>
                <c:pt idx="568">
                  <c:v>5.15</c:v>
                </c:pt>
                <c:pt idx="569">
                  <c:v>5.2</c:v>
                </c:pt>
                <c:pt idx="570">
                  <c:v>5.2</c:v>
                </c:pt>
                <c:pt idx="571">
                  <c:v>5.25</c:v>
                </c:pt>
                <c:pt idx="572">
                  <c:v>5.27</c:v>
                </c:pt>
                <c:pt idx="573">
                  <c:v>5.28</c:v>
                </c:pt>
                <c:pt idx="574">
                  <c:v>5.31</c:v>
                </c:pt>
                <c:pt idx="575">
                  <c:v>5.31</c:v>
                </c:pt>
                <c:pt idx="576">
                  <c:v>5.33</c:v>
                </c:pt>
                <c:pt idx="577">
                  <c:v>5.36</c:v>
                </c:pt>
                <c:pt idx="578">
                  <c:v>5.38</c:v>
                </c:pt>
                <c:pt idx="579">
                  <c:v>5.36</c:v>
                </c:pt>
                <c:pt idx="580">
                  <c:v>5.35</c:v>
                </c:pt>
                <c:pt idx="581">
                  <c:v>5.4</c:v>
                </c:pt>
                <c:pt idx="582">
                  <c:v>5.36</c:v>
                </c:pt>
                <c:pt idx="583">
                  <c:v>5.38</c:v>
                </c:pt>
                <c:pt idx="584">
                  <c:v>5.4</c:v>
                </c:pt>
                <c:pt idx="585">
                  <c:v>5.29</c:v>
                </c:pt>
                <c:pt idx="586">
                  <c:v>5.32</c:v>
                </c:pt>
                <c:pt idx="587">
                  <c:v>5.35</c:v>
                </c:pt>
                <c:pt idx="588">
                  <c:v>5.4</c:v>
                </c:pt>
                <c:pt idx="589">
                  <c:v>5.39</c:v>
                </c:pt>
                <c:pt idx="590">
                  <c:v>5.34</c:v>
                </c:pt>
                <c:pt idx="591">
                  <c:v>5.32</c:v>
                </c:pt>
                <c:pt idx="592">
                  <c:v>5.31</c:v>
                </c:pt>
                <c:pt idx="593">
                  <c:v>5.24</c:v>
                </c:pt>
                <c:pt idx="594">
                  <c:v>5.25</c:v>
                </c:pt>
                <c:pt idx="595">
                  <c:v>5.27</c:v>
                </c:pt>
                <c:pt idx="596">
                  <c:v>5.27</c:v>
                </c:pt>
                <c:pt idx="597">
                  <c:v>5.25</c:v>
                </c:pt>
                <c:pt idx="598">
                  <c:v>5.26</c:v>
                </c:pt>
                <c:pt idx="599">
                  <c:v>5.28</c:v>
                </c:pt>
                <c:pt idx="600">
                  <c:v>5.26</c:v>
                </c:pt>
                <c:pt idx="601">
                  <c:v>5.2</c:v>
                </c:pt>
                <c:pt idx="602">
                  <c:v>5.17</c:v>
                </c:pt>
                <c:pt idx="603">
                  <c:v>5.13</c:v>
                </c:pt>
                <c:pt idx="604">
                  <c:v>5.13</c:v>
                </c:pt>
                <c:pt idx="605">
                  <c:v>5.12</c:v>
                </c:pt>
                <c:pt idx="606">
                  <c:v>5.13</c:v>
                </c:pt>
                <c:pt idx="607">
                  <c:v>5.15</c:v>
                </c:pt>
                <c:pt idx="608">
                  <c:v>5.14</c:v>
                </c:pt>
                <c:pt idx="609">
                  <c:v>5.12</c:v>
                </c:pt>
                <c:pt idx="610">
                  <c:v>5.0599999999999996</c:v>
                </c:pt>
                <c:pt idx="611">
                  <c:v>5.07</c:v>
                </c:pt>
                <c:pt idx="612">
                  <c:v>5.0999999999999996</c:v>
                </c:pt>
                <c:pt idx="613">
                  <c:v>5.1100000000000003</c:v>
                </c:pt>
                <c:pt idx="614">
                  <c:v>5.0599999999999996</c:v>
                </c:pt>
                <c:pt idx="615">
                  <c:v>5.05</c:v>
                </c:pt>
                <c:pt idx="616">
                  <c:v>5.07</c:v>
                </c:pt>
                <c:pt idx="617">
                  <c:v>5.1100000000000003</c:v>
                </c:pt>
                <c:pt idx="618">
                  <c:v>5.03</c:v>
                </c:pt>
                <c:pt idx="619">
                  <c:v>4.9800000000000004</c:v>
                </c:pt>
                <c:pt idx="620">
                  <c:v>5.03</c:v>
                </c:pt>
                <c:pt idx="621">
                  <c:v>5.03</c:v>
                </c:pt>
                <c:pt idx="622">
                  <c:v>5.0599999999999996</c:v>
                </c:pt>
                <c:pt idx="623">
                  <c:v>5.08</c:v>
                </c:pt>
                <c:pt idx="624">
                  <c:v>5.08</c:v>
                </c:pt>
                <c:pt idx="625">
                  <c:v>5.0199999999999996</c:v>
                </c:pt>
                <c:pt idx="626">
                  <c:v>5.01</c:v>
                </c:pt>
                <c:pt idx="627">
                  <c:v>5.03</c:v>
                </c:pt>
                <c:pt idx="628">
                  <c:v>5.0199999999999996</c:v>
                </c:pt>
                <c:pt idx="629">
                  <c:v>5.01</c:v>
                </c:pt>
                <c:pt idx="630">
                  <c:v>5.04</c:v>
                </c:pt>
                <c:pt idx="631">
                  <c:v>5.0599999999999996</c:v>
                </c:pt>
                <c:pt idx="632">
                  <c:v>5.03</c:v>
                </c:pt>
                <c:pt idx="633">
                  <c:v>5.07</c:v>
                </c:pt>
                <c:pt idx="634">
                  <c:v>5.0999999999999996</c:v>
                </c:pt>
                <c:pt idx="635">
                  <c:v>5.0999999999999996</c:v>
                </c:pt>
                <c:pt idx="636">
                  <c:v>5.03</c:v>
                </c:pt>
                <c:pt idx="637">
                  <c:v>5.05</c:v>
                </c:pt>
                <c:pt idx="638">
                  <c:v>5.08</c:v>
                </c:pt>
                <c:pt idx="639">
                  <c:v>5.12</c:v>
                </c:pt>
                <c:pt idx="640">
                  <c:v>5.13</c:v>
                </c:pt>
                <c:pt idx="641">
                  <c:v>5.1100000000000003</c:v>
                </c:pt>
                <c:pt idx="642">
                  <c:v>5.0999999999999996</c:v>
                </c:pt>
                <c:pt idx="643">
                  <c:v>5.14</c:v>
                </c:pt>
                <c:pt idx="644">
                  <c:v>5.12</c:v>
                </c:pt>
                <c:pt idx="645">
                  <c:v>5.13</c:v>
                </c:pt>
                <c:pt idx="646">
                  <c:v>5.13</c:v>
                </c:pt>
                <c:pt idx="647">
                  <c:v>5.12</c:v>
                </c:pt>
                <c:pt idx="648">
                  <c:v>5.08</c:v>
                </c:pt>
                <c:pt idx="649">
                  <c:v>5.08</c:v>
                </c:pt>
                <c:pt idx="650">
                  <c:v>5.03</c:v>
                </c:pt>
                <c:pt idx="651">
                  <c:v>5.07</c:v>
                </c:pt>
                <c:pt idx="652">
                  <c:v>5.0999999999999996</c:v>
                </c:pt>
                <c:pt idx="653">
                  <c:v>5.07</c:v>
                </c:pt>
                <c:pt idx="654">
                  <c:v>5.04</c:v>
                </c:pt>
                <c:pt idx="655">
                  <c:v>5.0599999999999996</c:v>
                </c:pt>
                <c:pt idx="656">
                  <c:v>5.0199999999999996</c:v>
                </c:pt>
                <c:pt idx="657">
                  <c:v>5</c:v>
                </c:pt>
                <c:pt idx="658">
                  <c:v>4.9800000000000004</c:v>
                </c:pt>
                <c:pt idx="659">
                  <c:v>4.9400000000000004</c:v>
                </c:pt>
                <c:pt idx="660">
                  <c:v>4.87</c:v>
                </c:pt>
                <c:pt idx="661">
                  <c:v>4.9000000000000004</c:v>
                </c:pt>
                <c:pt idx="662">
                  <c:v>4.88</c:v>
                </c:pt>
                <c:pt idx="663">
                  <c:v>4.8600000000000003</c:v>
                </c:pt>
                <c:pt idx="664">
                  <c:v>4.83</c:v>
                </c:pt>
                <c:pt idx="665">
                  <c:v>4.82</c:v>
                </c:pt>
                <c:pt idx="666">
                  <c:v>4.8</c:v>
                </c:pt>
                <c:pt idx="667">
                  <c:v>4.8499999999999996</c:v>
                </c:pt>
                <c:pt idx="668">
                  <c:v>4.8499999999999996</c:v>
                </c:pt>
                <c:pt idx="669">
                  <c:v>4.83</c:v>
                </c:pt>
                <c:pt idx="670">
                  <c:v>4.83</c:v>
                </c:pt>
                <c:pt idx="671">
                  <c:v>4.84</c:v>
                </c:pt>
                <c:pt idx="672">
                  <c:v>4.84</c:v>
                </c:pt>
                <c:pt idx="673">
                  <c:v>4.87</c:v>
                </c:pt>
                <c:pt idx="674">
                  <c:v>4.82</c:v>
                </c:pt>
                <c:pt idx="675">
                  <c:v>4.7699999999999996</c:v>
                </c:pt>
                <c:pt idx="676">
                  <c:v>4.74</c:v>
                </c:pt>
                <c:pt idx="677">
                  <c:v>4.7300000000000004</c:v>
                </c:pt>
                <c:pt idx="678">
                  <c:v>4.74</c:v>
                </c:pt>
                <c:pt idx="679">
                  <c:v>4.72</c:v>
                </c:pt>
                <c:pt idx="680">
                  <c:v>4.72</c:v>
                </c:pt>
                <c:pt idx="681">
                  <c:v>4.71</c:v>
                </c:pt>
                <c:pt idx="682">
                  <c:v>4.63</c:v>
                </c:pt>
                <c:pt idx="683">
                  <c:v>4.6900000000000004</c:v>
                </c:pt>
                <c:pt idx="684">
                  <c:v>4.8</c:v>
                </c:pt>
                <c:pt idx="685">
                  <c:v>4.88</c:v>
                </c:pt>
                <c:pt idx="686">
                  <c:v>4.9000000000000004</c:v>
                </c:pt>
                <c:pt idx="687">
                  <c:v>4.8600000000000003</c:v>
                </c:pt>
                <c:pt idx="688">
                  <c:v>4.8499999999999996</c:v>
                </c:pt>
                <c:pt idx="689">
                  <c:v>4.84</c:v>
                </c:pt>
                <c:pt idx="690">
                  <c:v>4.8099999999999996</c:v>
                </c:pt>
                <c:pt idx="691">
                  <c:v>4.8899999999999997</c:v>
                </c:pt>
                <c:pt idx="692">
                  <c:v>4.82</c:v>
                </c:pt>
                <c:pt idx="693">
                  <c:v>4.83</c:v>
                </c:pt>
                <c:pt idx="694">
                  <c:v>4.8499999999999996</c:v>
                </c:pt>
                <c:pt idx="695">
                  <c:v>4.84</c:v>
                </c:pt>
                <c:pt idx="696">
                  <c:v>4.83</c:v>
                </c:pt>
                <c:pt idx="697">
                  <c:v>4.8099999999999996</c:v>
                </c:pt>
                <c:pt idx="698">
                  <c:v>4.7300000000000004</c:v>
                </c:pt>
                <c:pt idx="699">
                  <c:v>4.74</c:v>
                </c:pt>
                <c:pt idx="700">
                  <c:v>4.75</c:v>
                </c:pt>
                <c:pt idx="701">
                  <c:v>4.75</c:v>
                </c:pt>
                <c:pt idx="702">
                  <c:v>4.71</c:v>
                </c:pt>
                <c:pt idx="703">
                  <c:v>4.76</c:v>
                </c:pt>
                <c:pt idx="704">
                  <c:v>4.79</c:v>
                </c:pt>
                <c:pt idx="705">
                  <c:v>4.79</c:v>
                </c:pt>
                <c:pt idx="706">
                  <c:v>4.75</c:v>
                </c:pt>
                <c:pt idx="707">
                  <c:v>4.75</c:v>
                </c:pt>
                <c:pt idx="708">
                  <c:v>4.75</c:v>
                </c:pt>
                <c:pt idx="709">
                  <c:v>4.7300000000000004</c:v>
                </c:pt>
                <c:pt idx="710">
                  <c:v>4.72</c:v>
                </c:pt>
                <c:pt idx="711">
                  <c:v>4.67</c:v>
                </c:pt>
                <c:pt idx="712">
                  <c:v>4.6500000000000004</c:v>
                </c:pt>
                <c:pt idx="713">
                  <c:v>4.71</c:v>
                </c:pt>
                <c:pt idx="714">
                  <c:v>4.7</c:v>
                </c:pt>
                <c:pt idx="715">
                  <c:v>4.71</c:v>
                </c:pt>
                <c:pt idx="716">
                  <c:v>4.7300000000000004</c:v>
                </c:pt>
                <c:pt idx="717">
                  <c:v>4.71</c:v>
                </c:pt>
                <c:pt idx="718">
                  <c:v>4.72</c:v>
                </c:pt>
                <c:pt idx="719">
                  <c:v>4.78</c:v>
                </c:pt>
                <c:pt idx="720">
                  <c:v>4.7300000000000004</c:v>
                </c:pt>
                <c:pt idx="721">
                  <c:v>4.72</c:v>
                </c:pt>
                <c:pt idx="722">
                  <c:v>4.7300000000000004</c:v>
                </c:pt>
                <c:pt idx="723">
                  <c:v>4.76</c:v>
                </c:pt>
                <c:pt idx="724">
                  <c:v>4.76</c:v>
                </c:pt>
                <c:pt idx="725">
                  <c:v>4.8</c:v>
                </c:pt>
                <c:pt idx="726">
                  <c:v>4.7699999999999996</c:v>
                </c:pt>
                <c:pt idx="727">
                  <c:v>4.74</c:v>
                </c:pt>
                <c:pt idx="728">
                  <c:v>4.68</c:v>
                </c:pt>
                <c:pt idx="729">
                  <c:v>4.72</c:v>
                </c:pt>
                <c:pt idx="730">
                  <c:v>4.7300000000000004</c:v>
                </c:pt>
                <c:pt idx="731">
                  <c:v>4.76</c:v>
                </c:pt>
                <c:pt idx="732">
                  <c:v>4.76</c:v>
                </c:pt>
                <c:pt idx="733">
                  <c:v>4.7300000000000004</c:v>
                </c:pt>
                <c:pt idx="734">
                  <c:v>4.72</c:v>
                </c:pt>
                <c:pt idx="735">
                  <c:v>4.74</c:v>
                </c:pt>
                <c:pt idx="736">
                  <c:v>4.72</c:v>
                </c:pt>
                <c:pt idx="737">
                  <c:v>4.75</c:v>
                </c:pt>
                <c:pt idx="738">
                  <c:v>4.7300000000000004</c:v>
                </c:pt>
                <c:pt idx="739">
                  <c:v>4.78</c:v>
                </c:pt>
                <c:pt idx="740">
                  <c:v>4.87</c:v>
                </c:pt>
                <c:pt idx="741">
                  <c:v>4.79</c:v>
                </c:pt>
                <c:pt idx="742">
                  <c:v>4.72</c:v>
                </c:pt>
                <c:pt idx="743">
                  <c:v>4.6500000000000004</c:v>
                </c:pt>
                <c:pt idx="744">
                  <c:v>4.46</c:v>
                </c:pt>
                <c:pt idx="745">
                  <c:v>4.33</c:v>
                </c:pt>
                <c:pt idx="746">
                  <c:v>4.24</c:v>
                </c:pt>
                <c:pt idx="747">
                  <c:v>4.22</c:v>
                </c:pt>
                <c:pt idx="748">
                  <c:v>4.2</c:v>
                </c:pt>
                <c:pt idx="749">
                  <c:v>4.17</c:v>
                </c:pt>
                <c:pt idx="750">
                  <c:v>4.17</c:v>
                </c:pt>
                <c:pt idx="751">
                  <c:v>4.2</c:v>
                </c:pt>
                <c:pt idx="752">
                  <c:v>4.17</c:v>
                </c:pt>
                <c:pt idx="753">
                  <c:v>4.1399999999999997</c:v>
                </c:pt>
                <c:pt idx="754">
                  <c:v>4.1399999999999997</c:v>
                </c:pt>
                <c:pt idx="755">
                  <c:v>4.08</c:v>
                </c:pt>
                <c:pt idx="756">
                  <c:v>4.05</c:v>
                </c:pt>
                <c:pt idx="757">
                  <c:v>4.05</c:v>
                </c:pt>
                <c:pt idx="758">
                  <c:v>4.09</c:v>
                </c:pt>
                <c:pt idx="759">
                  <c:v>4.08</c:v>
                </c:pt>
                <c:pt idx="760">
                  <c:v>4.04</c:v>
                </c:pt>
                <c:pt idx="761">
                  <c:v>4.04</c:v>
                </c:pt>
                <c:pt idx="762">
                  <c:v>4.03</c:v>
                </c:pt>
                <c:pt idx="763">
                  <c:v>4.05</c:v>
                </c:pt>
                <c:pt idx="764">
                  <c:v>4.08</c:v>
                </c:pt>
                <c:pt idx="765">
                  <c:v>4.09</c:v>
                </c:pt>
                <c:pt idx="766">
                  <c:v>4.13</c:v>
                </c:pt>
                <c:pt idx="767">
                  <c:v>4.13</c:v>
                </c:pt>
                <c:pt idx="768">
                  <c:v>4.12</c:v>
                </c:pt>
                <c:pt idx="769">
                  <c:v>4.12</c:v>
                </c:pt>
                <c:pt idx="770">
                  <c:v>4.13</c:v>
                </c:pt>
                <c:pt idx="771">
                  <c:v>4.17</c:v>
                </c:pt>
                <c:pt idx="772">
                  <c:v>4.1500000000000004</c:v>
                </c:pt>
                <c:pt idx="773">
                  <c:v>4.0599999999999996</c:v>
                </c:pt>
                <c:pt idx="774">
                  <c:v>4.04</c:v>
                </c:pt>
                <c:pt idx="775">
                  <c:v>4.03</c:v>
                </c:pt>
                <c:pt idx="776">
                  <c:v>4.01</c:v>
                </c:pt>
                <c:pt idx="777">
                  <c:v>3.99</c:v>
                </c:pt>
                <c:pt idx="778">
                  <c:v>3.92</c:v>
                </c:pt>
                <c:pt idx="779">
                  <c:v>3.92</c:v>
                </c:pt>
                <c:pt idx="780">
                  <c:v>3.92</c:v>
                </c:pt>
                <c:pt idx="781">
                  <c:v>3.92</c:v>
                </c:pt>
                <c:pt idx="782">
                  <c:v>3.87</c:v>
                </c:pt>
                <c:pt idx="783">
                  <c:v>3.84</c:v>
                </c:pt>
                <c:pt idx="784">
                  <c:v>3.81</c:v>
                </c:pt>
                <c:pt idx="785">
                  <c:v>3.79</c:v>
                </c:pt>
                <c:pt idx="786">
                  <c:v>3.84</c:v>
                </c:pt>
                <c:pt idx="787">
                  <c:v>3.79</c:v>
                </c:pt>
                <c:pt idx="788">
                  <c:v>3.8</c:v>
                </c:pt>
                <c:pt idx="789">
                  <c:v>3.84</c:v>
                </c:pt>
                <c:pt idx="790">
                  <c:v>3.77</c:v>
                </c:pt>
                <c:pt idx="791">
                  <c:v>3.8</c:v>
                </c:pt>
                <c:pt idx="792">
                  <c:v>3.75</c:v>
                </c:pt>
                <c:pt idx="793">
                  <c:v>3.71</c:v>
                </c:pt>
                <c:pt idx="794">
                  <c:v>3.69</c:v>
                </c:pt>
                <c:pt idx="795">
                  <c:v>3.68</c:v>
                </c:pt>
                <c:pt idx="796">
                  <c:v>3.68</c:v>
                </c:pt>
                <c:pt idx="797">
                  <c:v>3.67</c:v>
                </c:pt>
                <c:pt idx="798">
                  <c:v>3.64</c:v>
                </c:pt>
                <c:pt idx="799">
                  <c:v>3.61</c:v>
                </c:pt>
                <c:pt idx="800">
                  <c:v>3.6</c:v>
                </c:pt>
                <c:pt idx="801">
                  <c:v>3.61</c:v>
                </c:pt>
                <c:pt idx="802">
                  <c:v>3.58</c:v>
                </c:pt>
                <c:pt idx="803">
                  <c:v>3.45</c:v>
                </c:pt>
                <c:pt idx="804">
                  <c:v>3.48</c:v>
                </c:pt>
                <c:pt idx="805">
                  <c:v>3.48</c:v>
                </c:pt>
                <c:pt idx="806">
                  <c:v>3.48</c:v>
                </c:pt>
                <c:pt idx="807">
                  <c:v>3.49</c:v>
                </c:pt>
                <c:pt idx="808">
                  <c:v>3.47</c:v>
                </c:pt>
                <c:pt idx="809">
                  <c:v>3.47</c:v>
                </c:pt>
                <c:pt idx="810">
                  <c:v>3.49</c:v>
                </c:pt>
                <c:pt idx="811">
                  <c:v>3.5</c:v>
                </c:pt>
                <c:pt idx="812">
                  <c:v>3.49</c:v>
                </c:pt>
                <c:pt idx="813">
                  <c:v>3.46</c:v>
                </c:pt>
                <c:pt idx="814">
                  <c:v>3.47</c:v>
                </c:pt>
                <c:pt idx="815">
                  <c:v>3.47</c:v>
                </c:pt>
                <c:pt idx="816">
                  <c:v>3.46</c:v>
                </c:pt>
                <c:pt idx="817">
                  <c:v>3.47</c:v>
                </c:pt>
                <c:pt idx="818">
                  <c:v>3.45</c:v>
                </c:pt>
                <c:pt idx="819">
                  <c:v>3.43</c:v>
                </c:pt>
                <c:pt idx="820">
                  <c:v>3.44</c:v>
                </c:pt>
                <c:pt idx="821">
                  <c:v>3.49</c:v>
                </c:pt>
                <c:pt idx="822">
                  <c:v>3.49</c:v>
                </c:pt>
                <c:pt idx="823">
                  <c:v>3.47</c:v>
                </c:pt>
                <c:pt idx="824">
                  <c:v>3.48</c:v>
                </c:pt>
                <c:pt idx="825">
                  <c:v>3.49</c:v>
                </c:pt>
                <c:pt idx="826">
                  <c:v>3.46</c:v>
                </c:pt>
                <c:pt idx="827">
                  <c:v>3.46</c:v>
                </c:pt>
                <c:pt idx="828">
                  <c:v>3.43</c:v>
                </c:pt>
                <c:pt idx="829">
                  <c:v>3.43</c:v>
                </c:pt>
                <c:pt idx="830">
                  <c:v>3.41</c:v>
                </c:pt>
                <c:pt idx="831">
                  <c:v>3.45</c:v>
                </c:pt>
                <c:pt idx="832">
                  <c:v>3.41</c:v>
                </c:pt>
                <c:pt idx="833">
                  <c:v>3.41</c:v>
                </c:pt>
                <c:pt idx="834">
                  <c:v>3.4</c:v>
                </c:pt>
                <c:pt idx="835">
                  <c:v>3.35</c:v>
                </c:pt>
                <c:pt idx="836">
                  <c:v>3.33</c:v>
                </c:pt>
                <c:pt idx="837">
                  <c:v>3.35</c:v>
                </c:pt>
                <c:pt idx="838">
                  <c:v>3.36</c:v>
                </c:pt>
                <c:pt idx="839">
                  <c:v>3.35</c:v>
                </c:pt>
                <c:pt idx="840">
                  <c:v>3.39</c:v>
                </c:pt>
                <c:pt idx="841">
                  <c:v>3.38</c:v>
                </c:pt>
                <c:pt idx="842">
                  <c:v>3.36</c:v>
                </c:pt>
                <c:pt idx="843">
                  <c:v>3.33</c:v>
                </c:pt>
                <c:pt idx="844">
                  <c:v>3.33</c:v>
                </c:pt>
                <c:pt idx="845">
                  <c:v>3.27</c:v>
                </c:pt>
                <c:pt idx="846">
                  <c:v>3.27</c:v>
                </c:pt>
                <c:pt idx="847">
                  <c:v>3.25</c:v>
                </c:pt>
                <c:pt idx="848">
                  <c:v>3.21</c:v>
                </c:pt>
                <c:pt idx="849">
                  <c:v>3.2</c:v>
                </c:pt>
                <c:pt idx="850">
                  <c:v>3.16</c:v>
                </c:pt>
                <c:pt idx="851">
                  <c:v>3.15</c:v>
                </c:pt>
                <c:pt idx="852">
                  <c:v>3.14</c:v>
                </c:pt>
                <c:pt idx="853">
                  <c:v>3.15</c:v>
                </c:pt>
                <c:pt idx="854">
                  <c:v>3.17</c:v>
                </c:pt>
                <c:pt idx="855">
                  <c:v>3.18</c:v>
                </c:pt>
                <c:pt idx="856">
                  <c:v>3.13</c:v>
                </c:pt>
                <c:pt idx="857">
                  <c:v>3.14</c:v>
                </c:pt>
                <c:pt idx="858">
                  <c:v>3.11</c:v>
                </c:pt>
                <c:pt idx="859">
                  <c:v>3.17</c:v>
                </c:pt>
                <c:pt idx="860">
                  <c:v>3.18</c:v>
                </c:pt>
                <c:pt idx="861">
                  <c:v>3.11</c:v>
                </c:pt>
                <c:pt idx="862">
                  <c:v>3.1</c:v>
                </c:pt>
                <c:pt idx="863">
                  <c:v>3.09</c:v>
                </c:pt>
                <c:pt idx="864">
                  <c:v>3.05</c:v>
                </c:pt>
                <c:pt idx="865">
                  <c:v>3.08</c:v>
                </c:pt>
                <c:pt idx="866">
                  <c:v>3.08</c:v>
                </c:pt>
                <c:pt idx="867">
                  <c:v>3.03</c:v>
                </c:pt>
                <c:pt idx="868">
                  <c:v>2.98</c:v>
                </c:pt>
                <c:pt idx="869">
                  <c:v>3.01</c:v>
                </c:pt>
                <c:pt idx="870">
                  <c:v>3.02</c:v>
                </c:pt>
                <c:pt idx="871">
                  <c:v>2.98</c:v>
                </c:pt>
                <c:pt idx="872">
                  <c:v>3</c:v>
                </c:pt>
                <c:pt idx="873">
                  <c:v>3.03</c:v>
                </c:pt>
                <c:pt idx="874">
                  <c:v>3.04</c:v>
                </c:pt>
                <c:pt idx="875">
                  <c:v>3.09</c:v>
                </c:pt>
                <c:pt idx="876">
                  <c:v>3.06</c:v>
                </c:pt>
                <c:pt idx="877">
                  <c:v>3.01</c:v>
                </c:pt>
                <c:pt idx="878">
                  <c:v>2.99</c:v>
                </c:pt>
                <c:pt idx="879">
                  <c:v>2.96</c:v>
                </c:pt>
                <c:pt idx="880">
                  <c:v>2.99</c:v>
                </c:pt>
                <c:pt idx="881">
                  <c:v>3.03</c:v>
                </c:pt>
                <c:pt idx="882">
                  <c:v>3</c:v>
                </c:pt>
                <c:pt idx="883">
                  <c:v>2.99</c:v>
                </c:pt>
                <c:pt idx="884">
                  <c:v>3.01</c:v>
                </c:pt>
                <c:pt idx="885">
                  <c:v>2.98</c:v>
                </c:pt>
                <c:pt idx="886">
                  <c:v>3.02</c:v>
                </c:pt>
                <c:pt idx="887">
                  <c:v>3.06</c:v>
                </c:pt>
                <c:pt idx="888">
                  <c:v>3.02</c:v>
                </c:pt>
                <c:pt idx="889">
                  <c:v>2.97</c:v>
                </c:pt>
                <c:pt idx="890">
                  <c:v>2.93</c:v>
                </c:pt>
                <c:pt idx="891">
                  <c:v>2.89</c:v>
                </c:pt>
                <c:pt idx="892">
                  <c:v>2.89</c:v>
                </c:pt>
                <c:pt idx="893">
                  <c:v>2.9</c:v>
                </c:pt>
                <c:pt idx="894">
                  <c:v>2.89</c:v>
                </c:pt>
                <c:pt idx="895">
                  <c:v>2.88</c:v>
                </c:pt>
                <c:pt idx="896">
                  <c:v>2.81</c:v>
                </c:pt>
                <c:pt idx="897">
                  <c:v>2.7</c:v>
                </c:pt>
                <c:pt idx="898">
                  <c:v>2.71</c:v>
                </c:pt>
                <c:pt idx="899">
                  <c:v>2.71</c:v>
                </c:pt>
                <c:pt idx="900">
                  <c:v>2.73</c:v>
                </c:pt>
                <c:pt idx="901">
                  <c:v>2.67</c:v>
                </c:pt>
                <c:pt idx="902">
                  <c:v>2.63</c:v>
                </c:pt>
                <c:pt idx="903">
                  <c:v>2.61</c:v>
                </c:pt>
                <c:pt idx="904">
                  <c:v>2.59</c:v>
                </c:pt>
                <c:pt idx="905">
                  <c:v>2.62</c:v>
                </c:pt>
                <c:pt idx="906">
                  <c:v>2.63</c:v>
                </c:pt>
                <c:pt idx="907">
                  <c:v>2.61</c:v>
                </c:pt>
                <c:pt idx="908">
                  <c:v>2.62</c:v>
                </c:pt>
                <c:pt idx="909">
                  <c:v>2.56</c:v>
                </c:pt>
                <c:pt idx="910">
                  <c:v>2.5099999999999998</c:v>
                </c:pt>
                <c:pt idx="911">
                  <c:v>2.5</c:v>
                </c:pt>
                <c:pt idx="912">
                  <c:v>2.52</c:v>
                </c:pt>
                <c:pt idx="913">
                  <c:v>2.5299999999999998</c:v>
                </c:pt>
                <c:pt idx="914">
                  <c:v>2.5099999999999998</c:v>
                </c:pt>
                <c:pt idx="915">
                  <c:v>2.4900000000000002</c:v>
                </c:pt>
                <c:pt idx="916">
                  <c:v>2.52</c:v>
                </c:pt>
                <c:pt idx="917">
                  <c:v>2.5299999999999998</c:v>
                </c:pt>
                <c:pt idx="918">
                  <c:v>2.5099999999999998</c:v>
                </c:pt>
                <c:pt idx="919">
                  <c:v>2.48</c:v>
                </c:pt>
                <c:pt idx="920">
                  <c:v>2.4700000000000002</c:v>
                </c:pt>
                <c:pt idx="921">
                  <c:v>2.4900000000000002</c:v>
                </c:pt>
                <c:pt idx="922">
                  <c:v>2.4900000000000002</c:v>
                </c:pt>
                <c:pt idx="923">
                  <c:v>2.5499999999999998</c:v>
                </c:pt>
                <c:pt idx="924">
                  <c:v>2.54</c:v>
                </c:pt>
                <c:pt idx="925">
                  <c:v>2.5499999999999998</c:v>
                </c:pt>
                <c:pt idx="926">
                  <c:v>2.4900000000000002</c:v>
                </c:pt>
                <c:pt idx="927">
                  <c:v>2.46</c:v>
                </c:pt>
                <c:pt idx="928">
                  <c:v>2.4700000000000002</c:v>
                </c:pt>
                <c:pt idx="929">
                  <c:v>2.48</c:v>
                </c:pt>
                <c:pt idx="930">
                  <c:v>2.44</c:v>
                </c:pt>
                <c:pt idx="931">
                  <c:v>2.4500000000000002</c:v>
                </c:pt>
                <c:pt idx="932">
                  <c:v>2.42</c:v>
                </c:pt>
                <c:pt idx="933">
                  <c:v>2.41</c:v>
                </c:pt>
                <c:pt idx="934">
                  <c:v>2.44</c:v>
                </c:pt>
                <c:pt idx="935">
                  <c:v>2.4700000000000002</c:v>
                </c:pt>
                <c:pt idx="936">
                  <c:v>2.4900000000000002</c:v>
                </c:pt>
                <c:pt idx="937">
                  <c:v>2.48</c:v>
                </c:pt>
                <c:pt idx="938">
                  <c:v>2.46</c:v>
                </c:pt>
                <c:pt idx="939">
                  <c:v>2.4300000000000002</c:v>
                </c:pt>
                <c:pt idx="940">
                  <c:v>2.41</c:v>
                </c:pt>
                <c:pt idx="941">
                  <c:v>2.4300000000000002</c:v>
                </c:pt>
                <c:pt idx="942">
                  <c:v>2.4300000000000002</c:v>
                </c:pt>
                <c:pt idx="943">
                  <c:v>2.44</c:v>
                </c:pt>
                <c:pt idx="944">
                  <c:v>2.4300000000000002</c:v>
                </c:pt>
                <c:pt idx="945">
                  <c:v>2.38</c:v>
                </c:pt>
                <c:pt idx="946">
                  <c:v>2.3199999999999998</c:v>
                </c:pt>
                <c:pt idx="947">
                  <c:v>2.2400000000000002</c:v>
                </c:pt>
                <c:pt idx="948">
                  <c:v>2.23</c:v>
                </c:pt>
                <c:pt idx="949">
                  <c:v>2.19</c:v>
                </c:pt>
                <c:pt idx="950">
                  <c:v>2.15</c:v>
                </c:pt>
                <c:pt idx="951">
                  <c:v>2.15</c:v>
                </c:pt>
                <c:pt idx="952">
                  <c:v>2.14</c:v>
                </c:pt>
                <c:pt idx="953">
                  <c:v>2.16</c:v>
                </c:pt>
                <c:pt idx="954">
                  <c:v>2.14</c:v>
                </c:pt>
                <c:pt idx="955">
                  <c:v>2.12</c:v>
                </c:pt>
                <c:pt idx="956">
                  <c:v>2.1</c:v>
                </c:pt>
                <c:pt idx="957">
                  <c:v>2.08</c:v>
                </c:pt>
                <c:pt idx="958">
                  <c:v>2.06</c:v>
                </c:pt>
                <c:pt idx="959">
                  <c:v>2.0099999999999998</c:v>
                </c:pt>
                <c:pt idx="960">
                  <c:v>2.0099999999999998</c:v>
                </c:pt>
                <c:pt idx="961">
                  <c:v>2</c:v>
                </c:pt>
                <c:pt idx="962">
                  <c:v>1.98</c:v>
                </c:pt>
                <c:pt idx="963">
                  <c:v>1.95</c:v>
                </c:pt>
                <c:pt idx="964">
                  <c:v>1.94</c:v>
                </c:pt>
                <c:pt idx="965">
                  <c:v>1.92</c:v>
                </c:pt>
                <c:pt idx="966">
                  <c:v>1.9</c:v>
                </c:pt>
                <c:pt idx="967">
                  <c:v>1.9</c:v>
                </c:pt>
                <c:pt idx="968">
                  <c:v>1.92</c:v>
                </c:pt>
                <c:pt idx="969">
                  <c:v>1.93</c:v>
                </c:pt>
                <c:pt idx="970">
                  <c:v>1.94</c:v>
                </c:pt>
                <c:pt idx="971">
                  <c:v>1.96</c:v>
                </c:pt>
                <c:pt idx="972">
                  <c:v>1.94</c:v>
                </c:pt>
                <c:pt idx="973">
                  <c:v>1.92</c:v>
                </c:pt>
                <c:pt idx="974">
                  <c:v>1.9</c:v>
                </c:pt>
                <c:pt idx="975">
                  <c:v>1.9</c:v>
                </c:pt>
                <c:pt idx="976">
                  <c:v>1.89</c:v>
                </c:pt>
                <c:pt idx="977">
                  <c:v>1.93</c:v>
                </c:pt>
                <c:pt idx="978">
                  <c:v>1.86</c:v>
                </c:pt>
                <c:pt idx="979">
                  <c:v>1.87</c:v>
                </c:pt>
                <c:pt idx="980">
                  <c:v>1.84</c:v>
                </c:pt>
                <c:pt idx="981">
                  <c:v>1.83</c:v>
                </c:pt>
                <c:pt idx="982">
                  <c:v>1.81</c:v>
                </c:pt>
                <c:pt idx="983">
                  <c:v>1.79</c:v>
                </c:pt>
                <c:pt idx="984">
                  <c:v>1.78</c:v>
                </c:pt>
                <c:pt idx="985">
                  <c:v>1.74</c:v>
                </c:pt>
                <c:pt idx="986">
                  <c:v>1.71</c:v>
                </c:pt>
                <c:pt idx="987">
                  <c:v>1.67</c:v>
                </c:pt>
                <c:pt idx="988">
                  <c:v>1.63</c:v>
                </c:pt>
                <c:pt idx="989">
                  <c:v>1.58</c:v>
                </c:pt>
                <c:pt idx="990">
                  <c:v>1.56</c:v>
                </c:pt>
                <c:pt idx="991">
                  <c:v>1.54</c:v>
                </c:pt>
                <c:pt idx="992">
                  <c:v>1.47</c:v>
                </c:pt>
                <c:pt idx="993">
                  <c:v>1.41</c:v>
                </c:pt>
                <c:pt idx="994">
                  <c:v>1.34</c:v>
                </c:pt>
                <c:pt idx="995">
                  <c:v>1.33</c:v>
                </c:pt>
                <c:pt idx="996">
                  <c:v>1.33</c:v>
                </c:pt>
                <c:pt idx="997">
                  <c:v>1.37</c:v>
                </c:pt>
                <c:pt idx="998">
                  <c:v>1.37</c:v>
                </c:pt>
                <c:pt idx="999">
                  <c:v>1.38</c:v>
                </c:pt>
                <c:pt idx="1000">
                  <c:v>1.44</c:v>
                </c:pt>
                <c:pt idx="1001">
                  <c:v>1.46</c:v>
                </c:pt>
                <c:pt idx="1002">
                  <c:v>1.52</c:v>
                </c:pt>
                <c:pt idx="1003">
                  <c:v>1.55</c:v>
                </c:pt>
                <c:pt idx="1004">
                  <c:v>1.57</c:v>
                </c:pt>
                <c:pt idx="1005">
                  <c:v>1.55</c:v>
                </c:pt>
                <c:pt idx="1006">
                  <c:v>1.56</c:v>
                </c:pt>
                <c:pt idx="1007">
                  <c:v>1.57</c:v>
                </c:pt>
                <c:pt idx="1008">
                  <c:v>1.55</c:v>
                </c:pt>
                <c:pt idx="1009">
                  <c:v>1.52</c:v>
                </c:pt>
                <c:pt idx="1010">
                  <c:v>1.53</c:v>
                </c:pt>
                <c:pt idx="1011">
                  <c:v>1.52</c:v>
                </c:pt>
                <c:pt idx="1012">
                  <c:v>1.56</c:v>
                </c:pt>
                <c:pt idx="1013">
                  <c:v>1.54</c:v>
                </c:pt>
                <c:pt idx="1014">
                  <c:v>1.56</c:v>
                </c:pt>
                <c:pt idx="1015">
                  <c:v>1.53</c:v>
                </c:pt>
                <c:pt idx="1016">
                  <c:v>1.52</c:v>
                </c:pt>
                <c:pt idx="1017">
                  <c:v>1.55</c:v>
                </c:pt>
                <c:pt idx="1018">
                  <c:v>1.55</c:v>
                </c:pt>
                <c:pt idx="1019">
                  <c:v>1.4</c:v>
                </c:pt>
                <c:pt idx="1020">
                  <c:v>1.31</c:v>
                </c:pt>
                <c:pt idx="1021">
                  <c:v>1.44</c:v>
                </c:pt>
                <c:pt idx="1022">
                  <c:v>1.49</c:v>
                </c:pt>
                <c:pt idx="1023">
                  <c:v>1.51</c:v>
                </c:pt>
                <c:pt idx="1024">
                  <c:v>1.54</c:v>
                </c:pt>
                <c:pt idx="1025">
                  <c:v>1.59</c:v>
                </c:pt>
                <c:pt idx="1026">
                  <c:v>1.64</c:v>
                </c:pt>
                <c:pt idx="1027">
                  <c:v>1.74</c:v>
                </c:pt>
                <c:pt idx="1028">
                  <c:v>1.78</c:v>
                </c:pt>
                <c:pt idx="1029">
                  <c:v>1.76</c:v>
                </c:pt>
                <c:pt idx="1030">
                  <c:v>1.7</c:v>
                </c:pt>
                <c:pt idx="1031">
                  <c:v>1.66</c:v>
                </c:pt>
                <c:pt idx="1032">
                  <c:v>1.6</c:v>
                </c:pt>
                <c:pt idx="1033">
                  <c:v>1.5</c:v>
                </c:pt>
                <c:pt idx="1034">
                  <c:v>1.46</c:v>
                </c:pt>
                <c:pt idx="1035">
                  <c:v>1.46</c:v>
                </c:pt>
                <c:pt idx="1036">
                  <c:v>1.43</c:v>
                </c:pt>
                <c:pt idx="1037">
                  <c:v>1.39</c:v>
                </c:pt>
                <c:pt idx="1038">
                  <c:v>1.41</c:v>
                </c:pt>
                <c:pt idx="1039">
                  <c:v>1.45</c:v>
                </c:pt>
                <c:pt idx="1040">
                  <c:v>1.47</c:v>
                </c:pt>
                <c:pt idx="1041">
                  <c:v>1.47</c:v>
                </c:pt>
                <c:pt idx="1042">
                  <c:v>1.47</c:v>
                </c:pt>
                <c:pt idx="1043">
                  <c:v>1.45</c:v>
                </c:pt>
                <c:pt idx="1044">
                  <c:v>1.45</c:v>
                </c:pt>
                <c:pt idx="1045">
                  <c:v>1.45</c:v>
                </c:pt>
                <c:pt idx="1046">
                  <c:v>1.45</c:v>
                </c:pt>
                <c:pt idx="1047">
                  <c:v>1.47</c:v>
                </c:pt>
                <c:pt idx="1048">
                  <c:v>1.47</c:v>
                </c:pt>
                <c:pt idx="1049">
                  <c:v>1.44</c:v>
                </c:pt>
                <c:pt idx="1050">
                  <c:v>1.49</c:v>
                </c:pt>
                <c:pt idx="1051">
                  <c:v>1.51</c:v>
                </c:pt>
                <c:pt idx="1052">
                  <c:v>1.56</c:v>
                </c:pt>
                <c:pt idx="1053">
                  <c:v>1.53</c:v>
                </c:pt>
                <c:pt idx="1054">
                  <c:v>1.54</c:v>
                </c:pt>
                <c:pt idx="1055">
                  <c:v>1.58</c:v>
                </c:pt>
                <c:pt idx="1056">
                  <c:v>1.56</c:v>
                </c:pt>
                <c:pt idx="1057">
                  <c:v>1.51</c:v>
                </c:pt>
                <c:pt idx="1058">
                  <c:v>1.5</c:v>
                </c:pt>
                <c:pt idx="1059">
                  <c:v>1.53</c:v>
                </c:pt>
                <c:pt idx="1060">
                  <c:v>1.58</c:v>
                </c:pt>
                <c:pt idx="1061">
                  <c:v>1.62</c:v>
                </c:pt>
                <c:pt idx="1062">
                  <c:v>1.64</c:v>
                </c:pt>
                <c:pt idx="1063">
                  <c:v>1.59</c:v>
                </c:pt>
                <c:pt idx="1064">
                  <c:v>1.58</c:v>
                </c:pt>
                <c:pt idx="1065">
                  <c:v>1.57</c:v>
                </c:pt>
                <c:pt idx="1066">
                  <c:v>1.56</c:v>
                </c:pt>
                <c:pt idx="1067">
                  <c:v>1.56</c:v>
                </c:pt>
                <c:pt idx="1068">
                  <c:v>1.56</c:v>
                </c:pt>
                <c:pt idx="1069">
                  <c:v>1.57</c:v>
                </c:pt>
                <c:pt idx="1070">
                  <c:v>1.56</c:v>
                </c:pt>
                <c:pt idx="1071">
                  <c:v>1.59</c:v>
                </c:pt>
                <c:pt idx="1072">
                  <c:v>1.57</c:v>
                </c:pt>
                <c:pt idx="1073">
                  <c:v>1.57</c:v>
                </c:pt>
                <c:pt idx="1074">
                  <c:v>1.58</c:v>
                </c:pt>
                <c:pt idx="1075">
                  <c:v>1.57</c:v>
                </c:pt>
                <c:pt idx="1076">
                  <c:v>1.58</c:v>
                </c:pt>
                <c:pt idx="1077">
                  <c:v>1.62</c:v>
                </c:pt>
                <c:pt idx="1078">
                  <c:v>1.61</c:v>
                </c:pt>
                <c:pt idx="1079">
                  <c:v>1.55</c:v>
                </c:pt>
                <c:pt idx="1080">
                  <c:v>1.53</c:v>
                </c:pt>
                <c:pt idx="1081">
                  <c:v>1.51</c:v>
                </c:pt>
                <c:pt idx="1082">
                  <c:v>1.56</c:v>
                </c:pt>
                <c:pt idx="1083">
                  <c:v>1.56</c:v>
                </c:pt>
                <c:pt idx="1084">
                  <c:v>1.52</c:v>
                </c:pt>
                <c:pt idx="1085">
                  <c:v>1.5</c:v>
                </c:pt>
                <c:pt idx="1086">
                  <c:v>1.48</c:v>
                </c:pt>
                <c:pt idx="1087">
                  <c:v>1.45</c:v>
                </c:pt>
                <c:pt idx="1088">
                  <c:v>1.42</c:v>
                </c:pt>
                <c:pt idx="1089">
                  <c:v>1.36</c:v>
                </c:pt>
                <c:pt idx="1090">
                  <c:v>1.32</c:v>
                </c:pt>
                <c:pt idx="1091">
                  <c:v>1.35</c:v>
                </c:pt>
                <c:pt idx="1092">
                  <c:v>1.37</c:v>
                </c:pt>
                <c:pt idx="1093">
                  <c:v>1.33</c:v>
                </c:pt>
                <c:pt idx="1094">
                  <c:v>1.29</c:v>
                </c:pt>
                <c:pt idx="1095">
                  <c:v>1.24</c:v>
                </c:pt>
                <c:pt idx="1096">
                  <c:v>1.26</c:v>
                </c:pt>
                <c:pt idx="1097">
                  <c:v>1.28</c:v>
                </c:pt>
                <c:pt idx="1098">
                  <c:v>1.28</c:v>
                </c:pt>
                <c:pt idx="1099">
                  <c:v>1.29</c:v>
                </c:pt>
                <c:pt idx="1100">
                  <c:v>1.26</c:v>
                </c:pt>
                <c:pt idx="1101">
                  <c:v>1.28</c:v>
                </c:pt>
                <c:pt idx="1102">
                  <c:v>1.32</c:v>
                </c:pt>
                <c:pt idx="1103">
                  <c:v>1.34</c:v>
                </c:pt>
                <c:pt idx="1104">
                  <c:v>1.37</c:v>
                </c:pt>
                <c:pt idx="1105">
                  <c:v>1.35</c:v>
                </c:pt>
                <c:pt idx="1106">
                  <c:v>1.38</c:v>
                </c:pt>
                <c:pt idx="1107">
                  <c:v>1.4</c:v>
                </c:pt>
                <c:pt idx="1108">
                  <c:v>1.45</c:v>
                </c:pt>
                <c:pt idx="1109">
                  <c:v>1.4</c:v>
                </c:pt>
                <c:pt idx="1110">
                  <c:v>1.36</c:v>
                </c:pt>
                <c:pt idx="1111">
                  <c:v>1.36</c:v>
                </c:pt>
                <c:pt idx="1112">
                  <c:v>1.39</c:v>
                </c:pt>
                <c:pt idx="1113">
                  <c:v>1.38</c:v>
                </c:pt>
                <c:pt idx="1114">
                  <c:v>1.35</c:v>
                </c:pt>
                <c:pt idx="1115">
                  <c:v>1.34</c:v>
                </c:pt>
                <c:pt idx="1116">
                  <c:v>1.34</c:v>
                </c:pt>
                <c:pt idx="1117">
                  <c:v>1.32</c:v>
                </c:pt>
                <c:pt idx="1118">
                  <c:v>1.29</c:v>
                </c:pt>
                <c:pt idx="1119">
                  <c:v>1.32</c:v>
                </c:pt>
                <c:pt idx="1120">
                  <c:v>1.32</c:v>
                </c:pt>
                <c:pt idx="1121">
                  <c:v>1.33</c:v>
                </c:pt>
                <c:pt idx="1122">
                  <c:v>1.31</c:v>
                </c:pt>
                <c:pt idx="1123">
                  <c:v>1.31</c:v>
                </c:pt>
                <c:pt idx="1124">
                  <c:v>1.31</c:v>
                </c:pt>
                <c:pt idx="1125">
                  <c:v>1.37</c:v>
                </c:pt>
                <c:pt idx="1126">
                  <c:v>1.38</c:v>
                </c:pt>
                <c:pt idx="1127">
                  <c:v>1.35</c:v>
                </c:pt>
                <c:pt idx="1128">
                  <c:v>1.3</c:v>
                </c:pt>
                <c:pt idx="1129">
                  <c:v>1.28</c:v>
                </c:pt>
                <c:pt idx="1130">
                  <c:v>1.27</c:v>
                </c:pt>
                <c:pt idx="1131">
                  <c:v>1.24</c:v>
                </c:pt>
                <c:pt idx="1132">
                  <c:v>1.2</c:v>
                </c:pt>
                <c:pt idx="1133">
                  <c:v>1.21</c:v>
                </c:pt>
                <c:pt idx="1134">
                  <c:v>1.22</c:v>
                </c:pt>
                <c:pt idx="1135">
                  <c:v>1.22</c:v>
                </c:pt>
                <c:pt idx="1136">
                  <c:v>1.24</c:v>
                </c:pt>
                <c:pt idx="1137">
                  <c:v>1.24</c:v>
                </c:pt>
                <c:pt idx="1138">
                  <c:v>1.18</c:v>
                </c:pt>
                <c:pt idx="1139">
                  <c:v>1.1599999999999999</c:v>
                </c:pt>
                <c:pt idx="1140">
                  <c:v>1.1100000000000001</c:v>
                </c:pt>
                <c:pt idx="1141">
                  <c:v>1.1000000000000001</c:v>
                </c:pt>
                <c:pt idx="1142">
                  <c:v>1.1399999999999999</c:v>
                </c:pt>
                <c:pt idx="1143">
                  <c:v>1.1599999999999999</c:v>
                </c:pt>
                <c:pt idx="1144">
                  <c:v>1.17</c:v>
                </c:pt>
                <c:pt idx="1145">
                  <c:v>1.1499999999999999</c:v>
                </c:pt>
                <c:pt idx="1146">
                  <c:v>1.1399999999999999</c:v>
                </c:pt>
                <c:pt idx="1147">
                  <c:v>1.1200000000000001</c:v>
                </c:pt>
                <c:pt idx="1148">
                  <c:v>1.08</c:v>
                </c:pt>
                <c:pt idx="1149">
                  <c:v>1.06</c:v>
                </c:pt>
                <c:pt idx="1150">
                  <c:v>1.04</c:v>
                </c:pt>
                <c:pt idx="1151">
                  <c:v>1.03</c:v>
                </c:pt>
                <c:pt idx="1152">
                  <c:v>1.04</c:v>
                </c:pt>
                <c:pt idx="1153">
                  <c:v>1.02</c:v>
                </c:pt>
                <c:pt idx="1154">
                  <c:v>1.01</c:v>
                </c:pt>
                <c:pt idx="1155">
                  <c:v>1.03</c:v>
                </c:pt>
                <c:pt idx="1156">
                  <c:v>1.06</c:v>
                </c:pt>
                <c:pt idx="1157">
                  <c:v>1.08</c:v>
                </c:pt>
                <c:pt idx="1158">
                  <c:v>1.0900000000000001</c:v>
                </c:pt>
                <c:pt idx="1159">
                  <c:v>1.1000000000000001</c:v>
                </c:pt>
                <c:pt idx="1160">
                  <c:v>1.07</c:v>
                </c:pt>
                <c:pt idx="1161">
                  <c:v>1.04</c:v>
                </c:pt>
                <c:pt idx="1162">
                  <c:v>1.04</c:v>
                </c:pt>
                <c:pt idx="1163">
                  <c:v>1.06</c:v>
                </c:pt>
                <c:pt idx="1164">
                  <c:v>1.05</c:v>
                </c:pt>
                <c:pt idx="1165">
                  <c:v>0.99</c:v>
                </c:pt>
                <c:pt idx="1166">
                  <c:v>0.96</c:v>
                </c:pt>
                <c:pt idx="1167">
                  <c:v>0.96</c:v>
                </c:pt>
                <c:pt idx="1168">
                  <c:v>0.99</c:v>
                </c:pt>
                <c:pt idx="1169">
                  <c:v>1</c:v>
                </c:pt>
                <c:pt idx="1170">
                  <c:v>1</c:v>
                </c:pt>
                <c:pt idx="1171">
                  <c:v>1.04</c:v>
                </c:pt>
                <c:pt idx="1172">
                  <c:v>1.04</c:v>
                </c:pt>
                <c:pt idx="1173">
                  <c:v>1.05</c:v>
                </c:pt>
                <c:pt idx="1174">
                  <c:v>1.03</c:v>
                </c:pt>
                <c:pt idx="1175">
                  <c:v>1.06</c:v>
                </c:pt>
                <c:pt idx="1176">
                  <c:v>1.07</c:v>
                </c:pt>
                <c:pt idx="1177">
                  <c:v>1.07</c:v>
                </c:pt>
                <c:pt idx="1178">
                  <c:v>1.0900000000000001</c:v>
                </c:pt>
                <c:pt idx="1179">
                  <c:v>1.1399999999999999</c:v>
                </c:pt>
                <c:pt idx="1180">
                  <c:v>1.1399999999999999</c:v>
                </c:pt>
                <c:pt idx="1181">
                  <c:v>1.1399999999999999</c:v>
                </c:pt>
                <c:pt idx="1182">
                  <c:v>1.1599999999999999</c:v>
                </c:pt>
                <c:pt idx="1183">
                  <c:v>1.1299999999999999</c:v>
                </c:pt>
                <c:pt idx="1184">
                  <c:v>1.1100000000000001</c:v>
                </c:pt>
                <c:pt idx="1185">
                  <c:v>1.1000000000000001</c:v>
                </c:pt>
                <c:pt idx="1186">
                  <c:v>1.0900000000000001</c:v>
                </c:pt>
                <c:pt idx="1187">
                  <c:v>1.0900000000000001</c:v>
                </c:pt>
                <c:pt idx="1188">
                  <c:v>1.1100000000000001</c:v>
                </c:pt>
                <c:pt idx="1189">
                  <c:v>1.1000000000000001</c:v>
                </c:pt>
                <c:pt idx="1190">
                  <c:v>1.1299999999999999</c:v>
                </c:pt>
                <c:pt idx="1191">
                  <c:v>1.19</c:v>
                </c:pt>
                <c:pt idx="1192">
                  <c:v>1.24</c:v>
                </c:pt>
                <c:pt idx="1193">
                  <c:v>1.25</c:v>
                </c:pt>
                <c:pt idx="1194">
                  <c:v>1.28</c:v>
                </c:pt>
                <c:pt idx="1195">
                  <c:v>1.29</c:v>
                </c:pt>
                <c:pt idx="1196">
                  <c:v>1.21</c:v>
                </c:pt>
                <c:pt idx="1197">
                  <c:v>1.23</c:v>
                </c:pt>
                <c:pt idx="1198">
                  <c:v>1.25</c:v>
                </c:pt>
                <c:pt idx="1199">
                  <c:v>1.28</c:v>
                </c:pt>
                <c:pt idx="1200">
                  <c:v>1.28</c:v>
                </c:pt>
                <c:pt idx="1201">
                  <c:v>1.28</c:v>
                </c:pt>
                <c:pt idx="1202">
                  <c:v>1.3</c:v>
                </c:pt>
                <c:pt idx="1203">
                  <c:v>1.3</c:v>
                </c:pt>
                <c:pt idx="1204">
                  <c:v>1.36</c:v>
                </c:pt>
                <c:pt idx="1205">
                  <c:v>1.37</c:v>
                </c:pt>
                <c:pt idx="1206">
                  <c:v>1.36</c:v>
                </c:pt>
                <c:pt idx="1207">
                  <c:v>1.36</c:v>
                </c:pt>
                <c:pt idx="1208">
                  <c:v>1.41</c:v>
                </c:pt>
                <c:pt idx="1209">
                  <c:v>1.46</c:v>
                </c:pt>
                <c:pt idx="1210">
                  <c:v>1.52</c:v>
                </c:pt>
                <c:pt idx="1211">
                  <c:v>1.57</c:v>
                </c:pt>
                <c:pt idx="1212">
                  <c:v>1.58</c:v>
                </c:pt>
                <c:pt idx="1213">
                  <c:v>1.62</c:v>
                </c:pt>
                <c:pt idx="1214">
                  <c:v>1.66</c:v>
                </c:pt>
                <c:pt idx="1215">
                  <c:v>1.7</c:v>
                </c:pt>
                <c:pt idx="1216">
                  <c:v>1.7</c:v>
                </c:pt>
                <c:pt idx="1217">
                  <c:v>1.72</c:v>
                </c:pt>
                <c:pt idx="1218">
                  <c:v>1.78</c:v>
                </c:pt>
                <c:pt idx="1219">
                  <c:v>1.8</c:v>
                </c:pt>
                <c:pt idx="1220">
                  <c:v>1.77</c:v>
                </c:pt>
                <c:pt idx="1221">
                  <c:v>1.78</c:v>
                </c:pt>
                <c:pt idx="1222">
                  <c:v>1.8</c:v>
                </c:pt>
                <c:pt idx="1223">
                  <c:v>1.79</c:v>
                </c:pt>
                <c:pt idx="1224">
                  <c:v>1.8</c:v>
                </c:pt>
                <c:pt idx="1225">
                  <c:v>1.82</c:v>
                </c:pt>
                <c:pt idx="1226">
                  <c:v>1.81</c:v>
                </c:pt>
                <c:pt idx="1227">
                  <c:v>1.83</c:v>
                </c:pt>
                <c:pt idx="1228">
                  <c:v>1.81</c:v>
                </c:pt>
                <c:pt idx="1229">
                  <c:v>1.81</c:v>
                </c:pt>
                <c:pt idx="1230">
                  <c:v>1.9</c:v>
                </c:pt>
                <c:pt idx="1231">
                  <c:v>1.9</c:v>
                </c:pt>
                <c:pt idx="1232">
                  <c:v>1.9</c:v>
                </c:pt>
                <c:pt idx="1233">
                  <c:v>1.93</c:v>
                </c:pt>
                <c:pt idx="1234">
                  <c:v>1.88</c:v>
                </c:pt>
                <c:pt idx="1235">
                  <c:v>1.86</c:v>
                </c:pt>
                <c:pt idx="1236">
                  <c:v>1.87</c:v>
                </c:pt>
                <c:pt idx="1237">
                  <c:v>1.94</c:v>
                </c:pt>
                <c:pt idx="1238">
                  <c:v>1.96</c:v>
                </c:pt>
                <c:pt idx="1239">
                  <c:v>1.92</c:v>
                </c:pt>
                <c:pt idx="1240">
                  <c:v>1.91</c:v>
                </c:pt>
                <c:pt idx="1241">
                  <c:v>1.93</c:v>
                </c:pt>
                <c:pt idx="1242">
                  <c:v>1.97</c:v>
                </c:pt>
                <c:pt idx="1243">
                  <c:v>1.98</c:v>
                </c:pt>
                <c:pt idx="1244">
                  <c:v>1.95</c:v>
                </c:pt>
                <c:pt idx="1245">
                  <c:v>1.94</c:v>
                </c:pt>
                <c:pt idx="1246">
                  <c:v>2</c:v>
                </c:pt>
                <c:pt idx="1247">
                  <c:v>1.98</c:v>
                </c:pt>
                <c:pt idx="1248">
                  <c:v>1.96</c:v>
                </c:pt>
                <c:pt idx="1249">
                  <c:v>1.93</c:v>
                </c:pt>
                <c:pt idx="1250">
                  <c:v>1.93</c:v>
                </c:pt>
                <c:pt idx="1251">
                  <c:v>1.95</c:v>
                </c:pt>
                <c:pt idx="1252">
                  <c:v>1.99</c:v>
                </c:pt>
                <c:pt idx="1253">
                  <c:v>2.04</c:v>
                </c:pt>
                <c:pt idx="1254">
                  <c:v>2.0299999999999998</c:v>
                </c:pt>
                <c:pt idx="1255">
                  <c:v>2.0299999999999998</c:v>
                </c:pt>
                <c:pt idx="1256">
                  <c:v>2.06</c:v>
                </c:pt>
                <c:pt idx="1257">
                  <c:v>2.08</c:v>
                </c:pt>
                <c:pt idx="1258">
                  <c:v>2.12</c:v>
                </c:pt>
                <c:pt idx="1259">
                  <c:v>2.15</c:v>
                </c:pt>
                <c:pt idx="1260">
                  <c:v>2.16</c:v>
                </c:pt>
                <c:pt idx="1261">
                  <c:v>2.13</c:v>
                </c:pt>
                <c:pt idx="1262">
                  <c:v>2.15</c:v>
                </c:pt>
                <c:pt idx="1263">
                  <c:v>2.19</c:v>
                </c:pt>
                <c:pt idx="1264">
                  <c:v>2.21</c:v>
                </c:pt>
                <c:pt idx="1265">
                  <c:v>2.2000000000000002</c:v>
                </c:pt>
                <c:pt idx="1266">
                  <c:v>2.17</c:v>
                </c:pt>
                <c:pt idx="1267">
                  <c:v>2.16</c:v>
                </c:pt>
                <c:pt idx="1268">
                  <c:v>2.2000000000000002</c:v>
                </c:pt>
                <c:pt idx="1269">
                  <c:v>2.27</c:v>
                </c:pt>
                <c:pt idx="1270">
                  <c:v>2.2599999999999998</c:v>
                </c:pt>
                <c:pt idx="1271">
                  <c:v>2.2799999999999998</c:v>
                </c:pt>
                <c:pt idx="1272">
                  <c:v>2.2400000000000002</c:v>
                </c:pt>
                <c:pt idx="1273">
                  <c:v>2.2599999999999998</c:v>
                </c:pt>
                <c:pt idx="1274">
                  <c:v>2.2000000000000002</c:v>
                </c:pt>
                <c:pt idx="1275">
                  <c:v>2.19</c:v>
                </c:pt>
                <c:pt idx="1276">
                  <c:v>2.23</c:v>
                </c:pt>
                <c:pt idx="1277">
                  <c:v>2.21</c:v>
                </c:pt>
                <c:pt idx="1278">
                  <c:v>2.1800000000000002</c:v>
                </c:pt>
                <c:pt idx="1279">
                  <c:v>2.2200000000000002</c:v>
                </c:pt>
                <c:pt idx="1280">
                  <c:v>2.2400000000000002</c:v>
                </c:pt>
                <c:pt idx="1281">
                  <c:v>2.19</c:v>
                </c:pt>
                <c:pt idx="1282">
                  <c:v>2.16</c:v>
                </c:pt>
                <c:pt idx="1283">
                  <c:v>2.16</c:v>
                </c:pt>
                <c:pt idx="1284">
                  <c:v>2.12</c:v>
                </c:pt>
                <c:pt idx="1285">
                  <c:v>2.12</c:v>
                </c:pt>
                <c:pt idx="1286">
                  <c:v>2.14</c:v>
                </c:pt>
                <c:pt idx="1287">
                  <c:v>2.13</c:v>
                </c:pt>
                <c:pt idx="1288">
                  <c:v>2.14</c:v>
                </c:pt>
                <c:pt idx="1289">
                  <c:v>2.1800000000000002</c:v>
                </c:pt>
                <c:pt idx="1290">
                  <c:v>2.2400000000000002</c:v>
                </c:pt>
                <c:pt idx="1291">
                  <c:v>2.23</c:v>
                </c:pt>
                <c:pt idx="1292">
                  <c:v>2.25</c:v>
                </c:pt>
                <c:pt idx="1293">
                  <c:v>2.25</c:v>
                </c:pt>
                <c:pt idx="1294">
                  <c:v>2.21</c:v>
                </c:pt>
                <c:pt idx="1295">
                  <c:v>2.21</c:v>
                </c:pt>
                <c:pt idx="1296">
                  <c:v>2.2000000000000002</c:v>
                </c:pt>
                <c:pt idx="1297">
                  <c:v>2.2400000000000002</c:v>
                </c:pt>
                <c:pt idx="1298">
                  <c:v>2.2200000000000002</c:v>
                </c:pt>
                <c:pt idx="1299">
                  <c:v>2.23</c:v>
                </c:pt>
                <c:pt idx="1300">
                  <c:v>2.25</c:v>
                </c:pt>
                <c:pt idx="1301">
                  <c:v>2.25</c:v>
                </c:pt>
                <c:pt idx="1302">
                  <c:v>2.25</c:v>
                </c:pt>
                <c:pt idx="1303">
                  <c:v>2.27</c:v>
                </c:pt>
                <c:pt idx="1304">
                  <c:v>2.2400000000000002</c:v>
                </c:pt>
                <c:pt idx="1305">
                  <c:v>2.2599999999999998</c:v>
                </c:pt>
                <c:pt idx="1306">
                  <c:v>2.2999999999999998</c:v>
                </c:pt>
                <c:pt idx="1307">
                  <c:v>2.29</c:v>
                </c:pt>
                <c:pt idx="1308">
                  <c:v>2.2799999999999998</c:v>
                </c:pt>
                <c:pt idx="1309">
                  <c:v>2.29</c:v>
                </c:pt>
                <c:pt idx="1310">
                  <c:v>2.27</c:v>
                </c:pt>
                <c:pt idx="1311">
                  <c:v>2.25</c:v>
                </c:pt>
                <c:pt idx="1312">
                  <c:v>2.2599999999999998</c:v>
                </c:pt>
                <c:pt idx="1313">
                  <c:v>2.25</c:v>
                </c:pt>
                <c:pt idx="1314">
                  <c:v>2.2599999999999998</c:v>
                </c:pt>
                <c:pt idx="1315">
                  <c:v>2.29</c:v>
                </c:pt>
                <c:pt idx="1316">
                  <c:v>2.3199999999999998</c:v>
                </c:pt>
                <c:pt idx="1317">
                  <c:v>2.33</c:v>
                </c:pt>
                <c:pt idx="1318">
                  <c:v>2.34</c:v>
                </c:pt>
                <c:pt idx="1319">
                  <c:v>2.34</c:v>
                </c:pt>
                <c:pt idx="1320">
                  <c:v>2.2599999999999998</c:v>
                </c:pt>
                <c:pt idx="1321">
                  <c:v>2.2999999999999998</c:v>
                </c:pt>
                <c:pt idx="1322">
                  <c:v>2.3199999999999998</c:v>
                </c:pt>
                <c:pt idx="1323">
                  <c:v>2.27</c:v>
                </c:pt>
                <c:pt idx="1324">
                  <c:v>2.2599999999999998</c:v>
                </c:pt>
                <c:pt idx="1328">
                  <c:v>1.94</c:v>
                </c:pt>
                <c:pt idx="1329">
                  <c:v>2.08</c:v>
                </c:pt>
                <c:pt idx="1330">
                  <c:v>2.13</c:v>
                </c:pt>
                <c:pt idx="1331">
                  <c:v>2.19</c:v>
                </c:pt>
                <c:pt idx="1332">
                  <c:v>2.2000000000000002</c:v>
                </c:pt>
                <c:pt idx="1333">
                  <c:v>2.2599999999999998</c:v>
                </c:pt>
                <c:pt idx="1334">
                  <c:v>2.34</c:v>
                </c:pt>
                <c:pt idx="1335">
                  <c:v>2.4300000000000002</c:v>
                </c:pt>
                <c:pt idx="1336">
                  <c:v>2.4700000000000002</c:v>
                </c:pt>
                <c:pt idx="1337">
                  <c:v>2.5</c:v>
                </c:pt>
                <c:pt idx="1338">
                  <c:v>2.54</c:v>
                </c:pt>
                <c:pt idx="1339">
                  <c:v>2.57</c:v>
                </c:pt>
                <c:pt idx="1340">
                  <c:v>2.58</c:v>
                </c:pt>
                <c:pt idx="1341">
                  <c:v>2.58</c:v>
                </c:pt>
                <c:pt idx="1342">
                  <c:v>2.58</c:v>
                </c:pt>
                <c:pt idx="1343">
                  <c:v>2.62</c:v>
                </c:pt>
                <c:pt idx="1344">
                  <c:v>2.63</c:v>
                </c:pt>
                <c:pt idx="1345">
                  <c:v>2.63</c:v>
                </c:pt>
                <c:pt idx="1346">
                  <c:v>2.62</c:v>
                </c:pt>
                <c:pt idx="1347">
                  <c:v>2.63</c:v>
                </c:pt>
                <c:pt idx="1348">
                  <c:v>2.64</c:v>
                </c:pt>
                <c:pt idx="1349">
                  <c:v>2.62</c:v>
                </c:pt>
                <c:pt idx="1350">
                  <c:v>2.56</c:v>
                </c:pt>
                <c:pt idx="1351">
                  <c:v>2.5299999999999998</c:v>
                </c:pt>
                <c:pt idx="1352">
                  <c:v>2.5299999999999998</c:v>
                </c:pt>
                <c:pt idx="1353">
                  <c:v>2.54</c:v>
                </c:pt>
                <c:pt idx="1354">
                  <c:v>2.6</c:v>
                </c:pt>
                <c:pt idx="1355">
                  <c:v>2.57</c:v>
                </c:pt>
                <c:pt idx="1356">
                  <c:v>2.5499999999999998</c:v>
                </c:pt>
                <c:pt idx="1357">
                  <c:v>2.52</c:v>
                </c:pt>
                <c:pt idx="1358">
                  <c:v>2.52</c:v>
                </c:pt>
                <c:pt idx="1359">
                  <c:v>2.5099999999999998</c:v>
                </c:pt>
                <c:pt idx="1360">
                  <c:v>2.5299999999999998</c:v>
                </c:pt>
                <c:pt idx="1361">
                  <c:v>2.5299999999999998</c:v>
                </c:pt>
                <c:pt idx="1362">
                  <c:v>2.54</c:v>
                </c:pt>
                <c:pt idx="1363">
                  <c:v>2.56</c:v>
                </c:pt>
                <c:pt idx="1364">
                  <c:v>2.58</c:v>
                </c:pt>
                <c:pt idx="1365">
                  <c:v>2.58</c:v>
                </c:pt>
                <c:pt idx="1366">
                  <c:v>2.5499999999999998</c:v>
                </c:pt>
                <c:pt idx="1367">
                  <c:v>2.5099999999999998</c:v>
                </c:pt>
                <c:pt idx="1368">
                  <c:v>2.4900000000000002</c:v>
                </c:pt>
                <c:pt idx="1369">
                  <c:v>2.5</c:v>
                </c:pt>
                <c:pt idx="1370">
                  <c:v>2.5099999999999998</c:v>
                </c:pt>
                <c:pt idx="1371">
                  <c:v>2.4700000000000002</c:v>
                </c:pt>
                <c:pt idx="1372">
                  <c:v>2.46</c:v>
                </c:pt>
                <c:pt idx="1373">
                  <c:v>2.4700000000000002</c:v>
                </c:pt>
                <c:pt idx="1374">
                  <c:v>2.4700000000000002</c:v>
                </c:pt>
                <c:pt idx="1375">
                  <c:v>2.4900000000000002</c:v>
                </c:pt>
                <c:pt idx="1376">
                  <c:v>2.4900000000000002</c:v>
                </c:pt>
                <c:pt idx="1377">
                  <c:v>2.46</c:v>
                </c:pt>
                <c:pt idx="1378">
                  <c:v>2.44</c:v>
                </c:pt>
                <c:pt idx="1379">
                  <c:v>2.42</c:v>
                </c:pt>
                <c:pt idx="1380">
                  <c:v>2.4300000000000002</c:v>
                </c:pt>
                <c:pt idx="1381">
                  <c:v>2.4500000000000002</c:v>
                </c:pt>
                <c:pt idx="1382">
                  <c:v>2.48</c:v>
                </c:pt>
                <c:pt idx="1383">
                  <c:v>2.52</c:v>
                </c:pt>
                <c:pt idx="1384">
                  <c:v>2.5</c:v>
                </c:pt>
                <c:pt idx="1385">
                  <c:v>2.54</c:v>
                </c:pt>
                <c:pt idx="1386">
                  <c:v>2.58</c:v>
                </c:pt>
                <c:pt idx="1387">
                  <c:v>2.59</c:v>
                </c:pt>
                <c:pt idx="1388">
                  <c:v>2.57</c:v>
                </c:pt>
                <c:pt idx="1389">
                  <c:v>2.58</c:v>
                </c:pt>
                <c:pt idx="1390">
                  <c:v>2.59</c:v>
                </c:pt>
                <c:pt idx="1391">
                  <c:v>2.64</c:v>
                </c:pt>
                <c:pt idx="1392">
                  <c:v>2.64</c:v>
                </c:pt>
                <c:pt idx="1393">
                  <c:v>2.62</c:v>
                </c:pt>
                <c:pt idx="1394">
                  <c:v>2.62</c:v>
                </c:pt>
                <c:pt idx="1395">
                  <c:v>2.66</c:v>
                </c:pt>
                <c:pt idx="1396">
                  <c:v>2.65</c:v>
                </c:pt>
                <c:pt idx="1397">
                  <c:v>2.66</c:v>
                </c:pt>
                <c:pt idx="1398">
                  <c:v>2.65</c:v>
                </c:pt>
                <c:pt idx="1399">
                  <c:v>2.64</c:v>
                </c:pt>
                <c:pt idx="1400">
                  <c:v>2.61</c:v>
                </c:pt>
                <c:pt idx="1401">
                  <c:v>2.63</c:v>
                </c:pt>
                <c:pt idx="1402">
                  <c:v>2.67</c:v>
                </c:pt>
                <c:pt idx="1403">
                  <c:v>2.7</c:v>
                </c:pt>
                <c:pt idx="1404">
                  <c:v>2.73</c:v>
                </c:pt>
                <c:pt idx="1405">
                  <c:v>2.74</c:v>
                </c:pt>
                <c:pt idx="1406">
                  <c:v>2.81</c:v>
                </c:pt>
                <c:pt idx="1407">
                  <c:v>2.84</c:v>
                </c:pt>
                <c:pt idx="1408">
                  <c:v>2.89</c:v>
                </c:pt>
                <c:pt idx="1409">
                  <c:v>2.88</c:v>
                </c:pt>
                <c:pt idx="1410">
                  <c:v>2.91</c:v>
                </c:pt>
                <c:pt idx="1411">
                  <c:v>2.91</c:v>
                </c:pt>
                <c:pt idx="1412">
                  <c:v>2.95</c:v>
                </c:pt>
                <c:pt idx="1413">
                  <c:v>3</c:v>
                </c:pt>
                <c:pt idx="1414">
                  <c:v>3.02</c:v>
                </c:pt>
                <c:pt idx="1415">
                  <c:v>3</c:v>
                </c:pt>
                <c:pt idx="1416">
                  <c:v>2.95</c:v>
                </c:pt>
                <c:pt idx="1417">
                  <c:v>2.97</c:v>
                </c:pt>
                <c:pt idx="1418">
                  <c:v>2.94</c:v>
                </c:pt>
                <c:pt idx="1419">
                  <c:v>2.9</c:v>
                </c:pt>
                <c:pt idx="1420">
                  <c:v>2.85</c:v>
                </c:pt>
                <c:pt idx="1421">
                  <c:v>2.87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BD6-624D-9F50-B55AAF5D6B42}"/>
            </c:ext>
          </c:extLst>
        </c:ser>
        <c:ser>
          <c:idx val="3"/>
          <c:order val="3"/>
          <c:tx>
            <c:strRef>
              <c:f>data!$P$1</c:f>
              <c:strCache>
                <c:ptCount val="1"/>
                <c:pt idx="0">
                  <c:v>GPS standalone to JV03 (same Rx)</c:v>
                </c:pt>
              </c:strCache>
            </c:strRef>
          </c:tx>
          <c:spPr>
            <a:ln w="28575" cap="rnd">
              <a:solidFill>
                <a:schemeClr val="accent4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data!$D$2:$D$1423</c:f>
              <c:numCache>
                <c:formatCode>General</c:formatCode>
                <c:ptCount val="1422"/>
                <c:pt idx="0">
                  <c:v>1.0208333333357587</c:v>
                </c:pt>
                <c:pt idx="1">
                  <c:v>1.0416666666642413</c:v>
                </c:pt>
                <c:pt idx="2">
                  <c:v>1.0625</c:v>
                </c:pt>
                <c:pt idx="3">
                  <c:v>1.0833333333357587</c:v>
                </c:pt>
                <c:pt idx="4">
                  <c:v>1.1041666666642413</c:v>
                </c:pt>
                <c:pt idx="5">
                  <c:v>1.125</c:v>
                </c:pt>
                <c:pt idx="6">
                  <c:v>1.1458333333357587</c:v>
                </c:pt>
                <c:pt idx="7">
                  <c:v>1.1666666666642413</c:v>
                </c:pt>
                <c:pt idx="8">
                  <c:v>1.1875</c:v>
                </c:pt>
                <c:pt idx="9">
                  <c:v>1.2083333333357587</c:v>
                </c:pt>
                <c:pt idx="10">
                  <c:v>1.2291666666642413</c:v>
                </c:pt>
                <c:pt idx="11">
                  <c:v>1.25</c:v>
                </c:pt>
                <c:pt idx="12">
                  <c:v>1.2708333333357587</c:v>
                </c:pt>
                <c:pt idx="13">
                  <c:v>1.2916666666642413</c:v>
                </c:pt>
                <c:pt idx="14">
                  <c:v>1.3125</c:v>
                </c:pt>
                <c:pt idx="15">
                  <c:v>1.3333333333357587</c:v>
                </c:pt>
                <c:pt idx="16">
                  <c:v>1.3541666666642413</c:v>
                </c:pt>
                <c:pt idx="17">
                  <c:v>1.375</c:v>
                </c:pt>
                <c:pt idx="18">
                  <c:v>1.3958333333357587</c:v>
                </c:pt>
                <c:pt idx="19">
                  <c:v>1.4166666666642413</c:v>
                </c:pt>
                <c:pt idx="20">
                  <c:v>1.4375</c:v>
                </c:pt>
                <c:pt idx="21">
                  <c:v>1.4583333333357587</c:v>
                </c:pt>
                <c:pt idx="22">
                  <c:v>1.4791666666642413</c:v>
                </c:pt>
                <c:pt idx="23">
                  <c:v>1.5</c:v>
                </c:pt>
                <c:pt idx="24">
                  <c:v>1.5208333333357587</c:v>
                </c:pt>
                <c:pt idx="25">
                  <c:v>1.5416666666642413</c:v>
                </c:pt>
                <c:pt idx="26">
                  <c:v>1.5625</c:v>
                </c:pt>
                <c:pt idx="27">
                  <c:v>1.5833333333357587</c:v>
                </c:pt>
                <c:pt idx="28">
                  <c:v>1.6041666666642413</c:v>
                </c:pt>
                <c:pt idx="29">
                  <c:v>1.625</c:v>
                </c:pt>
                <c:pt idx="30">
                  <c:v>1.6458333333357587</c:v>
                </c:pt>
                <c:pt idx="31">
                  <c:v>1.6666666666642413</c:v>
                </c:pt>
                <c:pt idx="32">
                  <c:v>1.6875</c:v>
                </c:pt>
                <c:pt idx="33">
                  <c:v>1.7083333333357587</c:v>
                </c:pt>
                <c:pt idx="34">
                  <c:v>1.7291666666642413</c:v>
                </c:pt>
                <c:pt idx="35">
                  <c:v>1.75</c:v>
                </c:pt>
                <c:pt idx="36">
                  <c:v>1.7708333333357587</c:v>
                </c:pt>
                <c:pt idx="37">
                  <c:v>1.7916666666642413</c:v>
                </c:pt>
                <c:pt idx="38">
                  <c:v>1.8125</c:v>
                </c:pt>
                <c:pt idx="39">
                  <c:v>1.8333333333357587</c:v>
                </c:pt>
                <c:pt idx="40">
                  <c:v>1.8541666666642413</c:v>
                </c:pt>
                <c:pt idx="41">
                  <c:v>1.875</c:v>
                </c:pt>
                <c:pt idx="42">
                  <c:v>1.8958333333357587</c:v>
                </c:pt>
                <c:pt idx="43">
                  <c:v>1.9166666666642413</c:v>
                </c:pt>
                <c:pt idx="44">
                  <c:v>1.9375</c:v>
                </c:pt>
                <c:pt idx="45">
                  <c:v>1.9583333333357587</c:v>
                </c:pt>
                <c:pt idx="46">
                  <c:v>1.9791666666642413</c:v>
                </c:pt>
                <c:pt idx="47">
                  <c:v>2</c:v>
                </c:pt>
                <c:pt idx="48">
                  <c:v>2.0208333333357587</c:v>
                </c:pt>
                <c:pt idx="49">
                  <c:v>2.0416666666642413</c:v>
                </c:pt>
                <c:pt idx="50">
                  <c:v>2.0625</c:v>
                </c:pt>
                <c:pt idx="51">
                  <c:v>2.0833333333357587</c:v>
                </c:pt>
                <c:pt idx="52">
                  <c:v>2.1041666666642413</c:v>
                </c:pt>
                <c:pt idx="53">
                  <c:v>2.125</c:v>
                </c:pt>
                <c:pt idx="54">
                  <c:v>2.1458333333357587</c:v>
                </c:pt>
                <c:pt idx="55">
                  <c:v>2.1666666666642413</c:v>
                </c:pt>
                <c:pt idx="56">
                  <c:v>2.1875</c:v>
                </c:pt>
                <c:pt idx="57">
                  <c:v>2.2083333333357587</c:v>
                </c:pt>
                <c:pt idx="58">
                  <c:v>2.2291666666642413</c:v>
                </c:pt>
                <c:pt idx="59">
                  <c:v>2.25</c:v>
                </c:pt>
                <c:pt idx="60">
                  <c:v>2.2708333333357587</c:v>
                </c:pt>
                <c:pt idx="61">
                  <c:v>2.2916666666642413</c:v>
                </c:pt>
                <c:pt idx="62">
                  <c:v>2.3125</c:v>
                </c:pt>
                <c:pt idx="63">
                  <c:v>2.3333333333357587</c:v>
                </c:pt>
                <c:pt idx="64">
                  <c:v>2.3541666666642413</c:v>
                </c:pt>
                <c:pt idx="65">
                  <c:v>2.375</c:v>
                </c:pt>
                <c:pt idx="66">
                  <c:v>2.3958333333357587</c:v>
                </c:pt>
                <c:pt idx="67">
                  <c:v>2.4166666666642413</c:v>
                </c:pt>
                <c:pt idx="68">
                  <c:v>2.4375</c:v>
                </c:pt>
                <c:pt idx="69">
                  <c:v>2.4583333333357587</c:v>
                </c:pt>
                <c:pt idx="70">
                  <c:v>2.4791666666642413</c:v>
                </c:pt>
                <c:pt idx="71">
                  <c:v>2.5</c:v>
                </c:pt>
                <c:pt idx="72">
                  <c:v>2.5208333333357587</c:v>
                </c:pt>
                <c:pt idx="73">
                  <c:v>2.5416666666642413</c:v>
                </c:pt>
                <c:pt idx="74">
                  <c:v>2.5625</c:v>
                </c:pt>
                <c:pt idx="75">
                  <c:v>2.5833333333357587</c:v>
                </c:pt>
                <c:pt idx="76">
                  <c:v>2.6041666666642413</c:v>
                </c:pt>
                <c:pt idx="77">
                  <c:v>2.625</c:v>
                </c:pt>
                <c:pt idx="78">
                  <c:v>2.6458333333357587</c:v>
                </c:pt>
                <c:pt idx="79">
                  <c:v>2.6666666666642413</c:v>
                </c:pt>
                <c:pt idx="80">
                  <c:v>2.6875</c:v>
                </c:pt>
                <c:pt idx="81">
                  <c:v>2.7083333333357587</c:v>
                </c:pt>
                <c:pt idx="82">
                  <c:v>2.7291666666642413</c:v>
                </c:pt>
                <c:pt idx="83">
                  <c:v>2.75</c:v>
                </c:pt>
                <c:pt idx="84">
                  <c:v>2.7708333333357587</c:v>
                </c:pt>
                <c:pt idx="85">
                  <c:v>2.7916666666642413</c:v>
                </c:pt>
                <c:pt idx="86">
                  <c:v>2.8125</c:v>
                </c:pt>
                <c:pt idx="87">
                  <c:v>2.8333333333357587</c:v>
                </c:pt>
                <c:pt idx="88">
                  <c:v>2.8541666666642413</c:v>
                </c:pt>
                <c:pt idx="89">
                  <c:v>2.875</c:v>
                </c:pt>
                <c:pt idx="90">
                  <c:v>2.8958333333357587</c:v>
                </c:pt>
                <c:pt idx="91">
                  <c:v>2.9166666666642413</c:v>
                </c:pt>
                <c:pt idx="92">
                  <c:v>2.9375</c:v>
                </c:pt>
                <c:pt idx="93">
                  <c:v>2.9583333333357587</c:v>
                </c:pt>
                <c:pt idx="94">
                  <c:v>2.9791666666642413</c:v>
                </c:pt>
                <c:pt idx="95">
                  <c:v>3</c:v>
                </c:pt>
                <c:pt idx="96">
                  <c:v>3.0208333333357587</c:v>
                </c:pt>
                <c:pt idx="97">
                  <c:v>3.0416666666642413</c:v>
                </c:pt>
                <c:pt idx="98">
                  <c:v>3.0625</c:v>
                </c:pt>
                <c:pt idx="99">
                  <c:v>3.0833333333357587</c:v>
                </c:pt>
                <c:pt idx="100">
                  <c:v>3.1041666666642413</c:v>
                </c:pt>
                <c:pt idx="101">
                  <c:v>3.125</c:v>
                </c:pt>
                <c:pt idx="102">
                  <c:v>3.1458333333357587</c:v>
                </c:pt>
                <c:pt idx="103">
                  <c:v>3.1666666666642413</c:v>
                </c:pt>
                <c:pt idx="104">
                  <c:v>3.1875</c:v>
                </c:pt>
                <c:pt idx="105">
                  <c:v>3.2083333333357587</c:v>
                </c:pt>
                <c:pt idx="106">
                  <c:v>3.2291666666642413</c:v>
                </c:pt>
                <c:pt idx="107">
                  <c:v>3.25</c:v>
                </c:pt>
                <c:pt idx="108">
                  <c:v>3.2708333333357587</c:v>
                </c:pt>
                <c:pt idx="109">
                  <c:v>3.2916666666642413</c:v>
                </c:pt>
                <c:pt idx="110">
                  <c:v>3.3125</c:v>
                </c:pt>
                <c:pt idx="111">
                  <c:v>3.3333333333357587</c:v>
                </c:pt>
                <c:pt idx="112">
                  <c:v>3.3541666666642413</c:v>
                </c:pt>
                <c:pt idx="113">
                  <c:v>3.375</c:v>
                </c:pt>
                <c:pt idx="114">
                  <c:v>3.3958333333357587</c:v>
                </c:pt>
                <c:pt idx="115">
                  <c:v>3.4166666666642413</c:v>
                </c:pt>
                <c:pt idx="116">
                  <c:v>3.4375</c:v>
                </c:pt>
                <c:pt idx="117">
                  <c:v>3.4583333333357587</c:v>
                </c:pt>
                <c:pt idx="118">
                  <c:v>3.4791666666642413</c:v>
                </c:pt>
                <c:pt idx="119">
                  <c:v>3.5</c:v>
                </c:pt>
                <c:pt idx="120">
                  <c:v>3.5208333333357587</c:v>
                </c:pt>
                <c:pt idx="121">
                  <c:v>3.5416666666642413</c:v>
                </c:pt>
                <c:pt idx="122">
                  <c:v>3.5625</c:v>
                </c:pt>
                <c:pt idx="123">
                  <c:v>3.5833333333357587</c:v>
                </c:pt>
                <c:pt idx="124">
                  <c:v>3.6041666666642413</c:v>
                </c:pt>
                <c:pt idx="125">
                  <c:v>3.625</c:v>
                </c:pt>
                <c:pt idx="126">
                  <c:v>3.6458333333357587</c:v>
                </c:pt>
                <c:pt idx="127">
                  <c:v>3.6666666666642413</c:v>
                </c:pt>
                <c:pt idx="128">
                  <c:v>3.6875</c:v>
                </c:pt>
                <c:pt idx="129">
                  <c:v>3.7083333333357587</c:v>
                </c:pt>
                <c:pt idx="130">
                  <c:v>3.7291666666642413</c:v>
                </c:pt>
                <c:pt idx="131">
                  <c:v>3.75</c:v>
                </c:pt>
                <c:pt idx="132">
                  <c:v>3.7708333333357587</c:v>
                </c:pt>
                <c:pt idx="133">
                  <c:v>3.7916666666642413</c:v>
                </c:pt>
                <c:pt idx="134">
                  <c:v>3.8125</c:v>
                </c:pt>
                <c:pt idx="135">
                  <c:v>3.8333333333357587</c:v>
                </c:pt>
                <c:pt idx="136">
                  <c:v>3.8541666666642413</c:v>
                </c:pt>
                <c:pt idx="137">
                  <c:v>3.875</c:v>
                </c:pt>
                <c:pt idx="138">
                  <c:v>3.8958333333357587</c:v>
                </c:pt>
                <c:pt idx="139">
                  <c:v>3.9166666666642413</c:v>
                </c:pt>
                <c:pt idx="140">
                  <c:v>3.9375</c:v>
                </c:pt>
                <c:pt idx="141">
                  <c:v>3.9583333333357587</c:v>
                </c:pt>
                <c:pt idx="142">
                  <c:v>3.9791666666642413</c:v>
                </c:pt>
                <c:pt idx="143">
                  <c:v>4</c:v>
                </c:pt>
                <c:pt idx="144">
                  <c:v>4.0208333333357587</c:v>
                </c:pt>
                <c:pt idx="145">
                  <c:v>4.0416666666642413</c:v>
                </c:pt>
                <c:pt idx="146">
                  <c:v>4.0625</c:v>
                </c:pt>
                <c:pt idx="147">
                  <c:v>4.0833333333357587</c:v>
                </c:pt>
                <c:pt idx="148">
                  <c:v>4.1041666666642413</c:v>
                </c:pt>
                <c:pt idx="149">
                  <c:v>4.125</c:v>
                </c:pt>
                <c:pt idx="150">
                  <c:v>4.1458333333357587</c:v>
                </c:pt>
                <c:pt idx="151">
                  <c:v>4.1666666666642413</c:v>
                </c:pt>
                <c:pt idx="152">
                  <c:v>4.1875</c:v>
                </c:pt>
                <c:pt idx="153">
                  <c:v>4.2083333333357587</c:v>
                </c:pt>
                <c:pt idx="154">
                  <c:v>4.2291666666642413</c:v>
                </c:pt>
                <c:pt idx="155">
                  <c:v>4.25</c:v>
                </c:pt>
                <c:pt idx="156">
                  <c:v>4.2708333333357587</c:v>
                </c:pt>
                <c:pt idx="157">
                  <c:v>4.2916666666642413</c:v>
                </c:pt>
                <c:pt idx="158">
                  <c:v>4.3125</c:v>
                </c:pt>
                <c:pt idx="159">
                  <c:v>4.3333333333357587</c:v>
                </c:pt>
                <c:pt idx="160">
                  <c:v>4.3541666666642413</c:v>
                </c:pt>
                <c:pt idx="161">
                  <c:v>4.375</c:v>
                </c:pt>
                <c:pt idx="162">
                  <c:v>4.3958333333357587</c:v>
                </c:pt>
                <c:pt idx="163">
                  <c:v>4.4166666666642413</c:v>
                </c:pt>
                <c:pt idx="164">
                  <c:v>4.4375</c:v>
                </c:pt>
                <c:pt idx="165">
                  <c:v>4.4583333333357587</c:v>
                </c:pt>
                <c:pt idx="166">
                  <c:v>4.4791666666642413</c:v>
                </c:pt>
                <c:pt idx="167">
                  <c:v>4.5</c:v>
                </c:pt>
                <c:pt idx="168">
                  <c:v>4.5208333333357587</c:v>
                </c:pt>
                <c:pt idx="169">
                  <c:v>4.5416666666642413</c:v>
                </c:pt>
                <c:pt idx="170">
                  <c:v>4.5625</c:v>
                </c:pt>
                <c:pt idx="171">
                  <c:v>4.5833333333357587</c:v>
                </c:pt>
                <c:pt idx="172">
                  <c:v>4.6041666666642413</c:v>
                </c:pt>
                <c:pt idx="173">
                  <c:v>4.625</c:v>
                </c:pt>
                <c:pt idx="174">
                  <c:v>4.6458333333357587</c:v>
                </c:pt>
                <c:pt idx="175">
                  <c:v>4.6666666666642413</c:v>
                </c:pt>
                <c:pt idx="176">
                  <c:v>4.6875</c:v>
                </c:pt>
                <c:pt idx="177">
                  <c:v>4.7083333333357587</c:v>
                </c:pt>
                <c:pt idx="178">
                  <c:v>4.7291666666642413</c:v>
                </c:pt>
                <c:pt idx="179">
                  <c:v>4.75</c:v>
                </c:pt>
                <c:pt idx="180">
                  <c:v>4.7708333333357587</c:v>
                </c:pt>
                <c:pt idx="181">
                  <c:v>4.7916666666642413</c:v>
                </c:pt>
                <c:pt idx="182">
                  <c:v>4.8125</c:v>
                </c:pt>
                <c:pt idx="183">
                  <c:v>4.8333333333357587</c:v>
                </c:pt>
                <c:pt idx="184">
                  <c:v>4.8541666666642413</c:v>
                </c:pt>
                <c:pt idx="185">
                  <c:v>4.875</c:v>
                </c:pt>
                <c:pt idx="186">
                  <c:v>4.8958333333357587</c:v>
                </c:pt>
                <c:pt idx="187">
                  <c:v>4.9166666666642413</c:v>
                </c:pt>
                <c:pt idx="188">
                  <c:v>4.9375</c:v>
                </c:pt>
                <c:pt idx="189">
                  <c:v>4.9583333333357587</c:v>
                </c:pt>
                <c:pt idx="190">
                  <c:v>4.9791666666642413</c:v>
                </c:pt>
                <c:pt idx="191">
                  <c:v>5</c:v>
                </c:pt>
                <c:pt idx="192">
                  <c:v>5.0208333333357587</c:v>
                </c:pt>
                <c:pt idx="193">
                  <c:v>5.0416666666642413</c:v>
                </c:pt>
                <c:pt idx="194">
                  <c:v>5.0625</c:v>
                </c:pt>
                <c:pt idx="195">
                  <c:v>5.0833333333357587</c:v>
                </c:pt>
                <c:pt idx="196">
                  <c:v>5.1041666666642413</c:v>
                </c:pt>
                <c:pt idx="197">
                  <c:v>5.125</c:v>
                </c:pt>
                <c:pt idx="198">
                  <c:v>5.1458333333357587</c:v>
                </c:pt>
                <c:pt idx="199">
                  <c:v>5.1666666666642413</c:v>
                </c:pt>
                <c:pt idx="200">
                  <c:v>5.1875</c:v>
                </c:pt>
                <c:pt idx="201">
                  <c:v>5.2083333333357587</c:v>
                </c:pt>
                <c:pt idx="202">
                  <c:v>5.2291666666642413</c:v>
                </c:pt>
                <c:pt idx="203">
                  <c:v>5.25</c:v>
                </c:pt>
                <c:pt idx="204">
                  <c:v>5.2708333333357587</c:v>
                </c:pt>
                <c:pt idx="205">
                  <c:v>5.2916666666642413</c:v>
                </c:pt>
                <c:pt idx="206">
                  <c:v>5.3125</c:v>
                </c:pt>
                <c:pt idx="207">
                  <c:v>5.3333333333357587</c:v>
                </c:pt>
                <c:pt idx="208">
                  <c:v>5.3541666666642413</c:v>
                </c:pt>
                <c:pt idx="209">
                  <c:v>5.375</c:v>
                </c:pt>
                <c:pt idx="210">
                  <c:v>5.3958333333357587</c:v>
                </c:pt>
                <c:pt idx="211">
                  <c:v>5.4166666666642413</c:v>
                </c:pt>
                <c:pt idx="212">
                  <c:v>5.4375</c:v>
                </c:pt>
                <c:pt idx="213">
                  <c:v>5.4583333333357587</c:v>
                </c:pt>
                <c:pt idx="214">
                  <c:v>5.4791666666642413</c:v>
                </c:pt>
                <c:pt idx="215">
                  <c:v>5.5</c:v>
                </c:pt>
                <c:pt idx="216">
                  <c:v>5.5208333333357587</c:v>
                </c:pt>
                <c:pt idx="217">
                  <c:v>5.5416666666642413</c:v>
                </c:pt>
                <c:pt idx="218">
                  <c:v>5.5625</c:v>
                </c:pt>
                <c:pt idx="219">
                  <c:v>5.5833333333357587</c:v>
                </c:pt>
                <c:pt idx="220">
                  <c:v>5.6041666666642413</c:v>
                </c:pt>
                <c:pt idx="221">
                  <c:v>5.625</c:v>
                </c:pt>
                <c:pt idx="222">
                  <c:v>5.6458333333357587</c:v>
                </c:pt>
                <c:pt idx="223">
                  <c:v>5.6666666666642413</c:v>
                </c:pt>
                <c:pt idx="224">
                  <c:v>5.6875</c:v>
                </c:pt>
                <c:pt idx="225">
                  <c:v>5.7083333333357587</c:v>
                </c:pt>
                <c:pt idx="226">
                  <c:v>5.7291666666642413</c:v>
                </c:pt>
                <c:pt idx="227">
                  <c:v>5.75</c:v>
                </c:pt>
                <c:pt idx="228">
                  <c:v>5.7708333333357587</c:v>
                </c:pt>
                <c:pt idx="229">
                  <c:v>5.7916666666642413</c:v>
                </c:pt>
                <c:pt idx="230">
                  <c:v>5.8125</c:v>
                </c:pt>
                <c:pt idx="231">
                  <c:v>5.8333333333357587</c:v>
                </c:pt>
                <c:pt idx="232">
                  <c:v>5.8541666666642413</c:v>
                </c:pt>
                <c:pt idx="233">
                  <c:v>5.875</c:v>
                </c:pt>
                <c:pt idx="234">
                  <c:v>5.8958333333357587</c:v>
                </c:pt>
                <c:pt idx="235">
                  <c:v>5.9166666666642413</c:v>
                </c:pt>
                <c:pt idx="236">
                  <c:v>5.9375</c:v>
                </c:pt>
                <c:pt idx="237">
                  <c:v>5.9583333333357587</c:v>
                </c:pt>
                <c:pt idx="238">
                  <c:v>5.9791666666642413</c:v>
                </c:pt>
                <c:pt idx="239">
                  <c:v>6</c:v>
                </c:pt>
                <c:pt idx="240">
                  <c:v>6.0208333333357587</c:v>
                </c:pt>
                <c:pt idx="241">
                  <c:v>6.0416666666642413</c:v>
                </c:pt>
                <c:pt idx="242">
                  <c:v>6.0625</c:v>
                </c:pt>
                <c:pt idx="243">
                  <c:v>6.0833333333357587</c:v>
                </c:pt>
                <c:pt idx="244">
                  <c:v>6.1041666666642413</c:v>
                </c:pt>
                <c:pt idx="245">
                  <c:v>6.125</c:v>
                </c:pt>
                <c:pt idx="246">
                  <c:v>6.1458333333357587</c:v>
                </c:pt>
                <c:pt idx="247">
                  <c:v>6.1666666666642413</c:v>
                </c:pt>
                <c:pt idx="248">
                  <c:v>6.1875</c:v>
                </c:pt>
                <c:pt idx="249">
                  <c:v>6.2083333333357587</c:v>
                </c:pt>
                <c:pt idx="250">
                  <c:v>6.2291666666642413</c:v>
                </c:pt>
                <c:pt idx="251">
                  <c:v>6.25</c:v>
                </c:pt>
                <c:pt idx="252">
                  <c:v>6.2708333333357587</c:v>
                </c:pt>
                <c:pt idx="253">
                  <c:v>6.2916666666642413</c:v>
                </c:pt>
                <c:pt idx="254">
                  <c:v>6.3125</c:v>
                </c:pt>
                <c:pt idx="255">
                  <c:v>6.3333333333357587</c:v>
                </c:pt>
                <c:pt idx="256">
                  <c:v>6.3541666666642413</c:v>
                </c:pt>
                <c:pt idx="257">
                  <c:v>6.375</c:v>
                </c:pt>
                <c:pt idx="258">
                  <c:v>6.3958333333357587</c:v>
                </c:pt>
                <c:pt idx="259">
                  <c:v>6.4166666666642413</c:v>
                </c:pt>
                <c:pt idx="260">
                  <c:v>6.4375</c:v>
                </c:pt>
                <c:pt idx="261">
                  <c:v>6.4583333333357587</c:v>
                </c:pt>
                <c:pt idx="262">
                  <c:v>6.4791666666642413</c:v>
                </c:pt>
                <c:pt idx="263">
                  <c:v>6.5</c:v>
                </c:pt>
                <c:pt idx="264">
                  <c:v>6.5208333333357587</c:v>
                </c:pt>
                <c:pt idx="265">
                  <c:v>6.5416666666642413</c:v>
                </c:pt>
                <c:pt idx="266">
                  <c:v>6.5625</c:v>
                </c:pt>
                <c:pt idx="267">
                  <c:v>6.5833333333357587</c:v>
                </c:pt>
                <c:pt idx="268">
                  <c:v>6.6041666666642413</c:v>
                </c:pt>
                <c:pt idx="269">
                  <c:v>6.625</c:v>
                </c:pt>
                <c:pt idx="270">
                  <c:v>6.6458333333357587</c:v>
                </c:pt>
                <c:pt idx="271">
                  <c:v>6.6666666666642413</c:v>
                </c:pt>
                <c:pt idx="272">
                  <c:v>6.6875</c:v>
                </c:pt>
                <c:pt idx="273">
                  <c:v>6.7083333333357587</c:v>
                </c:pt>
                <c:pt idx="274">
                  <c:v>6.7291666666642413</c:v>
                </c:pt>
                <c:pt idx="275">
                  <c:v>6.75</c:v>
                </c:pt>
                <c:pt idx="276">
                  <c:v>6.7708333333357587</c:v>
                </c:pt>
                <c:pt idx="277">
                  <c:v>6.7916666666642413</c:v>
                </c:pt>
                <c:pt idx="278">
                  <c:v>6.8125</c:v>
                </c:pt>
                <c:pt idx="279">
                  <c:v>6.8333333333357587</c:v>
                </c:pt>
                <c:pt idx="280">
                  <c:v>6.8541666666642413</c:v>
                </c:pt>
                <c:pt idx="281">
                  <c:v>6.875</c:v>
                </c:pt>
                <c:pt idx="282">
                  <c:v>6.8958333333357587</c:v>
                </c:pt>
                <c:pt idx="283">
                  <c:v>6.9166666666642413</c:v>
                </c:pt>
                <c:pt idx="284">
                  <c:v>6.9375</c:v>
                </c:pt>
                <c:pt idx="285">
                  <c:v>6.9583333333357587</c:v>
                </c:pt>
                <c:pt idx="286">
                  <c:v>6.9791666666642413</c:v>
                </c:pt>
                <c:pt idx="287">
                  <c:v>7</c:v>
                </c:pt>
                <c:pt idx="288">
                  <c:v>7.0208333333357587</c:v>
                </c:pt>
                <c:pt idx="289">
                  <c:v>7.0416666666642413</c:v>
                </c:pt>
                <c:pt idx="290">
                  <c:v>7.0625</c:v>
                </c:pt>
                <c:pt idx="291">
                  <c:v>7.0833333333357587</c:v>
                </c:pt>
                <c:pt idx="292">
                  <c:v>7.1041666666642413</c:v>
                </c:pt>
                <c:pt idx="293">
                  <c:v>7.125</c:v>
                </c:pt>
                <c:pt idx="294">
                  <c:v>7.1458333333357587</c:v>
                </c:pt>
                <c:pt idx="295">
                  <c:v>7.1666666666642413</c:v>
                </c:pt>
                <c:pt idx="296">
                  <c:v>7.1875</c:v>
                </c:pt>
                <c:pt idx="297">
                  <c:v>7.2083333333357587</c:v>
                </c:pt>
                <c:pt idx="298">
                  <c:v>7.2291666666642413</c:v>
                </c:pt>
                <c:pt idx="299">
                  <c:v>7.25</c:v>
                </c:pt>
                <c:pt idx="300">
                  <c:v>7.2708333333357587</c:v>
                </c:pt>
                <c:pt idx="301">
                  <c:v>7.2916666666642413</c:v>
                </c:pt>
                <c:pt idx="302">
                  <c:v>7.3125</c:v>
                </c:pt>
                <c:pt idx="303">
                  <c:v>7.3333333333357587</c:v>
                </c:pt>
                <c:pt idx="304">
                  <c:v>7.3541666666642413</c:v>
                </c:pt>
                <c:pt idx="305">
                  <c:v>7.375</c:v>
                </c:pt>
                <c:pt idx="306">
                  <c:v>7.3958333333357587</c:v>
                </c:pt>
                <c:pt idx="307">
                  <c:v>7.4166666666642413</c:v>
                </c:pt>
                <c:pt idx="308">
                  <c:v>7.4375</c:v>
                </c:pt>
                <c:pt idx="309">
                  <c:v>7.4583333333357587</c:v>
                </c:pt>
                <c:pt idx="310">
                  <c:v>7.4791666666642413</c:v>
                </c:pt>
                <c:pt idx="311">
                  <c:v>7.5</c:v>
                </c:pt>
                <c:pt idx="312">
                  <c:v>7.5208333333357587</c:v>
                </c:pt>
                <c:pt idx="313">
                  <c:v>7.5416666666642413</c:v>
                </c:pt>
                <c:pt idx="314">
                  <c:v>7.5625</c:v>
                </c:pt>
                <c:pt idx="315">
                  <c:v>7.5833333333357587</c:v>
                </c:pt>
                <c:pt idx="316">
                  <c:v>7.6041666666642413</c:v>
                </c:pt>
                <c:pt idx="317">
                  <c:v>7.625</c:v>
                </c:pt>
                <c:pt idx="318">
                  <c:v>7.6458333333357587</c:v>
                </c:pt>
                <c:pt idx="319">
                  <c:v>7.6666666666642413</c:v>
                </c:pt>
                <c:pt idx="320">
                  <c:v>7.6875</c:v>
                </c:pt>
                <c:pt idx="321">
                  <c:v>7.7083333333357587</c:v>
                </c:pt>
                <c:pt idx="322">
                  <c:v>7.7291666666642413</c:v>
                </c:pt>
                <c:pt idx="323">
                  <c:v>7.75</c:v>
                </c:pt>
                <c:pt idx="324">
                  <c:v>7.7708333333357587</c:v>
                </c:pt>
                <c:pt idx="325">
                  <c:v>7.7916666666642413</c:v>
                </c:pt>
                <c:pt idx="326">
                  <c:v>7.8125</c:v>
                </c:pt>
                <c:pt idx="327">
                  <c:v>7.8333333333357587</c:v>
                </c:pt>
                <c:pt idx="328">
                  <c:v>7.8541666666642413</c:v>
                </c:pt>
                <c:pt idx="329">
                  <c:v>7.875</c:v>
                </c:pt>
                <c:pt idx="330">
                  <c:v>7.8958333333357587</c:v>
                </c:pt>
                <c:pt idx="331">
                  <c:v>7.9166666666642413</c:v>
                </c:pt>
                <c:pt idx="332">
                  <c:v>7.9375</c:v>
                </c:pt>
                <c:pt idx="333">
                  <c:v>7.9583333333357587</c:v>
                </c:pt>
                <c:pt idx="334">
                  <c:v>7.9791666666642413</c:v>
                </c:pt>
                <c:pt idx="335">
                  <c:v>8</c:v>
                </c:pt>
                <c:pt idx="336">
                  <c:v>8.0208333333357587</c:v>
                </c:pt>
                <c:pt idx="337">
                  <c:v>8.0416666666642413</c:v>
                </c:pt>
                <c:pt idx="338">
                  <c:v>8.0625</c:v>
                </c:pt>
                <c:pt idx="339">
                  <c:v>8.0833333333357587</c:v>
                </c:pt>
                <c:pt idx="340">
                  <c:v>8.1041666666642413</c:v>
                </c:pt>
                <c:pt idx="341">
                  <c:v>8.125</c:v>
                </c:pt>
                <c:pt idx="342">
                  <c:v>8.1458333333357587</c:v>
                </c:pt>
                <c:pt idx="343">
                  <c:v>8.1666666666642413</c:v>
                </c:pt>
                <c:pt idx="344">
                  <c:v>8.1875</c:v>
                </c:pt>
                <c:pt idx="345">
                  <c:v>8.2083333333357587</c:v>
                </c:pt>
                <c:pt idx="346">
                  <c:v>8.2291666666642413</c:v>
                </c:pt>
                <c:pt idx="347">
                  <c:v>8.25</c:v>
                </c:pt>
                <c:pt idx="348">
                  <c:v>8.2708333333357587</c:v>
                </c:pt>
                <c:pt idx="349">
                  <c:v>8.2916666666642413</c:v>
                </c:pt>
                <c:pt idx="350">
                  <c:v>8.3125</c:v>
                </c:pt>
                <c:pt idx="351">
                  <c:v>8.3333333333357587</c:v>
                </c:pt>
                <c:pt idx="352">
                  <c:v>8.3541666666642413</c:v>
                </c:pt>
                <c:pt idx="353">
                  <c:v>8.375</c:v>
                </c:pt>
                <c:pt idx="354">
                  <c:v>8.3958333333357587</c:v>
                </c:pt>
                <c:pt idx="355">
                  <c:v>8.4166666666642413</c:v>
                </c:pt>
                <c:pt idx="356">
                  <c:v>8.4375</c:v>
                </c:pt>
                <c:pt idx="357">
                  <c:v>8.4583333333357587</c:v>
                </c:pt>
                <c:pt idx="358">
                  <c:v>8.4791666666642413</c:v>
                </c:pt>
                <c:pt idx="359">
                  <c:v>8.5</c:v>
                </c:pt>
                <c:pt idx="360">
                  <c:v>8.5208333333357587</c:v>
                </c:pt>
                <c:pt idx="361">
                  <c:v>8.5416666666642413</c:v>
                </c:pt>
                <c:pt idx="362">
                  <c:v>8.5625</c:v>
                </c:pt>
                <c:pt idx="363">
                  <c:v>8.5833333333357587</c:v>
                </c:pt>
                <c:pt idx="364">
                  <c:v>8.6041666666642413</c:v>
                </c:pt>
                <c:pt idx="365">
                  <c:v>8.625</c:v>
                </c:pt>
                <c:pt idx="366">
                  <c:v>8.6458333333357587</c:v>
                </c:pt>
                <c:pt idx="367">
                  <c:v>8.6666666666642413</c:v>
                </c:pt>
                <c:pt idx="368">
                  <c:v>8.6875</c:v>
                </c:pt>
                <c:pt idx="369">
                  <c:v>8.7083333333357587</c:v>
                </c:pt>
                <c:pt idx="370">
                  <c:v>8.7291666666642413</c:v>
                </c:pt>
                <c:pt idx="371">
                  <c:v>8.75</c:v>
                </c:pt>
                <c:pt idx="372">
                  <c:v>8.7708333333357587</c:v>
                </c:pt>
                <c:pt idx="373">
                  <c:v>8.7916666666642413</c:v>
                </c:pt>
                <c:pt idx="374">
                  <c:v>8.8125</c:v>
                </c:pt>
                <c:pt idx="375">
                  <c:v>8.8333333333357587</c:v>
                </c:pt>
                <c:pt idx="376">
                  <c:v>8.8541666666642413</c:v>
                </c:pt>
                <c:pt idx="377">
                  <c:v>8.875</c:v>
                </c:pt>
                <c:pt idx="378">
                  <c:v>8.8958333333357587</c:v>
                </c:pt>
                <c:pt idx="379">
                  <c:v>8.9166666666642413</c:v>
                </c:pt>
                <c:pt idx="380">
                  <c:v>8.9375</c:v>
                </c:pt>
                <c:pt idx="381">
                  <c:v>8.9583333333357587</c:v>
                </c:pt>
                <c:pt idx="382">
                  <c:v>8.9791666666642413</c:v>
                </c:pt>
                <c:pt idx="383">
                  <c:v>9</c:v>
                </c:pt>
                <c:pt idx="384">
                  <c:v>9.0208333333357587</c:v>
                </c:pt>
                <c:pt idx="385">
                  <c:v>9.0416666666642413</c:v>
                </c:pt>
                <c:pt idx="386">
                  <c:v>9.0625</c:v>
                </c:pt>
                <c:pt idx="387">
                  <c:v>9.0833333333357587</c:v>
                </c:pt>
                <c:pt idx="388">
                  <c:v>9.1041666666642413</c:v>
                </c:pt>
                <c:pt idx="389">
                  <c:v>9.125</c:v>
                </c:pt>
                <c:pt idx="390">
                  <c:v>9.1458333333357587</c:v>
                </c:pt>
                <c:pt idx="391">
                  <c:v>9.1666666666642413</c:v>
                </c:pt>
                <c:pt idx="392">
                  <c:v>9.1875</c:v>
                </c:pt>
                <c:pt idx="393">
                  <c:v>9.2083333333357587</c:v>
                </c:pt>
                <c:pt idx="394">
                  <c:v>9.2291666666642413</c:v>
                </c:pt>
                <c:pt idx="395">
                  <c:v>9.25</c:v>
                </c:pt>
                <c:pt idx="396">
                  <c:v>9.2708333333357587</c:v>
                </c:pt>
                <c:pt idx="397">
                  <c:v>9.2916666666642413</c:v>
                </c:pt>
                <c:pt idx="398">
                  <c:v>9.3125</c:v>
                </c:pt>
                <c:pt idx="399">
                  <c:v>9.3333333333357587</c:v>
                </c:pt>
                <c:pt idx="400">
                  <c:v>9.3541666666642413</c:v>
                </c:pt>
                <c:pt idx="401">
                  <c:v>9.375</c:v>
                </c:pt>
                <c:pt idx="402">
                  <c:v>9.3958333333357587</c:v>
                </c:pt>
                <c:pt idx="403">
                  <c:v>9.4166666666642413</c:v>
                </c:pt>
                <c:pt idx="404">
                  <c:v>9.4375</c:v>
                </c:pt>
                <c:pt idx="405">
                  <c:v>9.4583333333357587</c:v>
                </c:pt>
                <c:pt idx="406">
                  <c:v>9.4791666666642413</c:v>
                </c:pt>
                <c:pt idx="407">
                  <c:v>9.5</c:v>
                </c:pt>
                <c:pt idx="408">
                  <c:v>9.5208333333357587</c:v>
                </c:pt>
                <c:pt idx="409">
                  <c:v>9.5416666666642413</c:v>
                </c:pt>
                <c:pt idx="410">
                  <c:v>9.5625</c:v>
                </c:pt>
                <c:pt idx="411">
                  <c:v>9.5833333333357587</c:v>
                </c:pt>
                <c:pt idx="412">
                  <c:v>9.6041666666642413</c:v>
                </c:pt>
                <c:pt idx="413">
                  <c:v>9.625</c:v>
                </c:pt>
                <c:pt idx="414">
                  <c:v>9.6458333333357587</c:v>
                </c:pt>
                <c:pt idx="415">
                  <c:v>9.6666666666642413</c:v>
                </c:pt>
                <c:pt idx="416">
                  <c:v>9.6875</c:v>
                </c:pt>
                <c:pt idx="417">
                  <c:v>9.7083333333357587</c:v>
                </c:pt>
                <c:pt idx="418">
                  <c:v>9.7291666666642413</c:v>
                </c:pt>
                <c:pt idx="419">
                  <c:v>9.75</c:v>
                </c:pt>
                <c:pt idx="420">
                  <c:v>9.7708333333357587</c:v>
                </c:pt>
                <c:pt idx="421">
                  <c:v>9.7916666666642413</c:v>
                </c:pt>
                <c:pt idx="422">
                  <c:v>9.8125</c:v>
                </c:pt>
                <c:pt idx="423">
                  <c:v>9.8333333333357587</c:v>
                </c:pt>
                <c:pt idx="424">
                  <c:v>9.8541666666642413</c:v>
                </c:pt>
                <c:pt idx="425">
                  <c:v>9.875</c:v>
                </c:pt>
                <c:pt idx="426">
                  <c:v>9.8958333333357587</c:v>
                </c:pt>
                <c:pt idx="427">
                  <c:v>9.9166666666642413</c:v>
                </c:pt>
                <c:pt idx="428">
                  <c:v>9.9375</c:v>
                </c:pt>
                <c:pt idx="429">
                  <c:v>9.9583333333357587</c:v>
                </c:pt>
                <c:pt idx="430">
                  <c:v>9.9791666666642413</c:v>
                </c:pt>
                <c:pt idx="431">
                  <c:v>10</c:v>
                </c:pt>
                <c:pt idx="432">
                  <c:v>10.020833333335759</c:v>
                </c:pt>
                <c:pt idx="433">
                  <c:v>10.041666666664241</c:v>
                </c:pt>
                <c:pt idx="434">
                  <c:v>10.0625</c:v>
                </c:pt>
                <c:pt idx="435">
                  <c:v>10.083333333335759</c:v>
                </c:pt>
                <c:pt idx="436">
                  <c:v>10.104166666664241</c:v>
                </c:pt>
                <c:pt idx="437">
                  <c:v>10.125</c:v>
                </c:pt>
                <c:pt idx="438">
                  <c:v>10.145833333335759</c:v>
                </c:pt>
                <c:pt idx="439">
                  <c:v>10.166666666664241</c:v>
                </c:pt>
                <c:pt idx="440">
                  <c:v>10.1875</c:v>
                </c:pt>
                <c:pt idx="441">
                  <c:v>10.208333333335759</c:v>
                </c:pt>
                <c:pt idx="442">
                  <c:v>10.229166666664241</c:v>
                </c:pt>
                <c:pt idx="443">
                  <c:v>10.25</c:v>
                </c:pt>
                <c:pt idx="444">
                  <c:v>10.270833333335759</c:v>
                </c:pt>
                <c:pt idx="445">
                  <c:v>10.291666666664241</c:v>
                </c:pt>
                <c:pt idx="446">
                  <c:v>10.3125</c:v>
                </c:pt>
                <c:pt idx="447">
                  <c:v>10.333333333335759</c:v>
                </c:pt>
                <c:pt idx="448">
                  <c:v>10.354166666664241</c:v>
                </c:pt>
                <c:pt idx="449">
                  <c:v>10.375</c:v>
                </c:pt>
                <c:pt idx="450">
                  <c:v>10.395833333335759</c:v>
                </c:pt>
                <c:pt idx="451">
                  <c:v>10.416666666664241</c:v>
                </c:pt>
                <c:pt idx="452">
                  <c:v>10.4375</c:v>
                </c:pt>
                <c:pt idx="453">
                  <c:v>10.458333333335759</c:v>
                </c:pt>
                <c:pt idx="454">
                  <c:v>10.479166666664241</c:v>
                </c:pt>
                <c:pt idx="455">
                  <c:v>10.5</c:v>
                </c:pt>
                <c:pt idx="456">
                  <c:v>10.520833333335759</c:v>
                </c:pt>
                <c:pt idx="457">
                  <c:v>10.541666666664241</c:v>
                </c:pt>
                <c:pt idx="458">
                  <c:v>10.5625</c:v>
                </c:pt>
                <c:pt idx="459">
                  <c:v>10.583333333335759</c:v>
                </c:pt>
                <c:pt idx="460">
                  <c:v>10.604166666664241</c:v>
                </c:pt>
                <c:pt idx="461">
                  <c:v>10.625</c:v>
                </c:pt>
                <c:pt idx="462">
                  <c:v>10.645833333335759</c:v>
                </c:pt>
                <c:pt idx="463">
                  <c:v>10.666666666664241</c:v>
                </c:pt>
                <c:pt idx="464">
                  <c:v>10.6875</c:v>
                </c:pt>
                <c:pt idx="465">
                  <c:v>10.708333333335759</c:v>
                </c:pt>
                <c:pt idx="466">
                  <c:v>10.729166666664241</c:v>
                </c:pt>
                <c:pt idx="467">
                  <c:v>10.75</c:v>
                </c:pt>
                <c:pt idx="468">
                  <c:v>10.770833333335759</c:v>
                </c:pt>
                <c:pt idx="469">
                  <c:v>10.791666666664241</c:v>
                </c:pt>
                <c:pt idx="470">
                  <c:v>10.8125</c:v>
                </c:pt>
                <c:pt idx="471">
                  <c:v>10.833333333335759</c:v>
                </c:pt>
                <c:pt idx="472">
                  <c:v>10.854166666664241</c:v>
                </c:pt>
                <c:pt idx="473">
                  <c:v>10.875</c:v>
                </c:pt>
                <c:pt idx="474">
                  <c:v>10.895833333335759</c:v>
                </c:pt>
                <c:pt idx="475">
                  <c:v>10.916666666664241</c:v>
                </c:pt>
                <c:pt idx="476">
                  <c:v>10.9375</c:v>
                </c:pt>
                <c:pt idx="477">
                  <c:v>10.958333333335759</c:v>
                </c:pt>
                <c:pt idx="478">
                  <c:v>10.979166666664241</c:v>
                </c:pt>
                <c:pt idx="479">
                  <c:v>11</c:v>
                </c:pt>
                <c:pt idx="480">
                  <c:v>11.020833333335759</c:v>
                </c:pt>
                <c:pt idx="481">
                  <c:v>11.041666666664241</c:v>
                </c:pt>
                <c:pt idx="482">
                  <c:v>11.0625</c:v>
                </c:pt>
                <c:pt idx="483">
                  <c:v>11.083333333335759</c:v>
                </c:pt>
                <c:pt idx="484">
                  <c:v>11.104166666664241</c:v>
                </c:pt>
                <c:pt idx="485">
                  <c:v>11.125</c:v>
                </c:pt>
                <c:pt idx="486">
                  <c:v>11.145833333335759</c:v>
                </c:pt>
                <c:pt idx="487">
                  <c:v>11.166666666664241</c:v>
                </c:pt>
                <c:pt idx="488">
                  <c:v>11.1875</c:v>
                </c:pt>
                <c:pt idx="489">
                  <c:v>11.208333333335759</c:v>
                </c:pt>
                <c:pt idx="490">
                  <c:v>11.229166666664241</c:v>
                </c:pt>
                <c:pt idx="491">
                  <c:v>11.25</c:v>
                </c:pt>
                <c:pt idx="492">
                  <c:v>11.270833333335759</c:v>
                </c:pt>
                <c:pt idx="493">
                  <c:v>11.291666666664241</c:v>
                </c:pt>
                <c:pt idx="494">
                  <c:v>11.3125</c:v>
                </c:pt>
                <c:pt idx="495">
                  <c:v>11.333333333335759</c:v>
                </c:pt>
                <c:pt idx="496">
                  <c:v>11.354166666664241</c:v>
                </c:pt>
                <c:pt idx="497">
                  <c:v>11.375</c:v>
                </c:pt>
                <c:pt idx="498">
                  <c:v>11.395833333335759</c:v>
                </c:pt>
                <c:pt idx="499">
                  <c:v>11.416666666664241</c:v>
                </c:pt>
                <c:pt idx="500">
                  <c:v>11.4375</c:v>
                </c:pt>
                <c:pt idx="501">
                  <c:v>11.458333333335759</c:v>
                </c:pt>
                <c:pt idx="502">
                  <c:v>11.479166666664241</c:v>
                </c:pt>
                <c:pt idx="503">
                  <c:v>11.5</c:v>
                </c:pt>
                <c:pt idx="504">
                  <c:v>11.520833333335759</c:v>
                </c:pt>
                <c:pt idx="505">
                  <c:v>11.541666666664241</c:v>
                </c:pt>
                <c:pt idx="506">
                  <c:v>11.5625</c:v>
                </c:pt>
                <c:pt idx="507">
                  <c:v>11.583333333335759</c:v>
                </c:pt>
                <c:pt idx="508">
                  <c:v>11.604166666664241</c:v>
                </c:pt>
                <c:pt idx="509">
                  <c:v>11.625</c:v>
                </c:pt>
                <c:pt idx="510">
                  <c:v>11.645833333335759</c:v>
                </c:pt>
                <c:pt idx="511">
                  <c:v>11.666666666664241</c:v>
                </c:pt>
                <c:pt idx="512">
                  <c:v>11.6875</c:v>
                </c:pt>
                <c:pt idx="513">
                  <c:v>11.708333333335759</c:v>
                </c:pt>
                <c:pt idx="514">
                  <c:v>11.729166666664241</c:v>
                </c:pt>
                <c:pt idx="515">
                  <c:v>11.75</c:v>
                </c:pt>
                <c:pt idx="516">
                  <c:v>11.770833333335759</c:v>
                </c:pt>
                <c:pt idx="517">
                  <c:v>11.791666666664241</c:v>
                </c:pt>
                <c:pt idx="518">
                  <c:v>11.8125</c:v>
                </c:pt>
                <c:pt idx="519">
                  <c:v>11.833333333335759</c:v>
                </c:pt>
                <c:pt idx="520">
                  <c:v>11.854166666664241</c:v>
                </c:pt>
                <c:pt idx="521">
                  <c:v>11.875</c:v>
                </c:pt>
                <c:pt idx="522">
                  <c:v>11.895833333335759</c:v>
                </c:pt>
                <c:pt idx="523">
                  <c:v>11.916666666664241</c:v>
                </c:pt>
                <c:pt idx="524">
                  <c:v>11.9375</c:v>
                </c:pt>
                <c:pt idx="525">
                  <c:v>11.958333333335759</c:v>
                </c:pt>
                <c:pt idx="526">
                  <c:v>11.979166666664241</c:v>
                </c:pt>
                <c:pt idx="527">
                  <c:v>12</c:v>
                </c:pt>
                <c:pt idx="528">
                  <c:v>12.020833333335759</c:v>
                </c:pt>
                <c:pt idx="529">
                  <c:v>12.041666666664241</c:v>
                </c:pt>
                <c:pt idx="530">
                  <c:v>12.0625</c:v>
                </c:pt>
                <c:pt idx="531">
                  <c:v>12.083333333335759</c:v>
                </c:pt>
                <c:pt idx="532">
                  <c:v>12.104166666664241</c:v>
                </c:pt>
                <c:pt idx="533">
                  <c:v>12.125</c:v>
                </c:pt>
                <c:pt idx="534">
                  <c:v>12.145833333335759</c:v>
                </c:pt>
                <c:pt idx="535">
                  <c:v>12.166666666664241</c:v>
                </c:pt>
                <c:pt idx="536">
                  <c:v>12.1875</c:v>
                </c:pt>
                <c:pt idx="537">
                  <c:v>12.208333333335759</c:v>
                </c:pt>
                <c:pt idx="538">
                  <c:v>12.229166666664241</c:v>
                </c:pt>
                <c:pt idx="539">
                  <c:v>12.25</c:v>
                </c:pt>
                <c:pt idx="540">
                  <c:v>12.270833333335759</c:v>
                </c:pt>
                <c:pt idx="541">
                  <c:v>12.291666666664241</c:v>
                </c:pt>
                <c:pt idx="542">
                  <c:v>12.3125</c:v>
                </c:pt>
                <c:pt idx="543">
                  <c:v>12.333333333335759</c:v>
                </c:pt>
                <c:pt idx="544">
                  <c:v>12.354166666664241</c:v>
                </c:pt>
                <c:pt idx="545">
                  <c:v>12.375</c:v>
                </c:pt>
                <c:pt idx="546">
                  <c:v>12.395833333335759</c:v>
                </c:pt>
                <c:pt idx="547">
                  <c:v>12.416666666664241</c:v>
                </c:pt>
                <c:pt idx="548">
                  <c:v>12.4375</c:v>
                </c:pt>
                <c:pt idx="549">
                  <c:v>12.458333333335759</c:v>
                </c:pt>
                <c:pt idx="550">
                  <c:v>12.479166666664241</c:v>
                </c:pt>
                <c:pt idx="551">
                  <c:v>12.5</c:v>
                </c:pt>
                <c:pt idx="552">
                  <c:v>12.520833333335759</c:v>
                </c:pt>
                <c:pt idx="553">
                  <c:v>12.541666666664241</c:v>
                </c:pt>
                <c:pt idx="554">
                  <c:v>12.5625</c:v>
                </c:pt>
                <c:pt idx="555">
                  <c:v>12.583333333335759</c:v>
                </c:pt>
                <c:pt idx="556">
                  <c:v>12.604166666664241</c:v>
                </c:pt>
                <c:pt idx="557">
                  <c:v>12.625</c:v>
                </c:pt>
                <c:pt idx="558">
                  <c:v>12.645833333335759</c:v>
                </c:pt>
                <c:pt idx="559">
                  <c:v>12.666666666664241</c:v>
                </c:pt>
                <c:pt idx="560">
                  <c:v>12.6875</c:v>
                </c:pt>
                <c:pt idx="561">
                  <c:v>12.708333333335759</c:v>
                </c:pt>
                <c:pt idx="562">
                  <c:v>12.729166666664241</c:v>
                </c:pt>
                <c:pt idx="563">
                  <c:v>12.75</c:v>
                </c:pt>
                <c:pt idx="564">
                  <c:v>12.770833333335759</c:v>
                </c:pt>
                <c:pt idx="565">
                  <c:v>12.791666666664241</c:v>
                </c:pt>
                <c:pt idx="566">
                  <c:v>12.8125</c:v>
                </c:pt>
                <c:pt idx="567">
                  <c:v>12.833333333335759</c:v>
                </c:pt>
                <c:pt idx="568">
                  <c:v>12.854166666664241</c:v>
                </c:pt>
                <c:pt idx="569">
                  <c:v>12.875</c:v>
                </c:pt>
                <c:pt idx="570">
                  <c:v>12.895833333335759</c:v>
                </c:pt>
                <c:pt idx="571">
                  <c:v>12.916666666664241</c:v>
                </c:pt>
                <c:pt idx="572">
                  <c:v>12.9375</c:v>
                </c:pt>
                <c:pt idx="573">
                  <c:v>12.958333333335759</c:v>
                </c:pt>
                <c:pt idx="574">
                  <c:v>12.979166666664241</c:v>
                </c:pt>
                <c:pt idx="575">
                  <c:v>13</c:v>
                </c:pt>
                <c:pt idx="576">
                  <c:v>13.020833333335759</c:v>
                </c:pt>
                <c:pt idx="577">
                  <c:v>13.041666666664241</c:v>
                </c:pt>
                <c:pt idx="578">
                  <c:v>13.0625</c:v>
                </c:pt>
                <c:pt idx="579">
                  <c:v>13.083333333335759</c:v>
                </c:pt>
                <c:pt idx="580">
                  <c:v>13.104166666664241</c:v>
                </c:pt>
                <c:pt idx="581">
                  <c:v>13.125</c:v>
                </c:pt>
                <c:pt idx="582">
                  <c:v>13.145833333335759</c:v>
                </c:pt>
                <c:pt idx="583">
                  <c:v>13.166666666664241</c:v>
                </c:pt>
                <c:pt idx="584">
                  <c:v>13.1875</c:v>
                </c:pt>
                <c:pt idx="585">
                  <c:v>13.208333333335759</c:v>
                </c:pt>
                <c:pt idx="586">
                  <c:v>13.229166666664241</c:v>
                </c:pt>
                <c:pt idx="587">
                  <c:v>13.25</c:v>
                </c:pt>
                <c:pt idx="588">
                  <c:v>13.270833333335759</c:v>
                </c:pt>
                <c:pt idx="589">
                  <c:v>13.291666666664241</c:v>
                </c:pt>
                <c:pt idx="590">
                  <c:v>13.3125</c:v>
                </c:pt>
                <c:pt idx="591">
                  <c:v>13.333333333335759</c:v>
                </c:pt>
                <c:pt idx="592">
                  <c:v>13.354166666664241</c:v>
                </c:pt>
                <c:pt idx="593">
                  <c:v>13.375</c:v>
                </c:pt>
                <c:pt idx="594">
                  <c:v>13.395833333335759</c:v>
                </c:pt>
                <c:pt idx="595">
                  <c:v>13.416666666664241</c:v>
                </c:pt>
                <c:pt idx="596">
                  <c:v>13.4375</c:v>
                </c:pt>
                <c:pt idx="597">
                  <c:v>13.458333333335759</c:v>
                </c:pt>
                <c:pt idx="598">
                  <c:v>13.479166666664241</c:v>
                </c:pt>
                <c:pt idx="599">
                  <c:v>13.5</c:v>
                </c:pt>
                <c:pt idx="600">
                  <c:v>13.520833333335759</c:v>
                </c:pt>
                <c:pt idx="601">
                  <c:v>13.541666666664241</c:v>
                </c:pt>
                <c:pt idx="602">
                  <c:v>13.5625</c:v>
                </c:pt>
                <c:pt idx="603">
                  <c:v>13.583333333335759</c:v>
                </c:pt>
                <c:pt idx="604">
                  <c:v>13.604166666664241</c:v>
                </c:pt>
                <c:pt idx="605">
                  <c:v>13.625</c:v>
                </c:pt>
                <c:pt idx="606">
                  <c:v>13.645833333335759</c:v>
                </c:pt>
                <c:pt idx="607">
                  <c:v>13.666666666664241</c:v>
                </c:pt>
                <c:pt idx="608">
                  <c:v>13.6875</c:v>
                </c:pt>
                <c:pt idx="609">
                  <c:v>13.708333333335759</c:v>
                </c:pt>
                <c:pt idx="610">
                  <c:v>13.729166666664241</c:v>
                </c:pt>
                <c:pt idx="611">
                  <c:v>13.75</c:v>
                </c:pt>
                <c:pt idx="612">
                  <c:v>13.770833333335759</c:v>
                </c:pt>
                <c:pt idx="613">
                  <c:v>13.791666666664241</c:v>
                </c:pt>
                <c:pt idx="614">
                  <c:v>13.8125</c:v>
                </c:pt>
                <c:pt idx="615">
                  <c:v>13.833333333335759</c:v>
                </c:pt>
                <c:pt idx="616">
                  <c:v>13.854166666664241</c:v>
                </c:pt>
                <c:pt idx="617">
                  <c:v>13.875</c:v>
                </c:pt>
                <c:pt idx="618">
                  <c:v>13.895833333335759</c:v>
                </c:pt>
                <c:pt idx="619">
                  <c:v>13.916666666664241</c:v>
                </c:pt>
                <c:pt idx="620">
                  <c:v>13.9375</c:v>
                </c:pt>
                <c:pt idx="621">
                  <c:v>13.958333333335759</c:v>
                </c:pt>
                <c:pt idx="622">
                  <c:v>13.979166666664241</c:v>
                </c:pt>
                <c:pt idx="623">
                  <c:v>14</c:v>
                </c:pt>
                <c:pt idx="624">
                  <c:v>14.020833333335759</c:v>
                </c:pt>
                <c:pt idx="625">
                  <c:v>14.041666666664241</c:v>
                </c:pt>
                <c:pt idx="626">
                  <c:v>14.0625</c:v>
                </c:pt>
                <c:pt idx="627">
                  <c:v>14.083333333335759</c:v>
                </c:pt>
                <c:pt idx="628">
                  <c:v>14.104166666664241</c:v>
                </c:pt>
                <c:pt idx="629">
                  <c:v>14.125</c:v>
                </c:pt>
                <c:pt idx="630">
                  <c:v>14.145833333335759</c:v>
                </c:pt>
                <c:pt idx="631">
                  <c:v>14.166666666664241</c:v>
                </c:pt>
                <c:pt idx="632">
                  <c:v>14.1875</c:v>
                </c:pt>
                <c:pt idx="633">
                  <c:v>14.208333333335759</c:v>
                </c:pt>
                <c:pt idx="634">
                  <c:v>14.229166666664241</c:v>
                </c:pt>
                <c:pt idx="635">
                  <c:v>14.25</c:v>
                </c:pt>
                <c:pt idx="636">
                  <c:v>14.270833333335759</c:v>
                </c:pt>
                <c:pt idx="637">
                  <c:v>14.291666666664241</c:v>
                </c:pt>
                <c:pt idx="638">
                  <c:v>14.3125</c:v>
                </c:pt>
                <c:pt idx="639">
                  <c:v>14.333333333335759</c:v>
                </c:pt>
                <c:pt idx="640">
                  <c:v>14.354166666664241</c:v>
                </c:pt>
                <c:pt idx="641">
                  <c:v>14.375</c:v>
                </c:pt>
                <c:pt idx="642">
                  <c:v>14.395833333335759</c:v>
                </c:pt>
                <c:pt idx="643">
                  <c:v>14.416666666664241</c:v>
                </c:pt>
                <c:pt idx="644">
                  <c:v>14.4375</c:v>
                </c:pt>
                <c:pt idx="645">
                  <c:v>14.458333333335759</c:v>
                </c:pt>
                <c:pt idx="646">
                  <c:v>14.479166666664241</c:v>
                </c:pt>
                <c:pt idx="647">
                  <c:v>14.5</c:v>
                </c:pt>
                <c:pt idx="648">
                  <c:v>14.520833333335759</c:v>
                </c:pt>
                <c:pt idx="649">
                  <c:v>14.541666666664241</c:v>
                </c:pt>
                <c:pt idx="650">
                  <c:v>14.5625</c:v>
                </c:pt>
                <c:pt idx="651">
                  <c:v>14.583333333335759</c:v>
                </c:pt>
                <c:pt idx="652">
                  <c:v>14.604166666664241</c:v>
                </c:pt>
                <c:pt idx="653">
                  <c:v>14.625</c:v>
                </c:pt>
                <c:pt idx="654">
                  <c:v>14.645833333335759</c:v>
                </c:pt>
                <c:pt idx="655">
                  <c:v>14.666666666664241</c:v>
                </c:pt>
                <c:pt idx="656">
                  <c:v>14.6875</c:v>
                </c:pt>
                <c:pt idx="657">
                  <c:v>14.708333333335759</c:v>
                </c:pt>
                <c:pt idx="658">
                  <c:v>14.729166666664241</c:v>
                </c:pt>
                <c:pt idx="659">
                  <c:v>14.75</c:v>
                </c:pt>
                <c:pt idx="660">
                  <c:v>14.770833333335759</c:v>
                </c:pt>
                <c:pt idx="661">
                  <c:v>14.791666666664241</c:v>
                </c:pt>
                <c:pt idx="662">
                  <c:v>14.8125</c:v>
                </c:pt>
                <c:pt idx="663">
                  <c:v>14.833333333335759</c:v>
                </c:pt>
                <c:pt idx="664">
                  <c:v>14.854166666664241</c:v>
                </c:pt>
                <c:pt idx="665">
                  <c:v>14.875</c:v>
                </c:pt>
                <c:pt idx="666">
                  <c:v>14.895833333335759</c:v>
                </c:pt>
                <c:pt idx="667">
                  <c:v>14.916666666664241</c:v>
                </c:pt>
                <c:pt idx="668">
                  <c:v>14.9375</c:v>
                </c:pt>
                <c:pt idx="669">
                  <c:v>14.958333333335759</c:v>
                </c:pt>
                <c:pt idx="670">
                  <c:v>14.979166666664241</c:v>
                </c:pt>
                <c:pt idx="671">
                  <c:v>15</c:v>
                </c:pt>
                <c:pt idx="672">
                  <c:v>15.020833333335759</c:v>
                </c:pt>
                <c:pt idx="673">
                  <c:v>15.041666666664241</c:v>
                </c:pt>
                <c:pt idx="674">
                  <c:v>15.0625</c:v>
                </c:pt>
                <c:pt idx="675">
                  <c:v>15.083333333335759</c:v>
                </c:pt>
                <c:pt idx="676">
                  <c:v>15.104166666664241</c:v>
                </c:pt>
                <c:pt idx="677">
                  <c:v>15.125</c:v>
                </c:pt>
                <c:pt idx="678">
                  <c:v>15.145833333335759</c:v>
                </c:pt>
                <c:pt idx="679">
                  <c:v>15.166666666664241</c:v>
                </c:pt>
                <c:pt idx="680">
                  <c:v>15.1875</c:v>
                </c:pt>
                <c:pt idx="681">
                  <c:v>15.208333333335759</c:v>
                </c:pt>
                <c:pt idx="682">
                  <c:v>15.229166666664241</c:v>
                </c:pt>
                <c:pt idx="683">
                  <c:v>15.25</c:v>
                </c:pt>
                <c:pt idx="684">
                  <c:v>15.270833333335759</c:v>
                </c:pt>
                <c:pt idx="685">
                  <c:v>15.291666666664241</c:v>
                </c:pt>
                <c:pt idx="686">
                  <c:v>15.3125</c:v>
                </c:pt>
                <c:pt idx="687">
                  <c:v>15.333333333335759</c:v>
                </c:pt>
                <c:pt idx="688">
                  <c:v>15.354166666664241</c:v>
                </c:pt>
                <c:pt idx="689">
                  <c:v>15.375</c:v>
                </c:pt>
                <c:pt idx="690">
                  <c:v>15.395833333335759</c:v>
                </c:pt>
                <c:pt idx="691">
                  <c:v>15.416666666664241</c:v>
                </c:pt>
                <c:pt idx="692">
                  <c:v>15.4375</c:v>
                </c:pt>
                <c:pt idx="693">
                  <c:v>15.458333333335759</c:v>
                </c:pt>
                <c:pt idx="694">
                  <c:v>15.479166666664241</c:v>
                </c:pt>
                <c:pt idx="695">
                  <c:v>15.5</c:v>
                </c:pt>
                <c:pt idx="696">
                  <c:v>15.520833333335759</c:v>
                </c:pt>
                <c:pt idx="697">
                  <c:v>15.541666666664241</c:v>
                </c:pt>
                <c:pt idx="698">
                  <c:v>15.5625</c:v>
                </c:pt>
                <c:pt idx="699">
                  <c:v>15.583333333335759</c:v>
                </c:pt>
                <c:pt idx="700">
                  <c:v>15.604166666664241</c:v>
                </c:pt>
                <c:pt idx="701">
                  <c:v>15.625</c:v>
                </c:pt>
                <c:pt idx="702">
                  <c:v>15.645833333335759</c:v>
                </c:pt>
                <c:pt idx="703">
                  <c:v>15.666666666664241</c:v>
                </c:pt>
                <c:pt idx="704">
                  <c:v>15.6875</c:v>
                </c:pt>
                <c:pt idx="705">
                  <c:v>15.708333333335759</c:v>
                </c:pt>
                <c:pt idx="706">
                  <c:v>15.729166666664241</c:v>
                </c:pt>
                <c:pt idx="707">
                  <c:v>15.75</c:v>
                </c:pt>
                <c:pt idx="708">
                  <c:v>15.770833333335759</c:v>
                </c:pt>
                <c:pt idx="709">
                  <c:v>15.791666666664241</c:v>
                </c:pt>
                <c:pt idx="710">
                  <c:v>15.8125</c:v>
                </c:pt>
                <c:pt idx="711">
                  <c:v>15.833333333335759</c:v>
                </c:pt>
                <c:pt idx="712">
                  <c:v>15.854166666664241</c:v>
                </c:pt>
                <c:pt idx="713">
                  <c:v>15.875</c:v>
                </c:pt>
                <c:pt idx="714">
                  <c:v>15.895833333335759</c:v>
                </c:pt>
                <c:pt idx="715">
                  <c:v>15.916666666664241</c:v>
                </c:pt>
                <c:pt idx="716">
                  <c:v>15.9375</c:v>
                </c:pt>
                <c:pt idx="717">
                  <c:v>15.958333333335759</c:v>
                </c:pt>
                <c:pt idx="718">
                  <c:v>15.979166666664241</c:v>
                </c:pt>
                <c:pt idx="719">
                  <c:v>16</c:v>
                </c:pt>
                <c:pt idx="720">
                  <c:v>16.020833333335759</c:v>
                </c:pt>
                <c:pt idx="721">
                  <c:v>16.041666666664241</c:v>
                </c:pt>
                <c:pt idx="722">
                  <c:v>16.0625</c:v>
                </c:pt>
                <c:pt idx="723">
                  <c:v>16.083333333335759</c:v>
                </c:pt>
                <c:pt idx="724">
                  <c:v>16.104166666664241</c:v>
                </c:pt>
                <c:pt idx="725">
                  <c:v>16.125</c:v>
                </c:pt>
                <c:pt idx="726">
                  <c:v>16.145833333335759</c:v>
                </c:pt>
                <c:pt idx="727">
                  <c:v>16.166666666664241</c:v>
                </c:pt>
                <c:pt idx="728">
                  <c:v>16.1875</c:v>
                </c:pt>
                <c:pt idx="729">
                  <c:v>16.208333333335759</c:v>
                </c:pt>
                <c:pt idx="730">
                  <c:v>16.229166666664241</c:v>
                </c:pt>
                <c:pt idx="731">
                  <c:v>16.25</c:v>
                </c:pt>
                <c:pt idx="732">
                  <c:v>16.270833333335759</c:v>
                </c:pt>
                <c:pt idx="733">
                  <c:v>16.291666666664241</c:v>
                </c:pt>
                <c:pt idx="734">
                  <c:v>16.3125</c:v>
                </c:pt>
                <c:pt idx="735">
                  <c:v>16.333333333335759</c:v>
                </c:pt>
                <c:pt idx="736">
                  <c:v>16.354166666664241</c:v>
                </c:pt>
                <c:pt idx="737">
                  <c:v>16.375</c:v>
                </c:pt>
                <c:pt idx="738">
                  <c:v>16.395833333335759</c:v>
                </c:pt>
                <c:pt idx="739">
                  <c:v>16.416666666664241</c:v>
                </c:pt>
                <c:pt idx="740">
                  <c:v>16.4375</c:v>
                </c:pt>
                <c:pt idx="741">
                  <c:v>16.458333333335759</c:v>
                </c:pt>
                <c:pt idx="742">
                  <c:v>16.479166666664241</c:v>
                </c:pt>
                <c:pt idx="743">
                  <c:v>16.5</c:v>
                </c:pt>
                <c:pt idx="744">
                  <c:v>16.520833333335759</c:v>
                </c:pt>
                <c:pt idx="745">
                  <c:v>16.541666666664241</c:v>
                </c:pt>
                <c:pt idx="746">
                  <c:v>16.5625</c:v>
                </c:pt>
                <c:pt idx="747">
                  <c:v>16.583333333335759</c:v>
                </c:pt>
                <c:pt idx="748">
                  <c:v>16.604166666664241</c:v>
                </c:pt>
                <c:pt idx="749">
                  <c:v>16.625</c:v>
                </c:pt>
                <c:pt idx="750">
                  <c:v>16.645833333335759</c:v>
                </c:pt>
                <c:pt idx="751">
                  <c:v>16.666666666664241</c:v>
                </c:pt>
                <c:pt idx="752">
                  <c:v>16.6875</c:v>
                </c:pt>
                <c:pt idx="753">
                  <c:v>16.708333333335759</c:v>
                </c:pt>
                <c:pt idx="754">
                  <c:v>16.729166666664241</c:v>
                </c:pt>
                <c:pt idx="755">
                  <c:v>16.75</c:v>
                </c:pt>
                <c:pt idx="756">
                  <c:v>16.770833333335759</c:v>
                </c:pt>
                <c:pt idx="757">
                  <c:v>16.791666666664241</c:v>
                </c:pt>
                <c:pt idx="758">
                  <c:v>16.8125</c:v>
                </c:pt>
                <c:pt idx="759">
                  <c:v>16.833333333335759</c:v>
                </c:pt>
                <c:pt idx="760">
                  <c:v>16.854166666664241</c:v>
                </c:pt>
                <c:pt idx="761">
                  <c:v>16.875</c:v>
                </c:pt>
                <c:pt idx="762">
                  <c:v>16.895833333335759</c:v>
                </c:pt>
                <c:pt idx="763">
                  <c:v>16.916666666664241</c:v>
                </c:pt>
                <c:pt idx="764">
                  <c:v>16.9375</c:v>
                </c:pt>
                <c:pt idx="765">
                  <c:v>16.958333333335759</c:v>
                </c:pt>
                <c:pt idx="766">
                  <c:v>16.979166666664241</c:v>
                </c:pt>
                <c:pt idx="767">
                  <c:v>17</c:v>
                </c:pt>
                <c:pt idx="768">
                  <c:v>17.020833333335759</c:v>
                </c:pt>
                <c:pt idx="769">
                  <c:v>17.041666666664241</c:v>
                </c:pt>
                <c:pt idx="770">
                  <c:v>17.0625</c:v>
                </c:pt>
                <c:pt idx="771">
                  <c:v>17.083333333335759</c:v>
                </c:pt>
                <c:pt idx="772">
                  <c:v>17.104166666664241</c:v>
                </c:pt>
                <c:pt idx="773">
                  <c:v>17.125</c:v>
                </c:pt>
                <c:pt idx="774">
                  <c:v>17.145833333335759</c:v>
                </c:pt>
                <c:pt idx="775">
                  <c:v>17.166666666664241</c:v>
                </c:pt>
                <c:pt idx="776">
                  <c:v>17.1875</c:v>
                </c:pt>
                <c:pt idx="777">
                  <c:v>17.208333333335759</c:v>
                </c:pt>
                <c:pt idx="778">
                  <c:v>17.229166666664241</c:v>
                </c:pt>
                <c:pt idx="779">
                  <c:v>17.25</c:v>
                </c:pt>
                <c:pt idx="780">
                  <c:v>17.270833333335759</c:v>
                </c:pt>
                <c:pt idx="781">
                  <c:v>17.291666666664241</c:v>
                </c:pt>
                <c:pt idx="782">
                  <c:v>17.3125</c:v>
                </c:pt>
                <c:pt idx="783">
                  <c:v>17.333333333335759</c:v>
                </c:pt>
                <c:pt idx="784">
                  <c:v>17.354166666664241</c:v>
                </c:pt>
                <c:pt idx="785">
                  <c:v>17.375</c:v>
                </c:pt>
                <c:pt idx="786">
                  <c:v>17.395833333335759</c:v>
                </c:pt>
                <c:pt idx="787">
                  <c:v>17.416666666664241</c:v>
                </c:pt>
                <c:pt idx="788">
                  <c:v>17.4375</c:v>
                </c:pt>
                <c:pt idx="789">
                  <c:v>17.458333333335759</c:v>
                </c:pt>
                <c:pt idx="790">
                  <c:v>17.479166666664241</c:v>
                </c:pt>
                <c:pt idx="791">
                  <c:v>17.5</c:v>
                </c:pt>
                <c:pt idx="792">
                  <c:v>17.520833333335759</c:v>
                </c:pt>
                <c:pt idx="793">
                  <c:v>17.541666666664241</c:v>
                </c:pt>
                <c:pt idx="794">
                  <c:v>17.5625</c:v>
                </c:pt>
                <c:pt idx="795">
                  <c:v>17.583333333335759</c:v>
                </c:pt>
                <c:pt idx="796">
                  <c:v>17.604166666664241</c:v>
                </c:pt>
                <c:pt idx="797">
                  <c:v>17.625</c:v>
                </c:pt>
                <c:pt idx="798">
                  <c:v>17.645833333335759</c:v>
                </c:pt>
                <c:pt idx="799">
                  <c:v>17.666666666664241</c:v>
                </c:pt>
                <c:pt idx="800">
                  <c:v>17.6875</c:v>
                </c:pt>
                <c:pt idx="801">
                  <c:v>17.708333333335759</c:v>
                </c:pt>
                <c:pt idx="802">
                  <c:v>17.729166666664241</c:v>
                </c:pt>
                <c:pt idx="803">
                  <c:v>17.75</c:v>
                </c:pt>
                <c:pt idx="804">
                  <c:v>17.770833333335759</c:v>
                </c:pt>
                <c:pt idx="805">
                  <c:v>17.791666666664241</c:v>
                </c:pt>
                <c:pt idx="806">
                  <c:v>17.8125</c:v>
                </c:pt>
                <c:pt idx="807">
                  <c:v>17.833333333335759</c:v>
                </c:pt>
                <c:pt idx="808">
                  <c:v>17.854166666664241</c:v>
                </c:pt>
                <c:pt idx="809">
                  <c:v>17.875</c:v>
                </c:pt>
                <c:pt idx="810">
                  <c:v>17.895833333335759</c:v>
                </c:pt>
                <c:pt idx="811">
                  <c:v>17.916666666664241</c:v>
                </c:pt>
                <c:pt idx="812">
                  <c:v>17.9375</c:v>
                </c:pt>
                <c:pt idx="813">
                  <c:v>17.958333333335759</c:v>
                </c:pt>
                <c:pt idx="814">
                  <c:v>17.979166666664241</c:v>
                </c:pt>
                <c:pt idx="815">
                  <c:v>18</c:v>
                </c:pt>
                <c:pt idx="816">
                  <c:v>18.020833333335759</c:v>
                </c:pt>
                <c:pt idx="817">
                  <c:v>18.041666666664241</c:v>
                </c:pt>
                <c:pt idx="818">
                  <c:v>18.0625</c:v>
                </c:pt>
                <c:pt idx="819">
                  <c:v>18.083333333335759</c:v>
                </c:pt>
                <c:pt idx="820">
                  <c:v>18.104166666664241</c:v>
                </c:pt>
                <c:pt idx="821">
                  <c:v>18.125</c:v>
                </c:pt>
                <c:pt idx="822">
                  <c:v>18.145833333335759</c:v>
                </c:pt>
                <c:pt idx="823">
                  <c:v>18.166666666664241</c:v>
                </c:pt>
                <c:pt idx="824">
                  <c:v>18.1875</c:v>
                </c:pt>
                <c:pt idx="825">
                  <c:v>18.208333333335759</c:v>
                </c:pt>
                <c:pt idx="826">
                  <c:v>18.229166666664241</c:v>
                </c:pt>
                <c:pt idx="827">
                  <c:v>18.25</c:v>
                </c:pt>
                <c:pt idx="828">
                  <c:v>18.270833333335759</c:v>
                </c:pt>
                <c:pt idx="829">
                  <c:v>18.291666666664241</c:v>
                </c:pt>
                <c:pt idx="830">
                  <c:v>18.3125</c:v>
                </c:pt>
                <c:pt idx="831">
                  <c:v>18.333333333335759</c:v>
                </c:pt>
                <c:pt idx="832">
                  <c:v>18.354166666664241</c:v>
                </c:pt>
                <c:pt idx="833">
                  <c:v>18.375</c:v>
                </c:pt>
                <c:pt idx="834">
                  <c:v>18.395833333335759</c:v>
                </c:pt>
                <c:pt idx="835">
                  <c:v>18.416666666664241</c:v>
                </c:pt>
                <c:pt idx="836">
                  <c:v>18.4375</c:v>
                </c:pt>
                <c:pt idx="837">
                  <c:v>18.458333333335759</c:v>
                </c:pt>
                <c:pt idx="838">
                  <c:v>18.479166666664241</c:v>
                </c:pt>
                <c:pt idx="839">
                  <c:v>18.5</c:v>
                </c:pt>
                <c:pt idx="840">
                  <c:v>18.520833333335759</c:v>
                </c:pt>
                <c:pt idx="841">
                  <c:v>18.541666666664241</c:v>
                </c:pt>
                <c:pt idx="842">
                  <c:v>18.5625</c:v>
                </c:pt>
                <c:pt idx="843">
                  <c:v>18.583333333335759</c:v>
                </c:pt>
                <c:pt idx="844">
                  <c:v>18.604166666664241</c:v>
                </c:pt>
                <c:pt idx="845">
                  <c:v>18.625</c:v>
                </c:pt>
                <c:pt idx="846">
                  <c:v>18.645833333335759</c:v>
                </c:pt>
                <c:pt idx="847">
                  <c:v>18.666666666664241</c:v>
                </c:pt>
                <c:pt idx="848">
                  <c:v>18.6875</c:v>
                </c:pt>
                <c:pt idx="849">
                  <c:v>18.708333333335759</c:v>
                </c:pt>
                <c:pt idx="850">
                  <c:v>18.729166666664241</c:v>
                </c:pt>
                <c:pt idx="851">
                  <c:v>18.75</c:v>
                </c:pt>
                <c:pt idx="852">
                  <c:v>18.770833333335759</c:v>
                </c:pt>
                <c:pt idx="853">
                  <c:v>18.791666666664241</c:v>
                </c:pt>
                <c:pt idx="854">
                  <c:v>18.8125</c:v>
                </c:pt>
                <c:pt idx="855">
                  <c:v>18.833333333335759</c:v>
                </c:pt>
                <c:pt idx="856">
                  <c:v>18.854166666664241</c:v>
                </c:pt>
                <c:pt idx="857">
                  <c:v>18.875</c:v>
                </c:pt>
                <c:pt idx="858">
                  <c:v>18.895833333335759</c:v>
                </c:pt>
                <c:pt idx="859">
                  <c:v>18.916666666664241</c:v>
                </c:pt>
                <c:pt idx="860">
                  <c:v>18.9375</c:v>
                </c:pt>
                <c:pt idx="861">
                  <c:v>18.958333333335759</c:v>
                </c:pt>
                <c:pt idx="862">
                  <c:v>18.979166666664241</c:v>
                </c:pt>
                <c:pt idx="863">
                  <c:v>19</c:v>
                </c:pt>
                <c:pt idx="864">
                  <c:v>19.020833333335759</c:v>
                </c:pt>
                <c:pt idx="865">
                  <c:v>19.041666666664241</c:v>
                </c:pt>
                <c:pt idx="866">
                  <c:v>19.0625</c:v>
                </c:pt>
                <c:pt idx="867">
                  <c:v>19.083333333335759</c:v>
                </c:pt>
                <c:pt idx="868">
                  <c:v>19.104166666664241</c:v>
                </c:pt>
                <c:pt idx="869">
                  <c:v>19.125</c:v>
                </c:pt>
                <c:pt idx="870">
                  <c:v>19.145833333335759</c:v>
                </c:pt>
                <c:pt idx="871">
                  <c:v>19.166666666664241</c:v>
                </c:pt>
                <c:pt idx="872">
                  <c:v>19.1875</c:v>
                </c:pt>
                <c:pt idx="873">
                  <c:v>19.208333333335759</c:v>
                </c:pt>
                <c:pt idx="874">
                  <c:v>19.229166666664241</c:v>
                </c:pt>
                <c:pt idx="875">
                  <c:v>19.25</c:v>
                </c:pt>
                <c:pt idx="876">
                  <c:v>19.270833333335759</c:v>
                </c:pt>
                <c:pt idx="877">
                  <c:v>19.291666666664241</c:v>
                </c:pt>
                <c:pt idx="878">
                  <c:v>19.3125</c:v>
                </c:pt>
                <c:pt idx="879">
                  <c:v>19.333333333335759</c:v>
                </c:pt>
                <c:pt idx="880">
                  <c:v>19.354166666664241</c:v>
                </c:pt>
                <c:pt idx="881">
                  <c:v>19.375</c:v>
                </c:pt>
                <c:pt idx="882">
                  <c:v>19.395833333335759</c:v>
                </c:pt>
                <c:pt idx="883">
                  <c:v>19.416666666664241</c:v>
                </c:pt>
                <c:pt idx="884">
                  <c:v>19.4375</c:v>
                </c:pt>
                <c:pt idx="885">
                  <c:v>19.458333333335759</c:v>
                </c:pt>
                <c:pt idx="886">
                  <c:v>19.479166666664241</c:v>
                </c:pt>
                <c:pt idx="887">
                  <c:v>19.5</c:v>
                </c:pt>
                <c:pt idx="888">
                  <c:v>19.520833333335759</c:v>
                </c:pt>
                <c:pt idx="889">
                  <c:v>19.541666666664241</c:v>
                </c:pt>
                <c:pt idx="890">
                  <c:v>19.5625</c:v>
                </c:pt>
                <c:pt idx="891">
                  <c:v>19.583333333335759</c:v>
                </c:pt>
                <c:pt idx="892">
                  <c:v>19.604166666664241</c:v>
                </c:pt>
                <c:pt idx="893">
                  <c:v>19.625</c:v>
                </c:pt>
                <c:pt idx="894">
                  <c:v>19.645833333335759</c:v>
                </c:pt>
                <c:pt idx="895">
                  <c:v>19.666666666664241</c:v>
                </c:pt>
                <c:pt idx="896">
                  <c:v>19.6875</c:v>
                </c:pt>
                <c:pt idx="897">
                  <c:v>19.708333333335759</c:v>
                </c:pt>
                <c:pt idx="898">
                  <c:v>19.729166666664241</c:v>
                </c:pt>
                <c:pt idx="899">
                  <c:v>19.75</c:v>
                </c:pt>
                <c:pt idx="900">
                  <c:v>19.770833333335759</c:v>
                </c:pt>
                <c:pt idx="901">
                  <c:v>19.791666666664241</c:v>
                </c:pt>
                <c:pt idx="902">
                  <c:v>19.8125</c:v>
                </c:pt>
                <c:pt idx="903">
                  <c:v>19.833333333335759</c:v>
                </c:pt>
                <c:pt idx="904">
                  <c:v>19.854166666664241</c:v>
                </c:pt>
                <c:pt idx="905">
                  <c:v>19.875</c:v>
                </c:pt>
                <c:pt idx="906">
                  <c:v>19.895833333335759</c:v>
                </c:pt>
                <c:pt idx="907">
                  <c:v>19.916666666664241</c:v>
                </c:pt>
                <c:pt idx="908">
                  <c:v>19.9375</c:v>
                </c:pt>
                <c:pt idx="909">
                  <c:v>19.958333333335759</c:v>
                </c:pt>
                <c:pt idx="910">
                  <c:v>19.979166666664241</c:v>
                </c:pt>
                <c:pt idx="911">
                  <c:v>20</c:v>
                </c:pt>
                <c:pt idx="912">
                  <c:v>20.020833333335759</c:v>
                </c:pt>
                <c:pt idx="913">
                  <c:v>20.041666666664241</c:v>
                </c:pt>
                <c:pt idx="914">
                  <c:v>20.0625</c:v>
                </c:pt>
                <c:pt idx="915">
                  <c:v>20.083333333335759</c:v>
                </c:pt>
                <c:pt idx="916">
                  <c:v>20.104166666664241</c:v>
                </c:pt>
                <c:pt idx="917">
                  <c:v>20.125</c:v>
                </c:pt>
                <c:pt idx="918">
                  <c:v>20.145833333335759</c:v>
                </c:pt>
                <c:pt idx="919">
                  <c:v>20.166666666664241</c:v>
                </c:pt>
                <c:pt idx="920">
                  <c:v>20.1875</c:v>
                </c:pt>
                <c:pt idx="921">
                  <c:v>20.208333333335759</c:v>
                </c:pt>
                <c:pt idx="922">
                  <c:v>20.229166666664241</c:v>
                </c:pt>
                <c:pt idx="923">
                  <c:v>20.25</c:v>
                </c:pt>
                <c:pt idx="924">
                  <c:v>20.270833333335759</c:v>
                </c:pt>
                <c:pt idx="925">
                  <c:v>20.291666666664241</c:v>
                </c:pt>
                <c:pt idx="926">
                  <c:v>20.3125</c:v>
                </c:pt>
                <c:pt idx="927">
                  <c:v>20.333333333335759</c:v>
                </c:pt>
                <c:pt idx="928">
                  <c:v>20.354166666664241</c:v>
                </c:pt>
                <c:pt idx="929">
                  <c:v>20.375</c:v>
                </c:pt>
                <c:pt idx="930">
                  <c:v>20.395833333335759</c:v>
                </c:pt>
                <c:pt idx="931">
                  <c:v>20.416666666664241</c:v>
                </c:pt>
                <c:pt idx="932">
                  <c:v>20.4375</c:v>
                </c:pt>
                <c:pt idx="933">
                  <c:v>20.458333333335759</c:v>
                </c:pt>
                <c:pt idx="934">
                  <c:v>20.479166666664241</c:v>
                </c:pt>
                <c:pt idx="935">
                  <c:v>20.5</c:v>
                </c:pt>
                <c:pt idx="936">
                  <c:v>20.520833333335759</c:v>
                </c:pt>
                <c:pt idx="937">
                  <c:v>20.541666666664241</c:v>
                </c:pt>
                <c:pt idx="938">
                  <c:v>20.5625</c:v>
                </c:pt>
                <c:pt idx="939">
                  <c:v>20.583333333335759</c:v>
                </c:pt>
                <c:pt idx="940">
                  <c:v>20.604166666664241</c:v>
                </c:pt>
                <c:pt idx="941">
                  <c:v>20.625</c:v>
                </c:pt>
                <c:pt idx="942">
                  <c:v>20.645833333335759</c:v>
                </c:pt>
                <c:pt idx="943">
                  <c:v>20.666666666664241</c:v>
                </c:pt>
                <c:pt idx="944">
                  <c:v>20.6875</c:v>
                </c:pt>
                <c:pt idx="945">
                  <c:v>20.708333333335759</c:v>
                </c:pt>
                <c:pt idx="946">
                  <c:v>20.729166666664241</c:v>
                </c:pt>
                <c:pt idx="947">
                  <c:v>20.75</c:v>
                </c:pt>
                <c:pt idx="948">
                  <c:v>20.770833333335759</c:v>
                </c:pt>
                <c:pt idx="949">
                  <c:v>20.791666666664241</c:v>
                </c:pt>
                <c:pt idx="950">
                  <c:v>20.8125</c:v>
                </c:pt>
                <c:pt idx="951">
                  <c:v>20.833333333335759</c:v>
                </c:pt>
                <c:pt idx="952">
                  <c:v>20.854166666664241</c:v>
                </c:pt>
                <c:pt idx="953">
                  <c:v>20.875</c:v>
                </c:pt>
                <c:pt idx="954">
                  <c:v>20.895833333335759</c:v>
                </c:pt>
                <c:pt idx="955">
                  <c:v>20.916666666664241</c:v>
                </c:pt>
                <c:pt idx="956">
                  <c:v>20.9375</c:v>
                </c:pt>
                <c:pt idx="957">
                  <c:v>20.958333333335759</c:v>
                </c:pt>
                <c:pt idx="958">
                  <c:v>20.979166666664241</c:v>
                </c:pt>
                <c:pt idx="959">
                  <c:v>21</c:v>
                </c:pt>
                <c:pt idx="960">
                  <c:v>21.020833333335759</c:v>
                </c:pt>
                <c:pt idx="961">
                  <c:v>21.041666666664241</c:v>
                </c:pt>
                <c:pt idx="962">
                  <c:v>21.0625</c:v>
                </c:pt>
                <c:pt idx="963">
                  <c:v>21.083333333335759</c:v>
                </c:pt>
                <c:pt idx="964">
                  <c:v>21.104166666664241</c:v>
                </c:pt>
                <c:pt idx="965">
                  <c:v>21.125</c:v>
                </c:pt>
                <c:pt idx="966">
                  <c:v>21.145833333335759</c:v>
                </c:pt>
                <c:pt idx="967">
                  <c:v>21.166666666664241</c:v>
                </c:pt>
                <c:pt idx="968">
                  <c:v>21.1875</c:v>
                </c:pt>
                <c:pt idx="969">
                  <c:v>21.208333333335759</c:v>
                </c:pt>
                <c:pt idx="970">
                  <c:v>21.229166666664241</c:v>
                </c:pt>
                <c:pt idx="971">
                  <c:v>21.25</c:v>
                </c:pt>
                <c:pt idx="972">
                  <c:v>21.270833333335759</c:v>
                </c:pt>
                <c:pt idx="973">
                  <c:v>21.291666666664241</c:v>
                </c:pt>
                <c:pt idx="974">
                  <c:v>21.3125</c:v>
                </c:pt>
                <c:pt idx="975">
                  <c:v>21.333333333335759</c:v>
                </c:pt>
                <c:pt idx="976">
                  <c:v>21.354166666664241</c:v>
                </c:pt>
                <c:pt idx="977">
                  <c:v>21.375</c:v>
                </c:pt>
                <c:pt idx="978">
                  <c:v>21.395833333335759</c:v>
                </c:pt>
                <c:pt idx="979">
                  <c:v>21.416666666664241</c:v>
                </c:pt>
                <c:pt idx="980">
                  <c:v>21.4375</c:v>
                </c:pt>
                <c:pt idx="981">
                  <c:v>21.458333333335759</c:v>
                </c:pt>
                <c:pt idx="982">
                  <c:v>21.479166666664241</c:v>
                </c:pt>
                <c:pt idx="983">
                  <c:v>21.5</c:v>
                </c:pt>
                <c:pt idx="984">
                  <c:v>21.520833333335759</c:v>
                </c:pt>
                <c:pt idx="985">
                  <c:v>21.541666666664241</c:v>
                </c:pt>
                <c:pt idx="986">
                  <c:v>21.5625</c:v>
                </c:pt>
                <c:pt idx="987">
                  <c:v>21.583333333335759</c:v>
                </c:pt>
                <c:pt idx="988">
                  <c:v>21.604166666664241</c:v>
                </c:pt>
                <c:pt idx="989">
                  <c:v>21.625</c:v>
                </c:pt>
                <c:pt idx="990">
                  <c:v>21.645833333335759</c:v>
                </c:pt>
                <c:pt idx="991">
                  <c:v>21.666666666664241</c:v>
                </c:pt>
                <c:pt idx="992">
                  <c:v>21.6875</c:v>
                </c:pt>
                <c:pt idx="993">
                  <c:v>21.708333333335759</c:v>
                </c:pt>
                <c:pt idx="994">
                  <c:v>21.729166666664241</c:v>
                </c:pt>
                <c:pt idx="995">
                  <c:v>21.75</c:v>
                </c:pt>
                <c:pt idx="996">
                  <c:v>21.770833333335759</c:v>
                </c:pt>
                <c:pt idx="997">
                  <c:v>21.791666666664241</c:v>
                </c:pt>
                <c:pt idx="998">
                  <c:v>21.8125</c:v>
                </c:pt>
                <c:pt idx="999">
                  <c:v>21.833333333335759</c:v>
                </c:pt>
                <c:pt idx="1000">
                  <c:v>21.854166666664241</c:v>
                </c:pt>
                <c:pt idx="1001">
                  <c:v>21.875</c:v>
                </c:pt>
                <c:pt idx="1002">
                  <c:v>21.895833333335759</c:v>
                </c:pt>
                <c:pt idx="1003">
                  <c:v>21.916666666664241</c:v>
                </c:pt>
                <c:pt idx="1004">
                  <c:v>21.9375</c:v>
                </c:pt>
                <c:pt idx="1005">
                  <c:v>21.958333333335759</c:v>
                </c:pt>
                <c:pt idx="1006">
                  <c:v>21.979166666664241</c:v>
                </c:pt>
                <c:pt idx="1007">
                  <c:v>22</c:v>
                </c:pt>
                <c:pt idx="1008">
                  <c:v>22.020833333335759</c:v>
                </c:pt>
                <c:pt idx="1009">
                  <c:v>22.041666666664241</c:v>
                </c:pt>
                <c:pt idx="1010">
                  <c:v>22.0625</c:v>
                </c:pt>
                <c:pt idx="1011">
                  <c:v>22.083333333335759</c:v>
                </c:pt>
                <c:pt idx="1012">
                  <c:v>22.104166666664241</c:v>
                </c:pt>
                <c:pt idx="1013">
                  <c:v>22.125</c:v>
                </c:pt>
                <c:pt idx="1014">
                  <c:v>22.145833333335759</c:v>
                </c:pt>
                <c:pt idx="1015">
                  <c:v>22.166666666664241</c:v>
                </c:pt>
                <c:pt idx="1016">
                  <c:v>22.1875</c:v>
                </c:pt>
                <c:pt idx="1017">
                  <c:v>22.208333333335759</c:v>
                </c:pt>
                <c:pt idx="1018">
                  <c:v>22.229166666664241</c:v>
                </c:pt>
                <c:pt idx="1019">
                  <c:v>22.25</c:v>
                </c:pt>
                <c:pt idx="1020">
                  <c:v>22.270833333335759</c:v>
                </c:pt>
                <c:pt idx="1021">
                  <c:v>22.291666666664241</c:v>
                </c:pt>
                <c:pt idx="1022">
                  <c:v>22.3125</c:v>
                </c:pt>
                <c:pt idx="1023">
                  <c:v>22.333333333335759</c:v>
                </c:pt>
                <c:pt idx="1024">
                  <c:v>22.354166666664241</c:v>
                </c:pt>
                <c:pt idx="1025">
                  <c:v>22.375</c:v>
                </c:pt>
                <c:pt idx="1026">
                  <c:v>22.395833333335759</c:v>
                </c:pt>
                <c:pt idx="1027">
                  <c:v>22.416666666664241</c:v>
                </c:pt>
                <c:pt idx="1028">
                  <c:v>22.4375</c:v>
                </c:pt>
                <c:pt idx="1029">
                  <c:v>22.458333333335759</c:v>
                </c:pt>
                <c:pt idx="1030">
                  <c:v>22.479166666664241</c:v>
                </c:pt>
                <c:pt idx="1031">
                  <c:v>22.5</c:v>
                </c:pt>
                <c:pt idx="1032">
                  <c:v>22.520833333335759</c:v>
                </c:pt>
                <c:pt idx="1033">
                  <c:v>22.541666666664241</c:v>
                </c:pt>
                <c:pt idx="1034">
                  <c:v>22.5625</c:v>
                </c:pt>
                <c:pt idx="1035">
                  <c:v>22.583333333335759</c:v>
                </c:pt>
                <c:pt idx="1036">
                  <c:v>22.604166666664241</c:v>
                </c:pt>
                <c:pt idx="1037">
                  <c:v>22.625</c:v>
                </c:pt>
                <c:pt idx="1038">
                  <c:v>22.645833333335759</c:v>
                </c:pt>
                <c:pt idx="1039">
                  <c:v>22.666666666664241</c:v>
                </c:pt>
                <c:pt idx="1040">
                  <c:v>22.6875</c:v>
                </c:pt>
                <c:pt idx="1041">
                  <c:v>22.708333333335759</c:v>
                </c:pt>
                <c:pt idx="1042">
                  <c:v>22.729166666664241</c:v>
                </c:pt>
                <c:pt idx="1043">
                  <c:v>22.75</c:v>
                </c:pt>
                <c:pt idx="1044">
                  <c:v>22.770833333335759</c:v>
                </c:pt>
                <c:pt idx="1045">
                  <c:v>22.791666666664241</c:v>
                </c:pt>
                <c:pt idx="1046">
                  <c:v>22.8125</c:v>
                </c:pt>
                <c:pt idx="1047">
                  <c:v>22.833333333335759</c:v>
                </c:pt>
                <c:pt idx="1048">
                  <c:v>22.854166666664241</c:v>
                </c:pt>
                <c:pt idx="1049">
                  <c:v>22.875</c:v>
                </c:pt>
                <c:pt idx="1050">
                  <c:v>22.895833333335759</c:v>
                </c:pt>
                <c:pt idx="1051">
                  <c:v>22.916666666664241</c:v>
                </c:pt>
                <c:pt idx="1052">
                  <c:v>22.9375</c:v>
                </c:pt>
                <c:pt idx="1053">
                  <c:v>22.958333333335759</c:v>
                </c:pt>
                <c:pt idx="1054">
                  <c:v>22.979166666664241</c:v>
                </c:pt>
                <c:pt idx="1055">
                  <c:v>23</c:v>
                </c:pt>
                <c:pt idx="1056">
                  <c:v>23.020833333335759</c:v>
                </c:pt>
                <c:pt idx="1057">
                  <c:v>23.041666666664241</c:v>
                </c:pt>
                <c:pt idx="1058">
                  <c:v>23.0625</c:v>
                </c:pt>
                <c:pt idx="1059">
                  <c:v>23.083333333335759</c:v>
                </c:pt>
                <c:pt idx="1060">
                  <c:v>23.104166666664241</c:v>
                </c:pt>
                <c:pt idx="1061">
                  <c:v>23.125</c:v>
                </c:pt>
                <c:pt idx="1062">
                  <c:v>23.145833333335759</c:v>
                </c:pt>
                <c:pt idx="1063">
                  <c:v>23.166666666664241</c:v>
                </c:pt>
                <c:pt idx="1064">
                  <c:v>23.1875</c:v>
                </c:pt>
                <c:pt idx="1065">
                  <c:v>23.208333333335759</c:v>
                </c:pt>
                <c:pt idx="1066">
                  <c:v>23.229166666664241</c:v>
                </c:pt>
                <c:pt idx="1067">
                  <c:v>23.25</c:v>
                </c:pt>
                <c:pt idx="1068">
                  <c:v>23.270833333335759</c:v>
                </c:pt>
                <c:pt idx="1069">
                  <c:v>23.291666666664241</c:v>
                </c:pt>
                <c:pt idx="1070">
                  <c:v>23.3125</c:v>
                </c:pt>
                <c:pt idx="1071">
                  <c:v>23.333333333335759</c:v>
                </c:pt>
                <c:pt idx="1072">
                  <c:v>23.354166666664241</c:v>
                </c:pt>
                <c:pt idx="1073">
                  <c:v>23.375</c:v>
                </c:pt>
                <c:pt idx="1074">
                  <c:v>23.395833333335759</c:v>
                </c:pt>
                <c:pt idx="1075">
                  <c:v>23.416666666664241</c:v>
                </c:pt>
                <c:pt idx="1076">
                  <c:v>23.4375</c:v>
                </c:pt>
                <c:pt idx="1077">
                  <c:v>23.458333333335759</c:v>
                </c:pt>
                <c:pt idx="1078">
                  <c:v>23.479166666664241</c:v>
                </c:pt>
                <c:pt idx="1079">
                  <c:v>23.5</c:v>
                </c:pt>
                <c:pt idx="1080">
                  <c:v>23.520833333335759</c:v>
                </c:pt>
                <c:pt idx="1081">
                  <c:v>23.541666666664241</c:v>
                </c:pt>
                <c:pt idx="1082">
                  <c:v>23.5625</c:v>
                </c:pt>
                <c:pt idx="1083">
                  <c:v>23.583333333335759</c:v>
                </c:pt>
                <c:pt idx="1084">
                  <c:v>23.604166666664241</c:v>
                </c:pt>
                <c:pt idx="1085">
                  <c:v>23.625</c:v>
                </c:pt>
                <c:pt idx="1086">
                  <c:v>23.645833333335759</c:v>
                </c:pt>
                <c:pt idx="1087">
                  <c:v>23.666666666664241</c:v>
                </c:pt>
                <c:pt idx="1088">
                  <c:v>23.6875</c:v>
                </c:pt>
                <c:pt idx="1089">
                  <c:v>23.708333333335759</c:v>
                </c:pt>
                <c:pt idx="1090">
                  <c:v>23.729166666664241</c:v>
                </c:pt>
                <c:pt idx="1091">
                  <c:v>23.75</c:v>
                </c:pt>
                <c:pt idx="1092">
                  <c:v>23.770833333335759</c:v>
                </c:pt>
                <c:pt idx="1093">
                  <c:v>23.791666666664241</c:v>
                </c:pt>
                <c:pt idx="1094">
                  <c:v>23.8125</c:v>
                </c:pt>
                <c:pt idx="1095">
                  <c:v>23.833333333335759</c:v>
                </c:pt>
                <c:pt idx="1096">
                  <c:v>23.854166666664241</c:v>
                </c:pt>
                <c:pt idx="1097">
                  <c:v>23.875</c:v>
                </c:pt>
                <c:pt idx="1098">
                  <c:v>23.895833333335759</c:v>
                </c:pt>
                <c:pt idx="1099">
                  <c:v>23.916666666664241</c:v>
                </c:pt>
                <c:pt idx="1100">
                  <c:v>23.9375</c:v>
                </c:pt>
                <c:pt idx="1101">
                  <c:v>23.958333333335759</c:v>
                </c:pt>
                <c:pt idx="1102">
                  <c:v>23.979166666664241</c:v>
                </c:pt>
                <c:pt idx="1103">
                  <c:v>24</c:v>
                </c:pt>
                <c:pt idx="1104">
                  <c:v>24.020833333335759</c:v>
                </c:pt>
                <c:pt idx="1105">
                  <c:v>24.041666666664241</c:v>
                </c:pt>
                <c:pt idx="1106">
                  <c:v>24.0625</c:v>
                </c:pt>
                <c:pt idx="1107">
                  <c:v>24.083333333335759</c:v>
                </c:pt>
                <c:pt idx="1108">
                  <c:v>24.104166666664241</c:v>
                </c:pt>
                <c:pt idx="1109">
                  <c:v>24.125</c:v>
                </c:pt>
                <c:pt idx="1110">
                  <c:v>24.145833333335759</c:v>
                </c:pt>
                <c:pt idx="1111">
                  <c:v>24.166666666664241</c:v>
                </c:pt>
                <c:pt idx="1112">
                  <c:v>24.1875</c:v>
                </c:pt>
                <c:pt idx="1113">
                  <c:v>24.208333333335759</c:v>
                </c:pt>
                <c:pt idx="1114">
                  <c:v>24.229166666664241</c:v>
                </c:pt>
                <c:pt idx="1115">
                  <c:v>24.25</c:v>
                </c:pt>
                <c:pt idx="1116">
                  <c:v>24.270833333335759</c:v>
                </c:pt>
                <c:pt idx="1117">
                  <c:v>24.291666666664241</c:v>
                </c:pt>
                <c:pt idx="1118">
                  <c:v>24.3125</c:v>
                </c:pt>
                <c:pt idx="1119">
                  <c:v>24.333333333335759</c:v>
                </c:pt>
                <c:pt idx="1120">
                  <c:v>24.354166666664241</c:v>
                </c:pt>
                <c:pt idx="1121">
                  <c:v>24.375</c:v>
                </c:pt>
                <c:pt idx="1122">
                  <c:v>24.395833333335759</c:v>
                </c:pt>
                <c:pt idx="1123">
                  <c:v>24.416666666664241</c:v>
                </c:pt>
                <c:pt idx="1124">
                  <c:v>24.4375</c:v>
                </c:pt>
                <c:pt idx="1125">
                  <c:v>24.458333333335759</c:v>
                </c:pt>
                <c:pt idx="1126">
                  <c:v>24.479166666664241</c:v>
                </c:pt>
                <c:pt idx="1127">
                  <c:v>24.5</c:v>
                </c:pt>
                <c:pt idx="1128">
                  <c:v>24.520833333335759</c:v>
                </c:pt>
                <c:pt idx="1129">
                  <c:v>24.541666666664241</c:v>
                </c:pt>
                <c:pt idx="1130">
                  <c:v>24.5625</c:v>
                </c:pt>
                <c:pt idx="1131">
                  <c:v>24.583333333335759</c:v>
                </c:pt>
                <c:pt idx="1132">
                  <c:v>24.604166666664241</c:v>
                </c:pt>
                <c:pt idx="1133">
                  <c:v>24.625</c:v>
                </c:pt>
                <c:pt idx="1134">
                  <c:v>24.645833333335759</c:v>
                </c:pt>
                <c:pt idx="1135">
                  <c:v>24.666666666664241</c:v>
                </c:pt>
                <c:pt idx="1136">
                  <c:v>24.6875</c:v>
                </c:pt>
                <c:pt idx="1137">
                  <c:v>24.708333333335759</c:v>
                </c:pt>
                <c:pt idx="1138">
                  <c:v>24.729166666664241</c:v>
                </c:pt>
                <c:pt idx="1139">
                  <c:v>24.75</c:v>
                </c:pt>
                <c:pt idx="1140">
                  <c:v>24.770833333335759</c:v>
                </c:pt>
                <c:pt idx="1141">
                  <c:v>24.791666666664241</c:v>
                </c:pt>
                <c:pt idx="1142">
                  <c:v>24.8125</c:v>
                </c:pt>
                <c:pt idx="1143">
                  <c:v>24.833333333335759</c:v>
                </c:pt>
                <c:pt idx="1144">
                  <c:v>24.854166666664241</c:v>
                </c:pt>
                <c:pt idx="1145">
                  <c:v>24.875</c:v>
                </c:pt>
                <c:pt idx="1146">
                  <c:v>24.895833333335759</c:v>
                </c:pt>
                <c:pt idx="1147">
                  <c:v>24.916666666664241</c:v>
                </c:pt>
                <c:pt idx="1148">
                  <c:v>24.9375</c:v>
                </c:pt>
                <c:pt idx="1149">
                  <c:v>24.958333333335759</c:v>
                </c:pt>
                <c:pt idx="1150">
                  <c:v>24.979166666664241</c:v>
                </c:pt>
                <c:pt idx="1151">
                  <c:v>25</c:v>
                </c:pt>
                <c:pt idx="1152">
                  <c:v>25.020833333335759</c:v>
                </c:pt>
                <c:pt idx="1153">
                  <c:v>25.041666666664241</c:v>
                </c:pt>
                <c:pt idx="1154">
                  <c:v>25.0625</c:v>
                </c:pt>
                <c:pt idx="1155">
                  <c:v>25.083333333335759</c:v>
                </c:pt>
                <c:pt idx="1156">
                  <c:v>25.104166666664241</c:v>
                </c:pt>
                <c:pt idx="1157">
                  <c:v>25.125</c:v>
                </c:pt>
                <c:pt idx="1158">
                  <c:v>25.145833333335759</c:v>
                </c:pt>
                <c:pt idx="1159">
                  <c:v>25.166666666664241</c:v>
                </c:pt>
                <c:pt idx="1160">
                  <c:v>25.1875</c:v>
                </c:pt>
                <c:pt idx="1161">
                  <c:v>25.208333333335759</c:v>
                </c:pt>
                <c:pt idx="1162">
                  <c:v>25.229166666664241</c:v>
                </c:pt>
                <c:pt idx="1163">
                  <c:v>25.25</c:v>
                </c:pt>
                <c:pt idx="1164">
                  <c:v>25.270833333335759</c:v>
                </c:pt>
                <c:pt idx="1165">
                  <c:v>25.291666666664241</c:v>
                </c:pt>
                <c:pt idx="1166">
                  <c:v>25.3125</c:v>
                </c:pt>
                <c:pt idx="1167">
                  <c:v>25.333333333335759</c:v>
                </c:pt>
                <c:pt idx="1168">
                  <c:v>25.354166666664241</c:v>
                </c:pt>
                <c:pt idx="1169">
                  <c:v>25.375</c:v>
                </c:pt>
                <c:pt idx="1170">
                  <c:v>25.395833333335759</c:v>
                </c:pt>
                <c:pt idx="1171">
                  <c:v>25.416666666664241</c:v>
                </c:pt>
                <c:pt idx="1172">
                  <c:v>25.4375</c:v>
                </c:pt>
                <c:pt idx="1173">
                  <c:v>25.458333333335759</c:v>
                </c:pt>
                <c:pt idx="1174">
                  <c:v>25.479166666664241</c:v>
                </c:pt>
                <c:pt idx="1175">
                  <c:v>25.5</c:v>
                </c:pt>
                <c:pt idx="1176">
                  <c:v>25.520833333335759</c:v>
                </c:pt>
                <c:pt idx="1177">
                  <c:v>25.541666666664241</c:v>
                </c:pt>
                <c:pt idx="1178">
                  <c:v>25.5625</c:v>
                </c:pt>
                <c:pt idx="1179">
                  <c:v>25.583333333335759</c:v>
                </c:pt>
                <c:pt idx="1180">
                  <c:v>25.604166666664241</c:v>
                </c:pt>
                <c:pt idx="1181">
                  <c:v>25.625</c:v>
                </c:pt>
                <c:pt idx="1182">
                  <c:v>25.645833333335759</c:v>
                </c:pt>
                <c:pt idx="1183">
                  <c:v>25.666666666664241</c:v>
                </c:pt>
                <c:pt idx="1184">
                  <c:v>25.6875</c:v>
                </c:pt>
                <c:pt idx="1185">
                  <c:v>25.708333333335759</c:v>
                </c:pt>
                <c:pt idx="1186">
                  <c:v>25.729166666664241</c:v>
                </c:pt>
                <c:pt idx="1187">
                  <c:v>25.75</c:v>
                </c:pt>
                <c:pt idx="1188">
                  <c:v>25.770833333335759</c:v>
                </c:pt>
                <c:pt idx="1189">
                  <c:v>25.791666666664241</c:v>
                </c:pt>
                <c:pt idx="1190">
                  <c:v>25.8125</c:v>
                </c:pt>
                <c:pt idx="1191">
                  <c:v>25.833333333335759</c:v>
                </c:pt>
                <c:pt idx="1192">
                  <c:v>25.854166666664241</c:v>
                </c:pt>
                <c:pt idx="1193">
                  <c:v>25.875</c:v>
                </c:pt>
                <c:pt idx="1194">
                  <c:v>25.895833333335759</c:v>
                </c:pt>
                <c:pt idx="1195">
                  <c:v>25.916666666664241</c:v>
                </c:pt>
                <c:pt idx="1196">
                  <c:v>25.9375</c:v>
                </c:pt>
                <c:pt idx="1197">
                  <c:v>25.958333333335759</c:v>
                </c:pt>
                <c:pt idx="1198">
                  <c:v>25.979166666664241</c:v>
                </c:pt>
                <c:pt idx="1199">
                  <c:v>26</c:v>
                </c:pt>
                <c:pt idx="1200">
                  <c:v>26.020833333335759</c:v>
                </c:pt>
                <c:pt idx="1201">
                  <c:v>26.041666666664241</c:v>
                </c:pt>
                <c:pt idx="1202">
                  <c:v>26.0625</c:v>
                </c:pt>
                <c:pt idx="1203">
                  <c:v>26.083333333335759</c:v>
                </c:pt>
                <c:pt idx="1204">
                  <c:v>26.104166666664241</c:v>
                </c:pt>
                <c:pt idx="1205">
                  <c:v>26.125</c:v>
                </c:pt>
                <c:pt idx="1206">
                  <c:v>26.145833333335759</c:v>
                </c:pt>
                <c:pt idx="1207">
                  <c:v>26.166666666664241</c:v>
                </c:pt>
                <c:pt idx="1208">
                  <c:v>26.1875</c:v>
                </c:pt>
                <c:pt idx="1209">
                  <c:v>26.208333333335759</c:v>
                </c:pt>
                <c:pt idx="1210">
                  <c:v>26.229166666664241</c:v>
                </c:pt>
                <c:pt idx="1211">
                  <c:v>26.25</c:v>
                </c:pt>
                <c:pt idx="1212">
                  <c:v>26.270833333335759</c:v>
                </c:pt>
                <c:pt idx="1213">
                  <c:v>26.291666666664241</c:v>
                </c:pt>
                <c:pt idx="1214">
                  <c:v>26.3125</c:v>
                </c:pt>
                <c:pt idx="1215">
                  <c:v>26.333333333335759</c:v>
                </c:pt>
                <c:pt idx="1216">
                  <c:v>26.354166666664241</c:v>
                </c:pt>
                <c:pt idx="1217">
                  <c:v>26.375</c:v>
                </c:pt>
                <c:pt idx="1218">
                  <c:v>26.395833333335759</c:v>
                </c:pt>
                <c:pt idx="1219">
                  <c:v>26.416666666664241</c:v>
                </c:pt>
                <c:pt idx="1220">
                  <c:v>26.4375</c:v>
                </c:pt>
                <c:pt idx="1221">
                  <c:v>26.458333333335759</c:v>
                </c:pt>
                <c:pt idx="1222">
                  <c:v>26.479166666664241</c:v>
                </c:pt>
                <c:pt idx="1223">
                  <c:v>26.5</c:v>
                </c:pt>
                <c:pt idx="1224">
                  <c:v>26.520833333335759</c:v>
                </c:pt>
                <c:pt idx="1225">
                  <c:v>26.541666666664241</c:v>
                </c:pt>
                <c:pt idx="1226">
                  <c:v>26.5625</c:v>
                </c:pt>
                <c:pt idx="1227">
                  <c:v>26.583333333335759</c:v>
                </c:pt>
                <c:pt idx="1228">
                  <c:v>26.604166666664241</c:v>
                </c:pt>
                <c:pt idx="1229">
                  <c:v>26.625</c:v>
                </c:pt>
                <c:pt idx="1230">
                  <c:v>26.645833333335759</c:v>
                </c:pt>
                <c:pt idx="1231">
                  <c:v>26.666666666664241</c:v>
                </c:pt>
                <c:pt idx="1232">
                  <c:v>26.6875</c:v>
                </c:pt>
                <c:pt idx="1233">
                  <c:v>26.708333333335759</c:v>
                </c:pt>
                <c:pt idx="1234">
                  <c:v>26.729166666664241</c:v>
                </c:pt>
                <c:pt idx="1235">
                  <c:v>26.75</c:v>
                </c:pt>
                <c:pt idx="1236">
                  <c:v>26.770833333335759</c:v>
                </c:pt>
                <c:pt idx="1237">
                  <c:v>26.791666666664241</c:v>
                </c:pt>
                <c:pt idx="1238">
                  <c:v>26.8125</c:v>
                </c:pt>
                <c:pt idx="1239">
                  <c:v>26.833333333335759</c:v>
                </c:pt>
                <c:pt idx="1240">
                  <c:v>26.854166666664241</c:v>
                </c:pt>
                <c:pt idx="1241">
                  <c:v>26.875</c:v>
                </c:pt>
                <c:pt idx="1242">
                  <c:v>26.895833333335759</c:v>
                </c:pt>
                <c:pt idx="1243">
                  <c:v>26.916666666664241</c:v>
                </c:pt>
                <c:pt idx="1244">
                  <c:v>26.9375</c:v>
                </c:pt>
                <c:pt idx="1245">
                  <c:v>26.958333333335759</c:v>
                </c:pt>
                <c:pt idx="1246">
                  <c:v>26.979166666664241</c:v>
                </c:pt>
                <c:pt idx="1247">
                  <c:v>27</c:v>
                </c:pt>
                <c:pt idx="1248">
                  <c:v>27.020833333335759</c:v>
                </c:pt>
                <c:pt idx="1249">
                  <c:v>27.041666666664241</c:v>
                </c:pt>
                <c:pt idx="1250">
                  <c:v>27.0625</c:v>
                </c:pt>
                <c:pt idx="1251">
                  <c:v>27.083333333335759</c:v>
                </c:pt>
                <c:pt idx="1252">
                  <c:v>27.104166666664241</c:v>
                </c:pt>
                <c:pt idx="1253">
                  <c:v>27.125</c:v>
                </c:pt>
                <c:pt idx="1254">
                  <c:v>27.145833333335759</c:v>
                </c:pt>
                <c:pt idx="1255">
                  <c:v>27.166666666664241</c:v>
                </c:pt>
                <c:pt idx="1256">
                  <c:v>27.1875</c:v>
                </c:pt>
                <c:pt idx="1257">
                  <c:v>27.208333333335759</c:v>
                </c:pt>
                <c:pt idx="1258">
                  <c:v>27.229166666664241</c:v>
                </c:pt>
                <c:pt idx="1259">
                  <c:v>27.25</c:v>
                </c:pt>
                <c:pt idx="1260">
                  <c:v>27.270833333335759</c:v>
                </c:pt>
                <c:pt idx="1261">
                  <c:v>27.291666666664241</c:v>
                </c:pt>
                <c:pt idx="1262">
                  <c:v>27.3125</c:v>
                </c:pt>
                <c:pt idx="1263">
                  <c:v>27.333333333335759</c:v>
                </c:pt>
                <c:pt idx="1264">
                  <c:v>27.354166666664241</c:v>
                </c:pt>
                <c:pt idx="1265">
                  <c:v>27.375</c:v>
                </c:pt>
                <c:pt idx="1266">
                  <c:v>27.395833333335759</c:v>
                </c:pt>
                <c:pt idx="1267">
                  <c:v>27.416666666664241</c:v>
                </c:pt>
                <c:pt idx="1268">
                  <c:v>27.4375</c:v>
                </c:pt>
                <c:pt idx="1269">
                  <c:v>27.458333333335759</c:v>
                </c:pt>
                <c:pt idx="1270">
                  <c:v>27.479166666664241</c:v>
                </c:pt>
                <c:pt idx="1271">
                  <c:v>27.5</c:v>
                </c:pt>
                <c:pt idx="1272">
                  <c:v>27.520833333335759</c:v>
                </c:pt>
                <c:pt idx="1273">
                  <c:v>27.541666666664241</c:v>
                </c:pt>
                <c:pt idx="1274">
                  <c:v>27.5625</c:v>
                </c:pt>
                <c:pt idx="1275">
                  <c:v>27.583333333335759</c:v>
                </c:pt>
                <c:pt idx="1276">
                  <c:v>27.604166666664241</c:v>
                </c:pt>
                <c:pt idx="1277">
                  <c:v>27.625</c:v>
                </c:pt>
                <c:pt idx="1278">
                  <c:v>27.645833333335759</c:v>
                </c:pt>
                <c:pt idx="1279">
                  <c:v>27.666666666664241</c:v>
                </c:pt>
                <c:pt idx="1280">
                  <c:v>27.6875</c:v>
                </c:pt>
                <c:pt idx="1281">
                  <c:v>27.708333333335759</c:v>
                </c:pt>
                <c:pt idx="1282">
                  <c:v>27.729166666664241</c:v>
                </c:pt>
                <c:pt idx="1283">
                  <c:v>27.75</c:v>
                </c:pt>
                <c:pt idx="1284">
                  <c:v>27.770833333335759</c:v>
                </c:pt>
                <c:pt idx="1285">
                  <c:v>27.791666666664241</c:v>
                </c:pt>
                <c:pt idx="1286">
                  <c:v>27.8125</c:v>
                </c:pt>
                <c:pt idx="1287">
                  <c:v>27.833333333335759</c:v>
                </c:pt>
                <c:pt idx="1288">
                  <c:v>27.854166666664241</c:v>
                </c:pt>
                <c:pt idx="1289">
                  <c:v>27.875</c:v>
                </c:pt>
                <c:pt idx="1290">
                  <c:v>27.895833333335759</c:v>
                </c:pt>
                <c:pt idx="1291">
                  <c:v>27.916666666664241</c:v>
                </c:pt>
                <c:pt idx="1292">
                  <c:v>27.9375</c:v>
                </c:pt>
                <c:pt idx="1293">
                  <c:v>27.958333333335759</c:v>
                </c:pt>
                <c:pt idx="1294">
                  <c:v>27.979166666664241</c:v>
                </c:pt>
                <c:pt idx="1295">
                  <c:v>28</c:v>
                </c:pt>
                <c:pt idx="1296">
                  <c:v>28.020833333335759</c:v>
                </c:pt>
                <c:pt idx="1297">
                  <c:v>28.041666666664241</c:v>
                </c:pt>
                <c:pt idx="1298">
                  <c:v>28.0625</c:v>
                </c:pt>
                <c:pt idx="1299">
                  <c:v>28.083333333335759</c:v>
                </c:pt>
                <c:pt idx="1300">
                  <c:v>28.104166666664241</c:v>
                </c:pt>
                <c:pt idx="1301">
                  <c:v>28.125</c:v>
                </c:pt>
                <c:pt idx="1302">
                  <c:v>28.145833333335759</c:v>
                </c:pt>
                <c:pt idx="1303">
                  <c:v>28.166666666664241</c:v>
                </c:pt>
                <c:pt idx="1304">
                  <c:v>28.1875</c:v>
                </c:pt>
                <c:pt idx="1305">
                  <c:v>28.208333333335759</c:v>
                </c:pt>
                <c:pt idx="1306">
                  <c:v>28.229166666664241</c:v>
                </c:pt>
                <c:pt idx="1307">
                  <c:v>28.25</c:v>
                </c:pt>
                <c:pt idx="1308">
                  <c:v>28.270833333335759</c:v>
                </c:pt>
                <c:pt idx="1309">
                  <c:v>28.291666666664241</c:v>
                </c:pt>
                <c:pt idx="1310">
                  <c:v>28.3125</c:v>
                </c:pt>
                <c:pt idx="1311">
                  <c:v>28.333333333335759</c:v>
                </c:pt>
                <c:pt idx="1312">
                  <c:v>28.354166666664241</c:v>
                </c:pt>
                <c:pt idx="1313">
                  <c:v>28.375</c:v>
                </c:pt>
                <c:pt idx="1314">
                  <c:v>28.395833333335759</c:v>
                </c:pt>
                <c:pt idx="1315">
                  <c:v>28.416666666664241</c:v>
                </c:pt>
                <c:pt idx="1316">
                  <c:v>28.4375</c:v>
                </c:pt>
                <c:pt idx="1317">
                  <c:v>28.458333333335759</c:v>
                </c:pt>
                <c:pt idx="1318">
                  <c:v>28.479166666664241</c:v>
                </c:pt>
                <c:pt idx="1319">
                  <c:v>28.5</c:v>
                </c:pt>
                <c:pt idx="1320">
                  <c:v>28.520833333335759</c:v>
                </c:pt>
                <c:pt idx="1321">
                  <c:v>28.541666666664241</c:v>
                </c:pt>
                <c:pt idx="1322">
                  <c:v>28.5625</c:v>
                </c:pt>
                <c:pt idx="1323">
                  <c:v>28.583333333335759</c:v>
                </c:pt>
                <c:pt idx="1324">
                  <c:v>28.604166666664241</c:v>
                </c:pt>
                <c:pt idx="1325">
                  <c:v>28.625</c:v>
                </c:pt>
                <c:pt idx="1326">
                  <c:v>28.645833333335759</c:v>
                </c:pt>
                <c:pt idx="1327">
                  <c:v>28.666666666664241</c:v>
                </c:pt>
                <c:pt idx="1328">
                  <c:v>28.6875</c:v>
                </c:pt>
                <c:pt idx="1329">
                  <c:v>28.708333333335759</c:v>
                </c:pt>
                <c:pt idx="1330">
                  <c:v>28.729166666664241</c:v>
                </c:pt>
                <c:pt idx="1331">
                  <c:v>28.75</c:v>
                </c:pt>
                <c:pt idx="1332">
                  <c:v>28.770833333335759</c:v>
                </c:pt>
                <c:pt idx="1333">
                  <c:v>28.791666666664241</c:v>
                </c:pt>
                <c:pt idx="1334">
                  <c:v>28.8125</c:v>
                </c:pt>
                <c:pt idx="1335">
                  <c:v>28.833333333335759</c:v>
                </c:pt>
                <c:pt idx="1336">
                  <c:v>28.854166666664241</c:v>
                </c:pt>
                <c:pt idx="1337">
                  <c:v>28.875</c:v>
                </c:pt>
                <c:pt idx="1338">
                  <c:v>28.895833333335759</c:v>
                </c:pt>
                <c:pt idx="1339">
                  <c:v>28.916666666664241</c:v>
                </c:pt>
                <c:pt idx="1340">
                  <c:v>28.9375</c:v>
                </c:pt>
                <c:pt idx="1341">
                  <c:v>28.958333333335759</c:v>
                </c:pt>
                <c:pt idx="1342">
                  <c:v>28.979166666664241</c:v>
                </c:pt>
                <c:pt idx="1343">
                  <c:v>29</c:v>
                </c:pt>
                <c:pt idx="1344">
                  <c:v>29.020833333335759</c:v>
                </c:pt>
                <c:pt idx="1345">
                  <c:v>29.041666666664241</c:v>
                </c:pt>
                <c:pt idx="1346">
                  <c:v>29.0625</c:v>
                </c:pt>
                <c:pt idx="1347">
                  <c:v>29.083333333335759</c:v>
                </c:pt>
                <c:pt idx="1348">
                  <c:v>29.104166666664241</c:v>
                </c:pt>
                <c:pt idx="1349">
                  <c:v>29.125</c:v>
                </c:pt>
                <c:pt idx="1350">
                  <c:v>29.145833333335759</c:v>
                </c:pt>
                <c:pt idx="1351">
                  <c:v>29.166666666664241</c:v>
                </c:pt>
                <c:pt idx="1352">
                  <c:v>29.1875</c:v>
                </c:pt>
                <c:pt idx="1353">
                  <c:v>29.208333333335759</c:v>
                </c:pt>
                <c:pt idx="1354">
                  <c:v>29.229166666664241</c:v>
                </c:pt>
                <c:pt idx="1355">
                  <c:v>29.25</c:v>
                </c:pt>
                <c:pt idx="1356">
                  <c:v>29.270833333335759</c:v>
                </c:pt>
                <c:pt idx="1357">
                  <c:v>29.291666666664241</c:v>
                </c:pt>
                <c:pt idx="1358">
                  <c:v>29.3125</c:v>
                </c:pt>
                <c:pt idx="1359">
                  <c:v>29.333333333335759</c:v>
                </c:pt>
                <c:pt idx="1360">
                  <c:v>29.354166666664241</c:v>
                </c:pt>
                <c:pt idx="1361">
                  <c:v>29.375</c:v>
                </c:pt>
                <c:pt idx="1362">
                  <c:v>29.395833333335759</c:v>
                </c:pt>
                <c:pt idx="1363">
                  <c:v>29.416666666664241</c:v>
                </c:pt>
                <c:pt idx="1364">
                  <c:v>29.4375</c:v>
                </c:pt>
                <c:pt idx="1365">
                  <c:v>29.458333333335759</c:v>
                </c:pt>
                <c:pt idx="1366">
                  <c:v>29.479166666664241</c:v>
                </c:pt>
                <c:pt idx="1367">
                  <c:v>29.5</c:v>
                </c:pt>
                <c:pt idx="1368">
                  <c:v>29.520833333335759</c:v>
                </c:pt>
                <c:pt idx="1369">
                  <c:v>29.541666666664241</c:v>
                </c:pt>
                <c:pt idx="1370">
                  <c:v>29.5625</c:v>
                </c:pt>
                <c:pt idx="1371">
                  <c:v>29.583333333335759</c:v>
                </c:pt>
                <c:pt idx="1372">
                  <c:v>29.604166666664241</c:v>
                </c:pt>
                <c:pt idx="1373">
                  <c:v>29.625</c:v>
                </c:pt>
                <c:pt idx="1374">
                  <c:v>29.645833333335759</c:v>
                </c:pt>
                <c:pt idx="1375">
                  <c:v>29.666666666664241</c:v>
                </c:pt>
                <c:pt idx="1376">
                  <c:v>29.6875</c:v>
                </c:pt>
                <c:pt idx="1377">
                  <c:v>29.708333333335759</c:v>
                </c:pt>
                <c:pt idx="1378">
                  <c:v>29.729166666664241</c:v>
                </c:pt>
                <c:pt idx="1379">
                  <c:v>29.75</c:v>
                </c:pt>
                <c:pt idx="1380">
                  <c:v>29.770833333335759</c:v>
                </c:pt>
                <c:pt idx="1381">
                  <c:v>29.791666666664241</c:v>
                </c:pt>
                <c:pt idx="1382">
                  <c:v>29.8125</c:v>
                </c:pt>
                <c:pt idx="1383">
                  <c:v>29.833333333335759</c:v>
                </c:pt>
                <c:pt idx="1384">
                  <c:v>29.854166666664241</c:v>
                </c:pt>
                <c:pt idx="1385">
                  <c:v>29.875</c:v>
                </c:pt>
                <c:pt idx="1386">
                  <c:v>29.895833333335759</c:v>
                </c:pt>
                <c:pt idx="1387">
                  <c:v>29.916666666664241</c:v>
                </c:pt>
                <c:pt idx="1388">
                  <c:v>29.9375</c:v>
                </c:pt>
                <c:pt idx="1389">
                  <c:v>29.958333333335759</c:v>
                </c:pt>
                <c:pt idx="1390">
                  <c:v>29.979166666664241</c:v>
                </c:pt>
                <c:pt idx="1391">
                  <c:v>30</c:v>
                </c:pt>
                <c:pt idx="1392">
                  <c:v>30.020833333335759</c:v>
                </c:pt>
                <c:pt idx="1393">
                  <c:v>30.041666666664241</c:v>
                </c:pt>
                <c:pt idx="1394">
                  <c:v>30.0625</c:v>
                </c:pt>
                <c:pt idx="1395">
                  <c:v>30.083333333335759</c:v>
                </c:pt>
                <c:pt idx="1396">
                  <c:v>30.104166666664241</c:v>
                </c:pt>
                <c:pt idx="1397">
                  <c:v>30.125</c:v>
                </c:pt>
                <c:pt idx="1398">
                  <c:v>30.145833333335759</c:v>
                </c:pt>
                <c:pt idx="1399">
                  <c:v>30.166666666664241</c:v>
                </c:pt>
                <c:pt idx="1400">
                  <c:v>30.1875</c:v>
                </c:pt>
                <c:pt idx="1401">
                  <c:v>30.208333333335759</c:v>
                </c:pt>
                <c:pt idx="1402">
                  <c:v>30.229166666664241</c:v>
                </c:pt>
                <c:pt idx="1403">
                  <c:v>30.25</c:v>
                </c:pt>
                <c:pt idx="1404">
                  <c:v>30.270833333335759</c:v>
                </c:pt>
                <c:pt idx="1405">
                  <c:v>30.291666666664241</c:v>
                </c:pt>
                <c:pt idx="1406">
                  <c:v>30.3125</c:v>
                </c:pt>
                <c:pt idx="1407">
                  <c:v>30.333333333335759</c:v>
                </c:pt>
                <c:pt idx="1408">
                  <c:v>30.354166666664241</c:v>
                </c:pt>
                <c:pt idx="1409">
                  <c:v>30.375</c:v>
                </c:pt>
                <c:pt idx="1410">
                  <c:v>30.395833333335759</c:v>
                </c:pt>
                <c:pt idx="1411">
                  <c:v>30.416666666664241</c:v>
                </c:pt>
                <c:pt idx="1412">
                  <c:v>30.4375</c:v>
                </c:pt>
                <c:pt idx="1413">
                  <c:v>30.458333333335759</c:v>
                </c:pt>
                <c:pt idx="1414">
                  <c:v>30.479166666664241</c:v>
                </c:pt>
                <c:pt idx="1415">
                  <c:v>30.5</c:v>
                </c:pt>
                <c:pt idx="1416">
                  <c:v>30.520833333335759</c:v>
                </c:pt>
                <c:pt idx="1417">
                  <c:v>30.541666666664241</c:v>
                </c:pt>
                <c:pt idx="1418">
                  <c:v>30.5625</c:v>
                </c:pt>
                <c:pt idx="1419">
                  <c:v>30.583333333335759</c:v>
                </c:pt>
                <c:pt idx="1420">
                  <c:v>30.604166666664241</c:v>
                </c:pt>
                <c:pt idx="1421">
                  <c:v>30.625</c:v>
                </c:pt>
              </c:numCache>
            </c:numRef>
          </c:xVal>
          <c:yVal>
            <c:numRef>
              <c:f>data!$P$2:$P$1423</c:f>
              <c:numCache>
                <c:formatCode>General</c:formatCode>
                <c:ptCount val="1422"/>
                <c:pt idx="0">
                  <c:v>5.33</c:v>
                </c:pt>
                <c:pt idx="1">
                  <c:v>5.65</c:v>
                </c:pt>
                <c:pt idx="2">
                  <c:v>7.43</c:v>
                </c:pt>
                <c:pt idx="3">
                  <c:v>6.68</c:v>
                </c:pt>
                <c:pt idx="4">
                  <c:v>7.92</c:v>
                </c:pt>
                <c:pt idx="5">
                  <c:v>8.57</c:v>
                </c:pt>
                <c:pt idx="6">
                  <c:v>7.81</c:v>
                </c:pt>
                <c:pt idx="7">
                  <c:v>7.79</c:v>
                </c:pt>
                <c:pt idx="8">
                  <c:v>8.3800000000000008</c:v>
                </c:pt>
                <c:pt idx="9">
                  <c:v>7.37</c:v>
                </c:pt>
                <c:pt idx="10">
                  <c:v>5.48</c:v>
                </c:pt>
                <c:pt idx="11">
                  <c:v>5.28</c:v>
                </c:pt>
                <c:pt idx="12">
                  <c:v>6.7</c:v>
                </c:pt>
                <c:pt idx="13">
                  <c:v>7.14</c:v>
                </c:pt>
                <c:pt idx="14">
                  <c:v>6.47</c:v>
                </c:pt>
                <c:pt idx="15">
                  <c:v>5.98</c:v>
                </c:pt>
                <c:pt idx="16">
                  <c:v>5.26</c:v>
                </c:pt>
                <c:pt idx="17">
                  <c:v>4.4000000000000004</c:v>
                </c:pt>
                <c:pt idx="18">
                  <c:v>5.25</c:v>
                </c:pt>
                <c:pt idx="19">
                  <c:v>7.03</c:v>
                </c:pt>
                <c:pt idx="20">
                  <c:v>8.06</c:v>
                </c:pt>
                <c:pt idx="21">
                  <c:v>8.1999999999999993</c:v>
                </c:pt>
                <c:pt idx="22">
                  <c:v>9.57</c:v>
                </c:pt>
                <c:pt idx="23">
                  <c:v>9.4600000000000009</c:v>
                </c:pt>
                <c:pt idx="24">
                  <c:v>6.31</c:v>
                </c:pt>
                <c:pt idx="25">
                  <c:v>3.95</c:v>
                </c:pt>
                <c:pt idx="26">
                  <c:v>3.07</c:v>
                </c:pt>
                <c:pt idx="27">
                  <c:v>3.83</c:v>
                </c:pt>
                <c:pt idx="28">
                  <c:v>5.2</c:v>
                </c:pt>
                <c:pt idx="29">
                  <c:v>6.32</c:v>
                </c:pt>
                <c:pt idx="30">
                  <c:v>5.42</c:v>
                </c:pt>
                <c:pt idx="31">
                  <c:v>4.82</c:v>
                </c:pt>
                <c:pt idx="32">
                  <c:v>3.12</c:v>
                </c:pt>
                <c:pt idx="33">
                  <c:v>2.81</c:v>
                </c:pt>
                <c:pt idx="34">
                  <c:v>4.62</c:v>
                </c:pt>
                <c:pt idx="35">
                  <c:v>6.27</c:v>
                </c:pt>
                <c:pt idx="36">
                  <c:v>6.61</c:v>
                </c:pt>
                <c:pt idx="37">
                  <c:v>6.71</c:v>
                </c:pt>
                <c:pt idx="38">
                  <c:v>6.56</c:v>
                </c:pt>
                <c:pt idx="39">
                  <c:v>7.29</c:v>
                </c:pt>
                <c:pt idx="40">
                  <c:v>6.97</c:v>
                </c:pt>
                <c:pt idx="41">
                  <c:v>7.16</c:v>
                </c:pt>
                <c:pt idx="42">
                  <c:v>7.77</c:v>
                </c:pt>
                <c:pt idx="43">
                  <c:v>7.14</c:v>
                </c:pt>
                <c:pt idx="44">
                  <c:v>4.21</c:v>
                </c:pt>
                <c:pt idx="45">
                  <c:v>3.43</c:v>
                </c:pt>
                <c:pt idx="46">
                  <c:v>3.96</c:v>
                </c:pt>
                <c:pt idx="47">
                  <c:v>4.78</c:v>
                </c:pt>
                <c:pt idx="48">
                  <c:v>4.1100000000000003</c:v>
                </c:pt>
                <c:pt idx="49">
                  <c:v>5.21</c:v>
                </c:pt>
                <c:pt idx="50">
                  <c:v>6.4</c:v>
                </c:pt>
                <c:pt idx="51">
                  <c:v>6.12</c:v>
                </c:pt>
                <c:pt idx="52">
                  <c:v>8.02</c:v>
                </c:pt>
                <c:pt idx="53">
                  <c:v>8.27</c:v>
                </c:pt>
                <c:pt idx="54">
                  <c:v>7.35</c:v>
                </c:pt>
                <c:pt idx="55">
                  <c:v>6.61</c:v>
                </c:pt>
                <c:pt idx="56">
                  <c:v>6.18</c:v>
                </c:pt>
                <c:pt idx="57">
                  <c:v>5.62</c:v>
                </c:pt>
                <c:pt idx="58">
                  <c:v>4.8</c:v>
                </c:pt>
                <c:pt idx="59">
                  <c:v>5.44</c:v>
                </c:pt>
                <c:pt idx="60">
                  <c:v>6.55</c:v>
                </c:pt>
                <c:pt idx="61">
                  <c:v>6.78</c:v>
                </c:pt>
                <c:pt idx="62">
                  <c:v>5.33</c:v>
                </c:pt>
                <c:pt idx="63">
                  <c:v>4.57</c:v>
                </c:pt>
                <c:pt idx="64">
                  <c:v>4.3099999999999996</c:v>
                </c:pt>
                <c:pt idx="65">
                  <c:v>4.26</c:v>
                </c:pt>
                <c:pt idx="66">
                  <c:v>5.51</c:v>
                </c:pt>
                <c:pt idx="67">
                  <c:v>8.52</c:v>
                </c:pt>
                <c:pt idx="68">
                  <c:v>9.57</c:v>
                </c:pt>
                <c:pt idx="69">
                  <c:v>8.74</c:v>
                </c:pt>
                <c:pt idx="70">
                  <c:v>7.94</c:v>
                </c:pt>
                <c:pt idx="71">
                  <c:v>4.8600000000000003</c:v>
                </c:pt>
                <c:pt idx="72">
                  <c:v>2.29</c:v>
                </c:pt>
                <c:pt idx="73">
                  <c:v>1.88</c:v>
                </c:pt>
                <c:pt idx="74">
                  <c:v>0.72599999999999998</c:v>
                </c:pt>
                <c:pt idx="75">
                  <c:v>0.83</c:v>
                </c:pt>
                <c:pt idx="76">
                  <c:v>2.92</c:v>
                </c:pt>
                <c:pt idx="77">
                  <c:v>4.3899999999999997</c:v>
                </c:pt>
                <c:pt idx="78">
                  <c:v>5.24</c:v>
                </c:pt>
                <c:pt idx="79">
                  <c:v>5.83</c:v>
                </c:pt>
                <c:pt idx="80">
                  <c:v>3.76</c:v>
                </c:pt>
                <c:pt idx="81">
                  <c:v>3.55</c:v>
                </c:pt>
                <c:pt idx="82">
                  <c:v>4.04</c:v>
                </c:pt>
                <c:pt idx="83">
                  <c:v>5.01</c:v>
                </c:pt>
                <c:pt idx="84">
                  <c:v>5.57</c:v>
                </c:pt>
                <c:pt idx="85">
                  <c:v>5.65</c:v>
                </c:pt>
                <c:pt idx="86">
                  <c:v>5.68</c:v>
                </c:pt>
                <c:pt idx="87">
                  <c:v>7.28</c:v>
                </c:pt>
                <c:pt idx="88">
                  <c:v>6.78</c:v>
                </c:pt>
                <c:pt idx="89">
                  <c:v>6.12</c:v>
                </c:pt>
                <c:pt idx="90">
                  <c:v>5.13</c:v>
                </c:pt>
                <c:pt idx="91">
                  <c:v>2.99</c:v>
                </c:pt>
                <c:pt idx="92">
                  <c:v>0.36799999999999999</c:v>
                </c:pt>
                <c:pt idx="93">
                  <c:v>1.61</c:v>
                </c:pt>
                <c:pt idx="94">
                  <c:v>2.99</c:v>
                </c:pt>
                <c:pt idx="95">
                  <c:v>3.61</c:v>
                </c:pt>
                <c:pt idx="96">
                  <c:v>2.87</c:v>
                </c:pt>
                <c:pt idx="97">
                  <c:v>5.12</c:v>
                </c:pt>
                <c:pt idx="98">
                  <c:v>6.96</c:v>
                </c:pt>
                <c:pt idx="99">
                  <c:v>6.08</c:v>
                </c:pt>
                <c:pt idx="100">
                  <c:v>7.61</c:v>
                </c:pt>
                <c:pt idx="101">
                  <c:v>7.4</c:v>
                </c:pt>
                <c:pt idx="102">
                  <c:v>5.91</c:v>
                </c:pt>
                <c:pt idx="103">
                  <c:v>5.7</c:v>
                </c:pt>
                <c:pt idx="104">
                  <c:v>5.72</c:v>
                </c:pt>
                <c:pt idx="105">
                  <c:v>4.62</c:v>
                </c:pt>
                <c:pt idx="106">
                  <c:v>3.52</c:v>
                </c:pt>
                <c:pt idx="107">
                  <c:v>4.2300000000000004</c:v>
                </c:pt>
                <c:pt idx="108">
                  <c:v>5.58</c:v>
                </c:pt>
                <c:pt idx="109">
                  <c:v>6.68</c:v>
                </c:pt>
                <c:pt idx="110">
                  <c:v>5.61</c:v>
                </c:pt>
                <c:pt idx="111">
                  <c:v>4.7699999999999996</c:v>
                </c:pt>
                <c:pt idx="112">
                  <c:v>4.38</c:v>
                </c:pt>
                <c:pt idx="113">
                  <c:v>4.08</c:v>
                </c:pt>
                <c:pt idx="114">
                  <c:v>5.78</c:v>
                </c:pt>
                <c:pt idx="115">
                  <c:v>8.24</c:v>
                </c:pt>
                <c:pt idx="116">
                  <c:v>8.42</c:v>
                </c:pt>
                <c:pt idx="117">
                  <c:v>7.95</c:v>
                </c:pt>
                <c:pt idx="118">
                  <c:v>7.29</c:v>
                </c:pt>
                <c:pt idx="119">
                  <c:v>5.01</c:v>
                </c:pt>
                <c:pt idx="120">
                  <c:v>3.27</c:v>
                </c:pt>
                <c:pt idx="121">
                  <c:v>2.35</c:v>
                </c:pt>
                <c:pt idx="122">
                  <c:v>1.25</c:v>
                </c:pt>
                <c:pt idx="123">
                  <c:v>2.42</c:v>
                </c:pt>
                <c:pt idx="124">
                  <c:v>3.86</c:v>
                </c:pt>
                <c:pt idx="125">
                  <c:v>4.62</c:v>
                </c:pt>
                <c:pt idx="126">
                  <c:v>4.84</c:v>
                </c:pt>
                <c:pt idx="127">
                  <c:v>5.84</c:v>
                </c:pt>
                <c:pt idx="128">
                  <c:v>5.43</c:v>
                </c:pt>
                <c:pt idx="129">
                  <c:v>5.0599999999999996</c:v>
                </c:pt>
                <c:pt idx="130">
                  <c:v>4.55</c:v>
                </c:pt>
                <c:pt idx="131">
                  <c:v>4.4000000000000004</c:v>
                </c:pt>
                <c:pt idx="132">
                  <c:v>4.5</c:v>
                </c:pt>
                <c:pt idx="133">
                  <c:v>4.6900000000000004</c:v>
                </c:pt>
                <c:pt idx="134">
                  <c:v>4.68</c:v>
                </c:pt>
                <c:pt idx="135">
                  <c:v>5</c:v>
                </c:pt>
                <c:pt idx="136">
                  <c:v>4.3899999999999997</c:v>
                </c:pt>
                <c:pt idx="137">
                  <c:v>4.6500000000000004</c:v>
                </c:pt>
                <c:pt idx="138">
                  <c:v>5.18</c:v>
                </c:pt>
                <c:pt idx="139">
                  <c:v>4.01</c:v>
                </c:pt>
                <c:pt idx="140">
                  <c:v>1.05</c:v>
                </c:pt>
                <c:pt idx="141">
                  <c:v>2.2999999999999998</c:v>
                </c:pt>
                <c:pt idx="142">
                  <c:v>3.57</c:v>
                </c:pt>
                <c:pt idx="143">
                  <c:v>4.4400000000000004</c:v>
                </c:pt>
                <c:pt idx="144">
                  <c:v>4.34</c:v>
                </c:pt>
                <c:pt idx="145">
                  <c:v>6.24</c:v>
                </c:pt>
                <c:pt idx="146">
                  <c:v>6.23</c:v>
                </c:pt>
                <c:pt idx="147">
                  <c:v>5.23</c:v>
                </c:pt>
                <c:pt idx="148">
                  <c:v>6.37</c:v>
                </c:pt>
                <c:pt idx="149">
                  <c:v>6.13</c:v>
                </c:pt>
                <c:pt idx="150">
                  <c:v>5.09</c:v>
                </c:pt>
                <c:pt idx="151">
                  <c:v>5.05</c:v>
                </c:pt>
                <c:pt idx="152">
                  <c:v>5.29</c:v>
                </c:pt>
                <c:pt idx="153">
                  <c:v>4.25</c:v>
                </c:pt>
                <c:pt idx="154">
                  <c:v>2.81</c:v>
                </c:pt>
                <c:pt idx="155">
                  <c:v>3.67</c:v>
                </c:pt>
                <c:pt idx="156">
                  <c:v>4.38</c:v>
                </c:pt>
                <c:pt idx="157">
                  <c:v>5.44</c:v>
                </c:pt>
                <c:pt idx="158">
                  <c:v>4.72</c:v>
                </c:pt>
                <c:pt idx="159">
                  <c:v>4.84</c:v>
                </c:pt>
                <c:pt idx="160">
                  <c:v>4.71</c:v>
                </c:pt>
                <c:pt idx="161">
                  <c:v>4.16</c:v>
                </c:pt>
                <c:pt idx="162">
                  <c:v>6.15</c:v>
                </c:pt>
                <c:pt idx="163">
                  <c:v>6.57</c:v>
                </c:pt>
                <c:pt idx="164">
                  <c:v>6.51</c:v>
                </c:pt>
                <c:pt idx="165">
                  <c:v>7.5</c:v>
                </c:pt>
                <c:pt idx="166">
                  <c:v>9.07</c:v>
                </c:pt>
                <c:pt idx="167">
                  <c:v>7.15</c:v>
                </c:pt>
                <c:pt idx="168">
                  <c:v>4.0599999999999996</c:v>
                </c:pt>
                <c:pt idx="169">
                  <c:v>1.2</c:v>
                </c:pt>
                <c:pt idx="170">
                  <c:v>0.13800000000000001</c:v>
                </c:pt>
                <c:pt idx="171">
                  <c:v>0.89600000000000002</c:v>
                </c:pt>
                <c:pt idx="172">
                  <c:v>2.69</c:v>
                </c:pt>
                <c:pt idx="173">
                  <c:v>3.37</c:v>
                </c:pt>
                <c:pt idx="174">
                  <c:v>3.52</c:v>
                </c:pt>
                <c:pt idx="175">
                  <c:v>4.6500000000000004</c:v>
                </c:pt>
                <c:pt idx="176">
                  <c:v>4.04</c:v>
                </c:pt>
                <c:pt idx="177">
                  <c:v>4.68</c:v>
                </c:pt>
                <c:pt idx="178">
                  <c:v>4.93</c:v>
                </c:pt>
                <c:pt idx="179">
                  <c:v>5.37</c:v>
                </c:pt>
                <c:pt idx="180">
                  <c:v>5.58</c:v>
                </c:pt>
                <c:pt idx="181">
                  <c:v>5.75</c:v>
                </c:pt>
                <c:pt idx="182">
                  <c:v>4.78</c:v>
                </c:pt>
                <c:pt idx="183">
                  <c:v>4.42</c:v>
                </c:pt>
                <c:pt idx="184">
                  <c:v>3.89</c:v>
                </c:pt>
                <c:pt idx="185">
                  <c:v>4.3</c:v>
                </c:pt>
                <c:pt idx="186">
                  <c:v>4.5199999999999996</c:v>
                </c:pt>
                <c:pt idx="187">
                  <c:v>4.17</c:v>
                </c:pt>
                <c:pt idx="188">
                  <c:v>2.2999999999999998</c:v>
                </c:pt>
                <c:pt idx="189">
                  <c:v>3.09</c:v>
                </c:pt>
                <c:pt idx="190">
                  <c:v>3.86</c:v>
                </c:pt>
                <c:pt idx="191">
                  <c:v>4.03</c:v>
                </c:pt>
                <c:pt idx="192">
                  <c:v>3.85</c:v>
                </c:pt>
                <c:pt idx="193">
                  <c:v>6.09</c:v>
                </c:pt>
                <c:pt idx="194">
                  <c:v>5.82</c:v>
                </c:pt>
                <c:pt idx="195">
                  <c:v>5.56</c:v>
                </c:pt>
                <c:pt idx="196">
                  <c:v>6.65</c:v>
                </c:pt>
                <c:pt idx="197">
                  <c:v>6.43</c:v>
                </c:pt>
                <c:pt idx="198">
                  <c:v>5.66</c:v>
                </c:pt>
                <c:pt idx="199">
                  <c:v>5.16</c:v>
                </c:pt>
                <c:pt idx="200">
                  <c:v>4.62</c:v>
                </c:pt>
                <c:pt idx="201">
                  <c:v>3.39</c:v>
                </c:pt>
                <c:pt idx="202">
                  <c:v>2.2999999999999998</c:v>
                </c:pt>
                <c:pt idx="203">
                  <c:v>3.72</c:v>
                </c:pt>
                <c:pt idx="204">
                  <c:v>4.8499999999999996</c:v>
                </c:pt>
                <c:pt idx="205">
                  <c:v>5.39</c:v>
                </c:pt>
                <c:pt idx="206">
                  <c:v>4.01</c:v>
                </c:pt>
                <c:pt idx="207">
                  <c:v>4.13</c:v>
                </c:pt>
                <c:pt idx="208">
                  <c:v>3.95</c:v>
                </c:pt>
                <c:pt idx="209">
                  <c:v>3.86</c:v>
                </c:pt>
                <c:pt idx="210">
                  <c:v>5.93</c:v>
                </c:pt>
                <c:pt idx="211">
                  <c:v>7.89</c:v>
                </c:pt>
                <c:pt idx="212">
                  <c:v>8.34</c:v>
                </c:pt>
                <c:pt idx="213">
                  <c:v>8.2799999999999994</c:v>
                </c:pt>
                <c:pt idx="214">
                  <c:v>7.38</c:v>
                </c:pt>
                <c:pt idx="215">
                  <c:v>3.35</c:v>
                </c:pt>
                <c:pt idx="216">
                  <c:v>2.25</c:v>
                </c:pt>
                <c:pt idx="217">
                  <c:v>1.72</c:v>
                </c:pt>
                <c:pt idx="218">
                  <c:v>1.39</c:v>
                </c:pt>
                <c:pt idx="219">
                  <c:v>1.97</c:v>
                </c:pt>
                <c:pt idx="220">
                  <c:v>3.88</c:v>
                </c:pt>
                <c:pt idx="221">
                  <c:v>4.8600000000000003</c:v>
                </c:pt>
                <c:pt idx="222">
                  <c:v>5.6</c:v>
                </c:pt>
                <c:pt idx="223">
                  <c:v>6.55</c:v>
                </c:pt>
                <c:pt idx="224">
                  <c:v>5.63</c:v>
                </c:pt>
                <c:pt idx="225">
                  <c:v>4.37</c:v>
                </c:pt>
                <c:pt idx="226">
                  <c:v>3.7</c:v>
                </c:pt>
                <c:pt idx="227">
                  <c:v>3.84</c:v>
                </c:pt>
                <c:pt idx="228">
                  <c:v>4.7</c:v>
                </c:pt>
                <c:pt idx="229">
                  <c:v>5.85</c:v>
                </c:pt>
                <c:pt idx="230">
                  <c:v>5.76</c:v>
                </c:pt>
                <c:pt idx="231">
                  <c:v>5.52</c:v>
                </c:pt>
                <c:pt idx="232">
                  <c:v>4.32</c:v>
                </c:pt>
                <c:pt idx="233">
                  <c:v>4.09</c:v>
                </c:pt>
                <c:pt idx="234">
                  <c:v>3.84</c:v>
                </c:pt>
                <c:pt idx="235">
                  <c:v>3.25</c:v>
                </c:pt>
                <c:pt idx="236">
                  <c:v>1.55</c:v>
                </c:pt>
                <c:pt idx="237">
                  <c:v>3.45</c:v>
                </c:pt>
                <c:pt idx="238">
                  <c:v>4.5199999999999996</c:v>
                </c:pt>
                <c:pt idx="239">
                  <c:v>3.7</c:v>
                </c:pt>
                <c:pt idx="240">
                  <c:v>3.15</c:v>
                </c:pt>
                <c:pt idx="241">
                  <c:v>5.73</c:v>
                </c:pt>
                <c:pt idx="242">
                  <c:v>5.75</c:v>
                </c:pt>
                <c:pt idx="243">
                  <c:v>6.08</c:v>
                </c:pt>
                <c:pt idx="244">
                  <c:v>6.96</c:v>
                </c:pt>
                <c:pt idx="245">
                  <c:v>6.12</c:v>
                </c:pt>
                <c:pt idx="246">
                  <c:v>5.68</c:v>
                </c:pt>
                <c:pt idx="247">
                  <c:v>5.87</c:v>
                </c:pt>
                <c:pt idx="248">
                  <c:v>5.03</c:v>
                </c:pt>
                <c:pt idx="249">
                  <c:v>4.0599999999999996</c:v>
                </c:pt>
                <c:pt idx="250">
                  <c:v>3.29</c:v>
                </c:pt>
                <c:pt idx="251">
                  <c:v>4.6100000000000003</c:v>
                </c:pt>
                <c:pt idx="252">
                  <c:v>5.43</c:v>
                </c:pt>
                <c:pt idx="253">
                  <c:v>6.18</c:v>
                </c:pt>
                <c:pt idx="254">
                  <c:v>5.89</c:v>
                </c:pt>
                <c:pt idx="255">
                  <c:v>5.66</c:v>
                </c:pt>
                <c:pt idx="256">
                  <c:v>4.99</c:v>
                </c:pt>
                <c:pt idx="257">
                  <c:v>3.72</c:v>
                </c:pt>
                <c:pt idx="258">
                  <c:v>6.22</c:v>
                </c:pt>
                <c:pt idx="259">
                  <c:v>8.17</c:v>
                </c:pt>
                <c:pt idx="260">
                  <c:v>8.15</c:v>
                </c:pt>
                <c:pt idx="261">
                  <c:v>8.83</c:v>
                </c:pt>
                <c:pt idx="262">
                  <c:v>9.18</c:v>
                </c:pt>
                <c:pt idx="263">
                  <c:v>5.6</c:v>
                </c:pt>
                <c:pt idx="264">
                  <c:v>3.13</c:v>
                </c:pt>
                <c:pt idx="265">
                  <c:v>1.38</c:v>
                </c:pt>
                <c:pt idx="266">
                  <c:v>2.2599999999999998</c:v>
                </c:pt>
                <c:pt idx="267">
                  <c:v>3.48</c:v>
                </c:pt>
                <c:pt idx="268">
                  <c:v>4.76</c:v>
                </c:pt>
                <c:pt idx="269">
                  <c:v>5.0999999999999996</c:v>
                </c:pt>
                <c:pt idx="270">
                  <c:v>5.91</c:v>
                </c:pt>
                <c:pt idx="271">
                  <c:v>5.58</c:v>
                </c:pt>
                <c:pt idx="272">
                  <c:v>3.95</c:v>
                </c:pt>
                <c:pt idx="353">
                  <c:v>6.23</c:v>
                </c:pt>
                <c:pt idx="354">
                  <c:v>6.09</c:v>
                </c:pt>
                <c:pt idx="355">
                  <c:v>5.98</c:v>
                </c:pt>
                <c:pt idx="356">
                  <c:v>5.86</c:v>
                </c:pt>
                <c:pt idx="357">
                  <c:v>5.72</c:v>
                </c:pt>
                <c:pt idx="358">
                  <c:v>5.58</c:v>
                </c:pt>
                <c:pt idx="359">
                  <c:v>5.5</c:v>
                </c:pt>
                <c:pt idx="360">
                  <c:v>5.39</c:v>
                </c:pt>
                <c:pt idx="361">
                  <c:v>5.64</c:v>
                </c:pt>
                <c:pt idx="362">
                  <c:v>5.82</c:v>
                </c:pt>
                <c:pt idx="363">
                  <c:v>5.87</c:v>
                </c:pt>
                <c:pt idx="364">
                  <c:v>5.92</c:v>
                </c:pt>
                <c:pt idx="365">
                  <c:v>6.11</c:v>
                </c:pt>
                <c:pt idx="366">
                  <c:v>6.14</c:v>
                </c:pt>
                <c:pt idx="367">
                  <c:v>6.1</c:v>
                </c:pt>
                <c:pt idx="368">
                  <c:v>5.86</c:v>
                </c:pt>
                <c:pt idx="369">
                  <c:v>5.99</c:v>
                </c:pt>
                <c:pt idx="370">
                  <c:v>6.25</c:v>
                </c:pt>
                <c:pt idx="371">
                  <c:v>6.5</c:v>
                </c:pt>
                <c:pt idx="372">
                  <c:v>6.44</c:v>
                </c:pt>
                <c:pt idx="373">
                  <c:v>6.6</c:v>
                </c:pt>
                <c:pt idx="374">
                  <c:v>6.75</c:v>
                </c:pt>
                <c:pt idx="375">
                  <c:v>6.71</c:v>
                </c:pt>
                <c:pt idx="376">
                  <c:v>6.63</c:v>
                </c:pt>
                <c:pt idx="377">
                  <c:v>6.73</c:v>
                </c:pt>
                <c:pt idx="378">
                  <c:v>6.58</c:v>
                </c:pt>
                <c:pt idx="379">
                  <c:v>6.67</c:v>
                </c:pt>
                <c:pt idx="380">
                  <c:v>6.61</c:v>
                </c:pt>
                <c:pt idx="381">
                  <c:v>6.53</c:v>
                </c:pt>
                <c:pt idx="382">
                  <c:v>6.52</c:v>
                </c:pt>
                <c:pt idx="383">
                  <c:v>6.61</c:v>
                </c:pt>
                <c:pt idx="384">
                  <c:v>6.74</c:v>
                </c:pt>
                <c:pt idx="385">
                  <c:v>7.15</c:v>
                </c:pt>
                <c:pt idx="386">
                  <c:v>7.84</c:v>
                </c:pt>
                <c:pt idx="387">
                  <c:v>8.3800000000000008</c:v>
                </c:pt>
                <c:pt idx="388">
                  <c:v>7.87</c:v>
                </c:pt>
                <c:pt idx="389">
                  <c:v>8.17</c:v>
                </c:pt>
                <c:pt idx="390">
                  <c:v>8.8000000000000007</c:v>
                </c:pt>
                <c:pt idx="391">
                  <c:v>9.0500000000000007</c:v>
                </c:pt>
                <c:pt idx="392">
                  <c:v>8.7799999999999994</c:v>
                </c:pt>
                <c:pt idx="393">
                  <c:v>9.07</c:v>
                </c:pt>
                <c:pt idx="394">
                  <c:v>9.14</c:v>
                </c:pt>
                <c:pt idx="395">
                  <c:v>9.34</c:v>
                </c:pt>
                <c:pt idx="396">
                  <c:v>8.98</c:v>
                </c:pt>
                <c:pt idx="397">
                  <c:v>9.0299999999999994</c:v>
                </c:pt>
                <c:pt idx="398">
                  <c:v>8.7899999999999991</c:v>
                </c:pt>
                <c:pt idx="399">
                  <c:v>8.61</c:v>
                </c:pt>
                <c:pt idx="400">
                  <c:v>8.68</c:v>
                </c:pt>
                <c:pt idx="401">
                  <c:v>9.07</c:v>
                </c:pt>
                <c:pt idx="402">
                  <c:v>8.81</c:v>
                </c:pt>
                <c:pt idx="403">
                  <c:v>8.77</c:v>
                </c:pt>
                <c:pt idx="404">
                  <c:v>10.4</c:v>
                </c:pt>
                <c:pt idx="405">
                  <c:v>12.5</c:v>
                </c:pt>
                <c:pt idx="406">
                  <c:v>12.2</c:v>
                </c:pt>
                <c:pt idx="407">
                  <c:v>9.11</c:v>
                </c:pt>
                <c:pt idx="408">
                  <c:v>7.88</c:v>
                </c:pt>
                <c:pt idx="409">
                  <c:v>6.55</c:v>
                </c:pt>
                <c:pt idx="410">
                  <c:v>6.86</c:v>
                </c:pt>
                <c:pt idx="411">
                  <c:v>8.07</c:v>
                </c:pt>
                <c:pt idx="412">
                  <c:v>8.8699999999999992</c:v>
                </c:pt>
                <c:pt idx="413">
                  <c:v>8.32</c:v>
                </c:pt>
                <c:pt idx="414">
                  <c:v>9.8000000000000007</c:v>
                </c:pt>
                <c:pt idx="415">
                  <c:v>9.4600000000000009</c:v>
                </c:pt>
                <c:pt idx="416">
                  <c:v>9.4700000000000006</c:v>
                </c:pt>
                <c:pt idx="417">
                  <c:v>8.1300000000000008</c:v>
                </c:pt>
                <c:pt idx="418">
                  <c:v>7.36</c:v>
                </c:pt>
                <c:pt idx="419">
                  <c:v>7.62</c:v>
                </c:pt>
                <c:pt idx="420">
                  <c:v>9.15</c:v>
                </c:pt>
                <c:pt idx="421">
                  <c:v>9.32</c:v>
                </c:pt>
                <c:pt idx="422">
                  <c:v>9.4700000000000006</c:v>
                </c:pt>
                <c:pt idx="423">
                  <c:v>8.61</c:v>
                </c:pt>
                <c:pt idx="424">
                  <c:v>7.25</c:v>
                </c:pt>
                <c:pt idx="425">
                  <c:v>7.73</c:v>
                </c:pt>
                <c:pt idx="426">
                  <c:v>9.35</c:v>
                </c:pt>
                <c:pt idx="427">
                  <c:v>6.79</c:v>
                </c:pt>
                <c:pt idx="428">
                  <c:v>5.24</c:v>
                </c:pt>
                <c:pt idx="429">
                  <c:v>6.13</c:v>
                </c:pt>
                <c:pt idx="430">
                  <c:v>6.61</c:v>
                </c:pt>
                <c:pt idx="431">
                  <c:v>5.75</c:v>
                </c:pt>
                <c:pt idx="432">
                  <c:v>6.1</c:v>
                </c:pt>
                <c:pt idx="433">
                  <c:v>8.16</c:v>
                </c:pt>
                <c:pt idx="434">
                  <c:v>10.1</c:v>
                </c:pt>
                <c:pt idx="435">
                  <c:v>11.4</c:v>
                </c:pt>
                <c:pt idx="436">
                  <c:v>10.4</c:v>
                </c:pt>
                <c:pt idx="437">
                  <c:v>8.48</c:v>
                </c:pt>
                <c:pt idx="438">
                  <c:v>8.6199999999999992</c:v>
                </c:pt>
                <c:pt idx="439">
                  <c:v>8.7200000000000006</c:v>
                </c:pt>
                <c:pt idx="440">
                  <c:v>7.47</c:v>
                </c:pt>
                <c:pt idx="441">
                  <c:v>7.1</c:v>
                </c:pt>
                <c:pt idx="442">
                  <c:v>8.48</c:v>
                </c:pt>
                <c:pt idx="443">
                  <c:v>9.73</c:v>
                </c:pt>
                <c:pt idx="444">
                  <c:v>9.39</c:v>
                </c:pt>
                <c:pt idx="445">
                  <c:v>8.07</c:v>
                </c:pt>
                <c:pt idx="446">
                  <c:v>8.24</c:v>
                </c:pt>
                <c:pt idx="447">
                  <c:v>8.52</c:v>
                </c:pt>
                <c:pt idx="448">
                  <c:v>7.04</c:v>
                </c:pt>
                <c:pt idx="449">
                  <c:v>8.56</c:v>
                </c:pt>
                <c:pt idx="450">
                  <c:v>11.4</c:v>
                </c:pt>
                <c:pt idx="451">
                  <c:v>11.9</c:v>
                </c:pt>
                <c:pt idx="452">
                  <c:v>10.9</c:v>
                </c:pt>
                <c:pt idx="453">
                  <c:v>10.1</c:v>
                </c:pt>
                <c:pt idx="454">
                  <c:v>7.68</c:v>
                </c:pt>
                <c:pt idx="455">
                  <c:v>5.93</c:v>
                </c:pt>
                <c:pt idx="456">
                  <c:v>6.4</c:v>
                </c:pt>
                <c:pt idx="457">
                  <c:v>5.64</c:v>
                </c:pt>
                <c:pt idx="458">
                  <c:v>7.14</c:v>
                </c:pt>
                <c:pt idx="459">
                  <c:v>7.97</c:v>
                </c:pt>
                <c:pt idx="460">
                  <c:v>7.65</c:v>
                </c:pt>
                <c:pt idx="461">
                  <c:v>8.14</c:v>
                </c:pt>
                <c:pt idx="462">
                  <c:v>9.4499999999999993</c:v>
                </c:pt>
                <c:pt idx="463">
                  <c:v>8.48</c:v>
                </c:pt>
                <c:pt idx="464">
                  <c:v>9.4</c:v>
                </c:pt>
                <c:pt idx="465">
                  <c:v>10.1</c:v>
                </c:pt>
                <c:pt idx="466">
                  <c:v>10.4</c:v>
                </c:pt>
                <c:pt idx="467">
                  <c:v>10.1</c:v>
                </c:pt>
                <c:pt idx="468">
                  <c:v>9.77</c:v>
                </c:pt>
                <c:pt idx="469">
                  <c:v>9.1300000000000008</c:v>
                </c:pt>
                <c:pt idx="470">
                  <c:v>9.33</c:v>
                </c:pt>
                <c:pt idx="471">
                  <c:v>8.92</c:v>
                </c:pt>
                <c:pt idx="472">
                  <c:v>8.64</c:v>
                </c:pt>
                <c:pt idx="473">
                  <c:v>8.61</c:v>
                </c:pt>
                <c:pt idx="474">
                  <c:v>6.71</c:v>
                </c:pt>
                <c:pt idx="475">
                  <c:v>4.1500000000000004</c:v>
                </c:pt>
                <c:pt idx="476">
                  <c:v>7.19</c:v>
                </c:pt>
                <c:pt idx="477">
                  <c:v>9.01</c:v>
                </c:pt>
                <c:pt idx="478">
                  <c:v>8.66</c:v>
                </c:pt>
                <c:pt idx="479">
                  <c:v>7.89</c:v>
                </c:pt>
                <c:pt idx="480">
                  <c:v>8.9600000000000009</c:v>
                </c:pt>
                <c:pt idx="481">
                  <c:v>9.93</c:v>
                </c:pt>
                <c:pt idx="482">
                  <c:v>10.199999999999999</c:v>
                </c:pt>
                <c:pt idx="483">
                  <c:v>11.3</c:v>
                </c:pt>
                <c:pt idx="484">
                  <c:v>10.5</c:v>
                </c:pt>
                <c:pt idx="485">
                  <c:v>9.3699999999999992</c:v>
                </c:pt>
                <c:pt idx="486">
                  <c:v>10</c:v>
                </c:pt>
                <c:pt idx="487">
                  <c:v>10.3</c:v>
                </c:pt>
                <c:pt idx="488">
                  <c:v>9.61</c:v>
                </c:pt>
                <c:pt idx="489">
                  <c:v>7.84</c:v>
                </c:pt>
                <c:pt idx="490">
                  <c:v>8.56</c:v>
                </c:pt>
                <c:pt idx="491">
                  <c:v>10.3</c:v>
                </c:pt>
                <c:pt idx="492">
                  <c:v>11.3</c:v>
                </c:pt>
                <c:pt idx="493">
                  <c:v>12.1</c:v>
                </c:pt>
                <c:pt idx="494">
                  <c:v>11.5</c:v>
                </c:pt>
                <c:pt idx="495">
                  <c:v>10.8</c:v>
                </c:pt>
                <c:pt idx="496">
                  <c:v>9.1</c:v>
                </c:pt>
                <c:pt idx="497">
                  <c:v>10.7</c:v>
                </c:pt>
                <c:pt idx="498">
                  <c:v>12.7</c:v>
                </c:pt>
                <c:pt idx="499">
                  <c:v>12.8</c:v>
                </c:pt>
                <c:pt idx="500">
                  <c:v>12.9</c:v>
                </c:pt>
                <c:pt idx="501">
                  <c:v>13.5</c:v>
                </c:pt>
                <c:pt idx="502">
                  <c:v>11.2</c:v>
                </c:pt>
                <c:pt idx="503">
                  <c:v>8.99</c:v>
                </c:pt>
                <c:pt idx="504">
                  <c:v>8.3000000000000007</c:v>
                </c:pt>
                <c:pt idx="505">
                  <c:v>7.24</c:v>
                </c:pt>
                <c:pt idx="506">
                  <c:v>8.42</c:v>
                </c:pt>
                <c:pt idx="507">
                  <c:v>9.48</c:v>
                </c:pt>
                <c:pt idx="508">
                  <c:v>9.5299999999999994</c:v>
                </c:pt>
                <c:pt idx="509">
                  <c:v>10.3</c:v>
                </c:pt>
                <c:pt idx="510">
                  <c:v>11</c:v>
                </c:pt>
                <c:pt idx="511">
                  <c:v>9.27</c:v>
                </c:pt>
                <c:pt idx="512">
                  <c:v>10.5</c:v>
                </c:pt>
                <c:pt idx="513">
                  <c:v>11.5</c:v>
                </c:pt>
                <c:pt idx="514">
                  <c:v>11.8</c:v>
                </c:pt>
                <c:pt idx="515">
                  <c:v>11.5</c:v>
                </c:pt>
                <c:pt idx="516">
                  <c:v>11.4</c:v>
                </c:pt>
                <c:pt idx="517">
                  <c:v>11</c:v>
                </c:pt>
                <c:pt idx="518">
                  <c:v>11.4</c:v>
                </c:pt>
                <c:pt idx="519">
                  <c:v>10.7</c:v>
                </c:pt>
                <c:pt idx="520">
                  <c:v>10.9</c:v>
                </c:pt>
                <c:pt idx="521">
                  <c:v>10.7</c:v>
                </c:pt>
                <c:pt idx="522">
                  <c:v>9.52</c:v>
                </c:pt>
                <c:pt idx="523">
                  <c:v>7.21</c:v>
                </c:pt>
                <c:pt idx="524">
                  <c:v>8.2899999999999991</c:v>
                </c:pt>
                <c:pt idx="525">
                  <c:v>9.56</c:v>
                </c:pt>
                <c:pt idx="526">
                  <c:v>9.09</c:v>
                </c:pt>
                <c:pt idx="527">
                  <c:v>7.85</c:v>
                </c:pt>
                <c:pt idx="528">
                  <c:v>11.4</c:v>
                </c:pt>
                <c:pt idx="529">
                  <c:v>13.5</c:v>
                </c:pt>
                <c:pt idx="530">
                  <c:v>13.1</c:v>
                </c:pt>
                <c:pt idx="531">
                  <c:v>14</c:v>
                </c:pt>
                <c:pt idx="532">
                  <c:v>13.4</c:v>
                </c:pt>
                <c:pt idx="533">
                  <c:v>12.2</c:v>
                </c:pt>
                <c:pt idx="534">
                  <c:v>10.8</c:v>
                </c:pt>
                <c:pt idx="535">
                  <c:v>10.1</c:v>
                </c:pt>
                <c:pt idx="536">
                  <c:v>9.66</c:v>
                </c:pt>
                <c:pt idx="537">
                  <c:v>8.66</c:v>
                </c:pt>
                <c:pt idx="538">
                  <c:v>9.2200000000000006</c:v>
                </c:pt>
                <c:pt idx="539">
                  <c:v>8.98</c:v>
                </c:pt>
                <c:pt idx="540">
                  <c:v>9.66</c:v>
                </c:pt>
                <c:pt idx="541">
                  <c:v>10.199999999999999</c:v>
                </c:pt>
                <c:pt idx="542">
                  <c:v>10.5</c:v>
                </c:pt>
                <c:pt idx="543">
                  <c:v>9.9600000000000009</c:v>
                </c:pt>
                <c:pt idx="544">
                  <c:v>8.27</c:v>
                </c:pt>
                <c:pt idx="545">
                  <c:v>9.77</c:v>
                </c:pt>
                <c:pt idx="546">
                  <c:v>11.5</c:v>
                </c:pt>
                <c:pt idx="547">
                  <c:v>11.2</c:v>
                </c:pt>
                <c:pt idx="548">
                  <c:v>11.8</c:v>
                </c:pt>
                <c:pt idx="549">
                  <c:v>13.1</c:v>
                </c:pt>
                <c:pt idx="550">
                  <c:v>10.4</c:v>
                </c:pt>
                <c:pt idx="551">
                  <c:v>7.47</c:v>
                </c:pt>
                <c:pt idx="552">
                  <c:v>5.61</c:v>
                </c:pt>
                <c:pt idx="553">
                  <c:v>5.0999999999999996</c:v>
                </c:pt>
                <c:pt idx="554">
                  <c:v>5.76</c:v>
                </c:pt>
                <c:pt idx="555">
                  <c:v>6.68</c:v>
                </c:pt>
                <c:pt idx="556">
                  <c:v>6.07</c:v>
                </c:pt>
                <c:pt idx="557">
                  <c:v>5.93</c:v>
                </c:pt>
                <c:pt idx="558">
                  <c:v>5.99</c:v>
                </c:pt>
                <c:pt idx="559">
                  <c:v>5.04</c:v>
                </c:pt>
                <c:pt idx="560">
                  <c:v>5.99</c:v>
                </c:pt>
                <c:pt idx="561">
                  <c:v>6.86</c:v>
                </c:pt>
                <c:pt idx="562">
                  <c:v>6.95</c:v>
                </c:pt>
                <c:pt idx="563">
                  <c:v>7.08</c:v>
                </c:pt>
                <c:pt idx="564">
                  <c:v>6.51</c:v>
                </c:pt>
                <c:pt idx="565">
                  <c:v>6.49</c:v>
                </c:pt>
                <c:pt idx="566">
                  <c:v>7.32</c:v>
                </c:pt>
                <c:pt idx="567">
                  <c:v>6.34</c:v>
                </c:pt>
                <c:pt idx="568">
                  <c:v>6.31</c:v>
                </c:pt>
                <c:pt idx="569">
                  <c:v>6.22</c:v>
                </c:pt>
                <c:pt idx="570">
                  <c:v>4.4400000000000004</c:v>
                </c:pt>
                <c:pt idx="571">
                  <c:v>3.01</c:v>
                </c:pt>
                <c:pt idx="572">
                  <c:v>5.79</c:v>
                </c:pt>
                <c:pt idx="573">
                  <c:v>7.02</c:v>
                </c:pt>
                <c:pt idx="574">
                  <c:v>5.93</c:v>
                </c:pt>
                <c:pt idx="575">
                  <c:v>3.48</c:v>
                </c:pt>
                <c:pt idx="576">
                  <c:v>6.85</c:v>
                </c:pt>
                <c:pt idx="577">
                  <c:v>7.99</c:v>
                </c:pt>
                <c:pt idx="578">
                  <c:v>8.26</c:v>
                </c:pt>
                <c:pt idx="579">
                  <c:v>9.06</c:v>
                </c:pt>
                <c:pt idx="580">
                  <c:v>8.2799999999999994</c:v>
                </c:pt>
                <c:pt idx="581">
                  <c:v>7.92</c:v>
                </c:pt>
                <c:pt idx="582">
                  <c:v>8.24</c:v>
                </c:pt>
                <c:pt idx="583">
                  <c:v>8.36</c:v>
                </c:pt>
                <c:pt idx="584">
                  <c:v>7.02</c:v>
                </c:pt>
                <c:pt idx="585">
                  <c:v>5.98</c:v>
                </c:pt>
                <c:pt idx="586">
                  <c:v>6.36</c:v>
                </c:pt>
                <c:pt idx="587">
                  <c:v>7.33</c:v>
                </c:pt>
                <c:pt idx="588">
                  <c:v>8.86</c:v>
                </c:pt>
                <c:pt idx="589">
                  <c:v>9.02</c:v>
                </c:pt>
                <c:pt idx="590">
                  <c:v>9.01</c:v>
                </c:pt>
                <c:pt idx="591">
                  <c:v>8.9700000000000006</c:v>
                </c:pt>
                <c:pt idx="592">
                  <c:v>8.6300000000000008</c:v>
                </c:pt>
                <c:pt idx="593">
                  <c:v>10.9</c:v>
                </c:pt>
                <c:pt idx="594">
                  <c:v>12.9</c:v>
                </c:pt>
                <c:pt idx="595">
                  <c:v>12.2</c:v>
                </c:pt>
                <c:pt idx="596">
                  <c:v>11</c:v>
                </c:pt>
                <c:pt idx="597">
                  <c:v>10.1</c:v>
                </c:pt>
                <c:pt idx="598">
                  <c:v>6.92</c:v>
                </c:pt>
                <c:pt idx="599">
                  <c:v>6.04</c:v>
                </c:pt>
                <c:pt idx="600">
                  <c:v>5.9</c:v>
                </c:pt>
                <c:pt idx="601">
                  <c:v>6.69</c:v>
                </c:pt>
                <c:pt idx="602">
                  <c:v>7.75</c:v>
                </c:pt>
                <c:pt idx="603">
                  <c:v>8.15</c:v>
                </c:pt>
                <c:pt idx="604">
                  <c:v>8.25</c:v>
                </c:pt>
                <c:pt idx="605">
                  <c:v>8.9</c:v>
                </c:pt>
                <c:pt idx="606">
                  <c:v>8.49</c:v>
                </c:pt>
                <c:pt idx="607">
                  <c:v>7.57</c:v>
                </c:pt>
                <c:pt idx="608">
                  <c:v>7.48</c:v>
                </c:pt>
                <c:pt idx="609">
                  <c:v>7.8</c:v>
                </c:pt>
                <c:pt idx="610">
                  <c:v>7.77</c:v>
                </c:pt>
                <c:pt idx="611">
                  <c:v>8.36</c:v>
                </c:pt>
                <c:pt idx="612">
                  <c:v>8.07</c:v>
                </c:pt>
                <c:pt idx="613">
                  <c:v>8.48</c:v>
                </c:pt>
                <c:pt idx="614">
                  <c:v>8.7100000000000009</c:v>
                </c:pt>
                <c:pt idx="615">
                  <c:v>7.96</c:v>
                </c:pt>
                <c:pt idx="616">
                  <c:v>7.3</c:v>
                </c:pt>
                <c:pt idx="617">
                  <c:v>7.43</c:v>
                </c:pt>
                <c:pt idx="618">
                  <c:v>6.02</c:v>
                </c:pt>
                <c:pt idx="619">
                  <c:v>4.28</c:v>
                </c:pt>
                <c:pt idx="620">
                  <c:v>5.77</c:v>
                </c:pt>
                <c:pt idx="621">
                  <c:v>7.05</c:v>
                </c:pt>
                <c:pt idx="622">
                  <c:v>6.25</c:v>
                </c:pt>
                <c:pt idx="623">
                  <c:v>5.17</c:v>
                </c:pt>
                <c:pt idx="624">
                  <c:v>9.0500000000000007</c:v>
                </c:pt>
                <c:pt idx="625">
                  <c:v>9.98</c:v>
                </c:pt>
                <c:pt idx="626">
                  <c:v>10.3</c:v>
                </c:pt>
                <c:pt idx="627">
                  <c:v>10</c:v>
                </c:pt>
                <c:pt idx="628">
                  <c:v>8.86</c:v>
                </c:pt>
                <c:pt idx="629">
                  <c:v>8.42</c:v>
                </c:pt>
                <c:pt idx="630">
                  <c:v>8.66</c:v>
                </c:pt>
                <c:pt idx="631">
                  <c:v>8.58</c:v>
                </c:pt>
                <c:pt idx="632">
                  <c:v>7.17</c:v>
                </c:pt>
                <c:pt idx="633">
                  <c:v>6.19</c:v>
                </c:pt>
                <c:pt idx="634">
                  <c:v>6.12</c:v>
                </c:pt>
                <c:pt idx="635">
                  <c:v>6.95</c:v>
                </c:pt>
                <c:pt idx="636">
                  <c:v>8.25</c:v>
                </c:pt>
                <c:pt idx="637">
                  <c:v>8.42</c:v>
                </c:pt>
                <c:pt idx="638">
                  <c:v>8.67</c:v>
                </c:pt>
                <c:pt idx="639">
                  <c:v>7.72</c:v>
                </c:pt>
                <c:pt idx="640">
                  <c:v>6.53</c:v>
                </c:pt>
                <c:pt idx="641">
                  <c:v>8.32</c:v>
                </c:pt>
                <c:pt idx="642">
                  <c:v>9.5</c:v>
                </c:pt>
                <c:pt idx="643">
                  <c:v>9.61</c:v>
                </c:pt>
                <c:pt idx="644">
                  <c:v>10.1</c:v>
                </c:pt>
                <c:pt idx="645">
                  <c:v>10.1</c:v>
                </c:pt>
                <c:pt idx="646">
                  <c:v>7.76</c:v>
                </c:pt>
                <c:pt idx="647">
                  <c:v>7.41</c:v>
                </c:pt>
                <c:pt idx="648">
                  <c:v>6.43</c:v>
                </c:pt>
                <c:pt idx="649">
                  <c:v>6.56</c:v>
                </c:pt>
                <c:pt idx="650">
                  <c:v>6.91</c:v>
                </c:pt>
                <c:pt idx="651">
                  <c:v>7.16</c:v>
                </c:pt>
                <c:pt idx="652">
                  <c:v>6.73</c:v>
                </c:pt>
                <c:pt idx="653">
                  <c:v>8.09</c:v>
                </c:pt>
                <c:pt idx="654">
                  <c:v>7.84</c:v>
                </c:pt>
                <c:pt idx="655">
                  <c:v>6.79</c:v>
                </c:pt>
                <c:pt idx="656">
                  <c:v>6.85</c:v>
                </c:pt>
                <c:pt idx="657">
                  <c:v>7.2</c:v>
                </c:pt>
                <c:pt idx="658">
                  <c:v>7.13</c:v>
                </c:pt>
                <c:pt idx="659">
                  <c:v>7.7</c:v>
                </c:pt>
                <c:pt idx="660">
                  <c:v>6.63</c:v>
                </c:pt>
                <c:pt idx="661">
                  <c:v>7.4</c:v>
                </c:pt>
                <c:pt idx="662">
                  <c:v>8.25</c:v>
                </c:pt>
                <c:pt idx="663">
                  <c:v>8.4700000000000006</c:v>
                </c:pt>
                <c:pt idx="664">
                  <c:v>8.92</c:v>
                </c:pt>
                <c:pt idx="665">
                  <c:v>7.87</c:v>
                </c:pt>
                <c:pt idx="666">
                  <c:v>4.62</c:v>
                </c:pt>
                <c:pt idx="667">
                  <c:v>2.39</c:v>
                </c:pt>
                <c:pt idx="668">
                  <c:v>4.21</c:v>
                </c:pt>
                <c:pt idx="669">
                  <c:v>5.55</c:v>
                </c:pt>
                <c:pt idx="670">
                  <c:v>4.93</c:v>
                </c:pt>
                <c:pt idx="671">
                  <c:v>4.92</c:v>
                </c:pt>
                <c:pt idx="672">
                  <c:v>8.32</c:v>
                </c:pt>
                <c:pt idx="673">
                  <c:v>8.64</c:v>
                </c:pt>
                <c:pt idx="674">
                  <c:v>8.9600000000000009</c:v>
                </c:pt>
                <c:pt idx="675">
                  <c:v>9.9</c:v>
                </c:pt>
                <c:pt idx="676">
                  <c:v>9.3699999999999992</c:v>
                </c:pt>
                <c:pt idx="677">
                  <c:v>8.33</c:v>
                </c:pt>
                <c:pt idx="678">
                  <c:v>8.27</c:v>
                </c:pt>
                <c:pt idx="679">
                  <c:v>7.74</c:v>
                </c:pt>
                <c:pt idx="680">
                  <c:v>6.69</c:v>
                </c:pt>
                <c:pt idx="681">
                  <c:v>5.73</c:v>
                </c:pt>
                <c:pt idx="682">
                  <c:v>5.76</c:v>
                </c:pt>
                <c:pt idx="683">
                  <c:v>7.15</c:v>
                </c:pt>
                <c:pt idx="684">
                  <c:v>8.43</c:v>
                </c:pt>
                <c:pt idx="685">
                  <c:v>8.5299999999999994</c:v>
                </c:pt>
                <c:pt idx="686">
                  <c:v>8.32</c:v>
                </c:pt>
                <c:pt idx="687">
                  <c:v>6.83</c:v>
                </c:pt>
                <c:pt idx="688">
                  <c:v>6.23</c:v>
                </c:pt>
                <c:pt idx="689">
                  <c:v>9.32</c:v>
                </c:pt>
                <c:pt idx="690">
                  <c:v>11.1</c:v>
                </c:pt>
                <c:pt idx="691">
                  <c:v>10.5</c:v>
                </c:pt>
                <c:pt idx="692">
                  <c:v>8.84</c:v>
                </c:pt>
                <c:pt idx="693">
                  <c:v>6.96</c:v>
                </c:pt>
                <c:pt idx="694">
                  <c:v>4.8</c:v>
                </c:pt>
                <c:pt idx="695">
                  <c:v>5.46</c:v>
                </c:pt>
                <c:pt idx="696">
                  <c:v>4.82</c:v>
                </c:pt>
                <c:pt idx="697">
                  <c:v>5.7</c:v>
                </c:pt>
                <c:pt idx="698">
                  <c:v>6.46</c:v>
                </c:pt>
                <c:pt idx="699">
                  <c:v>6.59</c:v>
                </c:pt>
                <c:pt idx="700">
                  <c:v>5.62</c:v>
                </c:pt>
                <c:pt idx="701">
                  <c:v>6.98</c:v>
                </c:pt>
                <c:pt idx="702">
                  <c:v>7.58</c:v>
                </c:pt>
                <c:pt idx="703">
                  <c:v>6.63</c:v>
                </c:pt>
                <c:pt idx="704">
                  <c:v>5.81</c:v>
                </c:pt>
                <c:pt idx="705">
                  <c:v>5.85</c:v>
                </c:pt>
                <c:pt idx="706">
                  <c:v>6.17</c:v>
                </c:pt>
                <c:pt idx="707">
                  <c:v>7.42</c:v>
                </c:pt>
                <c:pt idx="708">
                  <c:v>5.89</c:v>
                </c:pt>
                <c:pt idx="709">
                  <c:v>6.07</c:v>
                </c:pt>
                <c:pt idx="710">
                  <c:v>5.96</c:v>
                </c:pt>
                <c:pt idx="711">
                  <c:v>5.64</c:v>
                </c:pt>
                <c:pt idx="712">
                  <c:v>5.38</c:v>
                </c:pt>
                <c:pt idx="713">
                  <c:v>5.76</c:v>
                </c:pt>
                <c:pt idx="714">
                  <c:v>3.51</c:v>
                </c:pt>
                <c:pt idx="715">
                  <c:v>2.65</c:v>
                </c:pt>
                <c:pt idx="716">
                  <c:v>5</c:v>
                </c:pt>
                <c:pt idx="717">
                  <c:v>5.96</c:v>
                </c:pt>
                <c:pt idx="718">
                  <c:v>5.27</c:v>
                </c:pt>
                <c:pt idx="719">
                  <c:v>7</c:v>
                </c:pt>
                <c:pt idx="720">
                  <c:v>8.74</c:v>
                </c:pt>
                <c:pt idx="721">
                  <c:v>7.23</c:v>
                </c:pt>
                <c:pt idx="722">
                  <c:v>7.19</c:v>
                </c:pt>
                <c:pt idx="723">
                  <c:v>7.83</c:v>
                </c:pt>
                <c:pt idx="724">
                  <c:v>7.5</c:v>
                </c:pt>
                <c:pt idx="725">
                  <c:v>6.91</c:v>
                </c:pt>
                <c:pt idx="726">
                  <c:v>6.35</c:v>
                </c:pt>
                <c:pt idx="727">
                  <c:v>5.94</c:v>
                </c:pt>
                <c:pt idx="728">
                  <c:v>4.9000000000000004</c:v>
                </c:pt>
                <c:pt idx="729">
                  <c:v>3.59</c:v>
                </c:pt>
                <c:pt idx="730">
                  <c:v>4.43</c:v>
                </c:pt>
                <c:pt idx="731">
                  <c:v>5.84</c:v>
                </c:pt>
                <c:pt idx="732">
                  <c:v>8.1</c:v>
                </c:pt>
                <c:pt idx="733">
                  <c:v>8.35</c:v>
                </c:pt>
                <c:pt idx="734">
                  <c:v>6.73</c:v>
                </c:pt>
                <c:pt idx="735">
                  <c:v>4.55</c:v>
                </c:pt>
                <c:pt idx="736">
                  <c:v>4.7699999999999996</c:v>
                </c:pt>
                <c:pt idx="737">
                  <c:v>7.64</c:v>
                </c:pt>
                <c:pt idx="738">
                  <c:v>8.06</c:v>
                </c:pt>
                <c:pt idx="739">
                  <c:v>8.01</c:v>
                </c:pt>
                <c:pt idx="740">
                  <c:v>9.76</c:v>
                </c:pt>
                <c:pt idx="741">
                  <c:v>10</c:v>
                </c:pt>
                <c:pt idx="742">
                  <c:v>7.4</c:v>
                </c:pt>
                <c:pt idx="743">
                  <c:v>4.79</c:v>
                </c:pt>
                <c:pt idx="744">
                  <c:v>3.08</c:v>
                </c:pt>
                <c:pt idx="745">
                  <c:v>4.43</c:v>
                </c:pt>
                <c:pt idx="746">
                  <c:v>5.28</c:v>
                </c:pt>
                <c:pt idx="747">
                  <c:v>5.64</c:v>
                </c:pt>
                <c:pt idx="748">
                  <c:v>5.32</c:v>
                </c:pt>
                <c:pt idx="749">
                  <c:v>6.34</c:v>
                </c:pt>
                <c:pt idx="750">
                  <c:v>3.94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BD6-624D-9F50-B55AAF5D6B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1563808"/>
        <c:axId val="747965024"/>
      </c:scatterChart>
      <c:valAx>
        <c:axId val="741563808"/>
        <c:scaling>
          <c:orientation val="minMax"/>
          <c:max val="7"/>
          <c:min val="1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Day of September 2022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47965024"/>
        <c:crossesAt val="-5"/>
        <c:crossBetween val="midCat"/>
        <c:majorUnit val="1"/>
      </c:valAx>
      <c:valAx>
        <c:axId val="747965024"/>
        <c:scaling>
          <c:orientation val="minMax"/>
          <c:max val="14"/>
          <c:min val="-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Nanoseconds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41563808"/>
        <c:crosses val="autoZero"/>
        <c:crossBetween val="midCat"/>
        <c:majorUnit val="1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2641763158259245"/>
          <c:y val="0.10021865151902193"/>
          <c:w val="0.37358236841740761"/>
          <c:h val="0.20822309330463817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800" b="1" i="0" baseline="0">
                <a:effectLst/>
              </a:rPr>
              <a:t>Real-time clock comparison to timescale</a:t>
            </a:r>
            <a:endParaRPr lang="en-NO">
              <a:effectLst/>
            </a:endParaRPr>
          </a:p>
        </c:rich>
      </c:tx>
      <c:layout>
        <c:manualLayout>
          <c:xMode val="edge"/>
          <c:yMode val="edge"/>
          <c:x val="0.6443059313376856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data!$E$1</c:f>
              <c:strCache>
                <c:ptCount val="1"/>
                <c:pt idx="0">
                  <c:v>ES13 to AtomiChron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data!$D$2:$D$1441</c:f>
              <c:numCache>
                <c:formatCode>General</c:formatCode>
                <c:ptCount val="1440"/>
                <c:pt idx="0">
                  <c:v>1.0208333333357587</c:v>
                </c:pt>
                <c:pt idx="1">
                  <c:v>1.0416666666642413</c:v>
                </c:pt>
                <c:pt idx="2">
                  <c:v>1.0625</c:v>
                </c:pt>
                <c:pt idx="3">
                  <c:v>1.0833333333357587</c:v>
                </c:pt>
                <c:pt idx="4">
                  <c:v>1.1041666666642413</c:v>
                </c:pt>
                <c:pt idx="5">
                  <c:v>1.125</c:v>
                </c:pt>
                <c:pt idx="6">
                  <c:v>1.1458333333357587</c:v>
                </c:pt>
                <c:pt idx="7">
                  <c:v>1.1666666666642413</c:v>
                </c:pt>
                <c:pt idx="8">
                  <c:v>1.1875</c:v>
                </c:pt>
                <c:pt idx="9">
                  <c:v>1.2083333333357587</c:v>
                </c:pt>
                <c:pt idx="10">
                  <c:v>1.2291666666642413</c:v>
                </c:pt>
                <c:pt idx="11">
                  <c:v>1.25</c:v>
                </c:pt>
                <c:pt idx="12">
                  <c:v>1.2708333333357587</c:v>
                </c:pt>
                <c:pt idx="13">
                  <c:v>1.2916666666642413</c:v>
                </c:pt>
                <c:pt idx="14">
                  <c:v>1.3125</c:v>
                </c:pt>
                <c:pt idx="15">
                  <c:v>1.3333333333357587</c:v>
                </c:pt>
                <c:pt idx="16">
                  <c:v>1.3541666666642413</c:v>
                </c:pt>
                <c:pt idx="17">
                  <c:v>1.375</c:v>
                </c:pt>
                <c:pt idx="18">
                  <c:v>1.3958333333357587</c:v>
                </c:pt>
                <c:pt idx="19">
                  <c:v>1.4166666666642413</c:v>
                </c:pt>
                <c:pt idx="20">
                  <c:v>1.4375</c:v>
                </c:pt>
                <c:pt idx="21">
                  <c:v>1.4583333333357587</c:v>
                </c:pt>
                <c:pt idx="22">
                  <c:v>1.4791666666642413</c:v>
                </c:pt>
                <c:pt idx="23">
                  <c:v>1.5</c:v>
                </c:pt>
                <c:pt idx="24">
                  <c:v>1.5208333333357587</c:v>
                </c:pt>
                <c:pt idx="25">
                  <c:v>1.5416666666642413</c:v>
                </c:pt>
                <c:pt idx="26">
                  <c:v>1.5625</c:v>
                </c:pt>
                <c:pt idx="27">
                  <c:v>1.5833333333357587</c:v>
                </c:pt>
                <c:pt idx="28">
                  <c:v>1.6041666666642413</c:v>
                </c:pt>
                <c:pt idx="29">
                  <c:v>1.625</c:v>
                </c:pt>
                <c:pt idx="30">
                  <c:v>1.6458333333357587</c:v>
                </c:pt>
                <c:pt idx="31">
                  <c:v>1.6666666666642413</c:v>
                </c:pt>
                <c:pt idx="32">
                  <c:v>1.6875</c:v>
                </c:pt>
                <c:pt idx="33">
                  <c:v>1.7083333333357587</c:v>
                </c:pt>
                <c:pt idx="34">
                  <c:v>1.7291666666642413</c:v>
                </c:pt>
                <c:pt idx="35">
                  <c:v>1.75</c:v>
                </c:pt>
                <c:pt idx="36">
                  <c:v>1.7708333333357587</c:v>
                </c:pt>
                <c:pt idx="37">
                  <c:v>1.7916666666642413</c:v>
                </c:pt>
                <c:pt idx="38">
                  <c:v>1.8125</c:v>
                </c:pt>
                <c:pt idx="39">
                  <c:v>1.8333333333357587</c:v>
                </c:pt>
                <c:pt idx="40">
                  <c:v>1.8541666666642413</c:v>
                </c:pt>
                <c:pt idx="41">
                  <c:v>1.875</c:v>
                </c:pt>
                <c:pt idx="42">
                  <c:v>1.8958333333357587</c:v>
                </c:pt>
                <c:pt idx="43">
                  <c:v>1.9166666666642413</c:v>
                </c:pt>
                <c:pt idx="44">
                  <c:v>1.9375</c:v>
                </c:pt>
                <c:pt idx="45">
                  <c:v>1.9583333333357587</c:v>
                </c:pt>
                <c:pt idx="46">
                  <c:v>1.9791666666642413</c:v>
                </c:pt>
                <c:pt idx="47">
                  <c:v>2</c:v>
                </c:pt>
                <c:pt idx="48">
                  <c:v>2.0208333333357587</c:v>
                </c:pt>
                <c:pt idx="49">
                  <c:v>2.0416666666642413</c:v>
                </c:pt>
                <c:pt idx="50">
                  <c:v>2.0625</c:v>
                </c:pt>
                <c:pt idx="51">
                  <c:v>2.0833333333357587</c:v>
                </c:pt>
                <c:pt idx="52">
                  <c:v>2.1041666666642413</c:v>
                </c:pt>
                <c:pt idx="53">
                  <c:v>2.125</c:v>
                </c:pt>
                <c:pt idx="54">
                  <c:v>2.1458333333357587</c:v>
                </c:pt>
                <c:pt idx="55">
                  <c:v>2.1666666666642413</c:v>
                </c:pt>
                <c:pt idx="56">
                  <c:v>2.1875</c:v>
                </c:pt>
                <c:pt idx="57">
                  <c:v>2.2083333333357587</c:v>
                </c:pt>
                <c:pt idx="58">
                  <c:v>2.2291666666642413</c:v>
                </c:pt>
                <c:pt idx="59">
                  <c:v>2.25</c:v>
                </c:pt>
                <c:pt idx="60">
                  <c:v>2.2708333333357587</c:v>
                </c:pt>
                <c:pt idx="61">
                  <c:v>2.2916666666642413</c:v>
                </c:pt>
                <c:pt idx="62">
                  <c:v>2.3125</c:v>
                </c:pt>
                <c:pt idx="63">
                  <c:v>2.3333333333357587</c:v>
                </c:pt>
                <c:pt idx="64">
                  <c:v>2.3541666666642413</c:v>
                </c:pt>
                <c:pt idx="65">
                  <c:v>2.375</c:v>
                </c:pt>
                <c:pt idx="66">
                  <c:v>2.3958333333357587</c:v>
                </c:pt>
                <c:pt idx="67">
                  <c:v>2.4166666666642413</c:v>
                </c:pt>
                <c:pt idx="68">
                  <c:v>2.4375</c:v>
                </c:pt>
                <c:pt idx="69">
                  <c:v>2.4583333333357587</c:v>
                </c:pt>
                <c:pt idx="70">
                  <c:v>2.4791666666642413</c:v>
                </c:pt>
                <c:pt idx="71">
                  <c:v>2.5</c:v>
                </c:pt>
                <c:pt idx="72">
                  <c:v>2.5208333333357587</c:v>
                </c:pt>
                <c:pt idx="73">
                  <c:v>2.5416666666642413</c:v>
                </c:pt>
                <c:pt idx="74">
                  <c:v>2.5625</c:v>
                </c:pt>
                <c:pt idx="75">
                  <c:v>2.5833333333357587</c:v>
                </c:pt>
                <c:pt idx="76">
                  <c:v>2.6041666666642413</c:v>
                </c:pt>
                <c:pt idx="77">
                  <c:v>2.625</c:v>
                </c:pt>
                <c:pt idx="78">
                  <c:v>2.6458333333357587</c:v>
                </c:pt>
                <c:pt idx="79">
                  <c:v>2.6666666666642413</c:v>
                </c:pt>
                <c:pt idx="80">
                  <c:v>2.6875</c:v>
                </c:pt>
                <c:pt idx="81">
                  <c:v>2.7083333333357587</c:v>
                </c:pt>
                <c:pt idx="82">
                  <c:v>2.7291666666642413</c:v>
                </c:pt>
                <c:pt idx="83">
                  <c:v>2.75</c:v>
                </c:pt>
                <c:pt idx="84">
                  <c:v>2.7708333333357587</c:v>
                </c:pt>
                <c:pt idx="85">
                  <c:v>2.7916666666642413</c:v>
                </c:pt>
                <c:pt idx="86">
                  <c:v>2.8125</c:v>
                </c:pt>
                <c:pt idx="87">
                  <c:v>2.8333333333357587</c:v>
                </c:pt>
                <c:pt idx="88">
                  <c:v>2.8541666666642413</c:v>
                </c:pt>
                <c:pt idx="89">
                  <c:v>2.875</c:v>
                </c:pt>
                <c:pt idx="90">
                  <c:v>2.8958333333357587</c:v>
                </c:pt>
                <c:pt idx="91">
                  <c:v>2.9166666666642413</c:v>
                </c:pt>
                <c:pt idx="92">
                  <c:v>2.9375</c:v>
                </c:pt>
                <c:pt idx="93">
                  <c:v>2.9583333333357587</c:v>
                </c:pt>
                <c:pt idx="94">
                  <c:v>2.9791666666642413</c:v>
                </c:pt>
                <c:pt idx="95">
                  <c:v>3</c:v>
                </c:pt>
                <c:pt idx="96">
                  <c:v>3.0208333333357587</c:v>
                </c:pt>
                <c:pt idx="97">
                  <c:v>3.0416666666642413</c:v>
                </c:pt>
                <c:pt idx="98">
                  <c:v>3.0625</c:v>
                </c:pt>
                <c:pt idx="99">
                  <c:v>3.0833333333357587</c:v>
                </c:pt>
                <c:pt idx="100">
                  <c:v>3.1041666666642413</c:v>
                </c:pt>
                <c:pt idx="101">
                  <c:v>3.125</c:v>
                </c:pt>
                <c:pt idx="102">
                  <c:v>3.1458333333357587</c:v>
                </c:pt>
                <c:pt idx="103">
                  <c:v>3.1666666666642413</c:v>
                </c:pt>
                <c:pt idx="104">
                  <c:v>3.1875</c:v>
                </c:pt>
                <c:pt idx="105">
                  <c:v>3.2083333333357587</c:v>
                </c:pt>
                <c:pt idx="106">
                  <c:v>3.2291666666642413</c:v>
                </c:pt>
                <c:pt idx="107">
                  <c:v>3.25</c:v>
                </c:pt>
                <c:pt idx="108">
                  <c:v>3.2708333333357587</c:v>
                </c:pt>
                <c:pt idx="109">
                  <c:v>3.2916666666642413</c:v>
                </c:pt>
                <c:pt idx="110">
                  <c:v>3.3125</c:v>
                </c:pt>
                <c:pt idx="111">
                  <c:v>3.3333333333357587</c:v>
                </c:pt>
                <c:pt idx="112">
                  <c:v>3.3541666666642413</c:v>
                </c:pt>
                <c:pt idx="113">
                  <c:v>3.375</c:v>
                </c:pt>
                <c:pt idx="114">
                  <c:v>3.3958333333357587</c:v>
                </c:pt>
                <c:pt idx="115">
                  <c:v>3.4166666666642413</c:v>
                </c:pt>
                <c:pt idx="116">
                  <c:v>3.4375</c:v>
                </c:pt>
                <c:pt idx="117">
                  <c:v>3.4583333333357587</c:v>
                </c:pt>
                <c:pt idx="118">
                  <c:v>3.4791666666642413</c:v>
                </c:pt>
                <c:pt idx="119">
                  <c:v>3.5</c:v>
                </c:pt>
                <c:pt idx="120">
                  <c:v>3.5208333333357587</c:v>
                </c:pt>
                <c:pt idx="121">
                  <c:v>3.5416666666642413</c:v>
                </c:pt>
                <c:pt idx="122">
                  <c:v>3.5625</c:v>
                </c:pt>
                <c:pt idx="123">
                  <c:v>3.5833333333357587</c:v>
                </c:pt>
                <c:pt idx="124">
                  <c:v>3.6041666666642413</c:v>
                </c:pt>
                <c:pt idx="125">
                  <c:v>3.625</c:v>
                </c:pt>
                <c:pt idx="126">
                  <c:v>3.6458333333357587</c:v>
                </c:pt>
                <c:pt idx="127">
                  <c:v>3.6666666666642413</c:v>
                </c:pt>
                <c:pt idx="128">
                  <c:v>3.6875</c:v>
                </c:pt>
                <c:pt idx="129">
                  <c:v>3.7083333333357587</c:v>
                </c:pt>
                <c:pt idx="130">
                  <c:v>3.7291666666642413</c:v>
                </c:pt>
                <c:pt idx="131">
                  <c:v>3.75</c:v>
                </c:pt>
                <c:pt idx="132">
                  <c:v>3.7708333333357587</c:v>
                </c:pt>
                <c:pt idx="133">
                  <c:v>3.7916666666642413</c:v>
                </c:pt>
                <c:pt idx="134">
                  <c:v>3.8125</c:v>
                </c:pt>
                <c:pt idx="135">
                  <c:v>3.8333333333357587</c:v>
                </c:pt>
                <c:pt idx="136">
                  <c:v>3.8541666666642413</c:v>
                </c:pt>
                <c:pt idx="137">
                  <c:v>3.875</c:v>
                </c:pt>
                <c:pt idx="138">
                  <c:v>3.8958333333357587</c:v>
                </c:pt>
                <c:pt idx="139">
                  <c:v>3.9166666666642413</c:v>
                </c:pt>
                <c:pt idx="140">
                  <c:v>3.9375</c:v>
                </c:pt>
                <c:pt idx="141">
                  <c:v>3.9583333333357587</c:v>
                </c:pt>
                <c:pt idx="142">
                  <c:v>3.9791666666642413</c:v>
                </c:pt>
                <c:pt idx="143">
                  <c:v>4</c:v>
                </c:pt>
                <c:pt idx="144">
                  <c:v>4.0208333333357587</c:v>
                </c:pt>
                <c:pt idx="145">
                  <c:v>4.0416666666642413</c:v>
                </c:pt>
                <c:pt idx="146">
                  <c:v>4.0625</c:v>
                </c:pt>
                <c:pt idx="147">
                  <c:v>4.0833333333357587</c:v>
                </c:pt>
                <c:pt idx="148">
                  <c:v>4.1041666666642413</c:v>
                </c:pt>
                <c:pt idx="149">
                  <c:v>4.125</c:v>
                </c:pt>
                <c:pt idx="150">
                  <c:v>4.1458333333357587</c:v>
                </c:pt>
                <c:pt idx="151">
                  <c:v>4.1666666666642413</c:v>
                </c:pt>
                <c:pt idx="152">
                  <c:v>4.1875</c:v>
                </c:pt>
                <c:pt idx="153">
                  <c:v>4.2083333333357587</c:v>
                </c:pt>
                <c:pt idx="154">
                  <c:v>4.2291666666642413</c:v>
                </c:pt>
                <c:pt idx="155">
                  <c:v>4.25</c:v>
                </c:pt>
                <c:pt idx="156">
                  <c:v>4.2708333333357587</c:v>
                </c:pt>
                <c:pt idx="157">
                  <c:v>4.2916666666642413</c:v>
                </c:pt>
                <c:pt idx="158">
                  <c:v>4.3125</c:v>
                </c:pt>
                <c:pt idx="159">
                  <c:v>4.3333333333357587</c:v>
                </c:pt>
                <c:pt idx="160">
                  <c:v>4.3541666666642413</c:v>
                </c:pt>
                <c:pt idx="161">
                  <c:v>4.375</c:v>
                </c:pt>
                <c:pt idx="162">
                  <c:v>4.3958333333357587</c:v>
                </c:pt>
                <c:pt idx="163">
                  <c:v>4.4166666666642413</c:v>
                </c:pt>
                <c:pt idx="164">
                  <c:v>4.4375</c:v>
                </c:pt>
                <c:pt idx="165">
                  <c:v>4.4583333333357587</c:v>
                </c:pt>
                <c:pt idx="166">
                  <c:v>4.4791666666642413</c:v>
                </c:pt>
                <c:pt idx="167">
                  <c:v>4.5</c:v>
                </c:pt>
                <c:pt idx="168">
                  <c:v>4.5208333333357587</c:v>
                </c:pt>
                <c:pt idx="169">
                  <c:v>4.5416666666642413</c:v>
                </c:pt>
                <c:pt idx="170">
                  <c:v>4.5625</c:v>
                </c:pt>
                <c:pt idx="171">
                  <c:v>4.5833333333357587</c:v>
                </c:pt>
                <c:pt idx="172">
                  <c:v>4.6041666666642413</c:v>
                </c:pt>
                <c:pt idx="173">
                  <c:v>4.625</c:v>
                </c:pt>
                <c:pt idx="174">
                  <c:v>4.6458333333357587</c:v>
                </c:pt>
                <c:pt idx="175">
                  <c:v>4.6666666666642413</c:v>
                </c:pt>
                <c:pt idx="176">
                  <c:v>4.6875</c:v>
                </c:pt>
                <c:pt idx="177">
                  <c:v>4.7083333333357587</c:v>
                </c:pt>
                <c:pt idx="178">
                  <c:v>4.7291666666642413</c:v>
                </c:pt>
                <c:pt idx="179">
                  <c:v>4.75</c:v>
                </c:pt>
                <c:pt idx="180">
                  <c:v>4.7708333333357587</c:v>
                </c:pt>
                <c:pt idx="181">
                  <c:v>4.7916666666642413</c:v>
                </c:pt>
                <c:pt idx="182">
                  <c:v>4.8125</c:v>
                </c:pt>
                <c:pt idx="183">
                  <c:v>4.8333333333357587</c:v>
                </c:pt>
                <c:pt idx="184">
                  <c:v>4.8541666666642413</c:v>
                </c:pt>
                <c:pt idx="185">
                  <c:v>4.875</c:v>
                </c:pt>
                <c:pt idx="186">
                  <c:v>4.8958333333357587</c:v>
                </c:pt>
                <c:pt idx="187">
                  <c:v>4.9166666666642413</c:v>
                </c:pt>
                <c:pt idx="188">
                  <c:v>4.9375</c:v>
                </c:pt>
                <c:pt idx="189">
                  <c:v>4.9583333333357587</c:v>
                </c:pt>
                <c:pt idx="190">
                  <c:v>4.9791666666642413</c:v>
                </c:pt>
                <c:pt idx="191">
                  <c:v>5</c:v>
                </c:pt>
                <c:pt idx="192">
                  <c:v>5.0208333333357587</c:v>
                </c:pt>
                <c:pt idx="193">
                  <c:v>5.0416666666642413</c:v>
                </c:pt>
                <c:pt idx="194">
                  <c:v>5.0625</c:v>
                </c:pt>
                <c:pt idx="195">
                  <c:v>5.0833333333357587</c:v>
                </c:pt>
                <c:pt idx="196">
                  <c:v>5.1041666666642413</c:v>
                </c:pt>
                <c:pt idx="197">
                  <c:v>5.125</c:v>
                </c:pt>
                <c:pt idx="198">
                  <c:v>5.1458333333357587</c:v>
                </c:pt>
                <c:pt idx="199">
                  <c:v>5.1666666666642413</c:v>
                </c:pt>
                <c:pt idx="200">
                  <c:v>5.1875</c:v>
                </c:pt>
                <c:pt idx="201">
                  <c:v>5.2083333333357587</c:v>
                </c:pt>
                <c:pt idx="202">
                  <c:v>5.2291666666642413</c:v>
                </c:pt>
                <c:pt idx="203">
                  <c:v>5.25</c:v>
                </c:pt>
                <c:pt idx="204">
                  <c:v>5.2708333333357587</c:v>
                </c:pt>
                <c:pt idx="205">
                  <c:v>5.2916666666642413</c:v>
                </c:pt>
                <c:pt idx="206">
                  <c:v>5.3125</c:v>
                </c:pt>
                <c:pt idx="207">
                  <c:v>5.3333333333357587</c:v>
                </c:pt>
                <c:pt idx="208">
                  <c:v>5.3541666666642413</c:v>
                </c:pt>
                <c:pt idx="209">
                  <c:v>5.375</c:v>
                </c:pt>
                <c:pt idx="210">
                  <c:v>5.3958333333357587</c:v>
                </c:pt>
                <c:pt idx="211">
                  <c:v>5.4166666666642413</c:v>
                </c:pt>
                <c:pt idx="212">
                  <c:v>5.4375</c:v>
                </c:pt>
                <c:pt idx="213">
                  <c:v>5.4583333333357587</c:v>
                </c:pt>
                <c:pt idx="214">
                  <c:v>5.4791666666642413</c:v>
                </c:pt>
                <c:pt idx="215">
                  <c:v>5.5</c:v>
                </c:pt>
                <c:pt idx="216">
                  <c:v>5.5208333333357587</c:v>
                </c:pt>
                <c:pt idx="217">
                  <c:v>5.5416666666642413</c:v>
                </c:pt>
                <c:pt idx="218">
                  <c:v>5.5625</c:v>
                </c:pt>
                <c:pt idx="219">
                  <c:v>5.5833333333357587</c:v>
                </c:pt>
                <c:pt idx="220">
                  <c:v>5.6041666666642413</c:v>
                </c:pt>
                <c:pt idx="221">
                  <c:v>5.625</c:v>
                </c:pt>
                <c:pt idx="222">
                  <c:v>5.6458333333357587</c:v>
                </c:pt>
                <c:pt idx="223">
                  <c:v>5.6666666666642413</c:v>
                </c:pt>
                <c:pt idx="224">
                  <c:v>5.6875</c:v>
                </c:pt>
                <c:pt idx="225">
                  <c:v>5.7083333333357587</c:v>
                </c:pt>
                <c:pt idx="226">
                  <c:v>5.7291666666642413</c:v>
                </c:pt>
                <c:pt idx="227">
                  <c:v>5.75</c:v>
                </c:pt>
                <c:pt idx="228">
                  <c:v>5.7708333333357587</c:v>
                </c:pt>
                <c:pt idx="229">
                  <c:v>5.7916666666642413</c:v>
                </c:pt>
                <c:pt idx="230">
                  <c:v>5.8125</c:v>
                </c:pt>
                <c:pt idx="231">
                  <c:v>5.8333333333357587</c:v>
                </c:pt>
                <c:pt idx="232">
                  <c:v>5.8541666666642413</c:v>
                </c:pt>
                <c:pt idx="233">
                  <c:v>5.875</c:v>
                </c:pt>
                <c:pt idx="234">
                  <c:v>5.8958333333357587</c:v>
                </c:pt>
                <c:pt idx="235">
                  <c:v>5.9166666666642413</c:v>
                </c:pt>
                <c:pt idx="236">
                  <c:v>5.9375</c:v>
                </c:pt>
                <c:pt idx="237">
                  <c:v>5.9583333333357587</c:v>
                </c:pt>
                <c:pt idx="238">
                  <c:v>5.9791666666642413</c:v>
                </c:pt>
                <c:pt idx="239">
                  <c:v>6</c:v>
                </c:pt>
                <c:pt idx="240">
                  <c:v>6.0208333333357587</c:v>
                </c:pt>
                <c:pt idx="241">
                  <c:v>6.0416666666642413</c:v>
                </c:pt>
                <c:pt idx="242">
                  <c:v>6.0625</c:v>
                </c:pt>
                <c:pt idx="243">
                  <c:v>6.0833333333357587</c:v>
                </c:pt>
                <c:pt idx="244">
                  <c:v>6.1041666666642413</c:v>
                </c:pt>
                <c:pt idx="245">
                  <c:v>6.125</c:v>
                </c:pt>
                <c:pt idx="246">
                  <c:v>6.1458333333357587</c:v>
                </c:pt>
                <c:pt idx="247">
                  <c:v>6.1666666666642413</c:v>
                </c:pt>
                <c:pt idx="248">
                  <c:v>6.1875</c:v>
                </c:pt>
                <c:pt idx="249">
                  <c:v>6.2083333333357587</c:v>
                </c:pt>
                <c:pt idx="250">
                  <c:v>6.2291666666642413</c:v>
                </c:pt>
                <c:pt idx="251">
                  <c:v>6.25</c:v>
                </c:pt>
                <c:pt idx="252">
                  <c:v>6.2708333333357587</c:v>
                </c:pt>
                <c:pt idx="253">
                  <c:v>6.2916666666642413</c:v>
                </c:pt>
                <c:pt idx="254">
                  <c:v>6.3125</c:v>
                </c:pt>
                <c:pt idx="255">
                  <c:v>6.3333333333357587</c:v>
                </c:pt>
                <c:pt idx="256">
                  <c:v>6.3541666666642413</c:v>
                </c:pt>
                <c:pt idx="257">
                  <c:v>6.375</c:v>
                </c:pt>
                <c:pt idx="258">
                  <c:v>6.3958333333357587</c:v>
                </c:pt>
                <c:pt idx="259">
                  <c:v>6.4166666666642413</c:v>
                </c:pt>
                <c:pt idx="260">
                  <c:v>6.4375</c:v>
                </c:pt>
                <c:pt idx="261">
                  <c:v>6.4583333333357587</c:v>
                </c:pt>
                <c:pt idx="262">
                  <c:v>6.4791666666642413</c:v>
                </c:pt>
                <c:pt idx="263">
                  <c:v>6.5</c:v>
                </c:pt>
                <c:pt idx="264">
                  <c:v>6.5208333333357587</c:v>
                </c:pt>
                <c:pt idx="265">
                  <c:v>6.5416666666642413</c:v>
                </c:pt>
                <c:pt idx="266">
                  <c:v>6.5625</c:v>
                </c:pt>
                <c:pt idx="267">
                  <c:v>6.5833333333357587</c:v>
                </c:pt>
                <c:pt idx="268">
                  <c:v>6.6041666666642413</c:v>
                </c:pt>
                <c:pt idx="269">
                  <c:v>6.625</c:v>
                </c:pt>
                <c:pt idx="270">
                  <c:v>6.6458333333357587</c:v>
                </c:pt>
                <c:pt idx="271">
                  <c:v>6.6666666666642413</c:v>
                </c:pt>
                <c:pt idx="272">
                  <c:v>6.6875</c:v>
                </c:pt>
                <c:pt idx="273">
                  <c:v>6.7083333333357587</c:v>
                </c:pt>
                <c:pt idx="274">
                  <c:v>6.7291666666642413</c:v>
                </c:pt>
                <c:pt idx="275">
                  <c:v>6.75</c:v>
                </c:pt>
                <c:pt idx="276">
                  <c:v>6.7708333333357587</c:v>
                </c:pt>
                <c:pt idx="277">
                  <c:v>6.7916666666642413</c:v>
                </c:pt>
                <c:pt idx="278">
                  <c:v>6.8125</c:v>
                </c:pt>
                <c:pt idx="279">
                  <c:v>6.8333333333357587</c:v>
                </c:pt>
                <c:pt idx="280">
                  <c:v>6.8541666666642413</c:v>
                </c:pt>
                <c:pt idx="281">
                  <c:v>6.875</c:v>
                </c:pt>
                <c:pt idx="282">
                  <c:v>6.8958333333357587</c:v>
                </c:pt>
                <c:pt idx="283">
                  <c:v>6.9166666666642413</c:v>
                </c:pt>
                <c:pt idx="284">
                  <c:v>6.9375</c:v>
                </c:pt>
                <c:pt idx="285">
                  <c:v>6.9583333333357587</c:v>
                </c:pt>
                <c:pt idx="286">
                  <c:v>6.9791666666642413</c:v>
                </c:pt>
                <c:pt idx="287">
                  <c:v>7</c:v>
                </c:pt>
                <c:pt idx="288">
                  <c:v>7.0208333333357587</c:v>
                </c:pt>
                <c:pt idx="289">
                  <c:v>7.0416666666642413</c:v>
                </c:pt>
                <c:pt idx="290">
                  <c:v>7.0625</c:v>
                </c:pt>
                <c:pt idx="291">
                  <c:v>7.0833333333357587</c:v>
                </c:pt>
                <c:pt idx="292">
                  <c:v>7.1041666666642413</c:v>
                </c:pt>
                <c:pt idx="293">
                  <c:v>7.125</c:v>
                </c:pt>
                <c:pt idx="294">
                  <c:v>7.1458333333357587</c:v>
                </c:pt>
                <c:pt idx="295">
                  <c:v>7.1666666666642413</c:v>
                </c:pt>
                <c:pt idx="296">
                  <c:v>7.1875</c:v>
                </c:pt>
                <c:pt idx="297">
                  <c:v>7.2083333333357587</c:v>
                </c:pt>
                <c:pt idx="298">
                  <c:v>7.2291666666642413</c:v>
                </c:pt>
                <c:pt idx="299">
                  <c:v>7.25</c:v>
                </c:pt>
                <c:pt idx="300">
                  <c:v>7.2708333333357587</c:v>
                </c:pt>
                <c:pt idx="301">
                  <c:v>7.2916666666642413</c:v>
                </c:pt>
                <c:pt idx="302">
                  <c:v>7.3125</c:v>
                </c:pt>
                <c:pt idx="303">
                  <c:v>7.3333333333357587</c:v>
                </c:pt>
                <c:pt idx="304">
                  <c:v>7.3541666666642413</c:v>
                </c:pt>
                <c:pt idx="305">
                  <c:v>7.375</c:v>
                </c:pt>
                <c:pt idx="306">
                  <c:v>7.3958333333357587</c:v>
                </c:pt>
                <c:pt idx="307">
                  <c:v>7.4166666666642413</c:v>
                </c:pt>
                <c:pt idx="308">
                  <c:v>7.4375</c:v>
                </c:pt>
                <c:pt idx="309">
                  <c:v>7.4583333333357587</c:v>
                </c:pt>
                <c:pt idx="310">
                  <c:v>7.4791666666642413</c:v>
                </c:pt>
                <c:pt idx="311">
                  <c:v>7.5</c:v>
                </c:pt>
                <c:pt idx="312">
                  <c:v>7.5208333333357587</c:v>
                </c:pt>
                <c:pt idx="313">
                  <c:v>7.5416666666642413</c:v>
                </c:pt>
                <c:pt idx="314">
                  <c:v>7.5625</c:v>
                </c:pt>
                <c:pt idx="315">
                  <c:v>7.5833333333357587</c:v>
                </c:pt>
                <c:pt idx="316">
                  <c:v>7.6041666666642413</c:v>
                </c:pt>
                <c:pt idx="317">
                  <c:v>7.625</c:v>
                </c:pt>
                <c:pt idx="318">
                  <c:v>7.6458333333357587</c:v>
                </c:pt>
                <c:pt idx="319">
                  <c:v>7.6666666666642413</c:v>
                </c:pt>
                <c:pt idx="320">
                  <c:v>7.6875</c:v>
                </c:pt>
                <c:pt idx="321">
                  <c:v>7.7083333333357587</c:v>
                </c:pt>
                <c:pt idx="322">
                  <c:v>7.7291666666642413</c:v>
                </c:pt>
                <c:pt idx="323">
                  <c:v>7.75</c:v>
                </c:pt>
                <c:pt idx="324">
                  <c:v>7.7708333333357587</c:v>
                </c:pt>
                <c:pt idx="325">
                  <c:v>7.7916666666642413</c:v>
                </c:pt>
                <c:pt idx="326">
                  <c:v>7.8125</c:v>
                </c:pt>
                <c:pt idx="327">
                  <c:v>7.8333333333357587</c:v>
                </c:pt>
                <c:pt idx="328">
                  <c:v>7.8541666666642413</c:v>
                </c:pt>
                <c:pt idx="329">
                  <c:v>7.875</c:v>
                </c:pt>
                <c:pt idx="330">
                  <c:v>7.8958333333357587</c:v>
                </c:pt>
                <c:pt idx="331">
                  <c:v>7.9166666666642413</c:v>
                </c:pt>
                <c:pt idx="332">
                  <c:v>7.9375</c:v>
                </c:pt>
                <c:pt idx="333">
                  <c:v>7.9583333333357587</c:v>
                </c:pt>
                <c:pt idx="334">
                  <c:v>7.9791666666642413</c:v>
                </c:pt>
                <c:pt idx="335">
                  <c:v>8</c:v>
                </c:pt>
                <c:pt idx="336">
                  <c:v>8.0208333333357587</c:v>
                </c:pt>
                <c:pt idx="337">
                  <c:v>8.0416666666642413</c:v>
                </c:pt>
                <c:pt idx="338">
                  <c:v>8.0625</c:v>
                </c:pt>
                <c:pt idx="339">
                  <c:v>8.0833333333357587</c:v>
                </c:pt>
                <c:pt idx="340">
                  <c:v>8.1041666666642413</c:v>
                </c:pt>
                <c:pt idx="341">
                  <c:v>8.125</c:v>
                </c:pt>
                <c:pt idx="342">
                  <c:v>8.1458333333357587</c:v>
                </c:pt>
                <c:pt idx="343">
                  <c:v>8.1666666666642413</c:v>
                </c:pt>
                <c:pt idx="344">
                  <c:v>8.1875</c:v>
                </c:pt>
                <c:pt idx="345">
                  <c:v>8.2083333333357587</c:v>
                </c:pt>
                <c:pt idx="346">
                  <c:v>8.2291666666642413</c:v>
                </c:pt>
                <c:pt idx="347">
                  <c:v>8.25</c:v>
                </c:pt>
                <c:pt idx="348">
                  <c:v>8.2708333333357587</c:v>
                </c:pt>
                <c:pt idx="349">
                  <c:v>8.2916666666642413</c:v>
                </c:pt>
                <c:pt idx="350">
                  <c:v>8.3125</c:v>
                </c:pt>
                <c:pt idx="351">
                  <c:v>8.3333333333357587</c:v>
                </c:pt>
                <c:pt idx="352">
                  <c:v>8.3541666666642413</c:v>
                </c:pt>
                <c:pt idx="353">
                  <c:v>8.375</c:v>
                </c:pt>
                <c:pt idx="354">
                  <c:v>8.3958333333357587</c:v>
                </c:pt>
                <c:pt idx="355">
                  <c:v>8.4166666666642413</c:v>
                </c:pt>
                <c:pt idx="356">
                  <c:v>8.4375</c:v>
                </c:pt>
                <c:pt idx="357">
                  <c:v>8.4583333333357587</c:v>
                </c:pt>
                <c:pt idx="358">
                  <c:v>8.4791666666642413</c:v>
                </c:pt>
                <c:pt idx="359">
                  <c:v>8.5</c:v>
                </c:pt>
                <c:pt idx="360">
                  <c:v>8.5208333333357587</c:v>
                </c:pt>
                <c:pt idx="361">
                  <c:v>8.5416666666642413</c:v>
                </c:pt>
                <c:pt idx="362">
                  <c:v>8.5625</c:v>
                </c:pt>
                <c:pt idx="363">
                  <c:v>8.5833333333357587</c:v>
                </c:pt>
                <c:pt idx="364">
                  <c:v>8.6041666666642413</c:v>
                </c:pt>
                <c:pt idx="365">
                  <c:v>8.625</c:v>
                </c:pt>
                <c:pt idx="366">
                  <c:v>8.6458333333357587</c:v>
                </c:pt>
                <c:pt idx="367">
                  <c:v>8.6666666666642413</c:v>
                </c:pt>
                <c:pt idx="368">
                  <c:v>8.6875</c:v>
                </c:pt>
                <c:pt idx="369">
                  <c:v>8.7083333333357587</c:v>
                </c:pt>
                <c:pt idx="370">
                  <c:v>8.7291666666642413</c:v>
                </c:pt>
                <c:pt idx="371">
                  <c:v>8.75</c:v>
                </c:pt>
                <c:pt idx="372">
                  <c:v>8.7708333333357587</c:v>
                </c:pt>
                <c:pt idx="373">
                  <c:v>8.7916666666642413</c:v>
                </c:pt>
                <c:pt idx="374">
                  <c:v>8.8125</c:v>
                </c:pt>
                <c:pt idx="375">
                  <c:v>8.8333333333357587</c:v>
                </c:pt>
                <c:pt idx="376">
                  <c:v>8.8541666666642413</c:v>
                </c:pt>
                <c:pt idx="377">
                  <c:v>8.875</c:v>
                </c:pt>
                <c:pt idx="378">
                  <c:v>8.8958333333357587</c:v>
                </c:pt>
                <c:pt idx="379">
                  <c:v>8.9166666666642413</c:v>
                </c:pt>
                <c:pt idx="380">
                  <c:v>8.9375</c:v>
                </c:pt>
                <c:pt idx="381">
                  <c:v>8.9583333333357587</c:v>
                </c:pt>
                <c:pt idx="382">
                  <c:v>8.9791666666642413</c:v>
                </c:pt>
                <c:pt idx="383">
                  <c:v>9</c:v>
                </c:pt>
                <c:pt idx="384">
                  <c:v>9.0208333333357587</c:v>
                </c:pt>
                <c:pt idx="385">
                  <c:v>9.0416666666642413</c:v>
                </c:pt>
                <c:pt idx="386">
                  <c:v>9.0625</c:v>
                </c:pt>
                <c:pt idx="387">
                  <c:v>9.0833333333357587</c:v>
                </c:pt>
                <c:pt idx="388">
                  <c:v>9.1041666666642413</c:v>
                </c:pt>
                <c:pt idx="389">
                  <c:v>9.125</c:v>
                </c:pt>
                <c:pt idx="390">
                  <c:v>9.1458333333357587</c:v>
                </c:pt>
                <c:pt idx="391">
                  <c:v>9.1666666666642413</c:v>
                </c:pt>
                <c:pt idx="392">
                  <c:v>9.1875</c:v>
                </c:pt>
                <c:pt idx="393">
                  <c:v>9.2083333333357587</c:v>
                </c:pt>
                <c:pt idx="394">
                  <c:v>9.2291666666642413</c:v>
                </c:pt>
                <c:pt idx="395">
                  <c:v>9.25</c:v>
                </c:pt>
                <c:pt idx="396">
                  <c:v>9.2708333333357587</c:v>
                </c:pt>
                <c:pt idx="397">
                  <c:v>9.2916666666642413</c:v>
                </c:pt>
                <c:pt idx="398">
                  <c:v>9.3125</c:v>
                </c:pt>
                <c:pt idx="399">
                  <c:v>9.3333333333357587</c:v>
                </c:pt>
                <c:pt idx="400">
                  <c:v>9.3541666666642413</c:v>
                </c:pt>
                <c:pt idx="401">
                  <c:v>9.375</c:v>
                </c:pt>
                <c:pt idx="402">
                  <c:v>9.3958333333357587</c:v>
                </c:pt>
                <c:pt idx="403">
                  <c:v>9.4166666666642413</c:v>
                </c:pt>
                <c:pt idx="404">
                  <c:v>9.4375</c:v>
                </c:pt>
                <c:pt idx="405">
                  <c:v>9.4583333333357587</c:v>
                </c:pt>
                <c:pt idx="406">
                  <c:v>9.4791666666642413</c:v>
                </c:pt>
                <c:pt idx="407">
                  <c:v>9.5</c:v>
                </c:pt>
                <c:pt idx="408">
                  <c:v>9.5208333333357587</c:v>
                </c:pt>
                <c:pt idx="409">
                  <c:v>9.5416666666642413</c:v>
                </c:pt>
                <c:pt idx="410">
                  <c:v>9.5625</c:v>
                </c:pt>
                <c:pt idx="411">
                  <c:v>9.5833333333357587</c:v>
                </c:pt>
                <c:pt idx="412">
                  <c:v>9.6041666666642413</c:v>
                </c:pt>
                <c:pt idx="413">
                  <c:v>9.625</c:v>
                </c:pt>
                <c:pt idx="414">
                  <c:v>9.6458333333357587</c:v>
                </c:pt>
                <c:pt idx="415">
                  <c:v>9.6666666666642413</c:v>
                </c:pt>
                <c:pt idx="416">
                  <c:v>9.6875</c:v>
                </c:pt>
                <c:pt idx="417">
                  <c:v>9.7083333333357587</c:v>
                </c:pt>
                <c:pt idx="418">
                  <c:v>9.7291666666642413</c:v>
                </c:pt>
                <c:pt idx="419">
                  <c:v>9.75</c:v>
                </c:pt>
                <c:pt idx="420">
                  <c:v>9.7708333333357587</c:v>
                </c:pt>
                <c:pt idx="421">
                  <c:v>9.7916666666642413</c:v>
                </c:pt>
                <c:pt idx="422">
                  <c:v>9.8125</c:v>
                </c:pt>
                <c:pt idx="423">
                  <c:v>9.8333333333357587</c:v>
                </c:pt>
                <c:pt idx="424">
                  <c:v>9.8541666666642413</c:v>
                </c:pt>
                <c:pt idx="425">
                  <c:v>9.875</c:v>
                </c:pt>
                <c:pt idx="426">
                  <c:v>9.8958333333357587</c:v>
                </c:pt>
                <c:pt idx="427">
                  <c:v>9.9166666666642413</c:v>
                </c:pt>
                <c:pt idx="428">
                  <c:v>9.9375</c:v>
                </c:pt>
                <c:pt idx="429">
                  <c:v>9.9583333333357587</c:v>
                </c:pt>
                <c:pt idx="430">
                  <c:v>9.9791666666642413</c:v>
                </c:pt>
                <c:pt idx="431">
                  <c:v>10</c:v>
                </c:pt>
                <c:pt idx="432">
                  <c:v>10.020833333335759</c:v>
                </c:pt>
                <c:pt idx="433">
                  <c:v>10.041666666664241</c:v>
                </c:pt>
                <c:pt idx="434">
                  <c:v>10.0625</c:v>
                </c:pt>
                <c:pt idx="435">
                  <c:v>10.083333333335759</c:v>
                </c:pt>
                <c:pt idx="436">
                  <c:v>10.104166666664241</c:v>
                </c:pt>
                <c:pt idx="437">
                  <c:v>10.125</c:v>
                </c:pt>
                <c:pt idx="438">
                  <c:v>10.145833333335759</c:v>
                </c:pt>
                <c:pt idx="439">
                  <c:v>10.166666666664241</c:v>
                </c:pt>
                <c:pt idx="440">
                  <c:v>10.1875</c:v>
                </c:pt>
                <c:pt idx="441">
                  <c:v>10.208333333335759</c:v>
                </c:pt>
                <c:pt idx="442">
                  <c:v>10.229166666664241</c:v>
                </c:pt>
                <c:pt idx="443">
                  <c:v>10.25</c:v>
                </c:pt>
                <c:pt idx="444">
                  <c:v>10.270833333335759</c:v>
                </c:pt>
                <c:pt idx="445">
                  <c:v>10.291666666664241</c:v>
                </c:pt>
                <c:pt idx="446">
                  <c:v>10.3125</c:v>
                </c:pt>
                <c:pt idx="447">
                  <c:v>10.333333333335759</c:v>
                </c:pt>
                <c:pt idx="448">
                  <c:v>10.354166666664241</c:v>
                </c:pt>
                <c:pt idx="449">
                  <c:v>10.375</c:v>
                </c:pt>
                <c:pt idx="450">
                  <c:v>10.395833333335759</c:v>
                </c:pt>
                <c:pt idx="451">
                  <c:v>10.416666666664241</c:v>
                </c:pt>
                <c:pt idx="452">
                  <c:v>10.4375</c:v>
                </c:pt>
                <c:pt idx="453">
                  <c:v>10.458333333335759</c:v>
                </c:pt>
                <c:pt idx="454">
                  <c:v>10.479166666664241</c:v>
                </c:pt>
                <c:pt idx="455">
                  <c:v>10.5</c:v>
                </c:pt>
                <c:pt idx="456">
                  <c:v>10.520833333335759</c:v>
                </c:pt>
                <c:pt idx="457">
                  <c:v>10.541666666664241</c:v>
                </c:pt>
                <c:pt idx="458">
                  <c:v>10.5625</c:v>
                </c:pt>
                <c:pt idx="459">
                  <c:v>10.583333333335759</c:v>
                </c:pt>
                <c:pt idx="460">
                  <c:v>10.604166666664241</c:v>
                </c:pt>
                <c:pt idx="461">
                  <c:v>10.625</c:v>
                </c:pt>
                <c:pt idx="462">
                  <c:v>10.645833333335759</c:v>
                </c:pt>
                <c:pt idx="463">
                  <c:v>10.666666666664241</c:v>
                </c:pt>
                <c:pt idx="464">
                  <c:v>10.6875</c:v>
                </c:pt>
                <c:pt idx="465">
                  <c:v>10.708333333335759</c:v>
                </c:pt>
                <c:pt idx="466">
                  <c:v>10.729166666664241</c:v>
                </c:pt>
                <c:pt idx="467">
                  <c:v>10.75</c:v>
                </c:pt>
                <c:pt idx="468">
                  <c:v>10.770833333335759</c:v>
                </c:pt>
                <c:pt idx="469">
                  <c:v>10.791666666664241</c:v>
                </c:pt>
                <c:pt idx="470">
                  <c:v>10.8125</c:v>
                </c:pt>
                <c:pt idx="471">
                  <c:v>10.833333333335759</c:v>
                </c:pt>
                <c:pt idx="472">
                  <c:v>10.854166666664241</c:v>
                </c:pt>
                <c:pt idx="473">
                  <c:v>10.875</c:v>
                </c:pt>
                <c:pt idx="474">
                  <c:v>10.895833333335759</c:v>
                </c:pt>
                <c:pt idx="475">
                  <c:v>10.916666666664241</c:v>
                </c:pt>
                <c:pt idx="476">
                  <c:v>10.9375</c:v>
                </c:pt>
                <c:pt idx="477">
                  <c:v>10.958333333335759</c:v>
                </c:pt>
                <c:pt idx="478">
                  <c:v>10.979166666664241</c:v>
                </c:pt>
                <c:pt idx="479">
                  <c:v>11</c:v>
                </c:pt>
                <c:pt idx="480">
                  <c:v>11.020833333335759</c:v>
                </c:pt>
                <c:pt idx="481">
                  <c:v>11.041666666664241</c:v>
                </c:pt>
                <c:pt idx="482">
                  <c:v>11.0625</c:v>
                </c:pt>
                <c:pt idx="483">
                  <c:v>11.083333333335759</c:v>
                </c:pt>
                <c:pt idx="484">
                  <c:v>11.104166666664241</c:v>
                </c:pt>
                <c:pt idx="485">
                  <c:v>11.125</c:v>
                </c:pt>
                <c:pt idx="486">
                  <c:v>11.145833333335759</c:v>
                </c:pt>
                <c:pt idx="487">
                  <c:v>11.166666666664241</c:v>
                </c:pt>
                <c:pt idx="488">
                  <c:v>11.1875</c:v>
                </c:pt>
                <c:pt idx="489">
                  <c:v>11.208333333335759</c:v>
                </c:pt>
                <c:pt idx="490">
                  <c:v>11.229166666664241</c:v>
                </c:pt>
                <c:pt idx="491">
                  <c:v>11.25</c:v>
                </c:pt>
                <c:pt idx="492">
                  <c:v>11.270833333335759</c:v>
                </c:pt>
                <c:pt idx="493">
                  <c:v>11.291666666664241</c:v>
                </c:pt>
                <c:pt idx="494">
                  <c:v>11.3125</c:v>
                </c:pt>
                <c:pt idx="495">
                  <c:v>11.333333333335759</c:v>
                </c:pt>
                <c:pt idx="496">
                  <c:v>11.354166666664241</c:v>
                </c:pt>
                <c:pt idx="497">
                  <c:v>11.375</c:v>
                </c:pt>
                <c:pt idx="498">
                  <c:v>11.395833333335759</c:v>
                </c:pt>
                <c:pt idx="499">
                  <c:v>11.416666666664241</c:v>
                </c:pt>
                <c:pt idx="500">
                  <c:v>11.4375</c:v>
                </c:pt>
                <c:pt idx="501">
                  <c:v>11.458333333335759</c:v>
                </c:pt>
                <c:pt idx="502">
                  <c:v>11.479166666664241</c:v>
                </c:pt>
                <c:pt idx="503">
                  <c:v>11.5</c:v>
                </c:pt>
                <c:pt idx="504">
                  <c:v>11.520833333335759</c:v>
                </c:pt>
                <c:pt idx="505">
                  <c:v>11.541666666664241</c:v>
                </c:pt>
                <c:pt idx="506">
                  <c:v>11.5625</c:v>
                </c:pt>
                <c:pt idx="507">
                  <c:v>11.583333333335759</c:v>
                </c:pt>
                <c:pt idx="508">
                  <c:v>11.604166666664241</c:v>
                </c:pt>
                <c:pt idx="509">
                  <c:v>11.625</c:v>
                </c:pt>
                <c:pt idx="510">
                  <c:v>11.645833333335759</c:v>
                </c:pt>
                <c:pt idx="511">
                  <c:v>11.666666666664241</c:v>
                </c:pt>
                <c:pt idx="512">
                  <c:v>11.6875</c:v>
                </c:pt>
                <c:pt idx="513">
                  <c:v>11.708333333335759</c:v>
                </c:pt>
                <c:pt idx="514">
                  <c:v>11.729166666664241</c:v>
                </c:pt>
                <c:pt idx="515">
                  <c:v>11.75</c:v>
                </c:pt>
                <c:pt idx="516">
                  <c:v>11.770833333335759</c:v>
                </c:pt>
                <c:pt idx="517">
                  <c:v>11.791666666664241</c:v>
                </c:pt>
                <c:pt idx="518">
                  <c:v>11.8125</c:v>
                </c:pt>
                <c:pt idx="519">
                  <c:v>11.833333333335759</c:v>
                </c:pt>
                <c:pt idx="520">
                  <c:v>11.854166666664241</c:v>
                </c:pt>
                <c:pt idx="521">
                  <c:v>11.875</c:v>
                </c:pt>
                <c:pt idx="522">
                  <c:v>11.895833333335759</c:v>
                </c:pt>
                <c:pt idx="523">
                  <c:v>11.916666666664241</c:v>
                </c:pt>
                <c:pt idx="524">
                  <c:v>11.9375</c:v>
                </c:pt>
                <c:pt idx="525">
                  <c:v>11.958333333335759</c:v>
                </c:pt>
                <c:pt idx="526">
                  <c:v>11.979166666664241</c:v>
                </c:pt>
                <c:pt idx="527">
                  <c:v>12</c:v>
                </c:pt>
                <c:pt idx="528">
                  <c:v>12.020833333335759</c:v>
                </c:pt>
                <c:pt idx="529">
                  <c:v>12.041666666664241</c:v>
                </c:pt>
                <c:pt idx="530">
                  <c:v>12.0625</c:v>
                </c:pt>
                <c:pt idx="531">
                  <c:v>12.083333333335759</c:v>
                </c:pt>
                <c:pt idx="532">
                  <c:v>12.104166666664241</c:v>
                </c:pt>
                <c:pt idx="533">
                  <c:v>12.125</c:v>
                </c:pt>
                <c:pt idx="534">
                  <c:v>12.145833333335759</c:v>
                </c:pt>
                <c:pt idx="535">
                  <c:v>12.166666666664241</c:v>
                </c:pt>
                <c:pt idx="536">
                  <c:v>12.1875</c:v>
                </c:pt>
                <c:pt idx="537">
                  <c:v>12.208333333335759</c:v>
                </c:pt>
                <c:pt idx="538">
                  <c:v>12.229166666664241</c:v>
                </c:pt>
                <c:pt idx="539">
                  <c:v>12.25</c:v>
                </c:pt>
                <c:pt idx="540">
                  <c:v>12.270833333335759</c:v>
                </c:pt>
                <c:pt idx="541">
                  <c:v>12.291666666664241</c:v>
                </c:pt>
                <c:pt idx="542">
                  <c:v>12.3125</c:v>
                </c:pt>
                <c:pt idx="543">
                  <c:v>12.333333333335759</c:v>
                </c:pt>
                <c:pt idx="544">
                  <c:v>12.354166666664241</c:v>
                </c:pt>
                <c:pt idx="545">
                  <c:v>12.375</c:v>
                </c:pt>
                <c:pt idx="546">
                  <c:v>12.395833333335759</c:v>
                </c:pt>
                <c:pt idx="547">
                  <c:v>12.416666666664241</c:v>
                </c:pt>
                <c:pt idx="548">
                  <c:v>12.4375</c:v>
                </c:pt>
                <c:pt idx="549">
                  <c:v>12.458333333335759</c:v>
                </c:pt>
                <c:pt idx="550">
                  <c:v>12.479166666664241</c:v>
                </c:pt>
                <c:pt idx="551">
                  <c:v>12.5</c:v>
                </c:pt>
                <c:pt idx="552">
                  <c:v>12.520833333335759</c:v>
                </c:pt>
                <c:pt idx="553">
                  <c:v>12.541666666664241</c:v>
                </c:pt>
                <c:pt idx="554">
                  <c:v>12.5625</c:v>
                </c:pt>
                <c:pt idx="555">
                  <c:v>12.583333333335759</c:v>
                </c:pt>
                <c:pt idx="556">
                  <c:v>12.604166666664241</c:v>
                </c:pt>
                <c:pt idx="557">
                  <c:v>12.625</c:v>
                </c:pt>
                <c:pt idx="558">
                  <c:v>12.645833333335759</c:v>
                </c:pt>
                <c:pt idx="559">
                  <c:v>12.666666666664241</c:v>
                </c:pt>
                <c:pt idx="560">
                  <c:v>12.6875</c:v>
                </c:pt>
                <c:pt idx="561">
                  <c:v>12.708333333335759</c:v>
                </c:pt>
                <c:pt idx="562">
                  <c:v>12.729166666664241</c:v>
                </c:pt>
                <c:pt idx="563">
                  <c:v>12.75</c:v>
                </c:pt>
                <c:pt idx="564">
                  <c:v>12.770833333335759</c:v>
                </c:pt>
                <c:pt idx="565">
                  <c:v>12.791666666664241</c:v>
                </c:pt>
                <c:pt idx="566">
                  <c:v>12.8125</c:v>
                </c:pt>
                <c:pt idx="567">
                  <c:v>12.833333333335759</c:v>
                </c:pt>
                <c:pt idx="568">
                  <c:v>12.854166666664241</c:v>
                </c:pt>
                <c:pt idx="569">
                  <c:v>12.875</c:v>
                </c:pt>
                <c:pt idx="570">
                  <c:v>12.895833333335759</c:v>
                </c:pt>
                <c:pt idx="571">
                  <c:v>12.916666666664241</c:v>
                </c:pt>
                <c:pt idx="572">
                  <c:v>12.9375</c:v>
                </c:pt>
                <c:pt idx="573">
                  <c:v>12.958333333335759</c:v>
                </c:pt>
                <c:pt idx="574">
                  <c:v>12.979166666664241</c:v>
                </c:pt>
                <c:pt idx="575">
                  <c:v>13</c:v>
                </c:pt>
                <c:pt idx="576">
                  <c:v>13.020833333335759</c:v>
                </c:pt>
                <c:pt idx="577">
                  <c:v>13.041666666664241</c:v>
                </c:pt>
                <c:pt idx="578">
                  <c:v>13.0625</c:v>
                </c:pt>
                <c:pt idx="579">
                  <c:v>13.083333333335759</c:v>
                </c:pt>
                <c:pt idx="580">
                  <c:v>13.104166666664241</c:v>
                </c:pt>
                <c:pt idx="581">
                  <c:v>13.125</c:v>
                </c:pt>
                <c:pt idx="582">
                  <c:v>13.145833333335759</c:v>
                </c:pt>
                <c:pt idx="583">
                  <c:v>13.166666666664241</c:v>
                </c:pt>
                <c:pt idx="584">
                  <c:v>13.1875</c:v>
                </c:pt>
                <c:pt idx="585">
                  <c:v>13.208333333335759</c:v>
                </c:pt>
                <c:pt idx="586">
                  <c:v>13.229166666664241</c:v>
                </c:pt>
                <c:pt idx="587">
                  <c:v>13.25</c:v>
                </c:pt>
                <c:pt idx="588">
                  <c:v>13.270833333335759</c:v>
                </c:pt>
                <c:pt idx="589">
                  <c:v>13.291666666664241</c:v>
                </c:pt>
                <c:pt idx="590">
                  <c:v>13.3125</c:v>
                </c:pt>
                <c:pt idx="591">
                  <c:v>13.333333333335759</c:v>
                </c:pt>
                <c:pt idx="592">
                  <c:v>13.354166666664241</c:v>
                </c:pt>
                <c:pt idx="593">
                  <c:v>13.375</c:v>
                </c:pt>
                <c:pt idx="594">
                  <c:v>13.395833333335759</c:v>
                </c:pt>
                <c:pt idx="595">
                  <c:v>13.416666666664241</c:v>
                </c:pt>
                <c:pt idx="596">
                  <c:v>13.4375</c:v>
                </c:pt>
                <c:pt idx="597">
                  <c:v>13.458333333335759</c:v>
                </c:pt>
                <c:pt idx="598">
                  <c:v>13.479166666664241</c:v>
                </c:pt>
                <c:pt idx="599">
                  <c:v>13.5</c:v>
                </c:pt>
                <c:pt idx="600">
                  <c:v>13.520833333335759</c:v>
                </c:pt>
                <c:pt idx="601">
                  <c:v>13.541666666664241</c:v>
                </c:pt>
                <c:pt idx="602">
                  <c:v>13.5625</c:v>
                </c:pt>
                <c:pt idx="603">
                  <c:v>13.583333333335759</c:v>
                </c:pt>
                <c:pt idx="604">
                  <c:v>13.604166666664241</c:v>
                </c:pt>
                <c:pt idx="605">
                  <c:v>13.625</c:v>
                </c:pt>
                <c:pt idx="606">
                  <c:v>13.645833333335759</c:v>
                </c:pt>
                <c:pt idx="607">
                  <c:v>13.666666666664241</c:v>
                </c:pt>
                <c:pt idx="608">
                  <c:v>13.6875</c:v>
                </c:pt>
                <c:pt idx="609">
                  <c:v>13.708333333335759</c:v>
                </c:pt>
                <c:pt idx="610">
                  <c:v>13.729166666664241</c:v>
                </c:pt>
                <c:pt idx="611">
                  <c:v>13.75</c:v>
                </c:pt>
                <c:pt idx="612">
                  <c:v>13.770833333335759</c:v>
                </c:pt>
                <c:pt idx="613">
                  <c:v>13.791666666664241</c:v>
                </c:pt>
                <c:pt idx="614">
                  <c:v>13.8125</c:v>
                </c:pt>
                <c:pt idx="615">
                  <c:v>13.833333333335759</c:v>
                </c:pt>
                <c:pt idx="616">
                  <c:v>13.854166666664241</c:v>
                </c:pt>
                <c:pt idx="617">
                  <c:v>13.875</c:v>
                </c:pt>
                <c:pt idx="618">
                  <c:v>13.895833333335759</c:v>
                </c:pt>
                <c:pt idx="619">
                  <c:v>13.916666666664241</c:v>
                </c:pt>
                <c:pt idx="620">
                  <c:v>13.9375</c:v>
                </c:pt>
                <c:pt idx="621">
                  <c:v>13.958333333335759</c:v>
                </c:pt>
                <c:pt idx="622">
                  <c:v>13.979166666664241</c:v>
                </c:pt>
                <c:pt idx="623">
                  <c:v>14</c:v>
                </c:pt>
                <c:pt idx="624">
                  <c:v>14.020833333335759</c:v>
                </c:pt>
                <c:pt idx="625">
                  <c:v>14.041666666664241</c:v>
                </c:pt>
                <c:pt idx="626">
                  <c:v>14.0625</c:v>
                </c:pt>
                <c:pt idx="627">
                  <c:v>14.083333333335759</c:v>
                </c:pt>
                <c:pt idx="628">
                  <c:v>14.104166666664241</c:v>
                </c:pt>
                <c:pt idx="629">
                  <c:v>14.125</c:v>
                </c:pt>
                <c:pt idx="630">
                  <c:v>14.145833333335759</c:v>
                </c:pt>
                <c:pt idx="631">
                  <c:v>14.166666666664241</c:v>
                </c:pt>
                <c:pt idx="632">
                  <c:v>14.1875</c:v>
                </c:pt>
                <c:pt idx="633">
                  <c:v>14.208333333335759</c:v>
                </c:pt>
                <c:pt idx="634">
                  <c:v>14.229166666664241</c:v>
                </c:pt>
                <c:pt idx="635">
                  <c:v>14.25</c:v>
                </c:pt>
                <c:pt idx="636">
                  <c:v>14.270833333335759</c:v>
                </c:pt>
                <c:pt idx="637">
                  <c:v>14.291666666664241</c:v>
                </c:pt>
                <c:pt idx="638">
                  <c:v>14.3125</c:v>
                </c:pt>
                <c:pt idx="639">
                  <c:v>14.333333333335759</c:v>
                </c:pt>
                <c:pt idx="640">
                  <c:v>14.354166666664241</c:v>
                </c:pt>
                <c:pt idx="641">
                  <c:v>14.375</c:v>
                </c:pt>
                <c:pt idx="642">
                  <c:v>14.395833333335759</c:v>
                </c:pt>
                <c:pt idx="643">
                  <c:v>14.416666666664241</c:v>
                </c:pt>
                <c:pt idx="644">
                  <c:v>14.4375</c:v>
                </c:pt>
                <c:pt idx="645">
                  <c:v>14.458333333335759</c:v>
                </c:pt>
                <c:pt idx="646">
                  <c:v>14.479166666664241</c:v>
                </c:pt>
                <c:pt idx="647">
                  <c:v>14.5</c:v>
                </c:pt>
                <c:pt idx="648">
                  <c:v>14.520833333335759</c:v>
                </c:pt>
                <c:pt idx="649">
                  <c:v>14.541666666664241</c:v>
                </c:pt>
                <c:pt idx="650">
                  <c:v>14.5625</c:v>
                </c:pt>
                <c:pt idx="651">
                  <c:v>14.583333333335759</c:v>
                </c:pt>
                <c:pt idx="652">
                  <c:v>14.604166666664241</c:v>
                </c:pt>
                <c:pt idx="653">
                  <c:v>14.625</c:v>
                </c:pt>
                <c:pt idx="654">
                  <c:v>14.645833333335759</c:v>
                </c:pt>
                <c:pt idx="655">
                  <c:v>14.666666666664241</c:v>
                </c:pt>
                <c:pt idx="656">
                  <c:v>14.6875</c:v>
                </c:pt>
                <c:pt idx="657">
                  <c:v>14.708333333335759</c:v>
                </c:pt>
                <c:pt idx="658">
                  <c:v>14.729166666664241</c:v>
                </c:pt>
                <c:pt idx="659">
                  <c:v>14.75</c:v>
                </c:pt>
                <c:pt idx="660">
                  <c:v>14.770833333335759</c:v>
                </c:pt>
                <c:pt idx="661">
                  <c:v>14.791666666664241</c:v>
                </c:pt>
                <c:pt idx="662">
                  <c:v>14.8125</c:v>
                </c:pt>
                <c:pt idx="663">
                  <c:v>14.833333333335759</c:v>
                </c:pt>
                <c:pt idx="664">
                  <c:v>14.854166666664241</c:v>
                </c:pt>
                <c:pt idx="665">
                  <c:v>14.875</c:v>
                </c:pt>
                <c:pt idx="666">
                  <c:v>14.895833333335759</c:v>
                </c:pt>
                <c:pt idx="667">
                  <c:v>14.916666666664241</c:v>
                </c:pt>
                <c:pt idx="668">
                  <c:v>14.9375</c:v>
                </c:pt>
                <c:pt idx="669">
                  <c:v>14.958333333335759</c:v>
                </c:pt>
                <c:pt idx="670">
                  <c:v>14.979166666664241</c:v>
                </c:pt>
                <c:pt idx="671">
                  <c:v>15</c:v>
                </c:pt>
                <c:pt idx="672">
                  <c:v>15.020833333335759</c:v>
                </c:pt>
                <c:pt idx="673">
                  <c:v>15.041666666664241</c:v>
                </c:pt>
                <c:pt idx="674">
                  <c:v>15.0625</c:v>
                </c:pt>
                <c:pt idx="675">
                  <c:v>15.083333333335759</c:v>
                </c:pt>
                <c:pt idx="676">
                  <c:v>15.104166666664241</c:v>
                </c:pt>
                <c:pt idx="677">
                  <c:v>15.125</c:v>
                </c:pt>
                <c:pt idx="678">
                  <c:v>15.145833333335759</c:v>
                </c:pt>
                <c:pt idx="679">
                  <c:v>15.166666666664241</c:v>
                </c:pt>
                <c:pt idx="680">
                  <c:v>15.1875</c:v>
                </c:pt>
                <c:pt idx="681">
                  <c:v>15.208333333335759</c:v>
                </c:pt>
                <c:pt idx="682">
                  <c:v>15.229166666664241</c:v>
                </c:pt>
                <c:pt idx="683">
                  <c:v>15.25</c:v>
                </c:pt>
                <c:pt idx="684">
                  <c:v>15.270833333335759</c:v>
                </c:pt>
                <c:pt idx="685">
                  <c:v>15.291666666664241</c:v>
                </c:pt>
                <c:pt idx="686">
                  <c:v>15.3125</c:v>
                </c:pt>
                <c:pt idx="687">
                  <c:v>15.333333333335759</c:v>
                </c:pt>
                <c:pt idx="688">
                  <c:v>15.354166666664241</c:v>
                </c:pt>
                <c:pt idx="689">
                  <c:v>15.375</c:v>
                </c:pt>
                <c:pt idx="690">
                  <c:v>15.395833333335759</c:v>
                </c:pt>
                <c:pt idx="691">
                  <c:v>15.416666666664241</c:v>
                </c:pt>
                <c:pt idx="692">
                  <c:v>15.4375</c:v>
                </c:pt>
                <c:pt idx="693">
                  <c:v>15.458333333335759</c:v>
                </c:pt>
                <c:pt idx="694">
                  <c:v>15.479166666664241</c:v>
                </c:pt>
                <c:pt idx="695">
                  <c:v>15.5</c:v>
                </c:pt>
                <c:pt idx="696">
                  <c:v>15.520833333335759</c:v>
                </c:pt>
                <c:pt idx="697">
                  <c:v>15.541666666664241</c:v>
                </c:pt>
                <c:pt idx="698">
                  <c:v>15.5625</c:v>
                </c:pt>
                <c:pt idx="699">
                  <c:v>15.583333333335759</c:v>
                </c:pt>
                <c:pt idx="700">
                  <c:v>15.604166666664241</c:v>
                </c:pt>
                <c:pt idx="701">
                  <c:v>15.625</c:v>
                </c:pt>
                <c:pt idx="702">
                  <c:v>15.645833333335759</c:v>
                </c:pt>
                <c:pt idx="703">
                  <c:v>15.666666666664241</c:v>
                </c:pt>
                <c:pt idx="704">
                  <c:v>15.6875</c:v>
                </c:pt>
                <c:pt idx="705">
                  <c:v>15.708333333335759</c:v>
                </c:pt>
                <c:pt idx="706">
                  <c:v>15.729166666664241</c:v>
                </c:pt>
                <c:pt idx="707">
                  <c:v>15.75</c:v>
                </c:pt>
                <c:pt idx="708">
                  <c:v>15.770833333335759</c:v>
                </c:pt>
                <c:pt idx="709">
                  <c:v>15.791666666664241</c:v>
                </c:pt>
                <c:pt idx="710">
                  <c:v>15.8125</c:v>
                </c:pt>
                <c:pt idx="711">
                  <c:v>15.833333333335759</c:v>
                </c:pt>
                <c:pt idx="712">
                  <c:v>15.854166666664241</c:v>
                </c:pt>
                <c:pt idx="713">
                  <c:v>15.875</c:v>
                </c:pt>
                <c:pt idx="714">
                  <c:v>15.895833333335759</c:v>
                </c:pt>
                <c:pt idx="715">
                  <c:v>15.916666666664241</c:v>
                </c:pt>
                <c:pt idx="716">
                  <c:v>15.9375</c:v>
                </c:pt>
                <c:pt idx="717">
                  <c:v>15.958333333335759</c:v>
                </c:pt>
                <c:pt idx="718">
                  <c:v>15.979166666664241</c:v>
                </c:pt>
                <c:pt idx="719">
                  <c:v>16</c:v>
                </c:pt>
                <c:pt idx="720">
                  <c:v>16.020833333335759</c:v>
                </c:pt>
                <c:pt idx="721">
                  <c:v>16.041666666664241</c:v>
                </c:pt>
                <c:pt idx="722">
                  <c:v>16.0625</c:v>
                </c:pt>
                <c:pt idx="723">
                  <c:v>16.083333333335759</c:v>
                </c:pt>
                <c:pt idx="724">
                  <c:v>16.104166666664241</c:v>
                </c:pt>
                <c:pt idx="725">
                  <c:v>16.125</c:v>
                </c:pt>
                <c:pt idx="726">
                  <c:v>16.145833333335759</c:v>
                </c:pt>
                <c:pt idx="727">
                  <c:v>16.166666666664241</c:v>
                </c:pt>
                <c:pt idx="728">
                  <c:v>16.1875</c:v>
                </c:pt>
                <c:pt idx="729">
                  <c:v>16.208333333335759</c:v>
                </c:pt>
                <c:pt idx="730">
                  <c:v>16.229166666664241</c:v>
                </c:pt>
                <c:pt idx="731">
                  <c:v>16.25</c:v>
                </c:pt>
                <c:pt idx="732">
                  <c:v>16.270833333335759</c:v>
                </c:pt>
                <c:pt idx="733">
                  <c:v>16.291666666664241</c:v>
                </c:pt>
                <c:pt idx="734">
                  <c:v>16.3125</c:v>
                </c:pt>
                <c:pt idx="735">
                  <c:v>16.333333333335759</c:v>
                </c:pt>
                <c:pt idx="736">
                  <c:v>16.354166666664241</c:v>
                </c:pt>
                <c:pt idx="737">
                  <c:v>16.375</c:v>
                </c:pt>
                <c:pt idx="738">
                  <c:v>16.395833333335759</c:v>
                </c:pt>
                <c:pt idx="739">
                  <c:v>16.416666666664241</c:v>
                </c:pt>
                <c:pt idx="740">
                  <c:v>16.4375</c:v>
                </c:pt>
                <c:pt idx="741">
                  <c:v>16.458333333335759</c:v>
                </c:pt>
                <c:pt idx="742">
                  <c:v>16.479166666664241</c:v>
                </c:pt>
                <c:pt idx="743">
                  <c:v>16.5</c:v>
                </c:pt>
                <c:pt idx="744">
                  <c:v>16.520833333335759</c:v>
                </c:pt>
                <c:pt idx="745">
                  <c:v>16.541666666664241</c:v>
                </c:pt>
                <c:pt idx="746">
                  <c:v>16.5625</c:v>
                </c:pt>
                <c:pt idx="747">
                  <c:v>16.583333333335759</c:v>
                </c:pt>
                <c:pt idx="748">
                  <c:v>16.604166666664241</c:v>
                </c:pt>
                <c:pt idx="749">
                  <c:v>16.625</c:v>
                </c:pt>
                <c:pt idx="750">
                  <c:v>16.645833333335759</c:v>
                </c:pt>
                <c:pt idx="751">
                  <c:v>16.666666666664241</c:v>
                </c:pt>
                <c:pt idx="752">
                  <c:v>16.6875</c:v>
                </c:pt>
                <c:pt idx="753">
                  <c:v>16.708333333335759</c:v>
                </c:pt>
                <c:pt idx="754">
                  <c:v>16.729166666664241</c:v>
                </c:pt>
                <c:pt idx="755">
                  <c:v>16.75</c:v>
                </c:pt>
                <c:pt idx="756">
                  <c:v>16.770833333335759</c:v>
                </c:pt>
                <c:pt idx="757">
                  <c:v>16.791666666664241</c:v>
                </c:pt>
                <c:pt idx="758">
                  <c:v>16.8125</c:v>
                </c:pt>
                <c:pt idx="759">
                  <c:v>16.833333333335759</c:v>
                </c:pt>
                <c:pt idx="760">
                  <c:v>16.854166666664241</c:v>
                </c:pt>
                <c:pt idx="761">
                  <c:v>16.875</c:v>
                </c:pt>
                <c:pt idx="762">
                  <c:v>16.895833333335759</c:v>
                </c:pt>
                <c:pt idx="763">
                  <c:v>16.916666666664241</c:v>
                </c:pt>
                <c:pt idx="764">
                  <c:v>16.9375</c:v>
                </c:pt>
                <c:pt idx="765">
                  <c:v>16.958333333335759</c:v>
                </c:pt>
                <c:pt idx="766">
                  <c:v>16.979166666664241</c:v>
                </c:pt>
                <c:pt idx="767">
                  <c:v>17</c:v>
                </c:pt>
                <c:pt idx="768">
                  <c:v>17.020833333335759</c:v>
                </c:pt>
                <c:pt idx="769">
                  <c:v>17.041666666664241</c:v>
                </c:pt>
                <c:pt idx="770">
                  <c:v>17.0625</c:v>
                </c:pt>
                <c:pt idx="771">
                  <c:v>17.083333333335759</c:v>
                </c:pt>
                <c:pt idx="772">
                  <c:v>17.104166666664241</c:v>
                </c:pt>
                <c:pt idx="773">
                  <c:v>17.125</c:v>
                </c:pt>
                <c:pt idx="774">
                  <c:v>17.145833333335759</c:v>
                </c:pt>
                <c:pt idx="775">
                  <c:v>17.166666666664241</c:v>
                </c:pt>
                <c:pt idx="776">
                  <c:v>17.1875</c:v>
                </c:pt>
                <c:pt idx="777">
                  <c:v>17.208333333335759</c:v>
                </c:pt>
                <c:pt idx="778">
                  <c:v>17.229166666664241</c:v>
                </c:pt>
                <c:pt idx="779">
                  <c:v>17.25</c:v>
                </c:pt>
                <c:pt idx="780">
                  <c:v>17.270833333335759</c:v>
                </c:pt>
                <c:pt idx="781">
                  <c:v>17.291666666664241</c:v>
                </c:pt>
                <c:pt idx="782">
                  <c:v>17.3125</c:v>
                </c:pt>
                <c:pt idx="783">
                  <c:v>17.333333333335759</c:v>
                </c:pt>
                <c:pt idx="784">
                  <c:v>17.354166666664241</c:v>
                </c:pt>
                <c:pt idx="785">
                  <c:v>17.375</c:v>
                </c:pt>
                <c:pt idx="786">
                  <c:v>17.395833333335759</c:v>
                </c:pt>
                <c:pt idx="787">
                  <c:v>17.416666666664241</c:v>
                </c:pt>
                <c:pt idx="788">
                  <c:v>17.4375</c:v>
                </c:pt>
                <c:pt idx="789">
                  <c:v>17.458333333335759</c:v>
                </c:pt>
                <c:pt idx="790">
                  <c:v>17.479166666664241</c:v>
                </c:pt>
                <c:pt idx="791">
                  <c:v>17.5</c:v>
                </c:pt>
                <c:pt idx="792">
                  <c:v>17.520833333335759</c:v>
                </c:pt>
                <c:pt idx="793">
                  <c:v>17.541666666664241</c:v>
                </c:pt>
                <c:pt idx="794">
                  <c:v>17.5625</c:v>
                </c:pt>
                <c:pt idx="795">
                  <c:v>17.583333333335759</c:v>
                </c:pt>
                <c:pt idx="796">
                  <c:v>17.604166666664241</c:v>
                </c:pt>
                <c:pt idx="797">
                  <c:v>17.625</c:v>
                </c:pt>
                <c:pt idx="798">
                  <c:v>17.645833333335759</c:v>
                </c:pt>
                <c:pt idx="799">
                  <c:v>17.666666666664241</c:v>
                </c:pt>
                <c:pt idx="800">
                  <c:v>17.6875</c:v>
                </c:pt>
                <c:pt idx="801">
                  <c:v>17.708333333335759</c:v>
                </c:pt>
                <c:pt idx="802">
                  <c:v>17.729166666664241</c:v>
                </c:pt>
                <c:pt idx="803">
                  <c:v>17.75</c:v>
                </c:pt>
                <c:pt idx="804">
                  <c:v>17.770833333335759</c:v>
                </c:pt>
                <c:pt idx="805">
                  <c:v>17.791666666664241</c:v>
                </c:pt>
                <c:pt idx="806">
                  <c:v>17.8125</c:v>
                </c:pt>
                <c:pt idx="807">
                  <c:v>17.833333333335759</c:v>
                </c:pt>
                <c:pt idx="808">
                  <c:v>17.854166666664241</c:v>
                </c:pt>
                <c:pt idx="809">
                  <c:v>17.875</c:v>
                </c:pt>
                <c:pt idx="810">
                  <c:v>17.895833333335759</c:v>
                </c:pt>
                <c:pt idx="811">
                  <c:v>17.916666666664241</c:v>
                </c:pt>
                <c:pt idx="812">
                  <c:v>17.9375</c:v>
                </c:pt>
                <c:pt idx="813">
                  <c:v>17.958333333335759</c:v>
                </c:pt>
                <c:pt idx="814">
                  <c:v>17.979166666664241</c:v>
                </c:pt>
                <c:pt idx="815">
                  <c:v>18</c:v>
                </c:pt>
                <c:pt idx="816">
                  <c:v>18.020833333335759</c:v>
                </c:pt>
                <c:pt idx="817">
                  <c:v>18.041666666664241</c:v>
                </c:pt>
                <c:pt idx="818">
                  <c:v>18.0625</c:v>
                </c:pt>
                <c:pt idx="819">
                  <c:v>18.083333333335759</c:v>
                </c:pt>
                <c:pt idx="820">
                  <c:v>18.104166666664241</c:v>
                </c:pt>
                <c:pt idx="821">
                  <c:v>18.125</c:v>
                </c:pt>
                <c:pt idx="822">
                  <c:v>18.145833333335759</c:v>
                </c:pt>
                <c:pt idx="823">
                  <c:v>18.166666666664241</c:v>
                </c:pt>
                <c:pt idx="824">
                  <c:v>18.1875</c:v>
                </c:pt>
                <c:pt idx="825">
                  <c:v>18.208333333335759</c:v>
                </c:pt>
                <c:pt idx="826">
                  <c:v>18.229166666664241</c:v>
                </c:pt>
                <c:pt idx="827">
                  <c:v>18.25</c:v>
                </c:pt>
                <c:pt idx="828">
                  <c:v>18.270833333335759</c:v>
                </c:pt>
                <c:pt idx="829">
                  <c:v>18.291666666664241</c:v>
                </c:pt>
                <c:pt idx="830">
                  <c:v>18.3125</c:v>
                </c:pt>
                <c:pt idx="831">
                  <c:v>18.333333333335759</c:v>
                </c:pt>
                <c:pt idx="832">
                  <c:v>18.354166666664241</c:v>
                </c:pt>
                <c:pt idx="833">
                  <c:v>18.375</c:v>
                </c:pt>
                <c:pt idx="834">
                  <c:v>18.395833333335759</c:v>
                </c:pt>
                <c:pt idx="835">
                  <c:v>18.416666666664241</c:v>
                </c:pt>
                <c:pt idx="836">
                  <c:v>18.4375</c:v>
                </c:pt>
                <c:pt idx="837">
                  <c:v>18.458333333335759</c:v>
                </c:pt>
                <c:pt idx="838">
                  <c:v>18.479166666664241</c:v>
                </c:pt>
                <c:pt idx="839">
                  <c:v>18.5</c:v>
                </c:pt>
                <c:pt idx="840">
                  <c:v>18.520833333335759</c:v>
                </c:pt>
                <c:pt idx="841">
                  <c:v>18.541666666664241</c:v>
                </c:pt>
                <c:pt idx="842">
                  <c:v>18.5625</c:v>
                </c:pt>
                <c:pt idx="843">
                  <c:v>18.583333333335759</c:v>
                </c:pt>
                <c:pt idx="844">
                  <c:v>18.604166666664241</c:v>
                </c:pt>
                <c:pt idx="845">
                  <c:v>18.625</c:v>
                </c:pt>
                <c:pt idx="846">
                  <c:v>18.645833333335759</c:v>
                </c:pt>
                <c:pt idx="847">
                  <c:v>18.666666666664241</c:v>
                </c:pt>
                <c:pt idx="848">
                  <c:v>18.6875</c:v>
                </c:pt>
                <c:pt idx="849">
                  <c:v>18.708333333335759</c:v>
                </c:pt>
                <c:pt idx="850">
                  <c:v>18.729166666664241</c:v>
                </c:pt>
                <c:pt idx="851">
                  <c:v>18.75</c:v>
                </c:pt>
                <c:pt idx="852">
                  <c:v>18.770833333335759</c:v>
                </c:pt>
                <c:pt idx="853">
                  <c:v>18.791666666664241</c:v>
                </c:pt>
                <c:pt idx="854">
                  <c:v>18.8125</c:v>
                </c:pt>
                <c:pt idx="855">
                  <c:v>18.833333333335759</c:v>
                </c:pt>
                <c:pt idx="856">
                  <c:v>18.854166666664241</c:v>
                </c:pt>
                <c:pt idx="857">
                  <c:v>18.875</c:v>
                </c:pt>
                <c:pt idx="858">
                  <c:v>18.895833333335759</c:v>
                </c:pt>
                <c:pt idx="859">
                  <c:v>18.916666666664241</c:v>
                </c:pt>
                <c:pt idx="860">
                  <c:v>18.9375</c:v>
                </c:pt>
                <c:pt idx="861">
                  <c:v>18.958333333335759</c:v>
                </c:pt>
                <c:pt idx="862">
                  <c:v>18.979166666664241</c:v>
                </c:pt>
                <c:pt idx="863">
                  <c:v>19</c:v>
                </c:pt>
                <c:pt idx="864">
                  <c:v>19.020833333335759</c:v>
                </c:pt>
                <c:pt idx="865">
                  <c:v>19.041666666664241</c:v>
                </c:pt>
                <c:pt idx="866">
                  <c:v>19.0625</c:v>
                </c:pt>
                <c:pt idx="867">
                  <c:v>19.083333333335759</c:v>
                </c:pt>
                <c:pt idx="868">
                  <c:v>19.104166666664241</c:v>
                </c:pt>
                <c:pt idx="869">
                  <c:v>19.125</c:v>
                </c:pt>
                <c:pt idx="870">
                  <c:v>19.145833333335759</c:v>
                </c:pt>
                <c:pt idx="871">
                  <c:v>19.166666666664241</c:v>
                </c:pt>
                <c:pt idx="872">
                  <c:v>19.1875</c:v>
                </c:pt>
                <c:pt idx="873">
                  <c:v>19.208333333335759</c:v>
                </c:pt>
                <c:pt idx="874">
                  <c:v>19.229166666664241</c:v>
                </c:pt>
                <c:pt idx="875">
                  <c:v>19.25</c:v>
                </c:pt>
                <c:pt idx="876">
                  <c:v>19.270833333335759</c:v>
                </c:pt>
                <c:pt idx="877">
                  <c:v>19.291666666664241</c:v>
                </c:pt>
                <c:pt idx="878">
                  <c:v>19.3125</c:v>
                </c:pt>
                <c:pt idx="879">
                  <c:v>19.333333333335759</c:v>
                </c:pt>
                <c:pt idx="880">
                  <c:v>19.354166666664241</c:v>
                </c:pt>
                <c:pt idx="881">
                  <c:v>19.375</c:v>
                </c:pt>
                <c:pt idx="882">
                  <c:v>19.395833333335759</c:v>
                </c:pt>
                <c:pt idx="883">
                  <c:v>19.416666666664241</c:v>
                </c:pt>
                <c:pt idx="884">
                  <c:v>19.4375</c:v>
                </c:pt>
                <c:pt idx="885">
                  <c:v>19.458333333335759</c:v>
                </c:pt>
                <c:pt idx="886">
                  <c:v>19.479166666664241</c:v>
                </c:pt>
                <c:pt idx="887">
                  <c:v>19.5</c:v>
                </c:pt>
                <c:pt idx="888">
                  <c:v>19.520833333335759</c:v>
                </c:pt>
                <c:pt idx="889">
                  <c:v>19.541666666664241</c:v>
                </c:pt>
                <c:pt idx="890">
                  <c:v>19.5625</c:v>
                </c:pt>
                <c:pt idx="891">
                  <c:v>19.583333333335759</c:v>
                </c:pt>
                <c:pt idx="892">
                  <c:v>19.604166666664241</c:v>
                </c:pt>
                <c:pt idx="893">
                  <c:v>19.625</c:v>
                </c:pt>
                <c:pt idx="894">
                  <c:v>19.645833333335759</c:v>
                </c:pt>
                <c:pt idx="895">
                  <c:v>19.666666666664241</c:v>
                </c:pt>
                <c:pt idx="896">
                  <c:v>19.6875</c:v>
                </c:pt>
                <c:pt idx="897">
                  <c:v>19.708333333335759</c:v>
                </c:pt>
                <c:pt idx="898">
                  <c:v>19.729166666664241</c:v>
                </c:pt>
                <c:pt idx="899">
                  <c:v>19.75</c:v>
                </c:pt>
                <c:pt idx="900">
                  <c:v>19.770833333335759</c:v>
                </c:pt>
                <c:pt idx="901">
                  <c:v>19.791666666664241</c:v>
                </c:pt>
                <c:pt idx="902">
                  <c:v>19.8125</c:v>
                </c:pt>
                <c:pt idx="903">
                  <c:v>19.833333333335759</c:v>
                </c:pt>
                <c:pt idx="904">
                  <c:v>19.854166666664241</c:v>
                </c:pt>
                <c:pt idx="905">
                  <c:v>19.875</c:v>
                </c:pt>
                <c:pt idx="906">
                  <c:v>19.895833333335759</c:v>
                </c:pt>
                <c:pt idx="907">
                  <c:v>19.916666666664241</c:v>
                </c:pt>
                <c:pt idx="908">
                  <c:v>19.9375</c:v>
                </c:pt>
                <c:pt idx="909">
                  <c:v>19.958333333335759</c:v>
                </c:pt>
                <c:pt idx="910">
                  <c:v>19.979166666664241</c:v>
                </c:pt>
                <c:pt idx="911">
                  <c:v>20</c:v>
                </c:pt>
                <c:pt idx="912">
                  <c:v>20.020833333335759</c:v>
                </c:pt>
                <c:pt idx="913">
                  <c:v>20.041666666664241</c:v>
                </c:pt>
                <c:pt idx="914">
                  <c:v>20.0625</c:v>
                </c:pt>
                <c:pt idx="915">
                  <c:v>20.083333333335759</c:v>
                </c:pt>
                <c:pt idx="916">
                  <c:v>20.104166666664241</c:v>
                </c:pt>
                <c:pt idx="917">
                  <c:v>20.125</c:v>
                </c:pt>
                <c:pt idx="918">
                  <c:v>20.145833333335759</c:v>
                </c:pt>
                <c:pt idx="919">
                  <c:v>20.166666666664241</c:v>
                </c:pt>
                <c:pt idx="920">
                  <c:v>20.1875</c:v>
                </c:pt>
                <c:pt idx="921">
                  <c:v>20.208333333335759</c:v>
                </c:pt>
                <c:pt idx="922">
                  <c:v>20.229166666664241</c:v>
                </c:pt>
                <c:pt idx="923">
                  <c:v>20.25</c:v>
                </c:pt>
                <c:pt idx="924">
                  <c:v>20.270833333335759</c:v>
                </c:pt>
                <c:pt idx="925">
                  <c:v>20.291666666664241</c:v>
                </c:pt>
                <c:pt idx="926">
                  <c:v>20.3125</c:v>
                </c:pt>
                <c:pt idx="927">
                  <c:v>20.333333333335759</c:v>
                </c:pt>
                <c:pt idx="928">
                  <c:v>20.354166666664241</c:v>
                </c:pt>
                <c:pt idx="929">
                  <c:v>20.375</c:v>
                </c:pt>
                <c:pt idx="930">
                  <c:v>20.395833333335759</c:v>
                </c:pt>
                <c:pt idx="931">
                  <c:v>20.416666666664241</c:v>
                </c:pt>
                <c:pt idx="932">
                  <c:v>20.4375</c:v>
                </c:pt>
                <c:pt idx="933">
                  <c:v>20.458333333335759</c:v>
                </c:pt>
                <c:pt idx="934">
                  <c:v>20.479166666664241</c:v>
                </c:pt>
                <c:pt idx="935">
                  <c:v>20.5</c:v>
                </c:pt>
                <c:pt idx="936">
                  <c:v>20.520833333335759</c:v>
                </c:pt>
                <c:pt idx="937">
                  <c:v>20.541666666664241</c:v>
                </c:pt>
                <c:pt idx="938">
                  <c:v>20.5625</c:v>
                </c:pt>
                <c:pt idx="939">
                  <c:v>20.583333333335759</c:v>
                </c:pt>
                <c:pt idx="940">
                  <c:v>20.604166666664241</c:v>
                </c:pt>
                <c:pt idx="941">
                  <c:v>20.625</c:v>
                </c:pt>
                <c:pt idx="942">
                  <c:v>20.645833333335759</c:v>
                </c:pt>
                <c:pt idx="943">
                  <c:v>20.666666666664241</c:v>
                </c:pt>
                <c:pt idx="944">
                  <c:v>20.6875</c:v>
                </c:pt>
                <c:pt idx="945">
                  <c:v>20.708333333335759</c:v>
                </c:pt>
                <c:pt idx="946">
                  <c:v>20.729166666664241</c:v>
                </c:pt>
                <c:pt idx="947">
                  <c:v>20.75</c:v>
                </c:pt>
                <c:pt idx="948">
                  <c:v>20.770833333335759</c:v>
                </c:pt>
                <c:pt idx="949">
                  <c:v>20.791666666664241</c:v>
                </c:pt>
                <c:pt idx="950">
                  <c:v>20.8125</c:v>
                </c:pt>
                <c:pt idx="951">
                  <c:v>20.833333333335759</c:v>
                </c:pt>
                <c:pt idx="952">
                  <c:v>20.854166666664241</c:v>
                </c:pt>
                <c:pt idx="953">
                  <c:v>20.875</c:v>
                </c:pt>
                <c:pt idx="954">
                  <c:v>20.895833333335759</c:v>
                </c:pt>
                <c:pt idx="955">
                  <c:v>20.916666666664241</c:v>
                </c:pt>
                <c:pt idx="956">
                  <c:v>20.9375</c:v>
                </c:pt>
                <c:pt idx="957">
                  <c:v>20.958333333335759</c:v>
                </c:pt>
                <c:pt idx="958">
                  <c:v>20.979166666664241</c:v>
                </c:pt>
                <c:pt idx="959">
                  <c:v>21</c:v>
                </c:pt>
                <c:pt idx="960">
                  <c:v>21.020833333335759</c:v>
                </c:pt>
                <c:pt idx="961">
                  <c:v>21.041666666664241</c:v>
                </c:pt>
                <c:pt idx="962">
                  <c:v>21.0625</c:v>
                </c:pt>
                <c:pt idx="963">
                  <c:v>21.083333333335759</c:v>
                </c:pt>
                <c:pt idx="964">
                  <c:v>21.104166666664241</c:v>
                </c:pt>
                <c:pt idx="965">
                  <c:v>21.125</c:v>
                </c:pt>
                <c:pt idx="966">
                  <c:v>21.145833333335759</c:v>
                </c:pt>
                <c:pt idx="967">
                  <c:v>21.166666666664241</c:v>
                </c:pt>
                <c:pt idx="968">
                  <c:v>21.1875</c:v>
                </c:pt>
                <c:pt idx="969">
                  <c:v>21.208333333335759</c:v>
                </c:pt>
                <c:pt idx="970">
                  <c:v>21.229166666664241</c:v>
                </c:pt>
                <c:pt idx="971">
                  <c:v>21.25</c:v>
                </c:pt>
                <c:pt idx="972">
                  <c:v>21.270833333335759</c:v>
                </c:pt>
                <c:pt idx="973">
                  <c:v>21.291666666664241</c:v>
                </c:pt>
                <c:pt idx="974">
                  <c:v>21.3125</c:v>
                </c:pt>
                <c:pt idx="975">
                  <c:v>21.333333333335759</c:v>
                </c:pt>
                <c:pt idx="976">
                  <c:v>21.354166666664241</c:v>
                </c:pt>
                <c:pt idx="977">
                  <c:v>21.375</c:v>
                </c:pt>
                <c:pt idx="978">
                  <c:v>21.395833333335759</c:v>
                </c:pt>
                <c:pt idx="979">
                  <c:v>21.416666666664241</c:v>
                </c:pt>
                <c:pt idx="980">
                  <c:v>21.4375</c:v>
                </c:pt>
                <c:pt idx="981">
                  <c:v>21.458333333335759</c:v>
                </c:pt>
                <c:pt idx="982">
                  <c:v>21.479166666664241</c:v>
                </c:pt>
                <c:pt idx="983">
                  <c:v>21.5</c:v>
                </c:pt>
                <c:pt idx="984">
                  <c:v>21.520833333335759</c:v>
                </c:pt>
                <c:pt idx="985">
                  <c:v>21.541666666664241</c:v>
                </c:pt>
                <c:pt idx="986">
                  <c:v>21.5625</c:v>
                </c:pt>
                <c:pt idx="987">
                  <c:v>21.583333333335759</c:v>
                </c:pt>
                <c:pt idx="988">
                  <c:v>21.604166666664241</c:v>
                </c:pt>
                <c:pt idx="989">
                  <c:v>21.625</c:v>
                </c:pt>
                <c:pt idx="990">
                  <c:v>21.645833333335759</c:v>
                </c:pt>
                <c:pt idx="991">
                  <c:v>21.666666666664241</c:v>
                </c:pt>
                <c:pt idx="992">
                  <c:v>21.6875</c:v>
                </c:pt>
                <c:pt idx="993">
                  <c:v>21.708333333335759</c:v>
                </c:pt>
                <c:pt idx="994">
                  <c:v>21.729166666664241</c:v>
                </c:pt>
                <c:pt idx="995">
                  <c:v>21.75</c:v>
                </c:pt>
                <c:pt idx="996">
                  <c:v>21.770833333335759</c:v>
                </c:pt>
                <c:pt idx="997">
                  <c:v>21.791666666664241</c:v>
                </c:pt>
                <c:pt idx="998">
                  <c:v>21.8125</c:v>
                </c:pt>
                <c:pt idx="999">
                  <c:v>21.833333333335759</c:v>
                </c:pt>
                <c:pt idx="1000">
                  <c:v>21.854166666664241</c:v>
                </c:pt>
                <c:pt idx="1001">
                  <c:v>21.875</c:v>
                </c:pt>
                <c:pt idx="1002">
                  <c:v>21.895833333335759</c:v>
                </c:pt>
                <c:pt idx="1003">
                  <c:v>21.916666666664241</c:v>
                </c:pt>
                <c:pt idx="1004">
                  <c:v>21.9375</c:v>
                </c:pt>
                <c:pt idx="1005">
                  <c:v>21.958333333335759</c:v>
                </c:pt>
                <c:pt idx="1006">
                  <c:v>21.979166666664241</c:v>
                </c:pt>
                <c:pt idx="1007">
                  <c:v>22</c:v>
                </c:pt>
                <c:pt idx="1008">
                  <c:v>22.020833333335759</c:v>
                </c:pt>
                <c:pt idx="1009">
                  <c:v>22.041666666664241</c:v>
                </c:pt>
                <c:pt idx="1010">
                  <c:v>22.0625</c:v>
                </c:pt>
                <c:pt idx="1011">
                  <c:v>22.083333333335759</c:v>
                </c:pt>
                <c:pt idx="1012">
                  <c:v>22.104166666664241</c:v>
                </c:pt>
                <c:pt idx="1013">
                  <c:v>22.125</c:v>
                </c:pt>
                <c:pt idx="1014">
                  <c:v>22.145833333335759</c:v>
                </c:pt>
                <c:pt idx="1015">
                  <c:v>22.166666666664241</c:v>
                </c:pt>
                <c:pt idx="1016">
                  <c:v>22.1875</c:v>
                </c:pt>
                <c:pt idx="1017">
                  <c:v>22.208333333335759</c:v>
                </c:pt>
                <c:pt idx="1018">
                  <c:v>22.229166666664241</c:v>
                </c:pt>
                <c:pt idx="1019">
                  <c:v>22.25</c:v>
                </c:pt>
                <c:pt idx="1020">
                  <c:v>22.270833333335759</c:v>
                </c:pt>
                <c:pt idx="1021">
                  <c:v>22.291666666664241</c:v>
                </c:pt>
                <c:pt idx="1022">
                  <c:v>22.3125</c:v>
                </c:pt>
                <c:pt idx="1023">
                  <c:v>22.333333333335759</c:v>
                </c:pt>
                <c:pt idx="1024">
                  <c:v>22.354166666664241</c:v>
                </c:pt>
                <c:pt idx="1025">
                  <c:v>22.375</c:v>
                </c:pt>
                <c:pt idx="1026">
                  <c:v>22.395833333335759</c:v>
                </c:pt>
                <c:pt idx="1027">
                  <c:v>22.416666666664241</c:v>
                </c:pt>
                <c:pt idx="1028">
                  <c:v>22.4375</c:v>
                </c:pt>
                <c:pt idx="1029">
                  <c:v>22.458333333335759</c:v>
                </c:pt>
                <c:pt idx="1030">
                  <c:v>22.479166666664241</c:v>
                </c:pt>
                <c:pt idx="1031">
                  <c:v>22.5</c:v>
                </c:pt>
                <c:pt idx="1032">
                  <c:v>22.520833333335759</c:v>
                </c:pt>
                <c:pt idx="1033">
                  <c:v>22.541666666664241</c:v>
                </c:pt>
                <c:pt idx="1034">
                  <c:v>22.5625</c:v>
                </c:pt>
                <c:pt idx="1035">
                  <c:v>22.583333333335759</c:v>
                </c:pt>
                <c:pt idx="1036">
                  <c:v>22.604166666664241</c:v>
                </c:pt>
                <c:pt idx="1037">
                  <c:v>22.625</c:v>
                </c:pt>
                <c:pt idx="1038">
                  <c:v>22.645833333335759</c:v>
                </c:pt>
                <c:pt idx="1039">
                  <c:v>22.666666666664241</c:v>
                </c:pt>
                <c:pt idx="1040">
                  <c:v>22.6875</c:v>
                </c:pt>
                <c:pt idx="1041">
                  <c:v>22.708333333335759</c:v>
                </c:pt>
                <c:pt idx="1042">
                  <c:v>22.729166666664241</c:v>
                </c:pt>
                <c:pt idx="1043">
                  <c:v>22.75</c:v>
                </c:pt>
                <c:pt idx="1044">
                  <c:v>22.770833333335759</c:v>
                </c:pt>
                <c:pt idx="1045">
                  <c:v>22.791666666664241</c:v>
                </c:pt>
                <c:pt idx="1046">
                  <c:v>22.8125</c:v>
                </c:pt>
                <c:pt idx="1047">
                  <c:v>22.833333333335759</c:v>
                </c:pt>
                <c:pt idx="1048">
                  <c:v>22.854166666664241</c:v>
                </c:pt>
                <c:pt idx="1049">
                  <c:v>22.875</c:v>
                </c:pt>
                <c:pt idx="1050">
                  <c:v>22.895833333335759</c:v>
                </c:pt>
                <c:pt idx="1051">
                  <c:v>22.916666666664241</c:v>
                </c:pt>
                <c:pt idx="1052">
                  <c:v>22.9375</c:v>
                </c:pt>
                <c:pt idx="1053">
                  <c:v>22.958333333335759</c:v>
                </c:pt>
                <c:pt idx="1054">
                  <c:v>22.979166666664241</c:v>
                </c:pt>
                <c:pt idx="1055">
                  <c:v>23</c:v>
                </c:pt>
                <c:pt idx="1056">
                  <c:v>23.020833333335759</c:v>
                </c:pt>
                <c:pt idx="1057">
                  <c:v>23.041666666664241</c:v>
                </c:pt>
                <c:pt idx="1058">
                  <c:v>23.0625</c:v>
                </c:pt>
                <c:pt idx="1059">
                  <c:v>23.083333333335759</c:v>
                </c:pt>
                <c:pt idx="1060">
                  <c:v>23.104166666664241</c:v>
                </c:pt>
                <c:pt idx="1061">
                  <c:v>23.125</c:v>
                </c:pt>
                <c:pt idx="1062">
                  <c:v>23.145833333335759</c:v>
                </c:pt>
                <c:pt idx="1063">
                  <c:v>23.166666666664241</c:v>
                </c:pt>
                <c:pt idx="1064">
                  <c:v>23.1875</c:v>
                </c:pt>
                <c:pt idx="1065">
                  <c:v>23.208333333335759</c:v>
                </c:pt>
                <c:pt idx="1066">
                  <c:v>23.229166666664241</c:v>
                </c:pt>
                <c:pt idx="1067">
                  <c:v>23.25</c:v>
                </c:pt>
                <c:pt idx="1068">
                  <c:v>23.270833333335759</c:v>
                </c:pt>
                <c:pt idx="1069">
                  <c:v>23.291666666664241</c:v>
                </c:pt>
                <c:pt idx="1070">
                  <c:v>23.3125</c:v>
                </c:pt>
                <c:pt idx="1071">
                  <c:v>23.333333333335759</c:v>
                </c:pt>
                <c:pt idx="1072">
                  <c:v>23.354166666664241</c:v>
                </c:pt>
                <c:pt idx="1073">
                  <c:v>23.375</c:v>
                </c:pt>
                <c:pt idx="1074">
                  <c:v>23.395833333335759</c:v>
                </c:pt>
                <c:pt idx="1075">
                  <c:v>23.416666666664241</c:v>
                </c:pt>
                <c:pt idx="1076">
                  <c:v>23.4375</c:v>
                </c:pt>
                <c:pt idx="1077">
                  <c:v>23.458333333335759</c:v>
                </c:pt>
                <c:pt idx="1078">
                  <c:v>23.479166666664241</c:v>
                </c:pt>
                <c:pt idx="1079">
                  <c:v>23.5</c:v>
                </c:pt>
                <c:pt idx="1080">
                  <c:v>23.520833333335759</c:v>
                </c:pt>
                <c:pt idx="1081">
                  <c:v>23.541666666664241</c:v>
                </c:pt>
                <c:pt idx="1082">
                  <c:v>23.5625</c:v>
                </c:pt>
                <c:pt idx="1083">
                  <c:v>23.583333333335759</c:v>
                </c:pt>
                <c:pt idx="1084">
                  <c:v>23.604166666664241</c:v>
                </c:pt>
                <c:pt idx="1085">
                  <c:v>23.625</c:v>
                </c:pt>
                <c:pt idx="1086">
                  <c:v>23.645833333335759</c:v>
                </c:pt>
                <c:pt idx="1087">
                  <c:v>23.666666666664241</c:v>
                </c:pt>
                <c:pt idx="1088">
                  <c:v>23.6875</c:v>
                </c:pt>
                <c:pt idx="1089">
                  <c:v>23.708333333335759</c:v>
                </c:pt>
                <c:pt idx="1090">
                  <c:v>23.729166666664241</c:v>
                </c:pt>
                <c:pt idx="1091">
                  <c:v>23.75</c:v>
                </c:pt>
                <c:pt idx="1092">
                  <c:v>23.770833333335759</c:v>
                </c:pt>
                <c:pt idx="1093">
                  <c:v>23.791666666664241</c:v>
                </c:pt>
                <c:pt idx="1094">
                  <c:v>23.8125</c:v>
                </c:pt>
                <c:pt idx="1095">
                  <c:v>23.833333333335759</c:v>
                </c:pt>
                <c:pt idx="1096">
                  <c:v>23.854166666664241</c:v>
                </c:pt>
                <c:pt idx="1097">
                  <c:v>23.875</c:v>
                </c:pt>
                <c:pt idx="1098">
                  <c:v>23.895833333335759</c:v>
                </c:pt>
                <c:pt idx="1099">
                  <c:v>23.916666666664241</c:v>
                </c:pt>
                <c:pt idx="1100">
                  <c:v>23.9375</c:v>
                </c:pt>
                <c:pt idx="1101">
                  <c:v>23.958333333335759</c:v>
                </c:pt>
                <c:pt idx="1102">
                  <c:v>23.979166666664241</c:v>
                </c:pt>
                <c:pt idx="1103">
                  <c:v>24</c:v>
                </c:pt>
                <c:pt idx="1104">
                  <c:v>24.020833333335759</c:v>
                </c:pt>
                <c:pt idx="1105">
                  <c:v>24.041666666664241</c:v>
                </c:pt>
                <c:pt idx="1106">
                  <c:v>24.0625</c:v>
                </c:pt>
                <c:pt idx="1107">
                  <c:v>24.083333333335759</c:v>
                </c:pt>
                <c:pt idx="1108">
                  <c:v>24.104166666664241</c:v>
                </c:pt>
                <c:pt idx="1109">
                  <c:v>24.125</c:v>
                </c:pt>
                <c:pt idx="1110">
                  <c:v>24.145833333335759</c:v>
                </c:pt>
                <c:pt idx="1111">
                  <c:v>24.166666666664241</c:v>
                </c:pt>
                <c:pt idx="1112">
                  <c:v>24.1875</c:v>
                </c:pt>
                <c:pt idx="1113">
                  <c:v>24.208333333335759</c:v>
                </c:pt>
                <c:pt idx="1114">
                  <c:v>24.229166666664241</c:v>
                </c:pt>
                <c:pt idx="1115">
                  <c:v>24.25</c:v>
                </c:pt>
                <c:pt idx="1116">
                  <c:v>24.270833333335759</c:v>
                </c:pt>
                <c:pt idx="1117">
                  <c:v>24.291666666664241</c:v>
                </c:pt>
                <c:pt idx="1118">
                  <c:v>24.3125</c:v>
                </c:pt>
                <c:pt idx="1119">
                  <c:v>24.333333333335759</c:v>
                </c:pt>
                <c:pt idx="1120">
                  <c:v>24.354166666664241</c:v>
                </c:pt>
                <c:pt idx="1121">
                  <c:v>24.375</c:v>
                </c:pt>
                <c:pt idx="1122">
                  <c:v>24.395833333335759</c:v>
                </c:pt>
                <c:pt idx="1123">
                  <c:v>24.416666666664241</c:v>
                </c:pt>
                <c:pt idx="1124">
                  <c:v>24.4375</c:v>
                </c:pt>
                <c:pt idx="1125">
                  <c:v>24.458333333335759</c:v>
                </c:pt>
                <c:pt idx="1126">
                  <c:v>24.479166666664241</c:v>
                </c:pt>
                <c:pt idx="1127">
                  <c:v>24.5</c:v>
                </c:pt>
                <c:pt idx="1128">
                  <c:v>24.520833333335759</c:v>
                </c:pt>
                <c:pt idx="1129">
                  <c:v>24.541666666664241</c:v>
                </c:pt>
                <c:pt idx="1130">
                  <c:v>24.5625</c:v>
                </c:pt>
                <c:pt idx="1131">
                  <c:v>24.583333333335759</c:v>
                </c:pt>
                <c:pt idx="1132">
                  <c:v>24.604166666664241</c:v>
                </c:pt>
                <c:pt idx="1133">
                  <c:v>24.625</c:v>
                </c:pt>
                <c:pt idx="1134">
                  <c:v>24.645833333335759</c:v>
                </c:pt>
                <c:pt idx="1135">
                  <c:v>24.666666666664241</c:v>
                </c:pt>
                <c:pt idx="1136">
                  <c:v>24.6875</c:v>
                </c:pt>
                <c:pt idx="1137">
                  <c:v>24.708333333335759</c:v>
                </c:pt>
                <c:pt idx="1138">
                  <c:v>24.729166666664241</c:v>
                </c:pt>
                <c:pt idx="1139">
                  <c:v>24.75</c:v>
                </c:pt>
                <c:pt idx="1140">
                  <c:v>24.770833333335759</c:v>
                </c:pt>
                <c:pt idx="1141">
                  <c:v>24.791666666664241</c:v>
                </c:pt>
                <c:pt idx="1142">
                  <c:v>24.8125</c:v>
                </c:pt>
                <c:pt idx="1143">
                  <c:v>24.833333333335759</c:v>
                </c:pt>
                <c:pt idx="1144">
                  <c:v>24.854166666664241</c:v>
                </c:pt>
                <c:pt idx="1145">
                  <c:v>24.875</c:v>
                </c:pt>
                <c:pt idx="1146">
                  <c:v>24.895833333335759</c:v>
                </c:pt>
                <c:pt idx="1147">
                  <c:v>24.916666666664241</c:v>
                </c:pt>
                <c:pt idx="1148">
                  <c:v>24.9375</c:v>
                </c:pt>
                <c:pt idx="1149">
                  <c:v>24.958333333335759</c:v>
                </c:pt>
                <c:pt idx="1150">
                  <c:v>24.979166666664241</c:v>
                </c:pt>
                <c:pt idx="1151">
                  <c:v>25</c:v>
                </c:pt>
                <c:pt idx="1152">
                  <c:v>25.020833333335759</c:v>
                </c:pt>
                <c:pt idx="1153">
                  <c:v>25.041666666664241</c:v>
                </c:pt>
                <c:pt idx="1154">
                  <c:v>25.0625</c:v>
                </c:pt>
                <c:pt idx="1155">
                  <c:v>25.083333333335759</c:v>
                </c:pt>
                <c:pt idx="1156">
                  <c:v>25.104166666664241</c:v>
                </c:pt>
                <c:pt idx="1157">
                  <c:v>25.125</c:v>
                </c:pt>
                <c:pt idx="1158">
                  <c:v>25.145833333335759</c:v>
                </c:pt>
                <c:pt idx="1159">
                  <c:v>25.166666666664241</c:v>
                </c:pt>
                <c:pt idx="1160">
                  <c:v>25.1875</c:v>
                </c:pt>
                <c:pt idx="1161">
                  <c:v>25.208333333335759</c:v>
                </c:pt>
                <c:pt idx="1162">
                  <c:v>25.229166666664241</c:v>
                </c:pt>
                <c:pt idx="1163">
                  <c:v>25.25</c:v>
                </c:pt>
                <c:pt idx="1164">
                  <c:v>25.270833333335759</c:v>
                </c:pt>
                <c:pt idx="1165">
                  <c:v>25.291666666664241</c:v>
                </c:pt>
                <c:pt idx="1166">
                  <c:v>25.3125</c:v>
                </c:pt>
                <c:pt idx="1167">
                  <c:v>25.333333333335759</c:v>
                </c:pt>
                <c:pt idx="1168">
                  <c:v>25.354166666664241</c:v>
                </c:pt>
                <c:pt idx="1169">
                  <c:v>25.375</c:v>
                </c:pt>
                <c:pt idx="1170">
                  <c:v>25.395833333335759</c:v>
                </c:pt>
                <c:pt idx="1171">
                  <c:v>25.416666666664241</c:v>
                </c:pt>
                <c:pt idx="1172">
                  <c:v>25.4375</c:v>
                </c:pt>
                <c:pt idx="1173">
                  <c:v>25.458333333335759</c:v>
                </c:pt>
                <c:pt idx="1174">
                  <c:v>25.479166666664241</c:v>
                </c:pt>
                <c:pt idx="1175">
                  <c:v>25.5</c:v>
                </c:pt>
                <c:pt idx="1176">
                  <c:v>25.520833333335759</c:v>
                </c:pt>
                <c:pt idx="1177">
                  <c:v>25.541666666664241</c:v>
                </c:pt>
                <c:pt idx="1178">
                  <c:v>25.5625</c:v>
                </c:pt>
                <c:pt idx="1179">
                  <c:v>25.583333333335759</c:v>
                </c:pt>
                <c:pt idx="1180">
                  <c:v>25.604166666664241</c:v>
                </c:pt>
                <c:pt idx="1181">
                  <c:v>25.625</c:v>
                </c:pt>
                <c:pt idx="1182">
                  <c:v>25.645833333335759</c:v>
                </c:pt>
                <c:pt idx="1183">
                  <c:v>25.666666666664241</c:v>
                </c:pt>
                <c:pt idx="1184">
                  <c:v>25.6875</c:v>
                </c:pt>
                <c:pt idx="1185">
                  <c:v>25.708333333335759</c:v>
                </c:pt>
                <c:pt idx="1186">
                  <c:v>25.729166666664241</c:v>
                </c:pt>
                <c:pt idx="1187">
                  <c:v>25.75</c:v>
                </c:pt>
                <c:pt idx="1188">
                  <c:v>25.770833333335759</c:v>
                </c:pt>
                <c:pt idx="1189">
                  <c:v>25.791666666664241</c:v>
                </c:pt>
                <c:pt idx="1190">
                  <c:v>25.8125</c:v>
                </c:pt>
                <c:pt idx="1191">
                  <c:v>25.833333333335759</c:v>
                </c:pt>
                <c:pt idx="1192">
                  <c:v>25.854166666664241</c:v>
                </c:pt>
                <c:pt idx="1193">
                  <c:v>25.875</c:v>
                </c:pt>
                <c:pt idx="1194">
                  <c:v>25.895833333335759</c:v>
                </c:pt>
                <c:pt idx="1195">
                  <c:v>25.916666666664241</c:v>
                </c:pt>
                <c:pt idx="1196">
                  <c:v>25.9375</c:v>
                </c:pt>
                <c:pt idx="1197">
                  <c:v>25.958333333335759</c:v>
                </c:pt>
                <c:pt idx="1198">
                  <c:v>25.979166666664241</c:v>
                </c:pt>
                <c:pt idx="1199">
                  <c:v>26</c:v>
                </c:pt>
                <c:pt idx="1200">
                  <c:v>26.020833333335759</c:v>
                </c:pt>
                <c:pt idx="1201">
                  <c:v>26.041666666664241</c:v>
                </c:pt>
                <c:pt idx="1202">
                  <c:v>26.0625</c:v>
                </c:pt>
                <c:pt idx="1203">
                  <c:v>26.083333333335759</c:v>
                </c:pt>
                <c:pt idx="1204">
                  <c:v>26.104166666664241</c:v>
                </c:pt>
                <c:pt idx="1205">
                  <c:v>26.125</c:v>
                </c:pt>
                <c:pt idx="1206">
                  <c:v>26.145833333335759</c:v>
                </c:pt>
                <c:pt idx="1207">
                  <c:v>26.166666666664241</c:v>
                </c:pt>
                <c:pt idx="1208">
                  <c:v>26.1875</c:v>
                </c:pt>
                <c:pt idx="1209">
                  <c:v>26.208333333335759</c:v>
                </c:pt>
                <c:pt idx="1210">
                  <c:v>26.229166666664241</c:v>
                </c:pt>
                <c:pt idx="1211">
                  <c:v>26.25</c:v>
                </c:pt>
                <c:pt idx="1212">
                  <c:v>26.270833333335759</c:v>
                </c:pt>
                <c:pt idx="1213">
                  <c:v>26.291666666664241</c:v>
                </c:pt>
                <c:pt idx="1214">
                  <c:v>26.3125</c:v>
                </c:pt>
                <c:pt idx="1215">
                  <c:v>26.333333333335759</c:v>
                </c:pt>
                <c:pt idx="1216">
                  <c:v>26.354166666664241</c:v>
                </c:pt>
                <c:pt idx="1217">
                  <c:v>26.375</c:v>
                </c:pt>
                <c:pt idx="1218">
                  <c:v>26.395833333335759</c:v>
                </c:pt>
                <c:pt idx="1219">
                  <c:v>26.416666666664241</c:v>
                </c:pt>
                <c:pt idx="1220">
                  <c:v>26.4375</c:v>
                </c:pt>
                <c:pt idx="1221">
                  <c:v>26.458333333335759</c:v>
                </c:pt>
                <c:pt idx="1222">
                  <c:v>26.479166666664241</c:v>
                </c:pt>
                <c:pt idx="1223">
                  <c:v>26.5</c:v>
                </c:pt>
                <c:pt idx="1224">
                  <c:v>26.520833333335759</c:v>
                </c:pt>
                <c:pt idx="1225">
                  <c:v>26.541666666664241</c:v>
                </c:pt>
                <c:pt idx="1226">
                  <c:v>26.5625</c:v>
                </c:pt>
                <c:pt idx="1227">
                  <c:v>26.583333333335759</c:v>
                </c:pt>
                <c:pt idx="1228">
                  <c:v>26.604166666664241</c:v>
                </c:pt>
                <c:pt idx="1229">
                  <c:v>26.625</c:v>
                </c:pt>
                <c:pt idx="1230">
                  <c:v>26.645833333335759</c:v>
                </c:pt>
                <c:pt idx="1231">
                  <c:v>26.666666666664241</c:v>
                </c:pt>
                <c:pt idx="1232">
                  <c:v>26.6875</c:v>
                </c:pt>
                <c:pt idx="1233">
                  <c:v>26.708333333335759</c:v>
                </c:pt>
                <c:pt idx="1234">
                  <c:v>26.729166666664241</c:v>
                </c:pt>
                <c:pt idx="1235">
                  <c:v>26.75</c:v>
                </c:pt>
                <c:pt idx="1236">
                  <c:v>26.770833333335759</c:v>
                </c:pt>
                <c:pt idx="1237">
                  <c:v>26.791666666664241</c:v>
                </c:pt>
                <c:pt idx="1238">
                  <c:v>26.8125</c:v>
                </c:pt>
                <c:pt idx="1239">
                  <c:v>26.833333333335759</c:v>
                </c:pt>
                <c:pt idx="1240">
                  <c:v>26.854166666664241</c:v>
                </c:pt>
                <c:pt idx="1241">
                  <c:v>26.875</c:v>
                </c:pt>
                <c:pt idx="1242">
                  <c:v>26.895833333335759</c:v>
                </c:pt>
                <c:pt idx="1243">
                  <c:v>26.916666666664241</c:v>
                </c:pt>
                <c:pt idx="1244">
                  <c:v>26.9375</c:v>
                </c:pt>
                <c:pt idx="1245">
                  <c:v>26.958333333335759</c:v>
                </c:pt>
                <c:pt idx="1246">
                  <c:v>26.979166666664241</c:v>
                </c:pt>
                <c:pt idx="1247">
                  <c:v>27</c:v>
                </c:pt>
                <c:pt idx="1248">
                  <c:v>27.020833333335759</c:v>
                </c:pt>
                <c:pt idx="1249">
                  <c:v>27.041666666664241</c:v>
                </c:pt>
                <c:pt idx="1250">
                  <c:v>27.0625</c:v>
                </c:pt>
                <c:pt idx="1251">
                  <c:v>27.083333333335759</c:v>
                </c:pt>
                <c:pt idx="1252">
                  <c:v>27.104166666664241</c:v>
                </c:pt>
                <c:pt idx="1253">
                  <c:v>27.125</c:v>
                </c:pt>
                <c:pt idx="1254">
                  <c:v>27.145833333335759</c:v>
                </c:pt>
                <c:pt idx="1255">
                  <c:v>27.166666666664241</c:v>
                </c:pt>
                <c:pt idx="1256">
                  <c:v>27.1875</c:v>
                </c:pt>
                <c:pt idx="1257">
                  <c:v>27.208333333335759</c:v>
                </c:pt>
                <c:pt idx="1258">
                  <c:v>27.229166666664241</c:v>
                </c:pt>
                <c:pt idx="1259">
                  <c:v>27.25</c:v>
                </c:pt>
                <c:pt idx="1260">
                  <c:v>27.270833333335759</c:v>
                </c:pt>
                <c:pt idx="1261">
                  <c:v>27.291666666664241</c:v>
                </c:pt>
                <c:pt idx="1262">
                  <c:v>27.3125</c:v>
                </c:pt>
                <c:pt idx="1263">
                  <c:v>27.333333333335759</c:v>
                </c:pt>
                <c:pt idx="1264">
                  <c:v>27.354166666664241</c:v>
                </c:pt>
                <c:pt idx="1265">
                  <c:v>27.375</c:v>
                </c:pt>
                <c:pt idx="1266">
                  <c:v>27.395833333335759</c:v>
                </c:pt>
                <c:pt idx="1267">
                  <c:v>27.416666666664241</c:v>
                </c:pt>
                <c:pt idx="1268">
                  <c:v>27.4375</c:v>
                </c:pt>
                <c:pt idx="1269">
                  <c:v>27.458333333335759</c:v>
                </c:pt>
                <c:pt idx="1270">
                  <c:v>27.479166666664241</c:v>
                </c:pt>
                <c:pt idx="1271">
                  <c:v>27.5</c:v>
                </c:pt>
                <c:pt idx="1272">
                  <c:v>27.520833333335759</c:v>
                </c:pt>
                <c:pt idx="1273">
                  <c:v>27.541666666664241</c:v>
                </c:pt>
                <c:pt idx="1274">
                  <c:v>27.5625</c:v>
                </c:pt>
                <c:pt idx="1275">
                  <c:v>27.583333333335759</c:v>
                </c:pt>
                <c:pt idx="1276">
                  <c:v>27.604166666664241</c:v>
                </c:pt>
                <c:pt idx="1277">
                  <c:v>27.625</c:v>
                </c:pt>
                <c:pt idx="1278">
                  <c:v>27.645833333335759</c:v>
                </c:pt>
                <c:pt idx="1279">
                  <c:v>27.666666666664241</c:v>
                </c:pt>
                <c:pt idx="1280">
                  <c:v>27.6875</c:v>
                </c:pt>
                <c:pt idx="1281">
                  <c:v>27.708333333335759</c:v>
                </c:pt>
                <c:pt idx="1282">
                  <c:v>27.729166666664241</c:v>
                </c:pt>
                <c:pt idx="1283">
                  <c:v>27.75</c:v>
                </c:pt>
                <c:pt idx="1284">
                  <c:v>27.770833333335759</c:v>
                </c:pt>
                <c:pt idx="1285">
                  <c:v>27.791666666664241</c:v>
                </c:pt>
                <c:pt idx="1286">
                  <c:v>27.8125</c:v>
                </c:pt>
                <c:pt idx="1287">
                  <c:v>27.833333333335759</c:v>
                </c:pt>
                <c:pt idx="1288">
                  <c:v>27.854166666664241</c:v>
                </c:pt>
                <c:pt idx="1289">
                  <c:v>27.875</c:v>
                </c:pt>
                <c:pt idx="1290">
                  <c:v>27.895833333335759</c:v>
                </c:pt>
                <c:pt idx="1291">
                  <c:v>27.916666666664241</c:v>
                </c:pt>
                <c:pt idx="1292">
                  <c:v>27.9375</c:v>
                </c:pt>
                <c:pt idx="1293">
                  <c:v>27.958333333335759</c:v>
                </c:pt>
                <c:pt idx="1294">
                  <c:v>27.979166666664241</c:v>
                </c:pt>
                <c:pt idx="1295">
                  <c:v>28</c:v>
                </c:pt>
                <c:pt idx="1296">
                  <c:v>28.020833333335759</c:v>
                </c:pt>
                <c:pt idx="1297">
                  <c:v>28.041666666664241</c:v>
                </c:pt>
                <c:pt idx="1298">
                  <c:v>28.0625</c:v>
                </c:pt>
                <c:pt idx="1299">
                  <c:v>28.083333333335759</c:v>
                </c:pt>
                <c:pt idx="1300">
                  <c:v>28.104166666664241</c:v>
                </c:pt>
                <c:pt idx="1301">
                  <c:v>28.125</c:v>
                </c:pt>
                <c:pt idx="1302">
                  <c:v>28.145833333335759</c:v>
                </c:pt>
                <c:pt idx="1303">
                  <c:v>28.166666666664241</c:v>
                </c:pt>
                <c:pt idx="1304">
                  <c:v>28.1875</c:v>
                </c:pt>
                <c:pt idx="1305">
                  <c:v>28.208333333335759</c:v>
                </c:pt>
                <c:pt idx="1306">
                  <c:v>28.229166666664241</c:v>
                </c:pt>
                <c:pt idx="1307">
                  <c:v>28.25</c:v>
                </c:pt>
                <c:pt idx="1308">
                  <c:v>28.270833333335759</c:v>
                </c:pt>
                <c:pt idx="1309">
                  <c:v>28.291666666664241</c:v>
                </c:pt>
                <c:pt idx="1310">
                  <c:v>28.3125</c:v>
                </c:pt>
                <c:pt idx="1311">
                  <c:v>28.333333333335759</c:v>
                </c:pt>
                <c:pt idx="1312">
                  <c:v>28.354166666664241</c:v>
                </c:pt>
                <c:pt idx="1313">
                  <c:v>28.375</c:v>
                </c:pt>
                <c:pt idx="1314">
                  <c:v>28.395833333335759</c:v>
                </c:pt>
                <c:pt idx="1315">
                  <c:v>28.416666666664241</c:v>
                </c:pt>
                <c:pt idx="1316">
                  <c:v>28.4375</c:v>
                </c:pt>
                <c:pt idx="1317">
                  <c:v>28.458333333335759</c:v>
                </c:pt>
                <c:pt idx="1318">
                  <c:v>28.479166666664241</c:v>
                </c:pt>
                <c:pt idx="1319">
                  <c:v>28.5</c:v>
                </c:pt>
                <c:pt idx="1320">
                  <c:v>28.520833333335759</c:v>
                </c:pt>
                <c:pt idx="1321">
                  <c:v>28.541666666664241</c:v>
                </c:pt>
                <c:pt idx="1322">
                  <c:v>28.5625</c:v>
                </c:pt>
                <c:pt idx="1323">
                  <c:v>28.583333333335759</c:v>
                </c:pt>
                <c:pt idx="1324">
                  <c:v>28.604166666664241</c:v>
                </c:pt>
                <c:pt idx="1325">
                  <c:v>28.625</c:v>
                </c:pt>
                <c:pt idx="1326">
                  <c:v>28.645833333335759</c:v>
                </c:pt>
                <c:pt idx="1327">
                  <c:v>28.666666666664241</c:v>
                </c:pt>
                <c:pt idx="1328">
                  <c:v>28.6875</c:v>
                </c:pt>
                <c:pt idx="1329">
                  <c:v>28.708333333335759</c:v>
                </c:pt>
                <c:pt idx="1330">
                  <c:v>28.729166666664241</c:v>
                </c:pt>
                <c:pt idx="1331">
                  <c:v>28.75</c:v>
                </c:pt>
                <c:pt idx="1332">
                  <c:v>28.770833333335759</c:v>
                </c:pt>
                <c:pt idx="1333">
                  <c:v>28.791666666664241</c:v>
                </c:pt>
                <c:pt idx="1334">
                  <c:v>28.8125</c:v>
                </c:pt>
                <c:pt idx="1335">
                  <c:v>28.833333333335759</c:v>
                </c:pt>
                <c:pt idx="1336">
                  <c:v>28.854166666664241</c:v>
                </c:pt>
                <c:pt idx="1337">
                  <c:v>28.875</c:v>
                </c:pt>
                <c:pt idx="1338">
                  <c:v>28.895833333335759</c:v>
                </c:pt>
                <c:pt idx="1339">
                  <c:v>28.916666666664241</c:v>
                </c:pt>
                <c:pt idx="1340">
                  <c:v>28.9375</c:v>
                </c:pt>
                <c:pt idx="1341">
                  <c:v>28.958333333335759</c:v>
                </c:pt>
                <c:pt idx="1342">
                  <c:v>28.979166666664241</c:v>
                </c:pt>
                <c:pt idx="1343">
                  <c:v>29</c:v>
                </c:pt>
                <c:pt idx="1344">
                  <c:v>29.020833333335759</c:v>
                </c:pt>
                <c:pt idx="1345">
                  <c:v>29.041666666664241</c:v>
                </c:pt>
                <c:pt idx="1346">
                  <c:v>29.0625</c:v>
                </c:pt>
                <c:pt idx="1347">
                  <c:v>29.083333333335759</c:v>
                </c:pt>
                <c:pt idx="1348">
                  <c:v>29.104166666664241</c:v>
                </c:pt>
                <c:pt idx="1349">
                  <c:v>29.125</c:v>
                </c:pt>
                <c:pt idx="1350">
                  <c:v>29.145833333335759</c:v>
                </c:pt>
                <c:pt idx="1351">
                  <c:v>29.166666666664241</c:v>
                </c:pt>
                <c:pt idx="1352">
                  <c:v>29.1875</c:v>
                </c:pt>
                <c:pt idx="1353">
                  <c:v>29.208333333335759</c:v>
                </c:pt>
                <c:pt idx="1354">
                  <c:v>29.229166666664241</c:v>
                </c:pt>
                <c:pt idx="1355">
                  <c:v>29.25</c:v>
                </c:pt>
                <c:pt idx="1356">
                  <c:v>29.270833333335759</c:v>
                </c:pt>
                <c:pt idx="1357">
                  <c:v>29.291666666664241</c:v>
                </c:pt>
                <c:pt idx="1358">
                  <c:v>29.3125</c:v>
                </c:pt>
                <c:pt idx="1359">
                  <c:v>29.333333333335759</c:v>
                </c:pt>
                <c:pt idx="1360">
                  <c:v>29.354166666664241</c:v>
                </c:pt>
                <c:pt idx="1361">
                  <c:v>29.375</c:v>
                </c:pt>
                <c:pt idx="1362">
                  <c:v>29.395833333335759</c:v>
                </c:pt>
                <c:pt idx="1363">
                  <c:v>29.416666666664241</c:v>
                </c:pt>
                <c:pt idx="1364">
                  <c:v>29.4375</c:v>
                </c:pt>
                <c:pt idx="1365">
                  <c:v>29.458333333335759</c:v>
                </c:pt>
                <c:pt idx="1366">
                  <c:v>29.479166666664241</c:v>
                </c:pt>
                <c:pt idx="1367">
                  <c:v>29.5</c:v>
                </c:pt>
                <c:pt idx="1368">
                  <c:v>29.520833333335759</c:v>
                </c:pt>
                <c:pt idx="1369">
                  <c:v>29.541666666664241</c:v>
                </c:pt>
                <c:pt idx="1370">
                  <c:v>29.5625</c:v>
                </c:pt>
                <c:pt idx="1371">
                  <c:v>29.583333333335759</c:v>
                </c:pt>
                <c:pt idx="1372">
                  <c:v>29.604166666664241</c:v>
                </c:pt>
                <c:pt idx="1373">
                  <c:v>29.625</c:v>
                </c:pt>
                <c:pt idx="1374">
                  <c:v>29.645833333335759</c:v>
                </c:pt>
                <c:pt idx="1375">
                  <c:v>29.666666666664241</c:v>
                </c:pt>
                <c:pt idx="1376">
                  <c:v>29.6875</c:v>
                </c:pt>
                <c:pt idx="1377">
                  <c:v>29.708333333335759</c:v>
                </c:pt>
                <c:pt idx="1378">
                  <c:v>29.729166666664241</c:v>
                </c:pt>
                <c:pt idx="1379">
                  <c:v>29.75</c:v>
                </c:pt>
                <c:pt idx="1380">
                  <c:v>29.770833333335759</c:v>
                </c:pt>
                <c:pt idx="1381">
                  <c:v>29.791666666664241</c:v>
                </c:pt>
                <c:pt idx="1382">
                  <c:v>29.8125</c:v>
                </c:pt>
                <c:pt idx="1383">
                  <c:v>29.833333333335759</c:v>
                </c:pt>
                <c:pt idx="1384">
                  <c:v>29.854166666664241</c:v>
                </c:pt>
                <c:pt idx="1385">
                  <c:v>29.875</c:v>
                </c:pt>
                <c:pt idx="1386">
                  <c:v>29.895833333335759</c:v>
                </c:pt>
                <c:pt idx="1387">
                  <c:v>29.916666666664241</c:v>
                </c:pt>
                <c:pt idx="1388">
                  <c:v>29.9375</c:v>
                </c:pt>
                <c:pt idx="1389">
                  <c:v>29.958333333335759</c:v>
                </c:pt>
                <c:pt idx="1390">
                  <c:v>29.979166666664241</c:v>
                </c:pt>
                <c:pt idx="1391">
                  <c:v>30</c:v>
                </c:pt>
                <c:pt idx="1392">
                  <c:v>30.020833333335759</c:v>
                </c:pt>
                <c:pt idx="1393">
                  <c:v>30.041666666664241</c:v>
                </c:pt>
                <c:pt idx="1394">
                  <c:v>30.0625</c:v>
                </c:pt>
                <c:pt idx="1395">
                  <c:v>30.083333333335759</c:v>
                </c:pt>
                <c:pt idx="1396">
                  <c:v>30.104166666664241</c:v>
                </c:pt>
                <c:pt idx="1397">
                  <c:v>30.125</c:v>
                </c:pt>
                <c:pt idx="1398">
                  <c:v>30.145833333335759</c:v>
                </c:pt>
                <c:pt idx="1399">
                  <c:v>30.166666666664241</c:v>
                </c:pt>
                <c:pt idx="1400">
                  <c:v>30.1875</c:v>
                </c:pt>
                <c:pt idx="1401">
                  <c:v>30.208333333335759</c:v>
                </c:pt>
                <c:pt idx="1402">
                  <c:v>30.229166666664241</c:v>
                </c:pt>
                <c:pt idx="1403">
                  <c:v>30.25</c:v>
                </c:pt>
                <c:pt idx="1404">
                  <c:v>30.270833333335759</c:v>
                </c:pt>
                <c:pt idx="1405">
                  <c:v>30.291666666664241</c:v>
                </c:pt>
                <c:pt idx="1406">
                  <c:v>30.3125</c:v>
                </c:pt>
                <c:pt idx="1407">
                  <c:v>30.333333333335759</c:v>
                </c:pt>
                <c:pt idx="1408">
                  <c:v>30.354166666664241</c:v>
                </c:pt>
                <c:pt idx="1409">
                  <c:v>30.375</c:v>
                </c:pt>
                <c:pt idx="1410">
                  <c:v>30.395833333335759</c:v>
                </c:pt>
                <c:pt idx="1411">
                  <c:v>30.416666666664241</c:v>
                </c:pt>
                <c:pt idx="1412">
                  <c:v>30.4375</c:v>
                </c:pt>
                <c:pt idx="1413">
                  <c:v>30.458333333335759</c:v>
                </c:pt>
                <c:pt idx="1414">
                  <c:v>30.479166666664241</c:v>
                </c:pt>
                <c:pt idx="1415">
                  <c:v>30.5</c:v>
                </c:pt>
                <c:pt idx="1416">
                  <c:v>30.520833333335759</c:v>
                </c:pt>
                <c:pt idx="1417">
                  <c:v>30.541666666664241</c:v>
                </c:pt>
                <c:pt idx="1418">
                  <c:v>30.5625</c:v>
                </c:pt>
                <c:pt idx="1419">
                  <c:v>30.583333333335759</c:v>
                </c:pt>
                <c:pt idx="1420">
                  <c:v>30.604166666664241</c:v>
                </c:pt>
                <c:pt idx="1421">
                  <c:v>30.625</c:v>
                </c:pt>
              </c:numCache>
            </c:numRef>
          </c:xVal>
          <c:yVal>
            <c:numRef>
              <c:f>data!$E$2:$E$1441</c:f>
              <c:numCache>
                <c:formatCode>General</c:formatCode>
                <c:ptCount val="1440"/>
                <c:pt idx="0">
                  <c:v>1.95</c:v>
                </c:pt>
                <c:pt idx="1">
                  <c:v>1.93</c:v>
                </c:pt>
                <c:pt idx="2">
                  <c:v>1.93</c:v>
                </c:pt>
                <c:pt idx="3">
                  <c:v>1.95</c:v>
                </c:pt>
                <c:pt idx="4">
                  <c:v>1.91</c:v>
                </c:pt>
                <c:pt idx="5">
                  <c:v>1.89</c:v>
                </c:pt>
                <c:pt idx="6">
                  <c:v>1.84</c:v>
                </c:pt>
                <c:pt idx="7">
                  <c:v>1.88</c:v>
                </c:pt>
                <c:pt idx="8">
                  <c:v>1.88</c:v>
                </c:pt>
                <c:pt idx="9">
                  <c:v>1.84</c:v>
                </c:pt>
                <c:pt idx="10">
                  <c:v>1.79</c:v>
                </c:pt>
                <c:pt idx="11">
                  <c:v>1.77</c:v>
                </c:pt>
                <c:pt idx="12">
                  <c:v>1.75</c:v>
                </c:pt>
                <c:pt idx="13">
                  <c:v>1.71</c:v>
                </c:pt>
                <c:pt idx="14">
                  <c:v>1.7</c:v>
                </c:pt>
                <c:pt idx="15">
                  <c:v>1.68</c:v>
                </c:pt>
                <c:pt idx="16">
                  <c:v>1.66</c:v>
                </c:pt>
                <c:pt idx="17">
                  <c:v>1.62</c:v>
                </c:pt>
                <c:pt idx="18">
                  <c:v>1.59</c:v>
                </c:pt>
                <c:pt idx="19">
                  <c:v>1.59</c:v>
                </c:pt>
                <c:pt idx="20">
                  <c:v>1.59</c:v>
                </c:pt>
                <c:pt idx="21">
                  <c:v>1.57</c:v>
                </c:pt>
                <c:pt idx="22">
                  <c:v>1.55</c:v>
                </c:pt>
                <c:pt idx="23">
                  <c:v>1.53</c:v>
                </c:pt>
                <c:pt idx="24">
                  <c:v>1.53</c:v>
                </c:pt>
                <c:pt idx="25">
                  <c:v>1.55</c:v>
                </c:pt>
                <c:pt idx="26">
                  <c:v>1.54</c:v>
                </c:pt>
                <c:pt idx="27">
                  <c:v>1.52</c:v>
                </c:pt>
                <c:pt idx="28">
                  <c:v>1.51</c:v>
                </c:pt>
                <c:pt idx="29">
                  <c:v>1.49</c:v>
                </c:pt>
                <c:pt idx="30">
                  <c:v>1.4</c:v>
                </c:pt>
                <c:pt idx="31">
                  <c:v>1.36</c:v>
                </c:pt>
                <c:pt idx="32">
                  <c:v>1.34</c:v>
                </c:pt>
                <c:pt idx="33">
                  <c:v>1.32</c:v>
                </c:pt>
                <c:pt idx="34">
                  <c:v>1.33</c:v>
                </c:pt>
                <c:pt idx="35">
                  <c:v>1.33</c:v>
                </c:pt>
                <c:pt idx="36">
                  <c:v>1.33</c:v>
                </c:pt>
                <c:pt idx="37">
                  <c:v>1.33</c:v>
                </c:pt>
                <c:pt idx="38">
                  <c:v>1.36</c:v>
                </c:pt>
                <c:pt idx="39">
                  <c:v>1.36</c:v>
                </c:pt>
                <c:pt idx="40">
                  <c:v>1.33</c:v>
                </c:pt>
                <c:pt idx="41">
                  <c:v>1.31</c:v>
                </c:pt>
                <c:pt idx="42">
                  <c:v>1.31</c:v>
                </c:pt>
                <c:pt idx="43">
                  <c:v>1.34</c:v>
                </c:pt>
                <c:pt idx="44">
                  <c:v>1.32</c:v>
                </c:pt>
                <c:pt idx="45">
                  <c:v>1.31</c:v>
                </c:pt>
                <c:pt idx="46">
                  <c:v>1.33</c:v>
                </c:pt>
                <c:pt idx="47">
                  <c:v>1.29</c:v>
                </c:pt>
                <c:pt idx="48">
                  <c:v>1.27</c:v>
                </c:pt>
                <c:pt idx="49">
                  <c:v>1.26</c:v>
                </c:pt>
                <c:pt idx="50">
                  <c:v>1.25</c:v>
                </c:pt>
                <c:pt idx="51">
                  <c:v>1.26</c:v>
                </c:pt>
                <c:pt idx="52">
                  <c:v>1.28</c:v>
                </c:pt>
                <c:pt idx="53">
                  <c:v>1.29</c:v>
                </c:pt>
                <c:pt idx="54">
                  <c:v>1.29</c:v>
                </c:pt>
                <c:pt idx="55">
                  <c:v>1.32</c:v>
                </c:pt>
                <c:pt idx="56">
                  <c:v>1.31</c:v>
                </c:pt>
                <c:pt idx="57">
                  <c:v>1.28</c:v>
                </c:pt>
                <c:pt idx="58">
                  <c:v>1.28</c:v>
                </c:pt>
                <c:pt idx="59">
                  <c:v>1.27</c:v>
                </c:pt>
                <c:pt idx="60">
                  <c:v>1.26</c:v>
                </c:pt>
                <c:pt idx="61">
                  <c:v>1.28</c:v>
                </c:pt>
                <c:pt idx="62">
                  <c:v>1.28</c:v>
                </c:pt>
                <c:pt idx="63">
                  <c:v>1.27</c:v>
                </c:pt>
                <c:pt idx="64">
                  <c:v>1.26</c:v>
                </c:pt>
                <c:pt idx="65">
                  <c:v>1.27</c:v>
                </c:pt>
                <c:pt idx="66">
                  <c:v>1.27</c:v>
                </c:pt>
                <c:pt idx="67">
                  <c:v>1.31</c:v>
                </c:pt>
                <c:pt idx="68">
                  <c:v>1.32</c:v>
                </c:pt>
                <c:pt idx="69">
                  <c:v>1.31</c:v>
                </c:pt>
                <c:pt idx="70">
                  <c:v>1.3</c:v>
                </c:pt>
                <c:pt idx="71">
                  <c:v>1.31</c:v>
                </c:pt>
                <c:pt idx="72">
                  <c:v>1.36</c:v>
                </c:pt>
                <c:pt idx="73">
                  <c:v>1.38</c:v>
                </c:pt>
                <c:pt idx="74">
                  <c:v>1.35</c:v>
                </c:pt>
                <c:pt idx="75">
                  <c:v>1.27</c:v>
                </c:pt>
                <c:pt idx="76">
                  <c:v>1.25</c:v>
                </c:pt>
                <c:pt idx="77">
                  <c:v>1.29</c:v>
                </c:pt>
                <c:pt idx="78">
                  <c:v>1.34</c:v>
                </c:pt>
                <c:pt idx="79">
                  <c:v>1.33</c:v>
                </c:pt>
                <c:pt idx="80">
                  <c:v>1.3</c:v>
                </c:pt>
                <c:pt idx="81">
                  <c:v>1.3</c:v>
                </c:pt>
                <c:pt idx="82">
                  <c:v>1.28</c:v>
                </c:pt>
                <c:pt idx="83">
                  <c:v>1.28</c:v>
                </c:pt>
                <c:pt idx="84">
                  <c:v>1.28</c:v>
                </c:pt>
                <c:pt idx="85">
                  <c:v>1.28</c:v>
                </c:pt>
                <c:pt idx="86">
                  <c:v>1.34</c:v>
                </c:pt>
                <c:pt idx="87">
                  <c:v>1.33</c:v>
                </c:pt>
                <c:pt idx="88">
                  <c:v>1.35</c:v>
                </c:pt>
                <c:pt idx="89">
                  <c:v>1.32</c:v>
                </c:pt>
                <c:pt idx="90">
                  <c:v>1.29</c:v>
                </c:pt>
                <c:pt idx="91">
                  <c:v>1.32</c:v>
                </c:pt>
                <c:pt idx="92">
                  <c:v>1.34</c:v>
                </c:pt>
                <c:pt idx="93">
                  <c:v>1.31</c:v>
                </c:pt>
                <c:pt idx="94">
                  <c:v>1.31</c:v>
                </c:pt>
                <c:pt idx="95">
                  <c:v>1.29</c:v>
                </c:pt>
                <c:pt idx="96">
                  <c:v>1.26</c:v>
                </c:pt>
                <c:pt idx="97">
                  <c:v>1.29</c:v>
                </c:pt>
                <c:pt idx="98">
                  <c:v>1.27</c:v>
                </c:pt>
                <c:pt idx="99">
                  <c:v>1.26</c:v>
                </c:pt>
                <c:pt idx="100">
                  <c:v>1.26</c:v>
                </c:pt>
                <c:pt idx="101">
                  <c:v>1.26</c:v>
                </c:pt>
                <c:pt idx="102">
                  <c:v>1.26</c:v>
                </c:pt>
                <c:pt idx="103">
                  <c:v>1.32</c:v>
                </c:pt>
                <c:pt idx="104">
                  <c:v>1.33</c:v>
                </c:pt>
                <c:pt idx="105">
                  <c:v>1.31</c:v>
                </c:pt>
                <c:pt idx="106">
                  <c:v>1.31</c:v>
                </c:pt>
                <c:pt idx="107">
                  <c:v>1.32</c:v>
                </c:pt>
                <c:pt idx="108">
                  <c:v>1.3</c:v>
                </c:pt>
                <c:pt idx="109">
                  <c:v>1.29</c:v>
                </c:pt>
                <c:pt idx="110">
                  <c:v>1.25</c:v>
                </c:pt>
                <c:pt idx="111">
                  <c:v>1.24</c:v>
                </c:pt>
                <c:pt idx="112">
                  <c:v>1.26</c:v>
                </c:pt>
                <c:pt idx="113">
                  <c:v>1.26</c:v>
                </c:pt>
                <c:pt idx="114">
                  <c:v>1.26</c:v>
                </c:pt>
                <c:pt idx="115">
                  <c:v>1.28</c:v>
                </c:pt>
                <c:pt idx="116">
                  <c:v>1.27</c:v>
                </c:pt>
                <c:pt idx="117">
                  <c:v>1.26</c:v>
                </c:pt>
                <c:pt idx="118">
                  <c:v>1.26</c:v>
                </c:pt>
                <c:pt idx="119">
                  <c:v>1.26</c:v>
                </c:pt>
                <c:pt idx="120">
                  <c:v>1.29</c:v>
                </c:pt>
                <c:pt idx="121">
                  <c:v>1.3</c:v>
                </c:pt>
                <c:pt idx="122">
                  <c:v>1.27</c:v>
                </c:pt>
                <c:pt idx="123">
                  <c:v>1.26</c:v>
                </c:pt>
                <c:pt idx="124">
                  <c:v>1.26</c:v>
                </c:pt>
                <c:pt idx="125">
                  <c:v>1.28</c:v>
                </c:pt>
                <c:pt idx="126">
                  <c:v>1.26</c:v>
                </c:pt>
                <c:pt idx="127">
                  <c:v>1.27</c:v>
                </c:pt>
                <c:pt idx="128">
                  <c:v>1.26</c:v>
                </c:pt>
                <c:pt idx="129">
                  <c:v>1.21</c:v>
                </c:pt>
                <c:pt idx="130">
                  <c:v>1.2</c:v>
                </c:pt>
                <c:pt idx="131">
                  <c:v>1.19</c:v>
                </c:pt>
                <c:pt idx="132">
                  <c:v>1.19</c:v>
                </c:pt>
                <c:pt idx="133">
                  <c:v>1.2</c:v>
                </c:pt>
                <c:pt idx="134">
                  <c:v>1.22</c:v>
                </c:pt>
                <c:pt idx="135">
                  <c:v>1.17</c:v>
                </c:pt>
                <c:pt idx="136">
                  <c:v>1.1399999999999999</c:v>
                </c:pt>
                <c:pt idx="137">
                  <c:v>1.1200000000000001</c:v>
                </c:pt>
                <c:pt idx="138">
                  <c:v>1.17</c:v>
                </c:pt>
                <c:pt idx="139">
                  <c:v>1.18</c:v>
                </c:pt>
                <c:pt idx="140">
                  <c:v>1.1599999999999999</c:v>
                </c:pt>
                <c:pt idx="141">
                  <c:v>1.18</c:v>
                </c:pt>
                <c:pt idx="142">
                  <c:v>1.1599999999999999</c:v>
                </c:pt>
                <c:pt idx="143">
                  <c:v>1.1599999999999999</c:v>
                </c:pt>
                <c:pt idx="144">
                  <c:v>1.1100000000000001</c:v>
                </c:pt>
                <c:pt idx="145">
                  <c:v>1.1100000000000001</c:v>
                </c:pt>
                <c:pt idx="146">
                  <c:v>1.1100000000000001</c:v>
                </c:pt>
                <c:pt idx="147">
                  <c:v>1.1200000000000001</c:v>
                </c:pt>
                <c:pt idx="148">
                  <c:v>1.1100000000000001</c:v>
                </c:pt>
                <c:pt idx="149">
                  <c:v>1.1000000000000001</c:v>
                </c:pt>
                <c:pt idx="150">
                  <c:v>1.1200000000000001</c:v>
                </c:pt>
                <c:pt idx="151">
                  <c:v>1.17</c:v>
                </c:pt>
                <c:pt idx="152">
                  <c:v>1.21</c:v>
                </c:pt>
                <c:pt idx="153">
                  <c:v>1.19</c:v>
                </c:pt>
                <c:pt idx="154">
                  <c:v>1.19</c:v>
                </c:pt>
                <c:pt idx="155">
                  <c:v>1.22</c:v>
                </c:pt>
                <c:pt idx="156">
                  <c:v>1.18</c:v>
                </c:pt>
                <c:pt idx="157">
                  <c:v>1.19</c:v>
                </c:pt>
                <c:pt idx="158">
                  <c:v>1.2</c:v>
                </c:pt>
                <c:pt idx="159">
                  <c:v>1.1599999999999999</c:v>
                </c:pt>
                <c:pt idx="160">
                  <c:v>1.1299999999999999</c:v>
                </c:pt>
                <c:pt idx="161">
                  <c:v>1.1200000000000001</c:v>
                </c:pt>
                <c:pt idx="162">
                  <c:v>1.1200000000000001</c:v>
                </c:pt>
                <c:pt idx="163">
                  <c:v>1.1499999999999999</c:v>
                </c:pt>
                <c:pt idx="164">
                  <c:v>1.1499999999999999</c:v>
                </c:pt>
                <c:pt idx="165">
                  <c:v>1.1299999999999999</c:v>
                </c:pt>
                <c:pt idx="166">
                  <c:v>1.1000000000000001</c:v>
                </c:pt>
                <c:pt idx="167">
                  <c:v>1.1200000000000001</c:v>
                </c:pt>
                <c:pt idx="168">
                  <c:v>1.1100000000000001</c:v>
                </c:pt>
                <c:pt idx="169">
                  <c:v>1.1200000000000001</c:v>
                </c:pt>
                <c:pt idx="170">
                  <c:v>1.1000000000000001</c:v>
                </c:pt>
                <c:pt idx="171">
                  <c:v>1.0900000000000001</c:v>
                </c:pt>
                <c:pt idx="172">
                  <c:v>1.0900000000000001</c:v>
                </c:pt>
                <c:pt idx="173">
                  <c:v>1.0900000000000001</c:v>
                </c:pt>
                <c:pt idx="174">
                  <c:v>1.06</c:v>
                </c:pt>
                <c:pt idx="175">
                  <c:v>1.08</c:v>
                </c:pt>
                <c:pt idx="176">
                  <c:v>1.08</c:v>
                </c:pt>
                <c:pt idx="177">
                  <c:v>1.08</c:v>
                </c:pt>
                <c:pt idx="178">
                  <c:v>1.1000000000000001</c:v>
                </c:pt>
                <c:pt idx="179">
                  <c:v>1.1200000000000001</c:v>
                </c:pt>
                <c:pt idx="180">
                  <c:v>1.08</c:v>
                </c:pt>
                <c:pt idx="181">
                  <c:v>1.07</c:v>
                </c:pt>
                <c:pt idx="182">
                  <c:v>1.1100000000000001</c:v>
                </c:pt>
                <c:pt idx="183">
                  <c:v>1.1299999999999999</c:v>
                </c:pt>
                <c:pt idx="184">
                  <c:v>1.1200000000000001</c:v>
                </c:pt>
                <c:pt idx="185">
                  <c:v>1.1000000000000001</c:v>
                </c:pt>
                <c:pt idx="186">
                  <c:v>1.0900000000000001</c:v>
                </c:pt>
                <c:pt idx="187">
                  <c:v>1.07</c:v>
                </c:pt>
                <c:pt idx="188">
                  <c:v>1.07</c:v>
                </c:pt>
                <c:pt idx="189">
                  <c:v>1.07</c:v>
                </c:pt>
                <c:pt idx="190">
                  <c:v>1.1000000000000001</c:v>
                </c:pt>
                <c:pt idx="191">
                  <c:v>1.07</c:v>
                </c:pt>
                <c:pt idx="192">
                  <c:v>1.07</c:v>
                </c:pt>
                <c:pt idx="193">
                  <c:v>1.05</c:v>
                </c:pt>
                <c:pt idx="194">
                  <c:v>1.04</c:v>
                </c:pt>
                <c:pt idx="195">
                  <c:v>1.04</c:v>
                </c:pt>
                <c:pt idx="196">
                  <c:v>1.06</c:v>
                </c:pt>
                <c:pt idx="197">
                  <c:v>1.01</c:v>
                </c:pt>
                <c:pt idx="198">
                  <c:v>1.03</c:v>
                </c:pt>
                <c:pt idx="199">
                  <c:v>1.07</c:v>
                </c:pt>
                <c:pt idx="200">
                  <c:v>1.06</c:v>
                </c:pt>
                <c:pt idx="201">
                  <c:v>1.06</c:v>
                </c:pt>
                <c:pt idx="202">
                  <c:v>1.1000000000000001</c:v>
                </c:pt>
                <c:pt idx="203">
                  <c:v>1.0900000000000001</c:v>
                </c:pt>
                <c:pt idx="204">
                  <c:v>1.1100000000000001</c:v>
                </c:pt>
                <c:pt idx="205">
                  <c:v>1.1100000000000001</c:v>
                </c:pt>
                <c:pt idx="206">
                  <c:v>1.1200000000000001</c:v>
                </c:pt>
                <c:pt idx="207">
                  <c:v>1.08</c:v>
                </c:pt>
                <c:pt idx="208">
                  <c:v>1.08</c:v>
                </c:pt>
                <c:pt idx="209">
                  <c:v>1.0900000000000001</c:v>
                </c:pt>
                <c:pt idx="210">
                  <c:v>1.08</c:v>
                </c:pt>
                <c:pt idx="211">
                  <c:v>1.0900000000000001</c:v>
                </c:pt>
                <c:pt idx="212">
                  <c:v>1.1000000000000001</c:v>
                </c:pt>
                <c:pt idx="213">
                  <c:v>1.1399999999999999</c:v>
                </c:pt>
                <c:pt idx="214">
                  <c:v>1.1399999999999999</c:v>
                </c:pt>
                <c:pt idx="215">
                  <c:v>1.1599999999999999</c:v>
                </c:pt>
                <c:pt idx="216">
                  <c:v>1.1399999999999999</c:v>
                </c:pt>
                <c:pt idx="217">
                  <c:v>1.1599999999999999</c:v>
                </c:pt>
                <c:pt idx="218">
                  <c:v>1.1200000000000001</c:v>
                </c:pt>
                <c:pt idx="219">
                  <c:v>1.08</c:v>
                </c:pt>
                <c:pt idx="220">
                  <c:v>1.07</c:v>
                </c:pt>
                <c:pt idx="221">
                  <c:v>1.05</c:v>
                </c:pt>
                <c:pt idx="222">
                  <c:v>1.04</c:v>
                </c:pt>
                <c:pt idx="223">
                  <c:v>1.0900000000000001</c:v>
                </c:pt>
                <c:pt idx="224">
                  <c:v>1.1100000000000001</c:v>
                </c:pt>
                <c:pt idx="225">
                  <c:v>1.07</c:v>
                </c:pt>
                <c:pt idx="226">
                  <c:v>1.05</c:v>
                </c:pt>
                <c:pt idx="227">
                  <c:v>1.05</c:v>
                </c:pt>
                <c:pt idx="228">
                  <c:v>1.01</c:v>
                </c:pt>
                <c:pt idx="229">
                  <c:v>1.04</c:v>
                </c:pt>
                <c:pt idx="230">
                  <c:v>1.04</c:v>
                </c:pt>
                <c:pt idx="231">
                  <c:v>1.01</c:v>
                </c:pt>
                <c:pt idx="232">
                  <c:v>0.99</c:v>
                </c:pt>
                <c:pt idx="233">
                  <c:v>1</c:v>
                </c:pt>
                <c:pt idx="234">
                  <c:v>0.99</c:v>
                </c:pt>
                <c:pt idx="235">
                  <c:v>1</c:v>
                </c:pt>
                <c:pt idx="236">
                  <c:v>1.01</c:v>
                </c:pt>
                <c:pt idx="237">
                  <c:v>1.03</c:v>
                </c:pt>
                <c:pt idx="238">
                  <c:v>1.02</c:v>
                </c:pt>
                <c:pt idx="239">
                  <c:v>1</c:v>
                </c:pt>
                <c:pt idx="240">
                  <c:v>1</c:v>
                </c:pt>
                <c:pt idx="241">
                  <c:v>1.01</c:v>
                </c:pt>
                <c:pt idx="242">
                  <c:v>1.05</c:v>
                </c:pt>
                <c:pt idx="243">
                  <c:v>1</c:v>
                </c:pt>
                <c:pt idx="244">
                  <c:v>0.96</c:v>
                </c:pt>
                <c:pt idx="245">
                  <c:v>0.91</c:v>
                </c:pt>
                <c:pt idx="246">
                  <c:v>0.94</c:v>
                </c:pt>
                <c:pt idx="247">
                  <c:v>0.95</c:v>
                </c:pt>
                <c:pt idx="248">
                  <c:v>0.89</c:v>
                </c:pt>
                <c:pt idx="249">
                  <c:v>0.91</c:v>
                </c:pt>
                <c:pt idx="250">
                  <c:v>0.95</c:v>
                </c:pt>
                <c:pt idx="251">
                  <c:v>0.96</c:v>
                </c:pt>
                <c:pt idx="252">
                  <c:v>0.92</c:v>
                </c:pt>
                <c:pt idx="253">
                  <c:v>0.96</c:v>
                </c:pt>
                <c:pt idx="254">
                  <c:v>0.97</c:v>
                </c:pt>
                <c:pt idx="255">
                  <c:v>0.97</c:v>
                </c:pt>
                <c:pt idx="256">
                  <c:v>0.99</c:v>
                </c:pt>
                <c:pt idx="257">
                  <c:v>0.99</c:v>
                </c:pt>
                <c:pt idx="258">
                  <c:v>1.01</c:v>
                </c:pt>
                <c:pt idx="259">
                  <c:v>1.03</c:v>
                </c:pt>
                <c:pt idx="260">
                  <c:v>0.98</c:v>
                </c:pt>
                <c:pt idx="261">
                  <c:v>0.99</c:v>
                </c:pt>
                <c:pt idx="262">
                  <c:v>1.02</c:v>
                </c:pt>
                <c:pt idx="263">
                  <c:v>1.03</c:v>
                </c:pt>
                <c:pt idx="264">
                  <c:v>1.06</c:v>
                </c:pt>
                <c:pt idx="265">
                  <c:v>1.05</c:v>
                </c:pt>
                <c:pt idx="266">
                  <c:v>1.07</c:v>
                </c:pt>
                <c:pt idx="267">
                  <c:v>1.07</c:v>
                </c:pt>
                <c:pt idx="268">
                  <c:v>1.07</c:v>
                </c:pt>
                <c:pt idx="269">
                  <c:v>1.1299999999999999</c:v>
                </c:pt>
                <c:pt idx="270">
                  <c:v>1.1100000000000001</c:v>
                </c:pt>
                <c:pt idx="271">
                  <c:v>0.98</c:v>
                </c:pt>
                <c:pt idx="272">
                  <c:v>1.02</c:v>
                </c:pt>
                <c:pt idx="273">
                  <c:v>1.03</c:v>
                </c:pt>
                <c:pt idx="274">
                  <c:v>0.96</c:v>
                </c:pt>
                <c:pt idx="275">
                  <c:v>0.89</c:v>
                </c:pt>
                <c:pt idx="276">
                  <c:v>0.9</c:v>
                </c:pt>
                <c:pt idx="277">
                  <c:v>0.95</c:v>
                </c:pt>
                <c:pt idx="278">
                  <c:v>0.94</c:v>
                </c:pt>
                <c:pt idx="279">
                  <c:v>0.97</c:v>
                </c:pt>
                <c:pt idx="280">
                  <c:v>0.95</c:v>
                </c:pt>
                <c:pt idx="281">
                  <c:v>0.96</c:v>
                </c:pt>
                <c:pt idx="282">
                  <c:v>0.97</c:v>
                </c:pt>
                <c:pt idx="283">
                  <c:v>0.97</c:v>
                </c:pt>
                <c:pt idx="284">
                  <c:v>0.98</c:v>
                </c:pt>
                <c:pt idx="285">
                  <c:v>0.97</c:v>
                </c:pt>
                <c:pt idx="286">
                  <c:v>0.98</c:v>
                </c:pt>
                <c:pt idx="287">
                  <c:v>0.97</c:v>
                </c:pt>
                <c:pt idx="288">
                  <c:v>0.95</c:v>
                </c:pt>
                <c:pt idx="289">
                  <c:v>0.94</c:v>
                </c:pt>
                <c:pt idx="290">
                  <c:v>0.97</c:v>
                </c:pt>
                <c:pt idx="291">
                  <c:v>0.99</c:v>
                </c:pt>
                <c:pt idx="292">
                  <c:v>0.87</c:v>
                </c:pt>
                <c:pt idx="293">
                  <c:v>0.83</c:v>
                </c:pt>
                <c:pt idx="294">
                  <c:v>0.84</c:v>
                </c:pt>
                <c:pt idx="295">
                  <c:v>0.91</c:v>
                </c:pt>
                <c:pt idx="296">
                  <c:v>0.91</c:v>
                </c:pt>
                <c:pt idx="297">
                  <c:v>0.87</c:v>
                </c:pt>
                <c:pt idx="298">
                  <c:v>0.88</c:v>
                </c:pt>
                <c:pt idx="299">
                  <c:v>0.85</c:v>
                </c:pt>
                <c:pt idx="300">
                  <c:v>0.87</c:v>
                </c:pt>
                <c:pt idx="301">
                  <c:v>0.87</c:v>
                </c:pt>
                <c:pt idx="302">
                  <c:v>0.88</c:v>
                </c:pt>
                <c:pt idx="303">
                  <c:v>0.89</c:v>
                </c:pt>
                <c:pt idx="304">
                  <c:v>0.91</c:v>
                </c:pt>
                <c:pt idx="305">
                  <c:v>0.9</c:v>
                </c:pt>
                <c:pt idx="306">
                  <c:v>0.9</c:v>
                </c:pt>
                <c:pt idx="307">
                  <c:v>0.91</c:v>
                </c:pt>
                <c:pt idx="308">
                  <c:v>0.89</c:v>
                </c:pt>
                <c:pt idx="309">
                  <c:v>0.89</c:v>
                </c:pt>
                <c:pt idx="310">
                  <c:v>0.9</c:v>
                </c:pt>
                <c:pt idx="311">
                  <c:v>0.91</c:v>
                </c:pt>
                <c:pt idx="312">
                  <c:v>0.95</c:v>
                </c:pt>
                <c:pt idx="313">
                  <c:v>0.93</c:v>
                </c:pt>
                <c:pt idx="314">
                  <c:v>0.92</c:v>
                </c:pt>
                <c:pt idx="315">
                  <c:v>0.93</c:v>
                </c:pt>
                <c:pt idx="316">
                  <c:v>0.91</c:v>
                </c:pt>
                <c:pt idx="317">
                  <c:v>0.9</c:v>
                </c:pt>
                <c:pt idx="318">
                  <c:v>0.88</c:v>
                </c:pt>
                <c:pt idx="319">
                  <c:v>0.86</c:v>
                </c:pt>
                <c:pt idx="320">
                  <c:v>0.86</c:v>
                </c:pt>
                <c:pt idx="321">
                  <c:v>0.87</c:v>
                </c:pt>
                <c:pt idx="322">
                  <c:v>0.9</c:v>
                </c:pt>
                <c:pt idx="323">
                  <c:v>0.89</c:v>
                </c:pt>
                <c:pt idx="324">
                  <c:v>0.84</c:v>
                </c:pt>
                <c:pt idx="325">
                  <c:v>0.81</c:v>
                </c:pt>
                <c:pt idx="326">
                  <c:v>0.8</c:v>
                </c:pt>
                <c:pt idx="327">
                  <c:v>0.83</c:v>
                </c:pt>
                <c:pt idx="328">
                  <c:v>0.85</c:v>
                </c:pt>
                <c:pt idx="329">
                  <c:v>0.79</c:v>
                </c:pt>
                <c:pt idx="330">
                  <c:v>0.79</c:v>
                </c:pt>
                <c:pt idx="331">
                  <c:v>0.79</c:v>
                </c:pt>
                <c:pt idx="332">
                  <c:v>0.83</c:v>
                </c:pt>
                <c:pt idx="333">
                  <c:v>0.81</c:v>
                </c:pt>
                <c:pt idx="334">
                  <c:v>0.81</c:v>
                </c:pt>
                <c:pt idx="335">
                  <c:v>0.76</c:v>
                </c:pt>
                <c:pt idx="336">
                  <c:v>0.78</c:v>
                </c:pt>
                <c:pt idx="337">
                  <c:v>0.78</c:v>
                </c:pt>
                <c:pt idx="338">
                  <c:v>0.79</c:v>
                </c:pt>
                <c:pt idx="339">
                  <c:v>0.75</c:v>
                </c:pt>
                <c:pt idx="340">
                  <c:v>0.76</c:v>
                </c:pt>
                <c:pt idx="341">
                  <c:v>0.75</c:v>
                </c:pt>
                <c:pt idx="342">
                  <c:v>0.77</c:v>
                </c:pt>
                <c:pt idx="343">
                  <c:v>0.78</c:v>
                </c:pt>
                <c:pt idx="344">
                  <c:v>0.74</c:v>
                </c:pt>
                <c:pt idx="345">
                  <c:v>0.72</c:v>
                </c:pt>
                <c:pt idx="346">
                  <c:v>0.71</c:v>
                </c:pt>
                <c:pt idx="347">
                  <c:v>0.72</c:v>
                </c:pt>
                <c:pt idx="348">
                  <c:v>0.72</c:v>
                </c:pt>
                <c:pt idx="349">
                  <c:v>0.72</c:v>
                </c:pt>
                <c:pt idx="350">
                  <c:v>0.73</c:v>
                </c:pt>
                <c:pt idx="351">
                  <c:v>0.68</c:v>
                </c:pt>
                <c:pt idx="352">
                  <c:v>0.72</c:v>
                </c:pt>
                <c:pt idx="353">
                  <c:v>0.7</c:v>
                </c:pt>
                <c:pt idx="354">
                  <c:v>0.7</c:v>
                </c:pt>
                <c:pt idx="355">
                  <c:v>0.69</c:v>
                </c:pt>
                <c:pt idx="356">
                  <c:v>0.68</c:v>
                </c:pt>
                <c:pt idx="357">
                  <c:v>0.75</c:v>
                </c:pt>
                <c:pt idx="358">
                  <c:v>0.75</c:v>
                </c:pt>
                <c:pt idx="359">
                  <c:v>0.75</c:v>
                </c:pt>
                <c:pt idx="360">
                  <c:v>0.75</c:v>
                </c:pt>
                <c:pt idx="361">
                  <c:v>0.74</c:v>
                </c:pt>
                <c:pt idx="362">
                  <c:v>0.72</c:v>
                </c:pt>
                <c:pt idx="363">
                  <c:v>0.72</c:v>
                </c:pt>
                <c:pt idx="364">
                  <c:v>0.71</c:v>
                </c:pt>
                <c:pt idx="365">
                  <c:v>0.69</c:v>
                </c:pt>
                <c:pt idx="366">
                  <c:v>0.72</c:v>
                </c:pt>
                <c:pt idx="367">
                  <c:v>0.67</c:v>
                </c:pt>
                <c:pt idx="368">
                  <c:v>0.63</c:v>
                </c:pt>
                <c:pt idx="369">
                  <c:v>0.65</c:v>
                </c:pt>
                <c:pt idx="370">
                  <c:v>0.65</c:v>
                </c:pt>
                <c:pt idx="371">
                  <c:v>0.63</c:v>
                </c:pt>
                <c:pt idx="372">
                  <c:v>0.61</c:v>
                </c:pt>
                <c:pt idx="373">
                  <c:v>0.68</c:v>
                </c:pt>
                <c:pt idx="374">
                  <c:v>0.68</c:v>
                </c:pt>
                <c:pt idx="375">
                  <c:v>0.65</c:v>
                </c:pt>
                <c:pt idx="376">
                  <c:v>0.62</c:v>
                </c:pt>
                <c:pt idx="377">
                  <c:v>0.55000000000000004</c:v>
                </c:pt>
                <c:pt idx="378">
                  <c:v>0.49</c:v>
                </c:pt>
                <c:pt idx="379">
                  <c:v>0.47</c:v>
                </c:pt>
                <c:pt idx="380">
                  <c:v>0.5</c:v>
                </c:pt>
                <c:pt idx="381">
                  <c:v>0.54</c:v>
                </c:pt>
                <c:pt idx="382">
                  <c:v>0.56000000000000005</c:v>
                </c:pt>
                <c:pt idx="383">
                  <c:v>0.55000000000000004</c:v>
                </c:pt>
                <c:pt idx="384">
                  <c:v>0.56000000000000005</c:v>
                </c:pt>
                <c:pt idx="385">
                  <c:v>0.62</c:v>
                </c:pt>
                <c:pt idx="386">
                  <c:v>0.64</c:v>
                </c:pt>
                <c:pt idx="387">
                  <c:v>0.63</c:v>
                </c:pt>
                <c:pt idx="388">
                  <c:v>0.59</c:v>
                </c:pt>
                <c:pt idx="389">
                  <c:v>0.56999999999999995</c:v>
                </c:pt>
                <c:pt idx="390">
                  <c:v>0.6</c:v>
                </c:pt>
                <c:pt idx="391">
                  <c:v>0.61</c:v>
                </c:pt>
                <c:pt idx="392">
                  <c:v>0.57999999999999996</c:v>
                </c:pt>
                <c:pt idx="393">
                  <c:v>0.56000000000000005</c:v>
                </c:pt>
                <c:pt idx="394">
                  <c:v>0.56000000000000005</c:v>
                </c:pt>
                <c:pt idx="395">
                  <c:v>0.54</c:v>
                </c:pt>
                <c:pt idx="396">
                  <c:v>0.57999999999999996</c:v>
                </c:pt>
                <c:pt idx="397">
                  <c:v>0.57999999999999996</c:v>
                </c:pt>
                <c:pt idx="398">
                  <c:v>0.57999999999999996</c:v>
                </c:pt>
                <c:pt idx="399">
                  <c:v>0.57999999999999996</c:v>
                </c:pt>
                <c:pt idx="400">
                  <c:v>0.59</c:v>
                </c:pt>
                <c:pt idx="401">
                  <c:v>0.59</c:v>
                </c:pt>
                <c:pt idx="402">
                  <c:v>0.6</c:v>
                </c:pt>
                <c:pt idx="403">
                  <c:v>0.6</c:v>
                </c:pt>
                <c:pt idx="404">
                  <c:v>0.61</c:v>
                </c:pt>
                <c:pt idx="405">
                  <c:v>0.61</c:v>
                </c:pt>
                <c:pt idx="406">
                  <c:v>0.62</c:v>
                </c:pt>
                <c:pt idx="407">
                  <c:v>0.7</c:v>
                </c:pt>
                <c:pt idx="408">
                  <c:v>0.68</c:v>
                </c:pt>
                <c:pt idx="409">
                  <c:v>0.66</c:v>
                </c:pt>
                <c:pt idx="410">
                  <c:v>0.67</c:v>
                </c:pt>
                <c:pt idx="411">
                  <c:v>0.65</c:v>
                </c:pt>
                <c:pt idx="412">
                  <c:v>0.72</c:v>
                </c:pt>
                <c:pt idx="413">
                  <c:v>0.77</c:v>
                </c:pt>
                <c:pt idx="414">
                  <c:v>0.7</c:v>
                </c:pt>
                <c:pt idx="415">
                  <c:v>0.68</c:v>
                </c:pt>
                <c:pt idx="416">
                  <c:v>0.67</c:v>
                </c:pt>
                <c:pt idx="417">
                  <c:v>0.65</c:v>
                </c:pt>
                <c:pt idx="418">
                  <c:v>0.63</c:v>
                </c:pt>
                <c:pt idx="419">
                  <c:v>0.6</c:v>
                </c:pt>
                <c:pt idx="420">
                  <c:v>0.56999999999999995</c:v>
                </c:pt>
                <c:pt idx="421">
                  <c:v>0.62</c:v>
                </c:pt>
                <c:pt idx="422">
                  <c:v>0.62</c:v>
                </c:pt>
                <c:pt idx="423">
                  <c:v>0.54</c:v>
                </c:pt>
                <c:pt idx="424">
                  <c:v>0.51</c:v>
                </c:pt>
                <c:pt idx="425">
                  <c:v>0.5</c:v>
                </c:pt>
                <c:pt idx="426">
                  <c:v>0.53</c:v>
                </c:pt>
                <c:pt idx="427">
                  <c:v>0.55000000000000004</c:v>
                </c:pt>
                <c:pt idx="428">
                  <c:v>0.56999999999999995</c:v>
                </c:pt>
                <c:pt idx="429">
                  <c:v>0.6</c:v>
                </c:pt>
                <c:pt idx="430">
                  <c:v>0.54</c:v>
                </c:pt>
                <c:pt idx="431">
                  <c:v>0.52</c:v>
                </c:pt>
                <c:pt idx="432">
                  <c:v>0.53</c:v>
                </c:pt>
                <c:pt idx="433">
                  <c:v>0.56000000000000005</c:v>
                </c:pt>
                <c:pt idx="434">
                  <c:v>0.59</c:v>
                </c:pt>
                <c:pt idx="435">
                  <c:v>0.57999999999999996</c:v>
                </c:pt>
                <c:pt idx="436">
                  <c:v>0.56999999999999995</c:v>
                </c:pt>
                <c:pt idx="437">
                  <c:v>0.59</c:v>
                </c:pt>
                <c:pt idx="438">
                  <c:v>0.62</c:v>
                </c:pt>
                <c:pt idx="439">
                  <c:v>0.6</c:v>
                </c:pt>
                <c:pt idx="440">
                  <c:v>0.6</c:v>
                </c:pt>
                <c:pt idx="441">
                  <c:v>0.6</c:v>
                </c:pt>
                <c:pt idx="442">
                  <c:v>0.62</c:v>
                </c:pt>
                <c:pt idx="443">
                  <c:v>0.6</c:v>
                </c:pt>
                <c:pt idx="444">
                  <c:v>0.59</c:v>
                </c:pt>
                <c:pt idx="445">
                  <c:v>0.56999999999999995</c:v>
                </c:pt>
                <c:pt idx="446">
                  <c:v>0.53</c:v>
                </c:pt>
                <c:pt idx="447">
                  <c:v>0.53</c:v>
                </c:pt>
                <c:pt idx="448">
                  <c:v>0.52</c:v>
                </c:pt>
                <c:pt idx="449">
                  <c:v>0.49</c:v>
                </c:pt>
                <c:pt idx="450">
                  <c:v>0.5</c:v>
                </c:pt>
                <c:pt idx="451">
                  <c:v>0.5</c:v>
                </c:pt>
                <c:pt idx="452">
                  <c:v>0.51</c:v>
                </c:pt>
                <c:pt idx="453">
                  <c:v>0.52</c:v>
                </c:pt>
                <c:pt idx="454">
                  <c:v>0.55000000000000004</c:v>
                </c:pt>
                <c:pt idx="455">
                  <c:v>0.57999999999999996</c:v>
                </c:pt>
                <c:pt idx="456">
                  <c:v>0.59</c:v>
                </c:pt>
                <c:pt idx="457">
                  <c:v>0.59</c:v>
                </c:pt>
                <c:pt idx="458">
                  <c:v>0.59</c:v>
                </c:pt>
                <c:pt idx="459">
                  <c:v>0.6</c:v>
                </c:pt>
                <c:pt idx="460">
                  <c:v>0.61</c:v>
                </c:pt>
                <c:pt idx="461">
                  <c:v>0.6</c:v>
                </c:pt>
                <c:pt idx="462">
                  <c:v>0.56999999999999995</c:v>
                </c:pt>
                <c:pt idx="463">
                  <c:v>0.56999999999999995</c:v>
                </c:pt>
                <c:pt idx="464">
                  <c:v>0.53</c:v>
                </c:pt>
                <c:pt idx="465">
                  <c:v>0.52</c:v>
                </c:pt>
                <c:pt idx="466">
                  <c:v>0.5</c:v>
                </c:pt>
                <c:pt idx="467">
                  <c:v>0.49</c:v>
                </c:pt>
                <c:pt idx="468">
                  <c:v>0.5</c:v>
                </c:pt>
                <c:pt idx="469">
                  <c:v>0.54</c:v>
                </c:pt>
                <c:pt idx="470">
                  <c:v>0.51</c:v>
                </c:pt>
                <c:pt idx="471">
                  <c:v>0.49</c:v>
                </c:pt>
                <c:pt idx="472">
                  <c:v>0.45</c:v>
                </c:pt>
                <c:pt idx="473">
                  <c:v>0.43</c:v>
                </c:pt>
                <c:pt idx="474">
                  <c:v>0.39</c:v>
                </c:pt>
                <c:pt idx="475">
                  <c:v>0.35</c:v>
                </c:pt>
                <c:pt idx="476">
                  <c:v>0.36</c:v>
                </c:pt>
                <c:pt idx="477">
                  <c:v>0.37</c:v>
                </c:pt>
                <c:pt idx="478">
                  <c:v>0.35</c:v>
                </c:pt>
                <c:pt idx="479">
                  <c:v>0.34</c:v>
                </c:pt>
                <c:pt idx="480">
                  <c:v>0.37</c:v>
                </c:pt>
                <c:pt idx="481">
                  <c:v>0.39</c:v>
                </c:pt>
                <c:pt idx="482">
                  <c:v>0.4</c:v>
                </c:pt>
                <c:pt idx="483">
                  <c:v>0.4</c:v>
                </c:pt>
                <c:pt idx="484">
                  <c:v>0.41</c:v>
                </c:pt>
                <c:pt idx="485">
                  <c:v>0.43</c:v>
                </c:pt>
                <c:pt idx="486">
                  <c:v>0.46</c:v>
                </c:pt>
                <c:pt idx="487">
                  <c:v>0.47</c:v>
                </c:pt>
                <c:pt idx="488">
                  <c:v>0.45</c:v>
                </c:pt>
                <c:pt idx="489">
                  <c:v>0.47</c:v>
                </c:pt>
                <c:pt idx="490">
                  <c:v>0.48</c:v>
                </c:pt>
                <c:pt idx="491">
                  <c:v>0.45</c:v>
                </c:pt>
                <c:pt idx="492">
                  <c:v>0.44</c:v>
                </c:pt>
                <c:pt idx="493">
                  <c:v>0.45</c:v>
                </c:pt>
                <c:pt idx="494">
                  <c:v>0.43</c:v>
                </c:pt>
                <c:pt idx="495">
                  <c:v>0.44</c:v>
                </c:pt>
                <c:pt idx="496">
                  <c:v>0.42</c:v>
                </c:pt>
                <c:pt idx="497">
                  <c:v>0.39</c:v>
                </c:pt>
                <c:pt idx="498">
                  <c:v>0.39</c:v>
                </c:pt>
                <c:pt idx="499">
                  <c:v>0.38</c:v>
                </c:pt>
                <c:pt idx="500">
                  <c:v>0.4</c:v>
                </c:pt>
                <c:pt idx="501">
                  <c:v>0.37</c:v>
                </c:pt>
                <c:pt idx="502">
                  <c:v>0.4</c:v>
                </c:pt>
                <c:pt idx="503">
                  <c:v>0.42</c:v>
                </c:pt>
                <c:pt idx="504">
                  <c:v>0.43</c:v>
                </c:pt>
                <c:pt idx="505">
                  <c:v>0.45</c:v>
                </c:pt>
                <c:pt idx="506">
                  <c:v>0.49</c:v>
                </c:pt>
                <c:pt idx="507">
                  <c:v>0.47</c:v>
                </c:pt>
                <c:pt idx="508">
                  <c:v>0.47</c:v>
                </c:pt>
                <c:pt idx="509">
                  <c:v>0.44</c:v>
                </c:pt>
                <c:pt idx="510">
                  <c:v>0.46</c:v>
                </c:pt>
                <c:pt idx="511">
                  <c:v>0.47</c:v>
                </c:pt>
                <c:pt idx="512">
                  <c:v>0.5</c:v>
                </c:pt>
                <c:pt idx="513">
                  <c:v>0.51</c:v>
                </c:pt>
                <c:pt idx="514">
                  <c:v>0.52</c:v>
                </c:pt>
                <c:pt idx="515">
                  <c:v>0.48</c:v>
                </c:pt>
                <c:pt idx="516">
                  <c:v>0.46</c:v>
                </c:pt>
                <c:pt idx="517">
                  <c:v>0.46</c:v>
                </c:pt>
                <c:pt idx="518">
                  <c:v>0.42</c:v>
                </c:pt>
                <c:pt idx="519">
                  <c:v>0.41</c:v>
                </c:pt>
                <c:pt idx="520">
                  <c:v>0.4</c:v>
                </c:pt>
                <c:pt idx="521">
                  <c:v>0.37</c:v>
                </c:pt>
                <c:pt idx="522">
                  <c:v>0.37</c:v>
                </c:pt>
                <c:pt idx="523">
                  <c:v>0.36</c:v>
                </c:pt>
                <c:pt idx="524">
                  <c:v>0.36</c:v>
                </c:pt>
                <c:pt idx="525">
                  <c:v>0.35</c:v>
                </c:pt>
                <c:pt idx="526">
                  <c:v>0.34</c:v>
                </c:pt>
                <c:pt idx="527">
                  <c:v>0.31</c:v>
                </c:pt>
                <c:pt idx="528">
                  <c:v>0.31</c:v>
                </c:pt>
                <c:pt idx="529">
                  <c:v>0.34</c:v>
                </c:pt>
                <c:pt idx="530">
                  <c:v>0.35</c:v>
                </c:pt>
                <c:pt idx="531">
                  <c:v>0.34</c:v>
                </c:pt>
                <c:pt idx="532">
                  <c:v>0.33</c:v>
                </c:pt>
                <c:pt idx="533">
                  <c:v>0.36</c:v>
                </c:pt>
                <c:pt idx="534">
                  <c:v>0.39</c:v>
                </c:pt>
                <c:pt idx="535">
                  <c:v>0.4</c:v>
                </c:pt>
                <c:pt idx="536">
                  <c:v>0.38</c:v>
                </c:pt>
                <c:pt idx="537">
                  <c:v>0.41</c:v>
                </c:pt>
                <c:pt idx="538">
                  <c:v>0.43</c:v>
                </c:pt>
                <c:pt idx="539">
                  <c:v>0.4</c:v>
                </c:pt>
                <c:pt idx="540">
                  <c:v>0.39</c:v>
                </c:pt>
                <c:pt idx="541">
                  <c:v>0.42</c:v>
                </c:pt>
                <c:pt idx="542">
                  <c:v>0.42</c:v>
                </c:pt>
                <c:pt idx="543">
                  <c:v>0.41</c:v>
                </c:pt>
                <c:pt idx="544">
                  <c:v>0.39</c:v>
                </c:pt>
                <c:pt idx="545">
                  <c:v>0.46</c:v>
                </c:pt>
                <c:pt idx="546">
                  <c:v>0.56999999999999995</c:v>
                </c:pt>
                <c:pt idx="547">
                  <c:v>0.76</c:v>
                </c:pt>
                <c:pt idx="548">
                  <c:v>0.81</c:v>
                </c:pt>
                <c:pt idx="553">
                  <c:v>0.18</c:v>
                </c:pt>
                <c:pt idx="554">
                  <c:v>0.04</c:v>
                </c:pt>
                <c:pt idx="555">
                  <c:v>0.04</c:v>
                </c:pt>
                <c:pt idx="556">
                  <c:v>0.1</c:v>
                </c:pt>
                <c:pt idx="557">
                  <c:v>0.12</c:v>
                </c:pt>
                <c:pt idx="558">
                  <c:v>0.15</c:v>
                </c:pt>
                <c:pt idx="559">
                  <c:v>0.22</c:v>
                </c:pt>
                <c:pt idx="560">
                  <c:v>0.24</c:v>
                </c:pt>
                <c:pt idx="561">
                  <c:v>0.28000000000000003</c:v>
                </c:pt>
                <c:pt idx="562">
                  <c:v>0.32</c:v>
                </c:pt>
                <c:pt idx="563">
                  <c:v>0.32</c:v>
                </c:pt>
                <c:pt idx="564">
                  <c:v>0.39</c:v>
                </c:pt>
                <c:pt idx="565">
                  <c:v>0.4</c:v>
                </c:pt>
                <c:pt idx="566">
                  <c:v>0.41</c:v>
                </c:pt>
                <c:pt idx="567">
                  <c:v>0.45</c:v>
                </c:pt>
                <c:pt idx="568">
                  <c:v>0.43</c:v>
                </c:pt>
                <c:pt idx="569">
                  <c:v>0.49</c:v>
                </c:pt>
                <c:pt idx="570">
                  <c:v>0.52</c:v>
                </c:pt>
                <c:pt idx="571">
                  <c:v>0.56000000000000005</c:v>
                </c:pt>
                <c:pt idx="572">
                  <c:v>0.56999999999999995</c:v>
                </c:pt>
                <c:pt idx="573">
                  <c:v>0.59</c:v>
                </c:pt>
                <c:pt idx="574">
                  <c:v>0.61</c:v>
                </c:pt>
                <c:pt idx="575">
                  <c:v>0.63</c:v>
                </c:pt>
                <c:pt idx="576">
                  <c:v>0.69</c:v>
                </c:pt>
                <c:pt idx="577">
                  <c:v>0.72</c:v>
                </c:pt>
                <c:pt idx="578">
                  <c:v>0.76</c:v>
                </c:pt>
                <c:pt idx="579">
                  <c:v>0.75</c:v>
                </c:pt>
                <c:pt idx="580">
                  <c:v>0.74</c:v>
                </c:pt>
                <c:pt idx="581">
                  <c:v>0.78</c:v>
                </c:pt>
                <c:pt idx="582">
                  <c:v>0.78</c:v>
                </c:pt>
                <c:pt idx="583">
                  <c:v>0.76</c:v>
                </c:pt>
                <c:pt idx="584">
                  <c:v>0.78</c:v>
                </c:pt>
                <c:pt idx="585">
                  <c:v>0.75</c:v>
                </c:pt>
                <c:pt idx="586">
                  <c:v>0.74</c:v>
                </c:pt>
                <c:pt idx="587">
                  <c:v>0.76</c:v>
                </c:pt>
                <c:pt idx="588">
                  <c:v>0.81</c:v>
                </c:pt>
                <c:pt idx="589">
                  <c:v>0.82</c:v>
                </c:pt>
                <c:pt idx="590">
                  <c:v>0.8</c:v>
                </c:pt>
                <c:pt idx="591">
                  <c:v>0.75</c:v>
                </c:pt>
                <c:pt idx="592">
                  <c:v>0.75</c:v>
                </c:pt>
                <c:pt idx="593">
                  <c:v>0.73</c:v>
                </c:pt>
                <c:pt idx="594">
                  <c:v>0.74</c:v>
                </c:pt>
                <c:pt idx="595">
                  <c:v>0.75</c:v>
                </c:pt>
                <c:pt idx="596">
                  <c:v>0.72</c:v>
                </c:pt>
                <c:pt idx="597">
                  <c:v>0.71</c:v>
                </c:pt>
                <c:pt idx="598">
                  <c:v>0.73</c:v>
                </c:pt>
                <c:pt idx="599">
                  <c:v>0.76</c:v>
                </c:pt>
                <c:pt idx="600">
                  <c:v>0.73</c:v>
                </c:pt>
                <c:pt idx="601">
                  <c:v>0.71</c:v>
                </c:pt>
                <c:pt idx="602">
                  <c:v>0.69</c:v>
                </c:pt>
                <c:pt idx="603">
                  <c:v>0.67</c:v>
                </c:pt>
                <c:pt idx="604">
                  <c:v>0.68</c:v>
                </c:pt>
                <c:pt idx="605">
                  <c:v>0.67</c:v>
                </c:pt>
                <c:pt idx="606">
                  <c:v>0.69</c:v>
                </c:pt>
                <c:pt idx="607">
                  <c:v>0.7</c:v>
                </c:pt>
                <c:pt idx="608">
                  <c:v>0.66</c:v>
                </c:pt>
                <c:pt idx="609">
                  <c:v>0.66</c:v>
                </c:pt>
                <c:pt idx="610">
                  <c:v>0.64</c:v>
                </c:pt>
                <c:pt idx="611">
                  <c:v>0.65</c:v>
                </c:pt>
                <c:pt idx="612">
                  <c:v>0.72</c:v>
                </c:pt>
                <c:pt idx="613">
                  <c:v>0.73</c:v>
                </c:pt>
                <c:pt idx="614">
                  <c:v>0.69</c:v>
                </c:pt>
                <c:pt idx="615">
                  <c:v>0.68</c:v>
                </c:pt>
                <c:pt idx="616">
                  <c:v>0.65</c:v>
                </c:pt>
                <c:pt idx="617">
                  <c:v>0.67</c:v>
                </c:pt>
                <c:pt idx="618">
                  <c:v>0.63</c:v>
                </c:pt>
                <c:pt idx="619">
                  <c:v>0.62</c:v>
                </c:pt>
                <c:pt idx="620">
                  <c:v>0.64</c:v>
                </c:pt>
                <c:pt idx="621">
                  <c:v>0.67</c:v>
                </c:pt>
                <c:pt idx="622">
                  <c:v>0.69</c:v>
                </c:pt>
                <c:pt idx="623">
                  <c:v>0.68</c:v>
                </c:pt>
                <c:pt idx="624">
                  <c:v>0.66</c:v>
                </c:pt>
                <c:pt idx="625">
                  <c:v>0.65</c:v>
                </c:pt>
                <c:pt idx="626">
                  <c:v>0.68</c:v>
                </c:pt>
                <c:pt idx="627">
                  <c:v>0.7</c:v>
                </c:pt>
                <c:pt idx="628">
                  <c:v>0.69</c:v>
                </c:pt>
                <c:pt idx="629">
                  <c:v>0.68</c:v>
                </c:pt>
                <c:pt idx="630">
                  <c:v>0.7</c:v>
                </c:pt>
                <c:pt idx="631">
                  <c:v>0.7</c:v>
                </c:pt>
                <c:pt idx="632">
                  <c:v>0.69</c:v>
                </c:pt>
                <c:pt idx="633">
                  <c:v>0.73</c:v>
                </c:pt>
                <c:pt idx="634">
                  <c:v>0.73</c:v>
                </c:pt>
                <c:pt idx="635">
                  <c:v>0.73</c:v>
                </c:pt>
                <c:pt idx="636">
                  <c:v>0.67</c:v>
                </c:pt>
                <c:pt idx="637">
                  <c:v>0.69</c:v>
                </c:pt>
                <c:pt idx="638">
                  <c:v>0.7</c:v>
                </c:pt>
                <c:pt idx="639">
                  <c:v>0.72</c:v>
                </c:pt>
                <c:pt idx="640">
                  <c:v>0.72</c:v>
                </c:pt>
                <c:pt idx="641">
                  <c:v>0.71</c:v>
                </c:pt>
                <c:pt idx="642">
                  <c:v>0.7</c:v>
                </c:pt>
                <c:pt idx="643">
                  <c:v>0.7</c:v>
                </c:pt>
                <c:pt idx="644">
                  <c:v>0.68</c:v>
                </c:pt>
                <c:pt idx="645">
                  <c:v>0.68</c:v>
                </c:pt>
                <c:pt idx="646">
                  <c:v>0.7</c:v>
                </c:pt>
                <c:pt idx="647">
                  <c:v>0.72</c:v>
                </c:pt>
                <c:pt idx="648">
                  <c:v>0.67</c:v>
                </c:pt>
                <c:pt idx="649">
                  <c:v>0.67</c:v>
                </c:pt>
                <c:pt idx="650">
                  <c:v>0.63</c:v>
                </c:pt>
                <c:pt idx="651">
                  <c:v>0.62</c:v>
                </c:pt>
                <c:pt idx="652">
                  <c:v>0.67</c:v>
                </c:pt>
                <c:pt idx="653">
                  <c:v>0.65</c:v>
                </c:pt>
                <c:pt idx="654">
                  <c:v>0.57999999999999996</c:v>
                </c:pt>
                <c:pt idx="655">
                  <c:v>0.65</c:v>
                </c:pt>
                <c:pt idx="656">
                  <c:v>0.65</c:v>
                </c:pt>
                <c:pt idx="657">
                  <c:v>0.62</c:v>
                </c:pt>
                <c:pt idx="658">
                  <c:v>0.56000000000000005</c:v>
                </c:pt>
                <c:pt idx="659">
                  <c:v>0.56000000000000005</c:v>
                </c:pt>
                <c:pt idx="660">
                  <c:v>0.55000000000000004</c:v>
                </c:pt>
                <c:pt idx="661">
                  <c:v>0.57999999999999996</c:v>
                </c:pt>
                <c:pt idx="662">
                  <c:v>0.59</c:v>
                </c:pt>
                <c:pt idx="663">
                  <c:v>0.56999999999999995</c:v>
                </c:pt>
                <c:pt idx="664">
                  <c:v>0.54</c:v>
                </c:pt>
                <c:pt idx="665">
                  <c:v>0.53</c:v>
                </c:pt>
                <c:pt idx="666">
                  <c:v>0.52</c:v>
                </c:pt>
                <c:pt idx="667">
                  <c:v>0.56999999999999995</c:v>
                </c:pt>
                <c:pt idx="668">
                  <c:v>0.59</c:v>
                </c:pt>
                <c:pt idx="669">
                  <c:v>0.55000000000000004</c:v>
                </c:pt>
                <c:pt idx="670">
                  <c:v>0.56999999999999995</c:v>
                </c:pt>
                <c:pt idx="671">
                  <c:v>0.57999999999999996</c:v>
                </c:pt>
                <c:pt idx="672">
                  <c:v>0.57999999999999996</c:v>
                </c:pt>
                <c:pt idx="673">
                  <c:v>0.62</c:v>
                </c:pt>
                <c:pt idx="674">
                  <c:v>0.59</c:v>
                </c:pt>
                <c:pt idx="675">
                  <c:v>0.56999999999999995</c:v>
                </c:pt>
                <c:pt idx="676">
                  <c:v>0.56999999999999995</c:v>
                </c:pt>
                <c:pt idx="677">
                  <c:v>0.59</c:v>
                </c:pt>
                <c:pt idx="678">
                  <c:v>0.6</c:v>
                </c:pt>
                <c:pt idx="679">
                  <c:v>0.59</c:v>
                </c:pt>
                <c:pt idx="680">
                  <c:v>0.56000000000000005</c:v>
                </c:pt>
                <c:pt idx="681">
                  <c:v>0.56999999999999995</c:v>
                </c:pt>
                <c:pt idx="682">
                  <c:v>0.53</c:v>
                </c:pt>
                <c:pt idx="683">
                  <c:v>0.57999999999999996</c:v>
                </c:pt>
                <c:pt idx="684">
                  <c:v>0.65</c:v>
                </c:pt>
                <c:pt idx="685">
                  <c:v>0.67</c:v>
                </c:pt>
                <c:pt idx="686">
                  <c:v>0.69</c:v>
                </c:pt>
                <c:pt idx="687">
                  <c:v>0.66</c:v>
                </c:pt>
                <c:pt idx="688">
                  <c:v>0.65</c:v>
                </c:pt>
                <c:pt idx="689">
                  <c:v>0.65</c:v>
                </c:pt>
                <c:pt idx="690">
                  <c:v>0.64</c:v>
                </c:pt>
                <c:pt idx="691">
                  <c:v>0.68</c:v>
                </c:pt>
                <c:pt idx="692">
                  <c:v>0.65</c:v>
                </c:pt>
                <c:pt idx="693">
                  <c:v>0.62</c:v>
                </c:pt>
                <c:pt idx="694">
                  <c:v>0.67</c:v>
                </c:pt>
                <c:pt idx="695">
                  <c:v>0.66</c:v>
                </c:pt>
                <c:pt idx="696">
                  <c:v>0.65</c:v>
                </c:pt>
                <c:pt idx="697">
                  <c:v>0.64</c:v>
                </c:pt>
                <c:pt idx="698">
                  <c:v>0.61</c:v>
                </c:pt>
                <c:pt idx="699">
                  <c:v>0.62</c:v>
                </c:pt>
                <c:pt idx="700">
                  <c:v>0.62</c:v>
                </c:pt>
                <c:pt idx="701">
                  <c:v>0.62</c:v>
                </c:pt>
                <c:pt idx="702">
                  <c:v>0.6</c:v>
                </c:pt>
                <c:pt idx="703">
                  <c:v>0.65</c:v>
                </c:pt>
                <c:pt idx="704">
                  <c:v>0.68</c:v>
                </c:pt>
                <c:pt idx="705">
                  <c:v>0.68</c:v>
                </c:pt>
                <c:pt idx="706">
                  <c:v>0.64</c:v>
                </c:pt>
                <c:pt idx="707">
                  <c:v>0.65</c:v>
                </c:pt>
                <c:pt idx="708">
                  <c:v>0.66</c:v>
                </c:pt>
                <c:pt idx="709">
                  <c:v>0.65</c:v>
                </c:pt>
                <c:pt idx="710">
                  <c:v>0.66</c:v>
                </c:pt>
                <c:pt idx="711">
                  <c:v>0.64</c:v>
                </c:pt>
                <c:pt idx="712">
                  <c:v>0.62</c:v>
                </c:pt>
                <c:pt idx="713">
                  <c:v>0.63</c:v>
                </c:pt>
                <c:pt idx="714">
                  <c:v>0.65</c:v>
                </c:pt>
                <c:pt idx="715">
                  <c:v>0.65</c:v>
                </c:pt>
                <c:pt idx="716">
                  <c:v>0.66</c:v>
                </c:pt>
                <c:pt idx="717">
                  <c:v>0.66</c:v>
                </c:pt>
                <c:pt idx="718">
                  <c:v>0.66</c:v>
                </c:pt>
                <c:pt idx="719">
                  <c:v>0.68</c:v>
                </c:pt>
                <c:pt idx="720">
                  <c:v>0.66</c:v>
                </c:pt>
                <c:pt idx="721">
                  <c:v>0.67</c:v>
                </c:pt>
                <c:pt idx="722">
                  <c:v>0.68</c:v>
                </c:pt>
                <c:pt idx="723">
                  <c:v>0.68</c:v>
                </c:pt>
                <c:pt idx="724">
                  <c:v>0.68</c:v>
                </c:pt>
                <c:pt idx="725">
                  <c:v>0.72</c:v>
                </c:pt>
                <c:pt idx="726">
                  <c:v>0.71</c:v>
                </c:pt>
                <c:pt idx="727">
                  <c:v>0.69</c:v>
                </c:pt>
                <c:pt idx="728">
                  <c:v>0.67</c:v>
                </c:pt>
                <c:pt idx="729">
                  <c:v>0.7</c:v>
                </c:pt>
                <c:pt idx="730">
                  <c:v>0.7</c:v>
                </c:pt>
                <c:pt idx="731">
                  <c:v>0.73</c:v>
                </c:pt>
                <c:pt idx="732">
                  <c:v>0.74</c:v>
                </c:pt>
                <c:pt idx="733">
                  <c:v>0.74</c:v>
                </c:pt>
                <c:pt idx="734">
                  <c:v>0.72</c:v>
                </c:pt>
                <c:pt idx="735">
                  <c:v>0.72</c:v>
                </c:pt>
                <c:pt idx="736">
                  <c:v>0.72</c:v>
                </c:pt>
                <c:pt idx="737">
                  <c:v>0.75</c:v>
                </c:pt>
                <c:pt idx="738">
                  <c:v>0.75</c:v>
                </c:pt>
                <c:pt idx="739">
                  <c:v>0.73</c:v>
                </c:pt>
                <c:pt idx="740">
                  <c:v>0.75</c:v>
                </c:pt>
                <c:pt idx="741">
                  <c:v>0.75</c:v>
                </c:pt>
                <c:pt idx="742">
                  <c:v>0.77</c:v>
                </c:pt>
                <c:pt idx="743">
                  <c:v>0.8</c:v>
                </c:pt>
                <c:pt idx="744">
                  <c:v>0.78</c:v>
                </c:pt>
                <c:pt idx="745">
                  <c:v>0.74</c:v>
                </c:pt>
                <c:pt idx="746">
                  <c:v>0.74</c:v>
                </c:pt>
                <c:pt idx="747">
                  <c:v>0.75</c:v>
                </c:pt>
                <c:pt idx="748">
                  <c:v>0.71</c:v>
                </c:pt>
                <c:pt idx="749">
                  <c:v>0.71</c:v>
                </c:pt>
                <c:pt idx="750">
                  <c:v>0.68</c:v>
                </c:pt>
                <c:pt idx="751">
                  <c:v>0.68</c:v>
                </c:pt>
                <c:pt idx="752">
                  <c:v>0.66</c:v>
                </c:pt>
                <c:pt idx="753">
                  <c:v>0.65</c:v>
                </c:pt>
                <c:pt idx="754">
                  <c:v>0.65</c:v>
                </c:pt>
                <c:pt idx="755">
                  <c:v>0.64</c:v>
                </c:pt>
                <c:pt idx="756">
                  <c:v>0.65</c:v>
                </c:pt>
                <c:pt idx="757">
                  <c:v>0.66</c:v>
                </c:pt>
                <c:pt idx="758">
                  <c:v>0.68</c:v>
                </c:pt>
                <c:pt idx="759">
                  <c:v>0.63</c:v>
                </c:pt>
                <c:pt idx="760">
                  <c:v>0.61</c:v>
                </c:pt>
                <c:pt idx="761">
                  <c:v>0.59</c:v>
                </c:pt>
                <c:pt idx="762">
                  <c:v>0.56999999999999995</c:v>
                </c:pt>
                <c:pt idx="763">
                  <c:v>0.57999999999999996</c:v>
                </c:pt>
                <c:pt idx="764">
                  <c:v>0.6</c:v>
                </c:pt>
                <c:pt idx="765">
                  <c:v>0.59</c:v>
                </c:pt>
                <c:pt idx="766">
                  <c:v>0.62</c:v>
                </c:pt>
                <c:pt idx="767">
                  <c:v>0.61</c:v>
                </c:pt>
                <c:pt idx="768">
                  <c:v>0.61</c:v>
                </c:pt>
                <c:pt idx="769">
                  <c:v>0.6</c:v>
                </c:pt>
                <c:pt idx="770">
                  <c:v>0.62</c:v>
                </c:pt>
                <c:pt idx="771">
                  <c:v>0.63</c:v>
                </c:pt>
                <c:pt idx="772">
                  <c:v>0.63</c:v>
                </c:pt>
                <c:pt idx="773">
                  <c:v>0.62</c:v>
                </c:pt>
                <c:pt idx="774">
                  <c:v>0.6</c:v>
                </c:pt>
                <c:pt idx="775">
                  <c:v>0.59</c:v>
                </c:pt>
                <c:pt idx="776">
                  <c:v>0.62</c:v>
                </c:pt>
                <c:pt idx="777">
                  <c:v>0.62</c:v>
                </c:pt>
                <c:pt idx="778">
                  <c:v>0.56999999999999995</c:v>
                </c:pt>
                <c:pt idx="779">
                  <c:v>0.6</c:v>
                </c:pt>
                <c:pt idx="780">
                  <c:v>0.63</c:v>
                </c:pt>
                <c:pt idx="781">
                  <c:v>0.62</c:v>
                </c:pt>
                <c:pt idx="782">
                  <c:v>0.59</c:v>
                </c:pt>
                <c:pt idx="783">
                  <c:v>0.56000000000000005</c:v>
                </c:pt>
                <c:pt idx="784">
                  <c:v>0.56000000000000005</c:v>
                </c:pt>
                <c:pt idx="785">
                  <c:v>0.56000000000000005</c:v>
                </c:pt>
                <c:pt idx="786">
                  <c:v>0.57999999999999996</c:v>
                </c:pt>
                <c:pt idx="787">
                  <c:v>0.55000000000000004</c:v>
                </c:pt>
                <c:pt idx="788">
                  <c:v>0.6</c:v>
                </c:pt>
                <c:pt idx="789">
                  <c:v>0.63</c:v>
                </c:pt>
                <c:pt idx="790">
                  <c:v>0.61</c:v>
                </c:pt>
                <c:pt idx="791">
                  <c:v>0.66</c:v>
                </c:pt>
                <c:pt idx="792">
                  <c:v>0.62</c:v>
                </c:pt>
                <c:pt idx="793">
                  <c:v>0.61</c:v>
                </c:pt>
                <c:pt idx="794">
                  <c:v>0.6</c:v>
                </c:pt>
                <c:pt idx="795">
                  <c:v>0.57999999999999996</c:v>
                </c:pt>
                <c:pt idx="796">
                  <c:v>0.56999999999999995</c:v>
                </c:pt>
                <c:pt idx="797">
                  <c:v>0.57999999999999996</c:v>
                </c:pt>
                <c:pt idx="798">
                  <c:v>0.56000000000000005</c:v>
                </c:pt>
                <c:pt idx="799">
                  <c:v>0.56999999999999995</c:v>
                </c:pt>
                <c:pt idx="800">
                  <c:v>0.56999999999999995</c:v>
                </c:pt>
                <c:pt idx="801">
                  <c:v>0.59</c:v>
                </c:pt>
                <c:pt idx="802">
                  <c:v>0.55000000000000004</c:v>
                </c:pt>
                <c:pt idx="803">
                  <c:v>0.49</c:v>
                </c:pt>
                <c:pt idx="804">
                  <c:v>0.51</c:v>
                </c:pt>
                <c:pt idx="805">
                  <c:v>0.5</c:v>
                </c:pt>
                <c:pt idx="806">
                  <c:v>0.51</c:v>
                </c:pt>
                <c:pt idx="807">
                  <c:v>0.48</c:v>
                </c:pt>
                <c:pt idx="808">
                  <c:v>0.49</c:v>
                </c:pt>
                <c:pt idx="809">
                  <c:v>0.53</c:v>
                </c:pt>
                <c:pt idx="810">
                  <c:v>0.54</c:v>
                </c:pt>
                <c:pt idx="811">
                  <c:v>0.55000000000000004</c:v>
                </c:pt>
                <c:pt idx="812">
                  <c:v>0.55000000000000004</c:v>
                </c:pt>
                <c:pt idx="813">
                  <c:v>0.51</c:v>
                </c:pt>
                <c:pt idx="814">
                  <c:v>0.5</c:v>
                </c:pt>
                <c:pt idx="815">
                  <c:v>0.51</c:v>
                </c:pt>
                <c:pt idx="816">
                  <c:v>0.52</c:v>
                </c:pt>
                <c:pt idx="817">
                  <c:v>0.53</c:v>
                </c:pt>
                <c:pt idx="818">
                  <c:v>0.5</c:v>
                </c:pt>
                <c:pt idx="819">
                  <c:v>0.5</c:v>
                </c:pt>
                <c:pt idx="820">
                  <c:v>0.51</c:v>
                </c:pt>
                <c:pt idx="821">
                  <c:v>0.55000000000000004</c:v>
                </c:pt>
                <c:pt idx="822">
                  <c:v>0.53</c:v>
                </c:pt>
                <c:pt idx="823">
                  <c:v>0.54</c:v>
                </c:pt>
                <c:pt idx="824">
                  <c:v>0.56000000000000005</c:v>
                </c:pt>
                <c:pt idx="825">
                  <c:v>0.57999999999999996</c:v>
                </c:pt>
                <c:pt idx="826">
                  <c:v>0.54</c:v>
                </c:pt>
                <c:pt idx="827">
                  <c:v>0.55000000000000004</c:v>
                </c:pt>
                <c:pt idx="828">
                  <c:v>0.54</c:v>
                </c:pt>
                <c:pt idx="829">
                  <c:v>0.55000000000000004</c:v>
                </c:pt>
                <c:pt idx="830">
                  <c:v>0.55000000000000004</c:v>
                </c:pt>
                <c:pt idx="831">
                  <c:v>0.59</c:v>
                </c:pt>
                <c:pt idx="832">
                  <c:v>0.55000000000000004</c:v>
                </c:pt>
                <c:pt idx="833">
                  <c:v>0.56000000000000005</c:v>
                </c:pt>
                <c:pt idx="834">
                  <c:v>0.56000000000000005</c:v>
                </c:pt>
                <c:pt idx="835">
                  <c:v>0.54</c:v>
                </c:pt>
                <c:pt idx="836">
                  <c:v>0.5</c:v>
                </c:pt>
                <c:pt idx="837">
                  <c:v>0.51</c:v>
                </c:pt>
                <c:pt idx="838">
                  <c:v>0.55000000000000004</c:v>
                </c:pt>
                <c:pt idx="839">
                  <c:v>0.55000000000000004</c:v>
                </c:pt>
                <c:pt idx="840">
                  <c:v>0.56999999999999995</c:v>
                </c:pt>
                <c:pt idx="841">
                  <c:v>0.56000000000000005</c:v>
                </c:pt>
                <c:pt idx="842">
                  <c:v>0.57999999999999996</c:v>
                </c:pt>
                <c:pt idx="843">
                  <c:v>0.56000000000000005</c:v>
                </c:pt>
                <c:pt idx="844">
                  <c:v>0.56000000000000005</c:v>
                </c:pt>
                <c:pt idx="845">
                  <c:v>0.53</c:v>
                </c:pt>
                <c:pt idx="846">
                  <c:v>0.54</c:v>
                </c:pt>
                <c:pt idx="847">
                  <c:v>0.52</c:v>
                </c:pt>
                <c:pt idx="848">
                  <c:v>0.5</c:v>
                </c:pt>
                <c:pt idx="849">
                  <c:v>0.51</c:v>
                </c:pt>
                <c:pt idx="850">
                  <c:v>0.48</c:v>
                </c:pt>
                <c:pt idx="851">
                  <c:v>0.49</c:v>
                </c:pt>
                <c:pt idx="852">
                  <c:v>0.5</c:v>
                </c:pt>
                <c:pt idx="853">
                  <c:v>0.51</c:v>
                </c:pt>
                <c:pt idx="854">
                  <c:v>0.55000000000000004</c:v>
                </c:pt>
                <c:pt idx="855">
                  <c:v>0.54</c:v>
                </c:pt>
                <c:pt idx="856">
                  <c:v>0.47</c:v>
                </c:pt>
                <c:pt idx="857">
                  <c:v>0.49</c:v>
                </c:pt>
                <c:pt idx="858">
                  <c:v>0.47</c:v>
                </c:pt>
                <c:pt idx="859">
                  <c:v>0.5</c:v>
                </c:pt>
                <c:pt idx="860">
                  <c:v>0.51</c:v>
                </c:pt>
                <c:pt idx="861">
                  <c:v>0.47</c:v>
                </c:pt>
                <c:pt idx="862">
                  <c:v>0.45</c:v>
                </c:pt>
                <c:pt idx="863">
                  <c:v>0.45</c:v>
                </c:pt>
                <c:pt idx="864">
                  <c:v>0.43</c:v>
                </c:pt>
                <c:pt idx="865">
                  <c:v>0.46</c:v>
                </c:pt>
                <c:pt idx="866">
                  <c:v>0.47</c:v>
                </c:pt>
                <c:pt idx="867">
                  <c:v>0.42</c:v>
                </c:pt>
                <c:pt idx="868">
                  <c:v>0.39</c:v>
                </c:pt>
                <c:pt idx="869">
                  <c:v>0.43</c:v>
                </c:pt>
                <c:pt idx="870">
                  <c:v>0.44</c:v>
                </c:pt>
                <c:pt idx="871">
                  <c:v>0.41</c:v>
                </c:pt>
                <c:pt idx="872">
                  <c:v>0.44</c:v>
                </c:pt>
                <c:pt idx="873">
                  <c:v>0.46</c:v>
                </c:pt>
                <c:pt idx="874">
                  <c:v>0.47</c:v>
                </c:pt>
                <c:pt idx="875">
                  <c:v>0.5</c:v>
                </c:pt>
                <c:pt idx="876">
                  <c:v>0.5</c:v>
                </c:pt>
                <c:pt idx="877">
                  <c:v>0.48</c:v>
                </c:pt>
                <c:pt idx="878">
                  <c:v>0.45</c:v>
                </c:pt>
                <c:pt idx="879">
                  <c:v>0.44</c:v>
                </c:pt>
                <c:pt idx="880">
                  <c:v>0.46</c:v>
                </c:pt>
                <c:pt idx="881">
                  <c:v>0.48</c:v>
                </c:pt>
                <c:pt idx="882">
                  <c:v>0.49</c:v>
                </c:pt>
                <c:pt idx="883">
                  <c:v>0.47</c:v>
                </c:pt>
                <c:pt idx="884">
                  <c:v>0.48</c:v>
                </c:pt>
                <c:pt idx="885">
                  <c:v>0.47</c:v>
                </c:pt>
                <c:pt idx="886">
                  <c:v>0.5</c:v>
                </c:pt>
                <c:pt idx="887">
                  <c:v>0.52</c:v>
                </c:pt>
                <c:pt idx="888">
                  <c:v>0.49</c:v>
                </c:pt>
                <c:pt idx="889">
                  <c:v>0.47</c:v>
                </c:pt>
                <c:pt idx="890">
                  <c:v>0.46</c:v>
                </c:pt>
                <c:pt idx="891">
                  <c:v>0.44</c:v>
                </c:pt>
                <c:pt idx="892">
                  <c:v>0.45</c:v>
                </c:pt>
                <c:pt idx="893">
                  <c:v>0.45</c:v>
                </c:pt>
                <c:pt idx="894">
                  <c:v>0.42</c:v>
                </c:pt>
                <c:pt idx="895">
                  <c:v>0.43</c:v>
                </c:pt>
                <c:pt idx="896">
                  <c:v>0.38</c:v>
                </c:pt>
                <c:pt idx="897">
                  <c:v>0.33</c:v>
                </c:pt>
                <c:pt idx="898">
                  <c:v>0.35</c:v>
                </c:pt>
                <c:pt idx="899">
                  <c:v>0.38</c:v>
                </c:pt>
                <c:pt idx="900">
                  <c:v>0.41</c:v>
                </c:pt>
                <c:pt idx="901">
                  <c:v>0.4</c:v>
                </c:pt>
                <c:pt idx="902">
                  <c:v>0.37</c:v>
                </c:pt>
                <c:pt idx="903">
                  <c:v>0.36</c:v>
                </c:pt>
                <c:pt idx="904">
                  <c:v>0.36</c:v>
                </c:pt>
                <c:pt idx="905">
                  <c:v>0.4</c:v>
                </c:pt>
                <c:pt idx="906">
                  <c:v>0.4</c:v>
                </c:pt>
                <c:pt idx="907">
                  <c:v>0.38</c:v>
                </c:pt>
                <c:pt idx="908">
                  <c:v>0.39</c:v>
                </c:pt>
                <c:pt idx="909">
                  <c:v>0.34</c:v>
                </c:pt>
                <c:pt idx="910">
                  <c:v>0.32</c:v>
                </c:pt>
                <c:pt idx="911">
                  <c:v>0.32</c:v>
                </c:pt>
                <c:pt idx="912">
                  <c:v>0.34</c:v>
                </c:pt>
                <c:pt idx="913">
                  <c:v>0.37</c:v>
                </c:pt>
                <c:pt idx="914">
                  <c:v>0.34</c:v>
                </c:pt>
                <c:pt idx="915">
                  <c:v>0.33</c:v>
                </c:pt>
                <c:pt idx="916">
                  <c:v>0.36</c:v>
                </c:pt>
                <c:pt idx="917">
                  <c:v>0.38</c:v>
                </c:pt>
                <c:pt idx="918">
                  <c:v>0.36</c:v>
                </c:pt>
                <c:pt idx="919">
                  <c:v>0.34</c:v>
                </c:pt>
                <c:pt idx="920">
                  <c:v>0.34</c:v>
                </c:pt>
                <c:pt idx="921">
                  <c:v>0.38</c:v>
                </c:pt>
                <c:pt idx="922">
                  <c:v>0.37</c:v>
                </c:pt>
                <c:pt idx="923">
                  <c:v>0.43</c:v>
                </c:pt>
                <c:pt idx="924">
                  <c:v>0.44</c:v>
                </c:pt>
                <c:pt idx="925">
                  <c:v>0.44</c:v>
                </c:pt>
                <c:pt idx="926">
                  <c:v>0.4</c:v>
                </c:pt>
                <c:pt idx="927">
                  <c:v>0.39</c:v>
                </c:pt>
                <c:pt idx="928">
                  <c:v>0.4</c:v>
                </c:pt>
                <c:pt idx="929">
                  <c:v>0.4</c:v>
                </c:pt>
                <c:pt idx="930">
                  <c:v>0.38</c:v>
                </c:pt>
                <c:pt idx="931">
                  <c:v>0.39</c:v>
                </c:pt>
                <c:pt idx="932">
                  <c:v>0.41</c:v>
                </c:pt>
                <c:pt idx="933">
                  <c:v>0.39</c:v>
                </c:pt>
                <c:pt idx="934">
                  <c:v>0.41</c:v>
                </c:pt>
                <c:pt idx="935">
                  <c:v>0.4</c:v>
                </c:pt>
                <c:pt idx="936">
                  <c:v>0.43</c:v>
                </c:pt>
                <c:pt idx="937">
                  <c:v>0.42</c:v>
                </c:pt>
                <c:pt idx="938">
                  <c:v>0.39</c:v>
                </c:pt>
                <c:pt idx="939">
                  <c:v>0.4</c:v>
                </c:pt>
                <c:pt idx="940">
                  <c:v>0.39</c:v>
                </c:pt>
                <c:pt idx="941">
                  <c:v>0.38</c:v>
                </c:pt>
                <c:pt idx="942">
                  <c:v>0.37</c:v>
                </c:pt>
                <c:pt idx="943">
                  <c:v>0.36</c:v>
                </c:pt>
                <c:pt idx="944">
                  <c:v>0.34</c:v>
                </c:pt>
                <c:pt idx="945">
                  <c:v>0.31</c:v>
                </c:pt>
                <c:pt idx="946">
                  <c:v>0.3</c:v>
                </c:pt>
                <c:pt idx="947">
                  <c:v>0.28000000000000003</c:v>
                </c:pt>
                <c:pt idx="948">
                  <c:v>0.3</c:v>
                </c:pt>
                <c:pt idx="949">
                  <c:v>0.3</c:v>
                </c:pt>
                <c:pt idx="950">
                  <c:v>0.28999999999999998</c:v>
                </c:pt>
                <c:pt idx="951">
                  <c:v>0.28000000000000003</c:v>
                </c:pt>
                <c:pt idx="952">
                  <c:v>0.25</c:v>
                </c:pt>
                <c:pt idx="953">
                  <c:v>0.28999999999999998</c:v>
                </c:pt>
                <c:pt idx="954">
                  <c:v>0.3</c:v>
                </c:pt>
                <c:pt idx="955">
                  <c:v>0.28000000000000003</c:v>
                </c:pt>
                <c:pt idx="956">
                  <c:v>0.27</c:v>
                </c:pt>
                <c:pt idx="957">
                  <c:v>0.26</c:v>
                </c:pt>
                <c:pt idx="958">
                  <c:v>0.27</c:v>
                </c:pt>
                <c:pt idx="959">
                  <c:v>0.25</c:v>
                </c:pt>
                <c:pt idx="960">
                  <c:v>0.27</c:v>
                </c:pt>
                <c:pt idx="961">
                  <c:v>0.27</c:v>
                </c:pt>
                <c:pt idx="962">
                  <c:v>0.26</c:v>
                </c:pt>
                <c:pt idx="963">
                  <c:v>0.26</c:v>
                </c:pt>
                <c:pt idx="964">
                  <c:v>0.26</c:v>
                </c:pt>
                <c:pt idx="965">
                  <c:v>0.27</c:v>
                </c:pt>
                <c:pt idx="966">
                  <c:v>0.25</c:v>
                </c:pt>
                <c:pt idx="967">
                  <c:v>0.23</c:v>
                </c:pt>
                <c:pt idx="968">
                  <c:v>0.23</c:v>
                </c:pt>
                <c:pt idx="969">
                  <c:v>0.26</c:v>
                </c:pt>
                <c:pt idx="970">
                  <c:v>0.26</c:v>
                </c:pt>
                <c:pt idx="971">
                  <c:v>0.28000000000000003</c:v>
                </c:pt>
                <c:pt idx="972">
                  <c:v>0.27</c:v>
                </c:pt>
                <c:pt idx="973">
                  <c:v>0.25</c:v>
                </c:pt>
                <c:pt idx="974">
                  <c:v>0.26</c:v>
                </c:pt>
                <c:pt idx="975">
                  <c:v>0.26</c:v>
                </c:pt>
                <c:pt idx="976">
                  <c:v>0.25</c:v>
                </c:pt>
                <c:pt idx="977">
                  <c:v>0.27</c:v>
                </c:pt>
                <c:pt idx="978">
                  <c:v>0.26</c:v>
                </c:pt>
                <c:pt idx="979">
                  <c:v>0.3</c:v>
                </c:pt>
                <c:pt idx="980">
                  <c:v>0.31</c:v>
                </c:pt>
                <c:pt idx="981">
                  <c:v>0.28000000000000003</c:v>
                </c:pt>
                <c:pt idx="982">
                  <c:v>0.27</c:v>
                </c:pt>
                <c:pt idx="983">
                  <c:v>0.26</c:v>
                </c:pt>
                <c:pt idx="984">
                  <c:v>0.25</c:v>
                </c:pt>
                <c:pt idx="985">
                  <c:v>0.25</c:v>
                </c:pt>
                <c:pt idx="986">
                  <c:v>0.23</c:v>
                </c:pt>
                <c:pt idx="987">
                  <c:v>0.21</c:v>
                </c:pt>
                <c:pt idx="988">
                  <c:v>0.21</c:v>
                </c:pt>
                <c:pt idx="989">
                  <c:v>0.21</c:v>
                </c:pt>
                <c:pt idx="990">
                  <c:v>0.19</c:v>
                </c:pt>
                <c:pt idx="991">
                  <c:v>0.21</c:v>
                </c:pt>
                <c:pt idx="992">
                  <c:v>0.19</c:v>
                </c:pt>
                <c:pt idx="993">
                  <c:v>0.18</c:v>
                </c:pt>
                <c:pt idx="994">
                  <c:v>0.16</c:v>
                </c:pt>
                <c:pt idx="995">
                  <c:v>0.18</c:v>
                </c:pt>
                <c:pt idx="996">
                  <c:v>0.17</c:v>
                </c:pt>
                <c:pt idx="997">
                  <c:v>0.17</c:v>
                </c:pt>
                <c:pt idx="998">
                  <c:v>0.15</c:v>
                </c:pt>
                <c:pt idx="999">
                  <c:v>0.14000000000000001</c:v>
                </c:pt>
                <c:pt idx="1000">
                  <c:v>0.17</c:v>
                </c:pt>
                <c:pt idx="1001">
                  <c:v>0.16</c:v>
                </c:pt>
                <c:pt idx="1002">
                  <c:v>0.2</c:v>
                </c:pt>
                <c:pt idx="1003">
                  <c:v>0.21</c:v>
                </c:pt>
                <c:pt idx="1004">
                  <c:v>0.22</c:v>
                </c:pt>
                <c:pt idx="1005">
                  <c:v>0.21</c:v>
                </c:pt>
                <c:pt idx="1006">
                  <c:v>0.22</c:v>
                </c:pt>
                <c:pt idx="1007">
                  <c:v>0.22</c:v>
                </c:pt>
                <c:pt idx="1008">
                  <c:v>0.23</c:v>
                </c:pt>
                <c:pt idx="1009">
                  <c:v>0.23</c:v>
                </c:pt>
                <c:pt idx="1010">
                  <c:v>0.23</c:v>
                </c:pt>
                <c:pt idx="1011">
                  <c:v>0.24</c:v>
                </c:pt>
                <c:pt idx="1012">
                  <c:v>0.27</c:v>
                </c:pt>
                <c:pt idx="1013">
                  <c:v>0.26</c:v>
                </c:pt>
                <c:pt idx="1014">
                  <c:v>0.26</c:v>
                </c:pt>
                <c:pt idx="1015">
                  <c:v>0.24</c:v>
                </c:pt>
                <c:pt idx="1016">
                  <c:v>0.27</c:v>
                </c:pt>
                <c:pt idx="1017">
                  <c:v>0.27</c:v>
                </c:pt>
                <c:pt idx="1018">
                  <c:v>0.26</c:v>
                </c:pt>
                <c:pt idx="1019">
                  <c:v>0.26</c:v>
                </c:pt>
                <c:pt idx="1020">
                  <c:v>0.27</c:v>
                </c:pt>
                <c:pt idx="1021">
                  <c:v>0.24</c:v>
                </c:pt>
                <c:pt idx="1022">
                  <c:v>0.27</c:v>
                </c:pt>
                <c:pt idx="1023">
                  <c:v>0.26</c:v>
                </c:pt>
                <c:pt idx="1024">
                  <c:v>0.28999999999999998</c:v>
                </c:pt>
                <c:pt idx="1025">
                  <c:v>0.28999999999999998</c:v>
                </c:pt>
                <c:pt idx="1026">
                  <c:v>0.28000000000000003</c:v>
                </c:pt>
                <c:pt idx="1027">
                  <c:v>0.3</c:v>
                </c:pt>
                <c:pt idx="1028">
                  <c:v>0.3</c:v>
                </c:pt>
                <c:pt idx="1029">
                  <c:v>0.33</c:v>
                </c:pt>
                <c:pt idx="1030">
                  <c:v>0.33</c:v>
                </c:pt>
                <c:pt idx="1031">
                  <c:v>0.33</c:v>
                </c:pt>
                <c:pt idx="1032">
                  <c:v>0.35</c:v>
                </c:pt>
                <c:pt idx="1033">
                  <c:v>0.31</c:v>
                </c:pt>
                <c:pt idx="1034">
                  <c:v>0.3</c:v>
                </c:pt>
                <c:pt idx="1035">
                  <c:v>0.3</c:v>
                </c:pt>
                <c:pt idx="1036">
                  <c:v>0.27</c:v>
                </c:pt>
                <c:pt idx="1037">
                  <c:v>0.21</c:v>
                </c:pt>
                <c:pt idx="1038">
                  <c:v>0.22</c:v>
                </c:pt>
                <c:pt idx="1039">
                  <c:v>0.23</c:v>
                </c:pt>
                <c:pt idx="1040">
                  <c:v>0.23</c:v>
                </c:pt>
                <c:pt idx="1041">
                  <c:v>0.21</c:v>
                </c:pt>
                <c:pt idx="1042">
                  <c:v>0.21</c:v>
                </c:pt>
                <c:pt idx="1043">
                  <c:v>0.24</c:v>
                </c:pt>
                <c:pt idx="1044">
                  <c:v>0.22</c:v>
                </c:pt>
                <c:pt idx="1045">
                  <c:v>0.22</c:v>
                </c:pt>
                <c:pt idx="1046">
                  <c:v>0.22</c:v>
                </c:pt>
                <c:pt idx="1047">
                  <c:v>0.22</c:v>
                </c:pt>
                <c:pt idx="1048">
                  <c:v>0.21</c:v>
                </c:pt>
                <c:pt idx="1049">
                  <c:v>0.19</c:v>
                </c:pt>
                <c:pt idx="1050">
                  <c:v>0.21</c:v>
                </c:pt>
                <c:pt idx="1051">
                  <c:v>0.21</c:v>
                </c:pt>
                <c:pt idx="1052">
                  <c:v>0.23</c:v>
                </c:pt>
                <c:pt idx="1053">
                  <c:v>0.21</c:v>
                </c:pt>
                <c:pt idx="1054">
                  <c:v>0.22</c:v>
                </c:pt>
                <c:pt idx="1055">
                  <c:v>0.23</c:v>
                </c:pt>
                <c:pt idx="1056">
                  <c:v>0.23</c:v>
                </c:pt>
                <c:pt idx="1057">
                  <c:v>0.22</c:v>
                </c:pt>
                <c:pt idx="1058">
                  <c:v>0.22</c:v>
                </c:pt>
                <c:pt idx="1059">
                  <c:v>0.23</c:v>
                </c:pt>
                <c:pt idx="1060">
                  <c:v>0.26</c:v>
                </c:pt>
                <c:pt idx="1061">
                  <c:v>0.26</c:v>
                </c:pt>
                <c:pt idx="1062">
                  <c:v>0.26</c:v>
                </c:pt>
                <c:pt idx="1063">
                  <c:v>0.25</c:v>
                </c:pt>
                <c:pt idx="1064">
                  <c:v>0.26</c:v>
                </c:pt>
                <c:pt idx="1065">
                  <c:v>0.24</c:v>
                </c:pt>
                <c:pt idx="1066">
                  <c:v>0.24</c:v>
                </c:pt>
                <c:pt idx="1067">
                  <c:v>0.25</c:v>
                </c:pt>
                <c:pt idx="1068">
                  <c:v>0.25</c:v>
                </c:pt>
                <c:pt idx="1069">
                  <c:v>0.26</c:v>
                </c:pt>
                <c:pt idx="1070">
                  <c:v>0.24</c:v>
                </c:pt>
                <c:pt idx="1071">
                  <c:v>0.25</c:v>
                </c:pt>
                <c:pt idx="1072">
                  <c:v>0.26</c:v>
                </c:pt>
                <c:pt idx="1073">
                  <c:v>0.26</c:v>
                </c:pt>
                <c:pt idx="1074">
                  <c:v>0.27</c:v>
                </c:pt>
                <c:pt idx="1075">
                  <c:v>0.25</c:v>
                </c:pt>
                <c:pt idx="1076">
                  <c:v>0.24</c:v>
                </c:pt>
                <c:pt idx="1077">
                  <c:v>0.3</c:v>
                </c:pt>
                <c:pt idx="1078">
                  <c:v>0.28999999999999998</c:v>
                </c:pt>
                <c:pt idx="1079">
                  <c:v>0.28000000000000003</c:v>
                </c:pt>
                <c:pt idx="1080">
                  <c:v>0.26</c:v>
                </c:pt>
                <c:pt idx="1081">
                  <c:v>0.24</c:v>
                </c:pt>
                <c:pt idx="1082">
                  <c:v>0.28999999999999998</c:v>
                </c:pt>
                <c:pt idx="1083">
                  <c:v>0.32</c:v>
                </c:pt>
                <c:pt idx="1084">
                  <c:v>0.27</c:v>
                </c:pt>
                <c:pt idx="1085">
                  <c:v>0.25</c:v>
                </c:pt>
                <c:pt idx="1086">
                  <c:v>0.25</c:v>
                </c:pt>
                <c:pt idx="1087">
                  <c:v>0.23</c:v>
                </c:pt>
                <c:pt idx="1088">
                  <c:v>0.23</c:v>
                </c:pt>
                <c:pt idx="1089">
                  <c:v>0.21</c:v>
                </c:pt>
                <c:pt idx="1090">
                  <c:v>0.19</c:v>
                </c:pt>
                <c:pt idx="1091">
                  <c:v>0.21</c:v>
                </c:pt>
                <c:pt idx="1092">
                  <c:v>0.21</c:v>
                </c:pt>
                <c:pt idx="1093">
                  <c:v>0.2</c:v>
                </c:pt>
                <c:pt idx="1094">
                  <c:v>0.19</c:v>
                </c:pt>
                <c:pt idx="1095">
                  <c:v>0.15</c:v>
                </c:pt>
                <c:pt idx="1096">
                  <c:v>0.16</c:v>
                </c:pt>
                <c:pt idx="1097">
                  <c:v>0.17</c:v>
                </c:pt>
                <c:pt idx="1098">
                  <c:v>0.2</c:v>
                </c:pt>
                <c:pt idx="1099">
                  <c:v>0.21</c:v>
                </c:pt>
                <c:pt idx="1100">
                  <c:v>0.2</c:v>
                </c:pt>
                <c:pt idx="1101">
                  <c:v>0.18</c:v>
                </c:pt>
                <c:pt idx="1102">
                  <c:v>0.2</c:v>
                </c:pt>
                <c:pt idx="1103">
                  <c:v>0.24</c:v>
                </c:pt>
                <c:pt idx="1104">
                  <c:v>0.28999999999999998</c:v>
                </c:pt>
                <c:pt idx="1105">
                  <c:v>0.28000000000000003</c:v>
                </c:pt>
                <c:pt idx="1106">
                  <c:v>0.28999999999999998</c:v>
                </c:pt>
                <c:pt idx="1107">
                  <c:v>0.3</c:v>
                </c:pt>
                <c:pt idx="1108">
                  <c:v>0.35</c:v>
                </c:pt>
                <c:pt idx="1109">
                  <c:v>0.34</c:v>
                </c:pt>
                <c:pt idx="1110">
                  <c:v>0.31</c:v>
                </c:pt>
                <c:pt idx="1111">
                  <c:v>0.28999999999999998</c:v>
                </c:pt>
                <c:pt idx="1112">
                  <c:v>0.31</c:v>
                </c:pt>
                <c:pt idx="1113">
                  <c:v>0.32</c:v>
                </c:pt>
                <c:pt idx="1114">
                  <c:v>0.32</c:v>
                </c:pt>
                <c:pt idx="1115">
                  <c:v>0.31</c:v>
                </c:pt>
                <c:pt idx="1116">
                  <c:v>0.3</c:v>
                </c:pt>
                <c:pt idx="1117">
                  <c:v>0.27</c:v>
                </c:pt>
                <c:pt idx="1118">
                  <c:v>0.25</c:v>
                </c:pt>
                <c:pt idx="1119">
                  <c:v>0.24</c:v>
                </c:pt>
                <c:pt idx="1120">
                  <c:v>0.25</c:v>
                </c:pt>
                <c:pt idx="1121">
                  <c:v>0.27</c:v>
                </c:pt>
                <c:pt idx="1122">
                  <c:v>0.27</c:v>
                </c:pt>
                <c:pt idx="1123">
                  <c:v>0.26</c:v>
                </c:pt>
                <c:pt idx="1124">
                  <c:v>0.3</c:v>
                </c:pt>
                <c:pt idx="1125">
                  <c:v>0.34</c:v>
                </c:pt>
                <c:pt idx="1126">
                  <c:v>0.35</c:v>
                </c:pt>
                <c:pt idx="1127">
                  <c:v>0.33</c:v>
                </c:pt>
                <c:pt idx="1128">
                  <c:v>0.3</c:v>
                </c:pt>
                <c:pt idx="1129">
                  <c:v>0.27</c:v>
                </c:pt>
                <c:pt idx="1130">
                  <c:v>0.28000000000000003</c:v>
                </c:pt>
                <c:pt idx="1131">
                  <c:v>0.3</c:v>
                </c:pt>
                <c:pt idx="1132">
                  <c:v>0.28000000000000003</c:v>
                </c:pt>
                <c:pt idx="1133">
                  <c:v>0.27</c:v>
                </c:pt>
                <c:pt idx="1134">
                  <c:v>0.28000000000000003</c:v>
                </c:pt>
                <c:pt idx="1135">
                  <c:v>0.27</c:v>
                </c:pt>
                <c:pt idx="1136">
                  <c:v>0.27</c:v>
                </c:pt>
                <c:pt idx="1137">
                  <c:v>0.26</c:v>
                </c:pt>
                <c:pt idx="1138">
                  <c:v>0.2</c:v>
                </c:pt>
                <c:pt idx="1139">
                  <c:v>0.22</c:v>
                </c:pt>
                <c:pt idx="1140">
                  <c:v>0.18</c:v>
                </c:pt>
                <c:pt idx="1141">
                  <c:v>0.16</c:v>
                </c:pt>
                <c:pt idx="1142">
                  <c:v>0.14000000000000001</c:v>
                </c:pt>
                <c:pt idx="1143">
                  <c:v>0.14000000000000001</c:v>
                </c:pt>
                <c:pt idx="1144">
                  <c:v>0.15</c:v>
                </c:pt>
                <c:pt idx="1145">
                  <c:v>0.13</c:v>
                </c:pt>
                <c:pt idx="1146">
                  <c:v>0.14000000000000001</c:v>
                </c:pt>
                <c:pt idx="1147">
                  <c:v>0.15</c:v>
                </c:pt>
                <c:pt idx="1148">
                  <c:v>0.13</c:v>
                </c:pt>
                <c:pt idx="1149">
                  <c:v>0.13</c:v>
                </c:pt>
                <c:pt idx="1150">
                  <c:v>0.13</c:v>
                </c:pt>
                <c:pt idx="1151">
                  <c:v>0.15</c:v>
                </c:pt>
                <c:pt idx="1152">
                  <c:v>0.2</c:v>
                </c:pt>
                <c:pt idx="1153">
                  <c:v>0.18</c:v>
                </c:pt>
                <c:pt idx="1154">
                  <c:v>0.17</c:v>
                </c:pt>
                <c:pt idx="1155">
                  <c:v>0.19</c:v>
                </c:pt>
                <c:pt idx="1156">
                  <c:v>0.22</c:v>
                </c:pt>
                <c:pt idx="1157">
                  <c:v>0.23</c:v>
                </c:pt>
                <c:pt idx="1158">
                  <c:v>0.22</c:v>
                </c:pt>
                <c:pt idx="1159">
                  <c:v>0.26</c:v>
                </c:pt>
                <c:pt idx="1160">
                  <c:v>0.25</c:v>
                </c:pt>
                <c:pt idx="1161">
                  <c:v>0.24</c:v>
                </c:pt>
                <c:pt idx="1162">
                  <c:v>0.22</c:v>
                </c:pt>
                <c:pt idx="1163">
                  <c:v>0.24</c:v>
                </c:pt>
                <c:pt idx="1164">
                  <c:v>0.25</c:v>
                </c:pt>
                <c:pt idx="1165">
                  <c:v>0.22</c:v>
                </c:pt>
                <c:pt idx="1166">
                  <c:v>0.19</c:v>
                </c:pt>
                <c:pt idx="1167">
                  <c:v>0.19</c:v>
                </c:pt>
                <c:pt idx="1168">
                  <c:v>0.21</c:v>
                </c:pt>
                <c:pt idx="1169">
                  <c:v>0.2</c:v>
                </c:pt>
                <c:pt idx="1170">
                  <c:v>0.2</c:v>
                </c:pt>
                <c:pt idx="1171">
                  <c:v>0.21</c:v>
                </c:pt>
                <c:pt idx="1172">
                  <c:v>0.21</c:v>
                </c:pt>
                <c:pt idx="1173">
                  <c:v>0.22</c:v>
                </c:pt>
                <c:pt idx="1174">
                  <c:v>0.2</c:v>
                </c:pt>
                <c:pt idx="1175">
                  <c:v>0.22</c:v>
                </c:pt>
                <c:pt idx="1176">
                  <c:v>0.23</c:v>
                </c:pt>
                <c:pt idx="1177">
                  <c:v>0.24</c:v>
                </c:pt>
                <c:pt idx="1178">
                  <c:v>0.24</c:v>
                </c:pt>
                <c:pt idx="1179">
                  <c:v>0.22</c:v>
                </c:pt>
                <c:pt idx="1180">
                  <c:v>0.22</c:v>
                </c:pt>
                <c:pt idx="1181">
                  <c:v>0.21</c:v>
                </c:pt>
                <c:pt idx="1182">
                  <c:v>0.22</c:v>
                </c:pt>
                <c:pt idx="1183">
                  <c:v>0.23</c:v>
                </c:pt>
                <c:pt idx="1184">
                  <c:v>0.22</c:v>
                </c:pt>
                <c:pt idx="1185">
                  <c:v>0.18</c:v>
                </c:pt>
                <c:pt idx="1186">
                  <c:v>0.19</c:v>
                </c:pt>
                <c:pt idx="1187">
                  <c:v>0.15</c:v>
                </c:pt>
                <c:pt idx="1188">
                  <c:v>0.16</c:v>
                </c:pt>
                <c:pt idx="1189">
                  <c:v>0.16</c:v>
                </c:pt>
                <c:pt idx="1190">
                  <c:v>0.15</c:v>
                </c:pt>
                <c:pt idx="1191">
                  <c:v>0.16</c:v>
                </c:pt>
                <c:pt idx="1192">
                  <c:v>0.18</c:v>
                </c:pt>
                <c:pt idx="1193">
                  <c:v>0.21</c:v>
                </c:pt>
                <c:pt idx="1194">
                  <c:v>0.23</c:v>
                </c:pt>
                <c:pt idx="1195">
                  <c:v>0.21</c:v>
                </c:pt>
                <c:pt idx="1196">
                  <c:v>0.19</c:v>
                </c:pt>
                <c:pt idx="1197">
                  <c:v>0.19</c:v>
                </c:pt>
                <c:pt idx="1198">
                  <c:v>0.2</c:v>
                </c:pt>
                <c:pt idx="1199">
                  <c:v>0.21</c:v>
                </c:pt>
                <c:pt idx="1200">
                  <c:v>0.22</c:v>
                </c:pt>
                <c:pt idx="1201">
                  <c:v>0.21</c:v>
                </c:pt>
                <c:pt idx="1202">
                  <c:v>0.22</c:v>
                </c:pt>
                <c:pt idx="1203">
                  <c:v>0.21</c:v>
                </c:pt>
                <c:pt idx="1204">
                  <c:v>0.25</c:v>
                </c:pt>
                <c:pt idx="1205">
                  <c:v>0.27</c:v>
                </c:pt>
                <c:pt idx="1206">
                  <c:v>0.25</c:v>
                </c:pt>
                <c:pt idx="1207">
                  <c:v>0.28000000000000003</c:v>
                </c:pt>
                <c:pt idx="1208">
                  <c:v>0.3</c:v>
                </c:pt>
                <c:pt idx="1209">
                  <c:v>0.28000000000000003</c:v>
                </c:pt>
                <c:pt idx="1210">
                  <c:v>0.28999999999999998</c:v>
                </c:pt>
                <c:pt idx="1211">
                  <c:v>0.31</c:v>
                </c:pt>
                <c:pt idx="1212">
                  <c:v>0.3</c:v>
                </c:pt>
                <c:pt idx="1213">
                  <c:v>0.28999999999999998</c:v>
                </c:pt>
                <c:pt idx="1214">
                  <c:v>0.3</c:v>
                </c:pt>
                <c:pt idx="1215">
                  <c:v>0.32</c:v>
                </c:pt>
                <c:pt idx="1216">
                  <c:v>0.34</c:v>
                </c:pt>
                <c:pt idx="1217">
                  <c:v>0.36</c:v>
                </c:pt>
                <c:pt idx="1218">
                  <c:v>0.37</c:v>
                </c:pt>
                <c:pt idx="1219">
                  <c:v>0.42</c:v>
                </c:pt>
                <c:pt idx="1220">
                  <c:v>0.42</c:v>
                </c:pt>
                <c:pt idx="1221">
                  <c:v>0.42</c:v>
                </c:pt>
                <c:pt idx="1222">
                  <c:v>0.4</c:v>
                </c:pt>
                <c:pt idx="1223">
                  <c:v>0.37</c:v>
                </c:pt>
                <c:pt idx="1224">
                  <c:v>0.38</c:v>
                </c:pt>
                <c:pt idx="1225">
                  <c:v>0.39</c:v>
                </c:pt>
                <c:pt idx="1226">
                  <c:v>0.39</c:v>
                </c:pt>
                <c:pt idx="1227">
                  <c:v>0.38</c:v>
                </c:pt>
                <c:pt idx="1228">
                  <c:v>0.39</c:v>
                </c:pt>
                <c:pt idx="1229">
                  <c:v>0.39</c:v>
                </c:pt>
                <c:pt idx="1230">
                  <c:v>0.41</c:v>
                </c:pt>
                <c:pt idx="1231">
                  <c:v>0.37</c:v>
                </c:pt>
                <c:pt idx="1232">
                  <c:v>0.36</c:v>
                </c:pt>
                <c:pt idx="1233">
                  <c:v>0.37</c:v>
                </c:pt>
                <c:pt idx="1234">
                  <c:v>0.36</c:v>
                </c:pt>
                <c:pt idx="1235">
                  <c:v>0.35</c:v>
                </c:pt>
                <c:pt idx="1236">
                  <c:v>0.35</c:v>
                </c:pt>
                <c:pt idx="1237">
                  <c:v>0.38</c:v>
                </c:pt>
                <c:pt idx="1238">
                  <c:v>0.35</c:v>
                </c:pt>
                <c:pt idx="1239">
                  <c:v>0.32</c:v>
                </c:pt>
                <c:pt idx="1240">
                  <c:v>0.3</c:v>
                </c:pt>
                <c:pt idx="1241">
                  <c:v>0.31</c:v>
                </c:pt>
                <c:pt idx="1242">
                  <c:v>0.32</c:v>
                </c:pt>
                <c:pt idx="1243">
                  <c:v>0.31</c:v>
                </c:pt>
                <c:pt idx="1244">
                  <c:v>0.28000000000000003</c:v>
                </c:pt>
                <c:pt idx="1245">
                  <c:v>0.26</c:v>
                </c:pt>
                <c:pt idx="1246">
                  <c:v>0.28000000000000003</c:v>
                </c:pt>
                <c:pt idx="1247">
                  <c:v>0.28999999999999998</c:v>
                </c:pt>
                <c:pt idx="1248">
                  <c:v>0.3</c:v>
                </c:pt>
                <c:pt idx="1249">
                  <c:v>0.3</c:v>
                </c:pt>
                <c:pt idx="1250">
                  <c:v>0.31</c:v>
                </c:pt>
                <c:pt idx="1251">
                  <c:v>0.32</c:v>
                </c:pt>
                <c:pt idx="1252">
                  <c:v>0.36</c:v>
                </c:pt>
                <c:pt idx="1253">
                  <c:v>0.38</c:v>
                </c:pt>
                <c:pt idx="1254">
                  <c:v>0.37</c:v>
                </c:pt>
                <c:pt idx="1255">
                  <c:v>0.39</c:v>
                </c:pt>
                <c:pt idx="1256">
                  <c:v>0.42</c:v>
                </c:pt>
                <c:pt idx="1257">
                  <c:v>0.42</c:v>
                </c:pt>
                <c:pt idx="1258">
                  <c:v>0.45</c:v>
                </c:pt>
                <c:pt idx="1259">
                  <c:v>0.46</c:v>
                </c:pt>
                <c:pt idx="1260">
                  <c:v>0.44</c:v>
                </c:pt>
                <c:pt idx="1261">
                  <c:v>0.44</c:v>
                </c:pt>
                <c:pt idx="1262">
                  <c:v>0.42</c:v>
                </c:pt>
                <c:pt idx="1263">
                  <c:v>0.43</c:v>
                </c:pt>
                <c:pt idx="1264">
                  <c:v>0.43</c:v>
                </c:pt>
                <c:pt idx="1265">
                  <c:v>0.43</c:v>
                </c:pt>
                <c:pt idx="1266">
                  <c:v>0.42</c:v>
                </c:pt>
                <c:pt idx="1267">
                  <c:v>0.42</c:v>
                </c:pt>
                <c:pt idx="1268">
                  <c:v>0.43</c:v>
                </c:pt>
                <c:pt idx="1269">
                  <c:v>0.47</c:v>
                </c:pt>
                <c:pt idx="1270">
                  <c:v>0.46</c:v>
                </c:pt>
                <c:pt idx="1271">
                  <c:v>0.46</c:v>
                </c:pt>
                <c:pt idx="1272">
                  <c:v>0.45</c:v>
                </c:pt>
                <c:pt idx="1273">
                  <c:v>0.45</c:v>
                </c:pt>
                <c:pt idx="1274">
                  <c:v>0.42</c:v>
                </c:pt>
                <c:pt idx="1275">
                  <c:v>0.4</c:v>
                </c:pt>
                <c:pt idx="1276">
                  <c:v>0.42</c:v>
                </c:pt>
                <c:pt idx="1277">
                  <c:v>0.43</c:v>
                </c:pt>
                <c:pt idx="1278">
                  <c:v>0.43</c:v>
                </c:pt>
                <c:pt idx="1279">
                  <c:v>0.45</c:v>
                </c:pt>
                <c:pt idx="1280">
                  <c:v>0.44</c:v>
                </c:pt>
                <c:pt idx="1281">
                  <c:v>0.43</c:v>
                </c:pt>
                <c:pt idx="1282">
                  <c:v>0.42</c:v>
                </c:pt>
                <c:pt idx="1283">
                  <c:v>0.41</c:v>
                </c:pt>
                <c:pt idx="1284">
                  <c:v>0.38</c:v>
                </c:pt>
                <c:pt idx="1285">
                  <c:v>0.35</c:v>
                </c:pt>
                <c:pt idx="1286">
                  <c:v>0.32</c:v>
                </c:pt>
                <c:pt idx="1287">
                  <c:v>0.31</c:v>
                </c:pt>
                <c:pt idx="1288">
                  <c:v>0.34</c:v>
                </c:pt>
                <c:pt idx="1289">
                  <c:v>0.36</c:v>
                </c:pt>
                <c:pt idx="1290">
                  <c:v>0.37</c:v>
                </c:pt>
                <c:pt idx="1291">
                  <c:v>0.35</c:v>
                </c:pt>
                <c:pt idx="1292">
                  <c:v>0.33</c:v>
                </c:pt>
                <c:pt idx="1293">
                  <c:v>0.32</c:v>
                </c:pt>
                <c:pt idx="1294">
                  <c:v>0.33</c:v>
                </c:pt>
                <c:pt idx="1295">
                  <c:v>0.35</c:v>
                </c:pt>
                <c:pt idx="1296">
                  <c:v>0.37</c:v>
                </c:pt>
                <c:pt idx="1297">
                  <c:v>0.39</c:v>
                </c:pt>
                <c:pt idx="1298">
                  <c:v>0.37</c:v>
                </c:pt>
                <c:pt idx="1299">
                  <c:v>0.39</c:v>
                </c:pt>
                <c:pt idx="1300">
                  <c:v>0.4</c:v>
                </c:pt>
                <c:pt idx="1301">
                  <c:v>0.4</c:v>
                </c:pt>
                <c:pt idx="1302">
                  <c:v>0.41</c:v>
                </c:pt>
                <c:pt idx="1303">
                  <c:v>0.45</c:v>
                </c:pt>
                <c:pt idx="1304">
                  <c:v>0.45</c:v>
                </c:pt>
                <c:pt idx="1305">
                  <c:v>0.44</c:v>
                </c:pt>
                <c:pt idx="1306">
                  <c:v>0.46</c:v>
                </c:pt>
                <c:pt idx="1307">
                  <c:v>0.46</c:v>
                </c:pt>
                <c:pt idx="1308">
                  <c:v>0.46</c:v>
                </c:pt>
                <c:pt idx="1309">
                  <c:v>0.46</c:v>
                </c:pt>
                <c:pt idx="1310">
                  <c:v>0.44</c:v>
                </c:pt>
                <c:pt idx="1311">
                  <c:v>0.43</c:v>
                </c:pt>
                <c:pt idx="1312">
                  <c:v>0.44</c:v>
                </c:pt>
                <c:pt idx="1313">
                  <c:v>0.44</c:v>
                </c:pt>
                <c:pt idx="1314">
                  <c:v>0.45</c:v>
                </c:pt>
                <c:pt idx="1315">
                  <c:v>0.45</c:v>
                </c:pt>
                <c:pt idx="1316">
                  <c:v>0.43</c:v>
                </c:pt>
                <c:pt idx="1317">
                  <c:v>0.42</c:v>
                </c:pt>
                <c:pt idx="1318">
                  <c:v>0.41</c:v>
                </c:pt>
                <c:pt idx="1319">
                  <c:v>0.39</c:v>
                </c:pt>
                <c:pt idx="1320">
                  <c:v>0.37</c:v>
                </c:pt>
                <c:pt idx="1321">
                  <c:v>0.39</c:v>
                </c:pt>
                <c:pt idx="1322">
                  <c:v>0.43</c:v>
                </c:pt>
                <c:pt idx="1323">
                  <c:v>0.43</c:v>
                </c:pt>
                <c:pt idx="1324">
                  <c:v>0.43</c:v>
                </c:pt>
                <c:pt idx="1325">
                  <c:v>0.44</c:v>
                </c:pt>
                <c:pt idx="1326">
                  <c:v>0.44</c:v>
                </c:pt>
                <c:pt idx="1327">
                  <c:v>0.44</c:v>
                </c:pt>
                <c:pt idx="1328">
                  <c:v>0.43</c:v>
                </c:pt>
                <c:pt idx="1329">
                  <c:v>0.43</c:v>
                </c:pt>
                <c:pt idx="1330">
                  <c:v>0.44</c:v>
                </c:pt>
                <c:pt idx="1331">
                  <c:v>0.42</c:v>
                </c:pt>
                <c:pt idx="1332">
                  <c:v>0.39</c:v>
                </c:pt>
                <c:pt idx="1333">
                  <c:v>0.37</c:v>
                </c:pt>
                <c:pt idx="1334">
                  <c:v>0.34</c:v>
                </c:pt>
                <c:pt idx="1335">
                  <c:v>0.32</c:v>
                </c:pt>
                <c:pt idx="1336">
                  <c:v>0.33</c:v>
                </c:pt>
                <c:pt idx="1337">
                  <c:v>0.33</c:v>
                </c:pt>
                <c:pt idx="1338">
                  <c:v>0.31</c:v>
                </c:pt>
                <c:pt idx="1339">
                  <c:v>0.33</c:v>
                </c:pt>
                <c:pt idx="1340">
                  <c:v>0.32</c:v>
                </c:pt>
                <c:pt idx="1341">
                  <c:v>0.32</c:v>
                </c:pt>
                <c:pt idx="1342">
                  <c:v>0.31</c:v>
                </c:pt>
                <c:pt idx="1343">
                  <c:v>0.34</c:v>
                </c:pt>
                <c:pt idx="1344">
                  <c:v>0.33</c:v>
                </c:pt>
                <c:pt idx="1345">
                  <c:v>0.35</c:v>
                </c:pt>
                <c:pt idx="1346">
                  <c:v>0.32</c:v>
                </c:pt>
                <c:pt idx="1347">
                  <c:v>0.33</c:v>
                </c:pt>
                <c:pt idx="1348">
                  <c:v>0.34</c:v>
                </c:pt>
                <c:pt idx="1349">
                  <c:v>0.36</c:v>
                </c:pt>
                <c:pt idx="1350">
                  <c:v>0.32</c:v>
                </c:pt>
                <c:pt idx="1351">
                  <c:v>0.32</c:v>
                </c:pt>
                <c:pt idx="1352">
                  <c:v>0.34</c:v>
                </c:pt>
                <c:pt idx="1353">
                  <c:v>0.34</c:v>
                </c:pt>
                <c:pt idx="1354">
                  <c:v>0.4</c:v>
                </c:pt>
                <c:pt idx="1355">
                  <c:v>0.37</c:v>
                </c:pt>
                <c:pt idx="1356">
                  <c:v>0.34</c:v>
                </c:pt>
                <c:pt idx="1357">
                  <c:v>0.31</c:v>
                </c:pt>
                <c:pt idx="1358">
                  <c:v>0.32</c:v>
                </c:pt>
                <c:pt idx="1359">
                  <c:v>0.32</c:v>
                </c:pt>
                <c:pt idx="1360">
                  <c:v>0.32</c:v>
                </c:pt>
                <c:pt idx="1361">
                  <c:v>0.3</c:v>
                </c:pt>
                <c:pt idx="1362">
                  <c:v>0.28000000000000003</c:v>
                </c:pt>
                <c:pt idx="1363">
                  <c:v>0.28999999999999998</c:v>
                </c:pt>
                <c:pt idx="1364">
                  <c:v>0.28000000000000003</c:v>
                </c:pt>
                <c:pt idx="1365">
                  <c:v>0.28000000000000003</c:v>
                </c:pt>
                <c:pt idx="1366">
                  <c:v>0.25</c:v>
                </c:pt>
                <c:pt idx="1367">
                  <c:v>0.22</c:v>
                </c:pt>
                <c:pt idx="1368">
                  <c:v>0.2</c:v>
                </c:pt>
                <c:pt idx="1369">
                  <c:v>0.22</c:v>
                </c:pt>
                <c:pt idx="1370">
                  <c:v>0.25</c:v>
                </c:pt>
                <c:pt idx="1371">
                  <c:v>0.2</c:v>
                </c:pt>
                <c:pt idx="1372">
                  <c:v>0.21</c:v>
                </c:pt>
                <c:pt idx="1373">
                  <c:v>0.22</c:v>
                </c:pt>
                <c:pt idx="1374">
                  <c:v>0.2</c:v>
                </c:pt>
                <c:pt idx="1375">
                  <c:v>0.21</c:v>
                </c:pt>
                <c:pt idx="1376">
                  <c:v>0.21</c:v>
                </c:pt>
                <c:pt idx="1377">
                  <c:v>0.2</c:v>
                </c:pt>
                <c:pt idx="1378">
                  <c:v>0.19</c:v>
                </c:pt>
                <c:pt idx="1379">
                  <c:v>0.18</c:v>
                </c:pt>
                <c:pt idx="1380">
                  <c:v>0.17</c:v>
                </c:pt>
                <c:pt idx="1381">
                  <c:v>0.14000000000000001</c:v>
                </c:pt>
                <c:pt idx="1382">
                  <c:v>0.13</c:v>
                </c:pt>
                <c:pt idx="1383">
                  <c:v>0.15</c:v>
                </c:pt>
                <c:pt idx="1384">
                  <c:v>0.11</c:v>
                </c:pt>
                <c:pt idx="1385">
                  <c:v>0.13</c:v>
                </c:pt>
                <c:pt idx="1386">
                  <c:v>0.14000000000000001</c:v>
                </c:pt>
                <c:pt idx="1387">
                  <c:v>0.13</c:v>
                </c:pt>
                <c:pt idx="1388">
                  <c:v>0.11</c:v>
                </c:pt>
                <c:pt idx="1389">
                  <c:v>0.1</c:v>
                </c:pt>
                <c:pt idx="1390">
                  <c:v>0.08</c:v>
                </c:pt>
                <c:pt idx="1391">
                  <c:v>0.1</c:v>
                </c:pt>
                <c:pt idx="1392">
                  <c:v>0.1</c:v>
                </c:pt>
                <c:pt idx="1393">
                  <c:v>0.08</c:v>
                </c:pt>
                <c:pt idx="1394">
                  <c:v>0.09</c:v>
                </c:pt>
                <c:pt idx="1395">
                  <c:v>0.11</c:v>
                </c:pt>
                <c:pt idx="1396">
                  <c:v>0.1</c:v>
                </c:pt>
                <c:pt idx="1397">
                  <c:v>0.08</c:v>
                </c:pt>
                <c:pt idx="1398">
                  <c:v>0.09</c:v>
                </c:pt>
                <c:pt idx="1399">
                  <c:v>0.11</c:v>
                </c:pt>
                <c:pt idx="1400">
                  <c:v>0.09</c:v>
                </c:pt>
                <c:pt idx="1401">
                  <c:v>0.1</c:v>
                </c:pt>
                <c:pt idx="1402">
                  <c:v>0.12</c:v>
                </c:pt>
                <c:pt idx="1403">
                  <c:v>0.12</c:v>
                </c:pt>
                <c:pt idx="1404">
                  <c:v>0.12</c:v>
                </c:pt>
                <c:pt idx="1405">
                  <c:v>0.12</c:v>
                </c:pt>
                <c:pt idx="1406">
                  <c:v>0.15</c:v>
                </c:pt>
                <c:pt idx="1407">
                  <c:v>0.15</c:v>
                </c:pt>
                <c:pt idx="1408">
                  <c:v>0.15</c:v>
                </c:pt>
                <c:pt idx="1409">
                  <c:v>0.15</c:v>
                </c:pt>
                <c:pt idx="1410">
                  <c:v>0.14000000000000001</c:v>
                </c:pt>
                <c:pt idx="1411">
                  <c:v>0.14000000000000001</c:v>
                </c:pt>
                <c:pt idx="1412">
                  <c:v>0.16</c:v>
                </c:pt>
                <c:pt idx="1413">
                  <c:v>0.19</c:v>
                </c:pt>
                <c:pt idx="1414">
                  <c:v>0.17</c:v>
                </c:pt>
                <c:pt idx="1415">
                  <c:v>0.16</c:v>
                </c:pt>
                <c:pt idx="1416">
                  <c:v>0.12</c:v>
                </c:pt>
                <c:pt idx="1417">
                  <c:v>0.11</c:v>
                </c:pt>
                <c:pt idx="1418">
                  <c:v>0.1</c:v>
                </c:pt>
                <c:pt idx="1419">
                  <c:v>0.09</c:v>
                </c:pt>
                <c:pt idx="1420">
                  <c:v>0.04</c:v>
                </c:pt>
                <c:pt idx="1421">
                  <c:v>0.1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0DE-EC43-8C66-9257DF7DB2CD}"/>
            </c:ext>
          </c:extLst>
        </c:ser>
        <c:ser>
          <c:idx val="1"/>
          <c:order val="1"/>
          <c:tx>
            <c:strRef>
              <c:f>data!$G$1</c:f>
              <c:strCache>
                <c:ptCount val="1"/>
                <c:pt idx="0">
                  <c:v>ESOC to AtomiChron</c:v>
                </c:pt>
              </c:strCache>
            </c:strRef>
          </c:tx>
          <c:spPr>
            <a:ln w="28575" cap="rnd">
              <a:solidFill>
                <a:schemeClr val="tx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data!$D$2:$D$1441</c:f>
              <c:numCache>
                <c:formatCode>General</c:formatCode>
                <c:ptCount val="1440"/>
                <c:pt idx="0">
                  <c:v>1.0208333333357587</c:v>
                </c:pt>
                <c:pt idx="1">
                  <c:v>1.0416666666642413</c:v>
                </c:pt>
                <c:pt idx="2">
                  <c:v>1.0625</c:v>
                </c:pt>
                <c:pt idx="3">
                  <c:v>1.0833333333357587</c:v>
                </c:pt>
                <c:pt idx="4">
                  <c:v>1.1041666666642413</c:v>
                </c:pt>
                <c:pt idx="5">
                  <c:v>1.125</c:v>
                </c:pt>
                <c:pt idx="6">
                  <c:v>1.1458333333357587</c:v>
                </c:pt>
                <c:pt idx="7">
                  <c:v>1.1666666666642413</c:v>
                </c:pt>
                <c:pt idx="8">
                  <c:v>1.1875</c:v>
                </c:pt>
                <c:pt idx="9">
                  <c:v>1.2083333333357587</c:v>
                </c:pt>
                <c:pt idx="10">
                  <c:v>1.2291666666642413</c:v>
                </c:pt>
                <c:pt idx="11">
                  <c:v>1.25</c:v>
                </c:pt>
                <c:pt idx="12">
                  <c:v>1.2708333333357587</c:v>
                </c:pt>
                <c:pt idx="13">
                  <c:v>1.2916666666642413</c:v>
                </c:pt>
                <c:pt idx="14">
                  <c:v>1.3125</c:v>
                </c:pt>
                <c:pt idx="15">
                  <c:v>1.3333333333357587</c:v>
                </c:pt>
                <c:pt idx="16">
                  <c:v>1.3541666666642413</c:v>
                </c:pt>
                <c:pt idx="17">
                  <c:v>1.375</c:v>
                </c:pt>
                <c:pt idx="18">
                  <c:v>1.3958333333357587</c:v>
                </c:pt>
                <c:pt idx="19">
                  <c:v>1.4166666666642413</c:v>
                </c:pt>
                <c:pt idx="20">
                  <c:v>1.4375</c:v>
                </c:pt>
                <c:pt idx="21">
                  <c:v>1.4583333333357587</c:v>
                </c:pt>
                <c:pt idx="22">
                  <c:v>1.4791666666642413</c:v>
                </c:pt>
                <c:pt idx="23">
                  <c:v>1.5</c:v>
                </c:pt>
                <c:pt idx="24">
                  <c:v>1.5208333333357587</c:v>
                </c:pt>
                <c:pt idx="25">
                  <c:v>1.5416666666642413</c:v>
                </c:pt>
                <c:pt idx="26">
                  <c:v>1.5625</c:v>
                </c:pt>
                <c:pt idx="27">
                  <c:v>1.5833333333357587</c:v>
                </c:pt>
                <c:pt idx="28">
                  <c:v>1.6041666666642413</c:v>
                </c:pt>
                <c:pt idx="29">
                  <c:v>1.625</c:v>
                </c:pt>
                <c:pt idx="30">
                  <c:v>1.6458333333357587</c:v>
                </c:pt>
                <c:pt idx="31">
                  <c:v>1.6666666666642413</c:v>
                </c:pt>
                <c:pt idx="32">
                  <c:v>1.6875</c:v>
                </c:pt>
                <c:pt idx="33">
                  <c:v>1.7083333333357587</c:v>
                </c:pt>
                <c:pt idx="34">
                  <c:v>1.7291666666642413</c:v>
                </c:pt>
                <c:pt idx="35">
                  <c:v>1.75</c:v>
                </c:pt>
                <c:pt idx="36">
                  <c:v>1.7708333333357587</c:v>
                </c:pt>
                <c:pt idx="37">
                  <c:v>1.7916666666642413</c:v>
                </c:pt>
                <c:pt idx="38">
                  <c:v>1.8125</c:v>
                </c:pt>
                <c:pt idx="39">
                  <c:v>1.8333333333357587</c:v>
                </c:pt>
                <c:pt idx="40">
                  <c:v>1.8541666666642413</c:v>
                </c:pt>
                <c:pt idx="41">
                  <c:v>1.875</c:v>
                </c:pt>
                <c:pt idx="42">
                  <c:v>1.8958333333357587</c:v>
                </c:pt>
                <c:pt idx="43">
                  <c:v>1.9166666666642413</c:v>
                </c:pt>
                <c:pt idx="44">
                  <c:v>1.9375</c:v>
                </c:pt>
                <c:pt idx="45">
                  <c:v>1.9583333333357587</c:v>
                </c:pt>
                <c:pt idx="46">
                  <c:v>1.9791666666642413</c:v>
                </c:pt>
                <c:pt idx="47">
                  <c:v>2</c:v>
                </c:pt>
                <c:pt idx="48">
                  <c:v>2.0208333333357587</c:v>
                </c:pt>
                <c:pt idx="49">
                  <c:v>2.0416666666642413</c:v>
                </c:pt>
                <c:pt idx="50">
                  <c:v>2.0625</c:v>
                </c:pt>
                <c:pt idx="51">
                  <c:v>2.0833333333357587</c:v>
                </c:pt>
                <c:pt idx="52">
                  <c:v>2.1041666666642413</c:v>
                </c:pt>
                <c:pt idx="53">
                  <c:v>2.125</c:v>
                </c:pt>
                <c:pt idx="54">
                  <c:v>2.1458333333357587</c:v>
                </c:pt>
                <c:pt idx="55">
                  <c:v>2.1666666666642413</c:v>
                </c:pt>
                <c:pt idx="56">
                  <c:v>2.1875</c:v>
                </c:pt>
                <c:pt idx="57">
                  <c:v>2.2083333333357587</c:v>
                </c:pt>
                <c:pt idx="58">
                  <c:v>2.2291666666642413</c:v>
                </c:pt>
                <c:pt idx="59">
                  <c:v>2.25</c:v>
                </c:pt>
                <c:pt idx="60">
                  <c:v>2.2708333333357587</c:v>
                </c:pt>
                <c:pt idx="61">
                  <c:v>2.2916666666642413</c:v>
                </c:pt>
                <c:pt idx="62">
                  <c:v>2.3125</c:v>
                </c:pt>
                <c:pt idx="63">
                  <c:v>2.3333333333357587</c:v>
                </c:pt>
                <c:pt idx="64">
                  <c:v>2.3541666666642413</c:v>
                </c:pt>
                <c:pt idx="65">
                  <c:v>2.375</c:v>
                </c:pt>
                <c:pt idx="66">
                  <c:v>2.3958333333357587</c:v>
                </c:pt>
                <c:pt idx="67">
                  <c:v>2.4166666666642413</c:v>
                </c:pt>
                <c:pt idx="68">
                  <c:v>2.4375</c:v>
                </c:pt>
                <c:pt idx="69">
                  <c:v>2.4583333333357587</c:v>
                </c:pt>
                <c:pt idx="70">
                  <c:v>2.4791666666642413</c:v>
                </c:pt>
                <c:pt idx="71">
                  <c:v>2.5</c:v>
                </c:pt>
                <c:pt idx="72">
                  <c:v>2.5208333333357587</c:v>
                </c:pt>
                <c:pt idx="73">
                  <c:v>2.5416666666642413</c:v>
                </c:pt>
                <c:pt idx="74">
                  <c:v>2.5625</c:v>
                </c:pt>
                <c:pt idx="75">
                  <c:v>2.5833333333357587</c:v>
                </c:pt>
                <c:pt idx="76">
                  <c:v>2.6041666666642413</c:v>
                </c:pt>
                <c:pt idx="77">
                  <c:v>2.625</c:v>
                </c:pt>
                <c:pt idx="78">
                  <c:v>2.6458333333357587</c:v>
                </c:pt>
                <c:pt idx="79">
                  <c:v>2.6666666666642413</c:v>
                </c:pt>
                <c:pt idx="80">
                  <c:v>2.6875</c:v>
                </c:pt>
                <c:pt idx="81">
                  <c:v>2.7083333333357587</c:v>
                </c:pt>
                <c:pt idx="82">
                  <c:v>2.7291666666642413</c:v>
                </c:pt>
                <c:pt idx="83">
                  <c:v>2.75</c:v>
                </c:pt>
                <c:pt idx="84">
                  <c:v>2.7708333333357587</c:v>
                </c:pt>
                <c:pt idx="85">
                  <c:v>2.7916666666642413</c:v>
                </c:pt>
                <c:pt idx="86">
                  <c:v>2.8125</c:v>
                </c:pt>
                <c:pt idx="87">
                  <c:v>2.8333333333357587</c:v>
                </c:pt>
                <c:pt idx="88">
                  <c:v>2.8541666666642413</c:v>
                </c:pt>
                <c:pt idx="89">
                  <c:v>2.875</c:v>
                </c:pt>
                <c:pt idx="90">
                  <c:v>2.8958333333357587</c:v>
                </c:pt>
                <c:pt idx="91">
                  <c:v>2.9166666666642413</c:v>
                </c:pt>
                <c:pt idx="92">
                  <c:v>2.9375</c:v>
                </c:pt>
                <c:pt idx="93">
                  <c:v>2.9583333333357587</c:v>
                </c:pt>
                <c:pt idx="94">
                  <c:v>2.9791666666642413</c:v>
                </c:pt>
                <c:pt idx="95">
                  <c:v>3</c:v>
                </c:pt>
                <c:pt idx="96">
                  <c:v>3.0208333333357587</c:v>
                </c:pt>
                <c:pt idx="97">
                  <c:v>3.0416666666642413</c:v>
                </c:pt>
                <c:pt idx="98">
                  <c:v>3.0625</c:v>
                </c:pt>
                <c:pt idx="99">
                  <c:v>3.0833333333357587</c:v>
                </c:pt>
                <c:pt idx="100">
                  <c:v>3.1041666666642413</c:v>
                </c:pt>
                <c:pt idx="101">
                  <c:v>3.125</c:v>
                </c:pt>
                <c:pt idx="102">
                  <c:v>3.1458333333357587</c:v>
                </c:pt>
                <c:pt idx="103">
                  <c:v>3.1666666666642413</c:v>
                </c:pt>
                <c:pt idx="104">
                  <c:v>3.1875</c:v>
                </c:pt>
                <c:pt idx="105">
                  <c:v>3.2083333333357587</c:v>
                </c:pt>
                <c:pt idx="106">
                  <c:v>3.2291666666642413</c:v>
                </c:pt>
                <c:pt idx="107">
                  <c:v>3.25</c:v>
                </c:pt>
                <c:pt idx="108">
                  <c:v>3.2708333333357587</c:v>
                </c:pt>
                <c:pt idx="109">
                  <c:v>3.2916666666642413</c:v>
                </c:pt>
                <c:pt idx="110">
                  <c:v>3.3125</c:v>
                </c:pt>
                <c:pt idx="111">
                  <c:v>3.3333333333357587</c:v>
                </c:pt>
                <c:pt idx="112">
                  <c:v>3.3541666666642413</c:v>
                </c:pt>
                <c:pt idx="113">
                  <c:v>3.375</c:v>
                </c:pt>
                <c:pt idx="114">
                  <c:v>3.3958333333357587</c:v>
                </c:pt>
                <c:pt idx="115">
                  <c:v>3.4166666666642413</c:v>
                </c:pt>
                <c:pt idx="116">
                  <c:v>3.4375</c:v>
                </c:pt>
                <c:pt idx="117">
                  <c:v>3.4583333333357587</c:v>
                </c:pt>
                <c:pt idx="118">
                  <c:v>3.4791666666642413</c:v>
                </c:pt>
                <c:pt idx="119">
                  <c:v>3.5</c:v>
                </c:pt>
                <c:pt idx="120">
                  <c:v>3.5208333333357587</c:v>
                </c:pt>
                <c:pt idx="121">
                  <c:v>3.5416666666642413</c:v>
                </c:pt>
                <c:pt idx="122">
                  <c:v>3.5625</c:v>
                </c:pt>
                <c:pt idx="123">
                  <c:v>3.5833333333357587</c:v>
                </c:pt>
                <c:pt idx="124">
                  <c:v>3.6041666666642413</c:v>
                </c:pt>
                <c:pt idx="125">
                  <c:v>3.625</c:v>
                </c:pt>
                <c:pt idx="126">
                  <c:v>3.6458333333357587</c:v>
                </c:pt>
                <c:pt idx="127">
                  <c:v>3.6666666666642413</c:v>
                </c:pt>
                <c:pt idx="128">
                  <c:v>3.6875</c:v>
                </c:pt>
                <c:pt idx="129">
                  <c:v>3.7083333333357587</c:v>
                </c:pt>
                <c:pt idx="130">
                  <c:v>3.7291666666642413</c:v>
                </c:pt>
                <c:pt idx="131">
                  <c:v>3.75</c:v>
                </c:pt>
                <c:pt idx="132">
                  <c:v>3.7708333333357587</c:v>
                </c:pt>
                <c:pt idx="133">
                  <c:v>3.7916666666642413</c:v>
                </c:pt>
                <c:pt idx="134">
                  <c:v>3.8125</c:v>
                </c:pt>
                <c:pt idx="135">
                  <c:v>3.8333333333357587</c:v>
                </c:pt>
                <c:pt idx="136">
                  <c:v>3.8541666666642413</c:v>
                </c:pt>
                <c:pt idx="137">
                  <c:v>3.875</c:v>
                </c:pt>
                <c:pt idx="138">
                  <c:v>3.8958333333357587</c:v>
                </c:pt>
                <c:pt idx="139">
                  <c:v>3.9166666666642413</c:v>
                </c:pt>
                <c:pt idx="140">
                  <c:v>3.9375</c:v>
                </c:pt>
                <c:pt idx="141">
                  <c:v>3.9583333333357587</c:v>
                </c:pt>
                <c:pt idx="142">
                  <c:v>3.9791666666642413</c:v>
                </c:pt>
                <c:pt idx="143">
                  <c:v>4</c:v>
                </c:pt>
                <c:pt idx="144">
                  <c:v>4.0208333333357587</c:v>
                </c:pt>
                <c:pt idx="145">
                  <c:v>4.0416666666642413</c:v>
                </c:pt>
                <c:pt idx="146">
                  <c:v>4.0625</c:v>
                </c:pt>
                <c:pt idx="147">
                  <c:v>4.0833333333357587</c:v>
                </c:pt>
                <c:pt idx="148">
                  <c:v>4.1041666666642413</c:v>
                </c:pt>
                <c:pt idx="149">
                  <c:v>4.125</c:v>
                </c:pt>
                <c:pt idx="150">
                  <c:v>4.1458333333357587</c:v>
                </c:pt>
                <c:pt idx="151">
                  <c:v>4.1666666666642413</c:v>
                </c:pt>
                <c:pt idx="152">
                  <c:v>4.1875</c:v>
                </c:pt>
                <c:pt idx="153">
                  <c:v>4.2083333333357587</c:v>
                </c:pt>
                <c:pt idx="154">
                  <c:v>4.2291666666642413</c:v>
                </c:pt>
                <c:pt idx="155">
                  <c:v>4.25</c:v>
                </c:pt>
                <c:pt idx="156">
                  <c:v>4.2708333333357587</c:v>
                </c:pt>
                <c:pt idx="157">
                  <c:v>4.2916666666642413</c:v>
                </c:pt>
                <c:pt idx="158">
                  <c:v>4.3125</c:v>
                </c:pt>
                <c:pt idx="159">
                  <c:v>4.3333333333357587</c:v>
                </c:pt>
                <c:pt idx="160">
                  <c:v>4.3541666666642413</c:v>
                </c:pt>
                <c:pt idx="161">
                  <c:v>4.375</c:v>
                </c:pt>
                <c:pt idx="162">
                  <c:v>4.3958333333357587</c:v>
                </c:pt>
                <c:pt idx="163">
                  <c:v>4.4166666666642413</c:v>
                </c:pt>
                <c:pt idx="164">
                  <c:v>4.4375</c:v>
                </c:pt>
                <c:pt idx="165">
                  <c:v>4.4583333333357587</c:v>
                </c:pt>
                <c:pt idx="166">
                  <c:v>4.4791666666642413</c:v>
                </c:pt>
                <c:pt idx="167">
                  <c:v>4.5</c:v>
                </c:pt>
                <c:pt idx="168">
                  <c:v>4.5208333333357587</c:v>
                </c:pt>
                <c:pt idx="169">
                  <c:v>4.5416666666642413</c:v>
                </c:pt>
                <c:pt idx="170">
                  <c:v>4.5625</c:v>
                </c:pt>
                <c:pt idx="171">
                  <c:v>4.5833333333357587</c:v>
                </c:pt>
                <c:pt idx="172">
                  <c:v>4.6041666666642413</c:v>
                </c:pt>
                <c:pt idx="173">
                  <c:v>4.625</c:v>
                </c:pt>
                <c:pt idx="174">
                  <c:v>4.6458333333357587</c:v>
                </c:pt>
                <c:pt idx="175">
                  <c:v>4.6666666666642413</c:v>
                </c:pt>
                <c:pt idx="176">
                  <c:v>4.6875</c:v>
                </c:pt>
                <c:pt idx="177">
                  <c:v>4.7083333333357587</c:v>
                </c:pt>
                <c:pt idx="178">
                  <c:v>4.7291666666642413</c:v>
                </c:pt>
                <c:pt idx="179">
                  <c:v>4.75</c:v>
                </c:pt>
                <c:pt idx="180">
                  <c:v>4.7708333333357587</c:v>
                </c:pt>
                <c:pt idx="181">
                  <c:v>4.7916666666642413</c:v>
                </c:pt>
                <c:pt idx="182">
                  <c:v>4.8125</c:v>
                </c:pt>
                <c:pt idx="183">
                  <c:v>4.8333333333357587</c:v>
                </c:pt>
                <c:pt idx="184">
                  <c:v>4.8541666666642413</c:v>
                </c:pt>
                <c:pt idx="185">
                  <c:v>4.875</c:v>
                </c:pt>
                <c:pt idx="186">
                  <c:v>4.8958333333357587</c:v>
                </c:pt>
                <c:pt idx="187">
                  <c:v>4.9166666666642413</c:v>
                </c:pt>
                <c:pt idx="188">
                  <c:v>4.9375</c:v>
                </c:pt>
                <c:pt idx="189">
                  <c:v>4.9583333333357587</c:v>
                </c:pt>
                <c:pt idx="190">
                  <c:v>4.9791666666642413</c:v>
                </c:pt>
                <c:pt idx="191">
                  <c:v>5</c:v>
                </c:pt>
                <c:pt idx="192">
                  <c:v>5.0208333333357587</c:v>
                </c:pt>
                <c:pt idx="193">
                  <c:v>5.0416666666642413</c:v>
                </c:pt>
                <c:pt idx="194">
                  <c:v>5.0625</c:v>
                </c:pt>
                <c:pt idx="195">
                  <c:v>5.0833333333357587</c:v>
                </c:pt>
                <c:pt idx="196">
                  <c:v>5.1041666666642413</c:v>
                </c:pt>
                <c:pt idx="197">
                  <c:v>5.125</c:v>
                </c:pt>
                <c:pt idx="198">
                  <c:v>5.1458333333357587</c:v>
                </c:pt>
                <c:pt idx="199">
                  <c:v>5.1666666666642413</c:v>
                </c:pt>
                <c:pt idx="200">
                  <c:v>5.1875</c:v>
                </c:pt>
                <c:pt idx="201">
                  <c:v>5.2083333333357587</c:v>
                </c:pt>
                <c:pt idx="202">
                  <c:v>5.2291666666642413</c:v>
                </c:pt>
                <c:pt idx="203">
                  <c:v>5.25</c:v>
                </c:pt>
                <c:pt idx="204">
                  <c:v>5.2708333333357587</c:v>
                </c:pt>
                <c:pt idx="205">
                  <c:v>5.2916666666642413</c:v>
                </c:pt>
                <c:pt idx="206">
                  <c:v>5.3125</c:v>
                </c:pt>
                <c:pt idx="207">
                  <c:v>5.3333333333357587</c:v>
                </c:pt>
                <c:pt idx="208">
                  <c:v>5.3541666666642413</c:v>
                </c:pt>
                <c:pt idx="209">
                  <c:v>5.375</c:v>
                </c:pt>
                <c:pt idx="210">
                  <c:v>5.3958333333357587</c:v>
                </c:pt>
                <c:pt idx="211">
                  <c:v>5.4166666666642413</c:v>
                </c:pt>
                <c:pt idx="212">
                  <c:v>5.4375</c:v>
                </c:pt>
                <c:pt idx="213">
                  <c:v>5.4583333333357587</c:v>
                </c:pt>
                <c:pt idx="214">
                  <c:v>5.4791666666642413</c:v>
                </c:pt>
                <c:pt idx="215">
                  <c:v>5.5</c:v>
                </c:pt>
                <c:pt idx="216">
                  <c:v>5.5208333333357587</c:v>
                </c:pt>
                <c:pt idx="217">
                  <c:v>5.5416666666642413</c:v>
                </c:pt>
                <c:pt idx="218">
                  <c:v>5.5625</c:v>
                </c:pt>
                <c:pt idx="219">
                  <c:v>5.5833333333357587</c:v>
                </c:pt>
                <c:pt idx="220">
                  <c:v>5.6041666666642413</c:v>
                </c:pt>
                <c:pt idx="221">
                  <c:v>5.625</c:v>
                </c:pt>
                <c:pt idx="222">
                  <c:v>5.6458333333357587</c:v>
                </c:pt>
                <c:pt idx="223">
                  <c:v>5.6666666666642413</c:v>
                </c:pt>
                <c:pt idx="224">
                  <c:v>5.6875</c:v>
                </c:pt>
                <c:pt idx="225">
                  <c:v>5.7083333333357587</c:v>
                </c:pt>
                <c:pt idx="226">
                  <c:v>5.7291666666642413</c:v>
                </c:pt>
                <c:pt idx="227">
                  <c:v>5.75</c:v>
                </c:pt>
                <c:pt idx="228">
                  <c:v>5.7708333333357587</c:v>
                </c:pt>
                <c:pt idx="229">
                  <c:v>5.7916666666642413</c:v>
                </c:pt>
                <c:pt idx="230">
                  <c:v>5.8125</c:v>
                </c:pt>
                <c:pt idx="231">
                  <c:v>5.8333333333357587</c:v>
                </c:pt>
                <c:pt idx="232">
                  <c:v>5.8541666666642413</c:v>
                </c:pt>
                <c:pt idx="233">
                  <c:v>5.875</c:v>
                </c:pt>
                <c:pt idx="234">
                  <c:v>5.8958333333357587</c:v>
                </c:pt>
                <c:pt idx="235">
                  <c:v>5.9166666666642413</c:v>
                </c:pt>
                <c:pt idx="236">
                  <c:v>5.9375</c:v>
                </c:pt>
                <c:pt idx="237">
                  <c:v>5.9583333333357587</c:v>
                </c:pt>
                <c:pt idx="238">
                  <c:v>5.9791666666642413</c:v>
                </c:pt>
                <c:pt idx="239">
                  <c:v>6</c:v>
                </c:pt>
                <c:pt idx="240">
                  <c:v>6.0208333333357587</c:v>
                </c:pt>
                <c:pt idx="241">
                  <c:v>6.0416666666642413</c:v>
                </c:pt>
                <c:pt idx="242">
                  <c:v>6.0625</c:v>
                </c:pt>
                <c:pt idx="243">
                  <c:v>6.0833333333357587</c:v>
                </c:pt>
                <c:pt idx="244">
                  <c:v>6.1041666666642413</c:v>
                </c:pt>
                <c:pt idx="245">
                  <c:v>6.125</c:v>
                </c:pt>
                <c:pt idx="246">
                  <c:v>6.1458333333357587</c:v>
                </c:pt>
                <c:pt idx="247">
                  <c:v>6.1666666666642413</c:v>
                </c:pt>
                <c:pt idx="248">
                  <c:v>6.1875</c:v>
                </c:pt>
                <c:pt idx="249">
                  <c:v>6.2083333333357587</c:v>
                </c:pt>
                <c:pt idx="250">
                  <c:v>6.2291666666642413</c:v>
                </c:pt>
                <c:pt idx="251">
                  <c:v>6.25</c:v>
                </c:pt>
                <c:pt idx="252">
                  <c:v>6.2708333333357587</c:v>
                </c:pt>
                <c:pt idx="253">
                  <c:v>6.2916666666642413</c:v>
                </c:pt>
                <c:pt idx="254">
                  <c:v>6.3125</c:v>
                </c:pt>
                <c:pt idx="255">
                  <c:v>6.3333333333357587</c:v>
                </c:pt>
                <c:pt idx="256">
                  <c:v>6.3541666666642413</c:v>
                </c:pt>
                <c:pt idx="257">
                  <c:v>6.375</c:v>
                </c:pt>
                <c:pt idx="258">
                  <c:v>6.3958333333357587</c:v>
                </c:pt>
                <c:pt idx="259">
                  <c:v>6.4166666666642413</c:v>
                </c:pt>
                <c:pt idx="260">
                  <c:v>6.4375</c:v>
                </c:pt>
                <c:pt idx="261">
                  <c:v>6.4583333333357587</c:v>
                </c:pt>
                <c:pt idx="262">
                  <c:v>6.4791666666642413</c:v>
                </c:pt>
                <c:pt idx="263">
                  <c:v>6.5</c:v>
                </c:pt>
                <c:pt idx="264">
                  <c:v>6.5208333333357587</c:v>
                </c:pt>
                <c:pt idx="265">
                  <c:v>6.5416666666642413</c:v>
                </c:pt>
                <c:pt idx="266">
                  <c:v>6.5625</c:v>
                </c:pt>
                <c:pt idx="267">
                  <c:v>6.5833333333357587</c:v>
                </c:pt>
                <c:pt idx="268">
                  <c:v>6.6041666666642413</c:v>
                </c:pt>
                <c:pt idx="269">
                  <c:v>6.625</c:v>
                </c:pt>
                <c:pt idx="270">
                  <c:v>6.6458333333357587</c:v>
                </c:pt>
                <c:pt idx="271">
                  <c:v>6.6666666666642413</c:v>
                </c:pt>
                <c:pt idx="272">
                  <c:v>6.6875</c:v>
                </c:pt>
                <c:pt idx="273">
                  <c:v>6.7083333333357587</c:v>
                </c:pt>
                <c:pt idx="274">
                  <c:v>6.7291666666642413</c:v>
                </c:pt>
                <c:pt idx="275">
                  <c:v>6.75</c:v>
                </c:pt>
                <c:pt idx="276">
                  <c:v>6.7708333333357587</c:v>
                </c:pt>
                <c:pt idx="277">
                  <c:v>6.7916666666642413</c:v>
                </c:pt>
                <c:pt idx="278">
                  <c:v>6.8125</c:v>
                </c:pt>
                <c:pt idx="279">
                  <c:v>6.8333333333357587</c:v>
                </c:pt>
                <c:pt idx="280">
                  <c:v>6.8541666666642413</c:v>
                </c:pt>
                <c:pt idx="281">
                  <c:v>6.875</c:v>
                </c:pt>
                <c:pt idx="282">
                  <c:v>6.8958333333357587</c:v>
                </c:pt>
                <c:pt idx="283">
                  <c:v>6.9166666666642413</c:v>
                </c:pt>
                <c:pt idx="284">
                  <c:v>6.9375</c:v>
                </c:pt>
                <c:pt idx="285">
                  <c:v>6.9583333333357587</c:v>
                </c:pt>
                <c:pt idx="286">
                  <c:v>6.9791666666642413</c:v>
                </c:pt>
                <c:pt idx="287">
                  <c:v>7</c:v>
                </c:pt>
                <c:pt idx="288">
                  <c:v>7.0208333333357587</c:v>
                </c:pt>
                <c:pt idx="289">
                  <c:v>7.0416666666642413</c:v>
                </c:pt>
                <c:pt idx="290">
                  <c:v>7.0625</c:v>
                </c:pt>
                <c:pt idx="291">
                  <c:v>7.0833333333357587</c:v>
                </c:pt>
                <c:pt idx="292">
                  <c:v>7.1041666666642413</c:v>
                </c:pt>
                <c:pt idx="293">
                  <c:v>7.125</c:v>
                </c:pt>
                <c:pt idx="294">
                  <c:v>7.1458333333357587</c:v>
                </c:pt>
                <c:pt idx="295">
                  <c:v>7.1666666666642413</c:v>
                </c:pt>
                <c:pt idx="296">
                  <c:v>7.1875</c:v>
                </c:pt>
                <c:pt idx="297">
                  <c:v>7.2083333333357587</c:v>
                </c:pt>
                <c:pt idx="298">
                  <c:v>7.2291666666642413</c:v>
                </c:pt>
                <c:pt idx="299">
                  <c:v>7.25</c:v>
                </c:pt>
                <c:pt idx="300">
                  <c:v>7.2708333333357587</c:v>
                </c:pt>
                <c:pt idx="301">
                  <c:v>7.2916666666642413</c:v>
                </c:pt>
                <c:pt idx="302">
                  <c:v>7.3125</c:v>
                </c:pt>
                <c:pt idx="303">
                  <c:v>7.3333333333357587</c:v>
                </c:pt>
                <c:pt idx="304">
                  <c:v>7.3541666666642413</c:v>
                </c:pt>
                <c:pt idx="305">
                  <c:v>7.375</c:v>
                </c:pt>
                <c:pt idx="306">
                  <c:v>7.3958333333357587</c:v>
                </c:pt>
                <c:pt idx="307">
                  <c:v>7.4166666666642413</c:v>
                </c:pt>
                <c:pt idx="308">
                  <c:v>7.4375</c:v>
                </c:pt>
                <c:pt idx="309">
                  <c:v>7.4583333333357587</c:v>
                </c:pt>
                <c:pt idx="310">
                  <c:v>7.4791666666642413</c:v>
                </c:pt>
                <c:pt idx="311">
                  <c:v>7.5</c:v>
                </c:pt>
                <c:pt idx="312">
                  <c:v>7.5208333333357587</c:v>
                </c:pt>
                <c:pt idx="313">
                  <c:v>7.5416666666642413</c:v>
                </c:pt>
                <c:pt idx="314">
                  <c:v>7.5625</c:v>
                </c:pt>
                <c:pt idx="315">
                  <c:v>7.5833333333357587</c:v>
                </c:pt>
                <c:pt idx="316">
                  <c:v>7.6041666666642413</c:v>
                </c:pt>
                <c:pt idx="317">
                  <c:v>7.625</c:v>
                </c:pt>
                <c:pt idx="318">
                  <c:v>7.6458333333357587</c:v>
                </c:pt>
                <c:pt idx="319">
                  <c:v>7.6666666666642413</c:v>
                </c:pt>
                <c:pt idx="320">
                  <c:v>7.6875</c:v>
                </c:pt>
                <c:pt idx="321">
                  <c:v>7.7083333333357587</c:v>
                </c:pt>
                <c:pt idx="322">
                  <c:v>7.7291666666642413</c:v>
                </c:pt>
                <c:pt idx="323">
                  <c:v>7.75</c:v>
                </c:pt>
                <c:pt idx="324">
                  <c:v>7.7708333333357587</c:v>
                </c:pt>
                <c:pt idx="325">
                  <c:v>7.7916666666642413</c:v>
                </c:pt>
                <c:pt idx="326">
                  <c:v>7.8125</c:v>
                </c:pt>
                <c:pt idx="327">
                  <c:v>7.8333333333357587</c:v>
                </c:pt>
                <c:pt idx="328">
                  <c:v>7.8541666666642413</c:v>
                </c:pt>
                <c:pt idx="329">
                  <c:v>7.875</c:v>
                </c:pt>
                <c:pt idx="330">
                  <c:v>7.8958333333357587</c:v>
                </c:pt>
                <c:pt idx="331">
                  <c:v>7.9166666666642413</c:v>
                </c:pt>
                <c:pt idx="332">
                  <c:v>7.9375</c:v>
                </c:pt>
                <c:pt idx="333">
                  <c:v>7.9583333333357587</c:v>
                </c:pt>
                <c:pt idx="334">
                  <c:v>7.9791666666642413</c:v>
                </c:pt>
                <c:pt idx="335">
                  <c:v>8</c:v>
                </c:pt>
                <c:pt idx="336">
                  <c:v>8.0208333333357587</c:v>
                </c:pt>
                <c:pt idx="337">
                  <c:v>8.0416666666642413</c:v>
                </c:pt>
                <c:pt idx="338">
                  <c:v>8.0625</c:v>
                </c:pt>
                <c:pt idx="339">
                  <c:v>8.0833333333357587</c:v>
                </c:pt>
                <c:pt idx="340">
                  <c:v>8.1041666666642413</c:v>
                </c:pt>
                <c:pt idx="341">
                  <c:v>8.125</c:v>
                </c:pt>
                <c:pt idx="342">
                  <c:v>8.1458333333357587</c:v>
                </c:pt>
                <c:pt idx="343">
                  <c:v>8.1666666666642413</c:v>
                </c:pt>
                <c:pt idx="344">
                  <c:v>8.1875</c:v>
                </c:pt>
                <c:pt idx="345">
                  <c:v>8.2083333333357587</c:v>
                </c:pt>
                <c:pt idx="346">
                  <c:v>8.2291666666642413</c:v>
                </c:pt>
                <c:pt idx="347">
                  <c:v>8.25</c:v>
                </c:pt>
                <c:pt idx="348">
                  <c:v>8.2708333333357587</c:v>
                </c:pt>
                <c:pt idx="349">
                  <c:v>8.2916666666642413</c:v>
                </c:pt>
                <c:pt idx="350">
                  <c:v>8.3125</c:v>
                </c:pt>
                <c:pt idx="351">
                  <c:v>8.3333333333357587</c:v>
                </c:pt>
                <c:pt idx="352">
                  <c:v>8.3541666666642413</c:v>
                </c:pt>
                <c:pt idx="353">
                  <c:v>8.375</c:v>
                </c:pt>
                <c:pt idx="354">
                  <c:v>8.3958333333357587</c:v>
                </c:pt>
                <c:pt idx="355">
                  <c:v>8.4166666666642413</c:v>
                </c:pt>
                <c:pt idx="356">
                  <c:v>8.4375</c:v>
                </c:pt>
                <c:pt idx="357">
                  <c:v>8.4583333333357587</c:v>
                </c:pt>
                <c:pt idx="358">
                  <c:v>8.4791666666642413</c:v>
                </c:pt>
                <c:pt idx="359">
                  <c:v>8.5</c:v>
                </c:pt>
                <c:pt idx="360">
                  <c:v>8.5208333333357587</c:v>
                </c:pt>
                <c:pt idx="361">
                  <c:v>8.5416666666642413</c:v>
                </c:pt>
                <c:pt idx="362">
                  <c:v>8.5625</c:v>
                </c:pt>
                <c:pt idx="363">
                  <c:v>8.5833333333357587</c:v>
                </c:pt>
                <c:pt idx="364">
                  <c:v>8.6041666666642413</c:v>
                </c:pt>
                <c:pt idx="365">
                  <c:v>8.625</c:v>
                </c:pt>
                <c:pt idx="366">
                  <c:v>8.6458333333357587</c:v>
                </c:pt>
                <c:pt idx="367">
                  <c:v>8.6666666666642413</c:v>
                </c:pt>
                <c:pt idx="368">
                  <c:v>8.6875</c:v>
                </c:pt>
                <c:pt idx="369">
                  <c:v>8.7083333333357587</c:v>
                </c:pt>
                <c:pt idx="370">
                  <c:v>8.7291666666642413</c:v>
                </c:pt>
                <c:pt idx="371">
                  <c:v>8.75</c:v>
                </c:pt>
                <c:pt idx="372">
                  <c:v>8.7708333333357587</c:v>
                </c:pt>
                <c:pt idx="373">
                  <c:v>8.7916666666642413</c:v>
                </c:pt>
                <c:pt idx="374">
                  <c:v>8.8125</c:v>
                </c:pt>
                <c:pt idx="375">
                  <c:v>8.8333333333357587</c:v>
                </c:pt>
                <c:pt idx="376">
                  <c:v>8.8541666666642413</c:v>
                </c:pt>
                <c:pt idx="377">
                  <c:v>8.875</c:v>
                </c:pt>
                <c:pt idx="378">
                  <c:v>8.8958333333357587</c:v>
                </c:pt>
                <c:pt idx="379">
                  <c:v>8.9166666666642413</c:v>
                </c:pt>
                <c:pt idx="380">
                  <c:v>8.9375</c:v>
                </c:pt>
                <c:pt idx="381">
                  <c:v>8.9583333333357587</c:v>
                </c:pt>
                <c:pt idx="382">
                  <c:v>8.9791666666642413</c:v>
                </c:pt>
                <c:pt idx="383">
                  <c:v>9</c:v>
                </c:pt>
                <c:pt idx="384">
                  <c:v>9.0208333333357587</c:v>
                </c:pt>
                <c:pt idx="385">
                  <c:v>9.0416666666642413</c:v>
                </c:pt>
                <c:pt idx="386">
                  <c:v>9.0625</c:v>
                </c:pt>
                <c:pt idx="387">
                  <c:v>9.0833333333357587</c:v>
                </c:pt>
                <c:pt idx="388">
                  <c:v>9.1041666666642413</c:v>
                </c:pt>
                <c:pt idx="389">
                  <c:v>9.125</c:v>
                </c:pt>
                <c:pt idx="390">
                  <c:v>9.1458333333357587</c:v>
                </c:pt>
                <c:pt idx="391">
                  <c:v>9.1666666666642413</c:v>
                </c:pt>
                <c:pt idx="392">
                  <c:v>9.1875</c:v>
                </c:pt>
                <c:pt idx="393">
                  <c:v>9.2083333333357587</c:v>
                </c:pt>
                <c:pt idx="394">
                  <c:v>9.2291666666642413</c:v>
                </c:pt>
                <c:pt idx="395">
                  <c:v>9.25</c:v>
                </c:pt>
                <c:pt idx="396">
                  <c:v>9.2708333333357587</c:v>
                </c:pt>
                <c:pt idx="397">
                  <c:v>9.2916666666642413</c:v>
                </c:pt>
                <c:pt idx="398">
                  <c:v>9.3125</c:v>
                </c:pt>
                <c:pt idx="399">
                  <c:v>9.3333333333357587</c:v>
                </c:pt>
                <c:pt idx="400">
                  <c:v>9.3541666666642413</c:v>
                </c:pt>
                <c:pt idx="401">
                  <c:v>9.375</c:v>
                </c:pt>
                <c:pt idx="402">
                  <c:v>9.3958333333357587</c:v>
                </c:pt>
                <c:pt idx="403">
                  <c:v>9.4166666666642413</c:v>
                </c:pt>
                <c:pt idx="404">
                  <c:v>9.4375</c:v>
                </c:pt>
                <c:pt idx="405">
                  <c:v>9.4583333333357587</c:v>
                </c:pt>
                <c:pt idx="406">
                  <c:v>9.4791666666642413</c:v>
                </c:pt>
                <c:pt idx="407">
                  <c:v>9.5</c:v>
                </c:pt>
                <c:pt idx="408">
                  <c:v>9.5208333333357587</c:v>
                </c:pt>
                <c:pt idx="409">
                  <c:v>9.5416666666642413</c:v>
                </c:pt>
                <c:pt idx="410">
                  <c:v>9.5625</c:v>
                </c:pt>
                <c:pt idx="411">
                  <c:v>9.5833333333357587</c:v>
                </c:pt>
                <c:pt idx="412">
                  <c:v>9.6041666666642413</c:v>
                </c:pt>
                <c:pt idx="413">
                  <c:v>9.625</c:v>
                </c:pt>
                <c:pt idx="414">
                  <c:v>9.6458333333357587</c:v>
                </c:pt>
                <c:pt idx="415">
                  <c:v>9.6666666666642413</c:v>
                </c:pt>
                <c:pt idx="416">
                  <c:v>9.6875</c:v>
                </c:pt>
                <c:pt idx="417">
                  <c:v>9.7083333333357587</c:v>
                </c:pt>
                <c:pt idx="418">
                  <c:v>9.7291666666642413</c:v>
                </c:pt>
                <c:pt idx="419">
                  <c:v>9.75</c:v>
                </c:pt>
                <c:pt idx="420">
                  <c:v>9.7708333333357587</c:v>
                </c:pt>
                <c:pt idx="421">
                  <c:v>9.7916666666642413</c:v>
                </c:pt>
                <c:pt idx="422">
                  <c:v>9.8125</c:v>
                </c:pt>
                <c:pt idx="423">
                  <c:v>9.8333333333357587</c:v>
                </c:pt>
                <c:pt idx="424">
                  <c:v>9.8541666666642413</c:v>
                </c:pt>
                <c:pt idx="425">
                  <c:v>9.875</c:v>
                </c:pt>
                <c:pt idx="426">
                  <c:v>9.8958333333357587</c:v>
                </c:pt>
                <c:pt idx="427">
                  <c:v>9.9166666666642413</c:v>
                </c:pt>
                <c:pt idx="428">
                  <c:v>9.9375</c:v>
                </c:pt>
                <c:pt idx="429">
                  <c:v>9.9583333333357587</c:v>
                </c:pt>
                <c:pt idx="430">
                  <c:v>9.9791666666642413</c:v>
                </c:pt>
                <c:pt idx="431">
                  <c:v>10</c:v>
                </c:pt>
                <c:pt idx="432">
                  <c:v>10.020833333335759</c:v>
                </c:pt>
                <c:pt idx="433">
                  <c:v>10.041666666664241</c:v>
                </c:pt>
                <c:pt idx="434">
                  <c:v>10.0625</c:v>
                </c:pt>
                <c:pt idx="435">
                  <c:v>10.083333333335759</c:v>
                </c:pt>
                <c:pt idx="436">
                  <c:v>10.104166666664241</c:v>
                </c:pt>
                <c:pt idx="437">
                  <c:v>10.125</c:v>
                </c:pt>
                <c:pt idx="438">
                  <c:v>10.145833333335759</c:v>
                </c:pt>
                <c:pt idx="439">
                  <c:v>10.166666666664241</c:v>
                </c:pt>
                <c:pt idx="440">
                  <c:v>10.1875</c:v>
                </c:pt>
                <c:pt idx="441">
                  <c:v>10.208333333335759</c:v>
                </c:pt>
                <c:pt idx="442">
                  <c:v>10.229166666664241</c:v>
                </c:pt>
                <c:pt idx="443">
                  <c:v>10.25</c:v>
                </c:pt>
                <c:pt idx="444">
                  <c:v>10.270833333335759</c:v>
                </c:pt>
                <c:pt idx="445">
                  <c:v>10.291666666664241</c:v>
                </c:pt>
                <c:pt idx="446">
                  <c:v>10.3125</c:v>
                </c:pt>
                <c:pt idx="447">
                  <c:v>10.333333333335759</c:v>
                </c:pt>
                <c:pt idx="448">
                  <c:v>10.354166666664241</c:v>
                </c:pt>
                <c:pt idx="449">
                  <c:v>10.375</c:v>
                </c:pt>
                <c:pt idx="450">
                  <c:v>10.395833333335759</c:v>
                </c:pt>
                <c:pt idx="451">
                  <c:v>10.416666666664241</c:v>
                </c:pt>
                <c:pt idx="452">
                  <c:v>10.4375</c:v>
                </c:pt>
                <c:pt idx="453">
                  <c:v>10.458333333335759</c:v>
                </c:pt>
                <c:pt idx="454">
                  <c:v>10.479166666664241</c:v>
                </c:pt>
                <c:pt idx="455">
                  <c:v>10.5</c:v>
                </c:pt>
                <c:pt idx="456">
                  <c:v>10.520833333335759</c:v>
                </c:pt>
                <c:pt idx="457">
                  <c:v>10.541666666664241</c:v>
                </c:pt>
                <c:pt idx="458">
                  <c:v>10.5625</c:v>
                </c:pt>
                <c:pt idx="459">
                  <c:v>10.583333333335759</c:v>
                </c:pt>
                <c:pt idx="460">
                  <c:v>10.604166666664241</c:v>
                </c:pt>
                <c:pt idx="461">
                  <c:v>10.625</c:v>
                </c:pt>
                <c:pt idx="462">
                  <c:v>10.645833333335759</c:v>
                </c:pt>
                <c:pt idx="463">
                  <c:v>10.666666666664241</c:v>
                </c:pt>
                <c:pt idx="464">
                  <c:v>10.6875</c:v>
                </c:pt>
                <c:pt idx="465">
                  <c:v>10.708333333335759</c:v>
                </c:pt>
                <c:pt idx="466">
                  <c:v>10.729166666664241</c:v>
                </c:pt>
                <c:pt idx="467">
                  <c:v>10.75</c:v>
                </c:pt>
                <c:pt idx="468">
                  <c:v>10.770833333335759</c:v>
                </c:pt>
                <c:pt idx="469">
                  <c:v>10.791666666664241</c:v>
                </c:pt>
                <c:pt idx="470">
                  <c:v>10.8125</c:v>
                </c:pt>
                <c:pt idx="471">
                  <c:v>10.833333333335759</c:v>
                </c:pt>
                <c:pt idx="472">
                  <c:v>10.854166666664241</c:v>
                </c:pt>
                <c:pt idx="473">
                  <c:v>10.875</c:v>
                </c:pt>
                <c:pt idx="474">
                  <c:v>10.895833333335759</c:v>
                </c:pt>
                <c:pt idx="475">
                  <c:v>10.916666666664241</c:v>
                </c:pt>
                <c:pt idx="476">
                  <c:v>10.9375</c:v>
                </c:pt>
                <c:pt idx="477">
                  <c:v>10.958333333335759</c:v>
                </c:pt>
                <c:pt idx="478">
                  <c:v>10.979166666664241</c:v>
                </c:pt>
                <c:pt idx="479">
                  <c:v>11</c:v>
                </c:pt>
                <c:pt idx="480">
                  <c:v>11.020833333335759</c:v>
                </c:pt>
                <c:pt idx="481">
                  <c:v>11.041666666664241</c:v>
                </c:pt>
                <c:pt idx="482">
                  <c:v>11.0625</c:v>
                </c:pt>
                <c:pt idx="483">
                  <c:v>11.083333333335759</c:v>
                </c:pt>
                <c:pt idx="484">
                  <c:v>11.104166666664241</c:v>
                </c:pt>
                <c:pt idx="485">
                  <c:v>11.125</c:v>
                </c:pt>
                <c:pt idx="486">
                  <c:v>11.145833333335759</c:v>
                </c:pt>
                <c:pt idx="487">
                  <c:v>11.166666666664241</c:v>
                </c:pt>
                <c:pt idx="488">
                  <c:v>11.1875</c:v>
                </c:pt>
                <c:pt idx="489">
                  <c:v>11.208333333335759</c:v>
                </c:pt>
                <c:pt idx="490">
                  <c:v>11.229166666664241</c:v>
                </c:pt>
                <c:pt idx="491">
                  <c:v>11.25</c:v>
                </c:pt>
                <c:pt idx="492">
                  <c:v>11.270833333335759</c:v>
                </c:pt>
                <c:pt idx="493">
                  <c:v>11.291666666664241</c:v>
                </c:pt>
                <c:pt idx="494">
                  <c:v>11.3125</c:v>
                </c:pt>
                <c:pt idx="495">
                  <c:v>11.333333333335759</c:v>
                </c:pt>
                <c:pt idx="496">
                  <c:v>11.354166666664241</c:v>
                </c:pt>
                <c:pt idx="497">
                  <c:v>11.375</c:v>
                </c:pt>
                <c:pt idx="498">
                  <c:v>11.395833333335759</c:v>
                </c:pt>
                <c:pt idx="499">
                  <c:v>11.416666666664241</c:v>
                </c:pt>
                <c:pt idx="500">
                  <c:v>11.4375</c:v>
                </c:pt>
                <c:pt idx="501">
                  <c:v>11.458333333335759</c:v>
                </c:pt>
                <c:pt idx="502">
                  <c:v>11.479166666664241</c:v>
                </c:pt>
                <c:pt idx="503">
                  <c:v>11.5</c:v>
                </c:pt>
                <c:pt idx="504">
                  <c:v>11.520833333335759</c:v>
                </c:pt>
                <c:pt idx="505">
                  <c:v>11.541666666664241</c:v>
                </c:pt>
                <c:pt idx="506">
                  <c:v>11.5625</c:v>
                </c:pt>
                <c:pt idx="507">
                  <c:v>11.583333333335759</c:v>
                </c:pt>
                <c:pt idx="508">
                  <c:v>11.604166666664241</c:v>
                </c:pt>
                <c:pt idx="509">
                  <c:v>11.625</c:v>
                </c:pt>
                <c:pt idx="510">
                  <c:v>11.645833333335759</c:v>
                </c:pt>
                <c:pt idx="511">
                  <c:v>11.666666666664241</c:v>
                </c:pt>
                <c:pt idx="512">
                  <c:v>11.6875</c:v>
                </c:pt>
                <c:pt idx="513">
                  <c:v>11.708333333335759</c:v>
                </c:pt>
                <c:pt idx="514">
                  <c:v>11.729166666664241</c:v>
                </c:pt>
                <c:pt idx="515">
                  <c:v>11.75</c:v>
                </c:pt>
                <c:pt idx="516">
                  <c:v>11.770833333335759</c:v>
                </c:pt>
                <c:pt idx="517">
                  <c:v>11.791666666664241</c:v>
                </c:pt>
                <c:pt idx="518">
                  <c:v>11.8125</c:v>
                </c:pt>
                <c:pt idx="519">
                  <c:v>11.833333333335759</c:v>
                </c:pt>
                <c:pt idx="520">
                  <c:v>11.854166666664241</c:v>
                </c:pt>
                <c:pt idx="521">
                  <c:v>11.875</c:v>
                </c:pt>
                <c:pt idx="522">
                  <c:v>11.895833333335759</c:v>
                </c:pt>
                <c:pt idx="523">
                  <c:v>11.916666666664241</c:v>
                </c:pt>
                <c:pt idx="524">
                  <c:v>11.9375</c:v>
                </c:pt>
                <c:pt idx="525">
                  <c:v>11.958333333335759</c:v>
                </c:pt>
                <c:pt idx="526">
                  <c:v>11.979166666664241</c:v>
                </c:pt>
                <c:pt idx="527">
                  <c:v>12</c:v>
                </c:pt>
                <c:pt idx="528">
                  <c:v>12.020833333335759</c:v>
                </c:pt>
                <c:pt idx="529">
                  <c:v>12.041666666664241</c:v>
                </c:pt>
                <c:pt idx="530">
                  <c:v>12.0625</c:v>
                </c:pt>
                <c:pt idx="531">
                  <c:v>12.083333333335759</c:v>
                </c:pt>
                <c:pt idx="532">
                  <c:v>12.104166666664241</c:v>
                </c:pt>
                <c:pt idx="533">
                  <c:v>12.125</c:v>
                </c:pt>
                <c:pt idx="534">
                  <c:v>12.145833333335759</c:v>
                </c:pt>
                <c:pt idx="535">
                  <c:v>12.166666666664241</c:v>
                </c:pt>
                <c:pt idx="536">
                  <c:v>12.1875</c:v>
                </c:pt>
                <c:pt idx="537">
                  <c:v>12.208333333335759</c:v>
                </c:pt>
                <c:pt idx="538">
                  <c:v>12.229166666664241</c:v>
                </c:pt>
                <c:pt idx="539">
                  <c:v>12.25</c:v>
                </c:pt>
                <c:pt idx="540">
                  <c:v>12.270833333335759</c:v>
                </c:pt>
                <c:pt idx="541">
                  <c:v>12.291666666664241</c:v>
                </c:pt>
                <c:pt idx="542">
                  <c:v>12.3125</c:v>
                </c:pt>
                <c:pt idx="543">
                  <c:v>12.333333333335759</c:v>
                </c:pt>
                <c:pt idx="544">
                  <c:v>12.354166666664241</c:v>
                </c:pt>
                <c:pt idx="545">
                  <c:v>12.375</c:v>
                </c:pt>
                <c:pt idx="546">
                  <c:v>12.395833333335759</c:v>
                </c:pt>
                <c:pt idx="547">
                  <c:v>12.416666666664241</c:v>
                </c:pt>
                <c:pt idx="548">
                  <c:v>12.4375</c:v>
                </c:pt>
                <c:pt idx="549">
                  <c:v>12.458333333335759</c:v>
                </c:pt>
                <c:pt idx="550">
                  <c:v>12.479166666664241</c:v>
                </c:pt>
                <c:pt idx="551">
                  <c:v>12.5</c:v>
                </c:pt>
                <c:pt idx="552">
                  <c:v>12.520833333335759</c:v>
                </c:pt>
                <c:pt idx="553">
                  <c:v>12.541666666664241</c:v>
                </c:pt>
                <c:pt idx="554">
                  <c:v>12.5625</c:v>
                </c:pt>
                <c:pt idx="555">
                  <c:v>12.583333333335759</c:v>
                </c:pt>
                <c:pt idx="556">
                  <c:v>12.604166666664241</c:v>
                </c:pt>
                <c:pt idx="557">
                  <c:v>12.625</c:v>
                </c:pt>
                <c:pt idx="558">
                  <c:v>12.645833333335759</c:v>
                </c:pt>
                <c:pt idx="559">
                  <c:v>12.666666666664241</c:v>
                </c:pt>
                <c:pt idx="560">
                  <c:v>12.6875</c:v>
                </c:pt>
                <c:pt idx="561">
                  <c:v>12.708333333335759</c:v>
                </c:pt>
                <c:pt idx="562">
                  <c:v>12.729166666664241</c:v>
                </c:pt>
                <c:pt idx="563">
                  <c:v>12.75</c:v>
                </c:pt>
                <c:pt idx="564">
                  <c:v>12.770833333335759</c:v>
                </c:pt>
                <c:pt idx="565">
                  <c:v>12.791666666664241</c:v>
                </c:pt>
                <c:pt idx="566">
                  <c:v>12.8125</c:v>
                </c:pt>
                <c:pt idx="567">
                  <c:v>12.833333333335759</c:v>
                </c:pt>
                <c:pt idx="568">
                  <c:v>12.854166666664241</c:v>
                </c:pt>
                <c:pt idx="569">
                  <c:v>12.875</c:v>
                </c:pt>
                <c:pt idx="570">
                  <c:v>12.895833333335759</c:v>
                </c:pt>
                <c:pt idx="571">
                  <c:v>12.916666666664241</c:v>
                </c:pt>
                <c:pt idx="572">
                  <c:v>12.9375</c:v>
                </c:pt>
                <c:pt idx="573">
                  <c:v>12.958333333335759</c:v>
                </c:pt>
                <c:pt idx="574">
                  <c:v>12.979166666664241</c:v>
                </c:pt>
                <c:pt idx="575">
                  <c:v>13</c:v>
                </c:pt>
                <c:pt idx="576">
                  <c:v>13.020833333335759</c:v>
                </c:pt>
                <c:pt idx="577">
                  <c:v>13.041666666664241</c:v>
                </c:pt>
                <c:pt idx="578">
                  <c:v>13.0625</c:v>
                </c:pt>
                <c:pt idx="579">
                  <c:v>13.083333333335759</c:v>
                </c:pt>
                <c:pt idx="580">
                  <c:v>13.104166666664241</c:v>
                </c:pt>
                <c:pt idx="581">
                  <c:v>13.125</c:v>
                </c:pt>
                <c:pt idx="582">
                  <c:v>13.145833333335759</c:v>
                </c:pt>
                <c:pt idx="583">
                  <c:v>13.166666666664241</c:v>
                </c:pt>
                <c:pt idx="584">
                  <c:v>13.1875</c:v>
                </c:pt>
                <c:pt idx="585">
                  <c:v>13.208333333335759</c:v>
                </c:pt>
                <c:pt idx="586">
                  <c:v>13.229166666664241</c:v>
                </c:pt>
                <c:pt idx="587">
                  <c:v>13.25</c:v>
                </c:pt>
                <c:pt idx="588">
                  <c:v>13.270833333335759</c:v>
                </c:pt>
                <c:pt idx="589">
                  <c:v>13.291666666664241</c:v>
                </c:pt>
                <c:pt idx="590">
                  <c:v>13.3125</c:v>
                </c:pt>
                <c:pt idx="591">
                  <c:v>13.333333333335759</c:v>
                </c:pt>
                <c:pt idx="592">
                  <c:v>13.354166666664241</c:v>
                </c:pt>
                <c:pt idx="593">
                  <c:v>13.375</c:v>
                </c:pt>
                <c:pt idx="594">
                  <c:v>13.395833333335759</c:v>
                </c:pt>
                <c:pt idx="595">
                  <c:v>13.416666666664241</c:v>
                </c:pt>
                <c:pt idx="596">
                  <c:v>13.4375</c:v>
                </c:pt>
                <c:pt idx="597">
                  <c:v>13.458333333335759</c:v>
                </c:pt>
                <c:pt idx="598">
                  <c:v>13.479166666664241</c:v>
                </c:pt>
                <c:pt idx="599">
                  <c:v>13.5</c:v>
                </c:pt>
                <c:pt idx="600">
                  <c:v>13.520833333335759</c:v>
                </c:pt>
                <c:pt idx="601">
                  <c:v>13.541666666664241</c:v>
                </c:pt>
                <c:pt idx="602">
                  <c:v>13.5625</c:v>
                </c:pt>
                <c:pt idx="603">
                  <c:v>13.583333333335759</c:v>
                </c:pt>
                <c:pt idx="604">
                  <c:v>13.604166666664241</c:v>
                </c:pt>
                <c:pt idx="605">
                  <c:v>13.625</c:v>
                </c:pt>
                <c:pt idx="606">
                  <c:v>13.645833333335759</c:v>
                </c:pt>
                <c:pt idx="607">
                  <c:v>13.666666666664241</c:v>
                </c:pt>
                <c:pt idx="608">
                  <c:v>13.6875</c:v>
                </c:pt>
                <c:pt idx="609">
                  <c:v>13.708333333335759</c:v>
                </c:pt>
                <c:pt idx="610">
                  <c:v>13.729166666664241</c:v>
                </c:pt>
                <c:pt idx="611">
                  <c:v>13.75</c:v>
                </c:pt>
                <c:pt idx="612">
                  <c:v>13.770833333335759</c:v>
                </c:pt>
                <c:pt idx="613">
                  <c:v>13.791666666664241</c:v>
                </c:pt>
                <c:pt idx="614">
                  <c:v>13.8125</c:v>
                </c:pt>
                <c:pt idx="615">
                  <c:v>13.833333333335759</c:v>
                </c:pt>
                <c:pt idx="616">
                  <c:v>13.854166666664241</c:v>
                </c:pt>
                <c:pt idx="617">
                  <c:v>13.875</c:v>
                </c:pt>
                <c:pt idx="618">
                  <c:v>13.895833333335759</c:v>
                </c:pt>
                <c:pt idx="619">
                  <c:v>13.916666666664241</c:v>
                </c:pt>
                <c:pt idx="620">
                  <c:v>13.9375</c:v>
                </c:pt>
                <c:pt idx="621">
                  <c:v>13.958333333335759</c:v>
                </c:pt>
                <c:pt idx="622">
                  <c:v>13.979166666664241</c:v>
                </c:pt>
                <c:pt idx="623">
                  <c:v>14</c:v>
                </c:pt>
                <c:pt idx="624">
                  <c:v>14.020833333335759</c:v>
                </c:pt>
                <c:pt idx="625">
                  <c:v>14.041666666664241</c:v>
                </c:pt>
                <c:pt idx="626">
                  <c:v>14.0625</c:v>
                </c:pt>
                <c:pt idx="627">
                  <c:v>14.083333333335759</c:v>
                </c:pt>
                <c:pt idx="628">
                  <c:v>14.104166666664241</c:v>
                </c:pt>
                <c:pt idx="629">
                  <c:v>14.125</c:v>
                </c:pt>
                <c:pt idx="630">
                  <c:v>14.145833333335759</c:v>
                </c:pt>
                <c:pt idx="631">
                  <c:v>14.166666666664241</c:v>
                </c:pt>
                <c:pt idx="632">
                  <c:v>14.1875</c:v>
                </c:pt>
                <c:pt idx="633">
                  <c:v>14.208333333335759</c:v>
                </c:pt>
                <c:pt idx="634">
                  <c:v>14.229166666664241</c:v>
                </c:pt>
                <c:pt idx="635">
                  <c:v>14.25</c:v>
                </c:pt>
                <c:pt idx="636">
                  <c:v>14.270833333335759</c:v>
                </c:pt>
                <c:pt idx="637">
                  <c:v>14.291666666664241</c:v>
                </c:pt>
                <c:pt idx="638">
                  <c:v>14.3125</c:v>
                </c:pt>
                <c:pt idx="639">
                  <c:v>14.333333333335759</c:v>
                </c:pt>
                <c:pt idx="640">
                  <c:v>14.354166666664241</c:v>
                </c:pt>
                <c:pt idx="641">
                  <c:v>14.375</c:v>
                </c:pt>
                <c:pt idx="642">
                  <c:v>14.395833333335759</c:v>
                </c:pt>
                <c:pt idx="643">
                  <c:v>14.416666666664241</c:v>
                </c:pt>
                <c:pt idx="644">
                  <c:v>14.4375</c:v>
                </c:pt>
                <c:pt idx="645">
                  <c:v>14.458333333335759</c:v>
                </c:pt>
                <c:pt idx="646">
                  <c:v>14.479166666664241</c:v>
                </c:pt>
                <c:pt idx="647">
                  <c:v>14.5</c:v>
                </c:pt>
                <c:pt idx="648">
                  <c:v>14.520833333335759</c:v>
                </c:pt>
                <c:pt idx="649">
                  <c:v>14.541666666664241</c:v>
                </c:pt>
                <c:pt idx="650">
                  <c:v>14.5625</c:v>
                </c:pt>
                <c:pt idx="651">
                  <c:v>14.583333333335759</c:v>
                </c:pt>
                <c:pt idx="652">
                  <c:v>14.604166666664241</c:v>
                </c:pt>
                <c:pt idx="653">
                  <c:v>14.625</c:v>
                </c:pt>
                <c:pt idx="654">
                  <c:v>14.645833333335759</c:v>
                </c:pt>
                <c:pt idx="655">
                  <c:v>14.666666666664241</c:v>
                </c:pt>
                <c:pt idx="656">
                  <c:v>14.6875</c:v>
                </c:pt>
                <c:pt idx="657">
                  <c:v>14.708333333335759</c:v>
                </c:pt>
                <c:pt idx="658">
                  <c:v>14.729166666664241</c:v>
                </c:pt>
                <c:pt idx="659">
                  <c:v>14.75</c:v>
                </c:pt>
                <c:pt idx="660">
                  <c:v>14.770833333335759</c:v>
                </c:pt>
                <c:pt idx="661">
                  <c:v>14.791666666664241</c:v>
                </c:pt>
                <c:pt idx="662">
                  <c:v>14.8125</c:v>
                </c:pt>
                <c:pt idx="663">
                  <c:v>14.833333333335759</c:v>
                </c:pt>
                <c:pt idx="664">
                  <c:v>14.854166666664241</c:v>
                </c:pt>
                <c:pt idx="665">
                  <c:v>14.875</c:v>
                </c:pt>
                <c:pt idx="666">
                  <c:v>14.895833333335759</c:v>
                </c:pt>
                <c:pt idx="667">
                  <c:v>14.916666666664241</c:v>
                </c:pt>
                <c:pt idx="668">
                  <c:v>14.9375</c:v>
                </c:pt>
                <c:pt idx="669">
                  <c:v>14.958333333335759</c:v>
                </c:pt>
                <c:pt idx="670">
                  <c:v>14.979166666664241</c:v>
                </c:pt>
                <c:pt idx="671">
                  <c:v>15</c:v>
                </c:pt>
                <c:pt idx="672">
                  <c:v>15.020833333335759</c:v>
                </c:pt>
                <c:pt idx="673">
                  <c:v>15.041666666664241</c:v>
                </c:pt>
                <c:pt idx="674">
                  <c:v>15.0625</c:v>
                </c:pt>
                <c:pt idx="675">
                  <c:v>15.083333333335759</c:v>
                </c:pt>
                <c:pt idx="676">
                  <c:v>15.104166666664241</c:v>
                </c:pt>
                <c:pt idx="677">
                  <c:v>15.125</c:v>
                </c:pt>
                <c:pt idx="678">
                  <c:v>15.145833333335759</c:v>
                </c:pt>
                <c:pt idx="679">
                  <c:v>15.166666666664241</c:v>
                </c:pt>
                <c:pt idx="680">
                  <c:v>15.1875</c:v>
                </c:pt>
                <c:pt idx="681">
                  <c:v>15.208333333335759</c:v>
                </c:pt>
                <c:pt idx="682">
                  <c:v>15.229166666664241</c:v>
                </c:pt>
                <c:pt idx="683">
                  <c:v>15.25</c:v>
                </c:pt>
                <c:pt idx="684">
                  <c:v>15.270833333335759</c:v>
                </c:pt>
                <c:pt idx="685">
                  <c:v>15.291666666664241</c:v>
                </c:pt>
                <c:pt idx="686">
                  <c:v>15.3125</c:v>
                </c:pt>
                <c:pt idx="687">
                  <c:v>15.333333333335759</c:v>
                </c:pt>
                <c:pt idx="688">
                  <c:v>15.354166666664241</c:v>
                </c:pt>
                <c:pt idx="689">
                  <c:v>15.375</c:v>
                </c:pt>
                <c:pt idx="690">
                  <c:v>15.395833333335759</c:v>
                </c:pt>
                <c:pt idx="691">
                  <c:v>15.416666666664241</c:v>
                </c:pt>
                <c:pt idx="692">
                  <c:v>15.4375</c:v>
                </c:pt>
                <c:pt idx="693">
                  <c:v>15.458333333335759</c:v>
                </c:pt>
                <c:pt idx="694">
                  <c:v>15.479166666664241</c:v>
                </c:pt>
                <c:pt idx="695">
                  <c:v>15.5</c:v>
                </c:pt>
                <c:pt idx="696">
                  <c:v>15.520833333335759</c:v>
                </c:pt>
                <c:pt idx="697">
                  <c:v>15.541666666664241</c:v>
                </c:pt>
                <c:pt idx="698">
                  <c:v>15.5625</c:v>
                </c:pt>
                <c:pt idx="699">
                  <c:v>15.583333333335759</c:v>
                </c:pt>
                <c:pt idx="700">
                  <c:v>15.604166666664241</c:v>
                </c:pt>
                <c:pt idx="701">
                  <c:v>15.625</c:v>
                </c:pt>
                <c:pt idx="702">
                  <c:v>15.645833333335759</c:v>
                </c:pt>
                <c:pt idx="703">
                  <c:v>15.666666666664241</c:v>
                </c:pt>
                <c:pt idx="704">
                  <c:v>15.6875</c:v>
                </c:pt>
                <c:pt idx="705">
                  <c:v>15.708333333335759</c:v>
                </c:pt>
                <c:pt idx="706">
                  <c:v>15.729166666664241</c:v>
                </c:pt>
                <c:pt idx="707">
                  <c:v>15.75</c:v>
                </c:pt>
                <c:pt idx="708">
                  <c:v>15.770833333335759</c:v>
                </c:pt>
                <c:pt idx="709">
                  <c:v>15.791666666664241</c:v>
                </c:pt>
                <c:pt idx="710">
                  <c:v>15.8125</c:v>
                </c:pt>
                <c:pt idx="711">
                  <c:v>15.833333333335759</c:v>
                </c:pt>
                <c:pt idx="712">
                  <c:v>15.854166666664241</c:v>
                </c:pt>
                <c:pt idx="713">
                  <c:v>15.875</c:v>
                </c:pt>
                <c:pt idx="714">
                  <c:v>15.895833333335759</c:v>
                </c:pt>
                <c:pt idx="715">
                  <c:v>15.916666666664241</c:v>
                </c:pt>
                <c:pt idx="716">
                  <c:v>15.9375</c:v>
                </c:pt>
                <c:pt idx="717">
                  <c:v>15.958333333335759</c:v>
                </c:pt>
                <c:pt idx="718">
                  <c:v>15.979166666664241</c:v>
                </c:pt>
                <c:pt idx="719">
                  <c:v>16</c:v>
                </c:pt>
                <c:pt idx="720">
                  <c:v>16.020833333335759</c:v>
                </c:pt>
                <c:pt idx="721">
                  <c:v>16.041666666664241</c:v>
                </c:pt>
                <c:pt idx="722">
                  <c:v>16.0625</c:v>
                </c:pt>
                <c:pt idx="723">
                  <c:v>16.083333333335759</c:v>
                </c:pt>
                <c:pt idx="724">
                  <c:v>16.104166666664241</c:v>
                </c:pt>
                <c:pt idx="725">
                  <c:v>16.125</c:v>
                </c:pt>
                <c:pt idx="726">
                  <c:v>16.145833333335759</c:v>
                </c:pt>
                <c:pt idx="727">
                  <c:v>16.166666666664241</c:v>
                </c:pt>
                <c:pt idx="728">
                  <c:v>16.1875</c:v>
                </c:pt>
                <c:pt idx="729">
                  <c:v>16.208333333335759</c:v>
                </c:pt>
                <c:pt idx="730">
                  <c:v>16.229166666664241</c:v>
                </c:pt>
                <c:pt idx="731">
                  <c:v>16.25</c:v>
                </c:pt>
                <c:pt idx="732">
                  <c:v>16.270833333335759</c:v>
                </c:pt>
                <c:pt idx="733">
                  <c:v>16.291666666664241</c:v>
                </c:pt>
                <c:pt idx="734">
                  <c:v>16.3125</c:v>
                </c:pt>
                <c:pt idx="735">
                  <c:v>16.333333333335759</c:v>
                </c:pt>
                <c:pt idx="736">
                  <c:v>16.354166666664241</c:v>
                </c:pt>
                <c:pt idx="737">
                  <c:v>16.375</c:v>
                </c:pt>
                <c:pt idx="738">
                  <c:v>16.395833333335759</c:v>
                </c:pt>
                <c:pt idx="739">
                  <c:v>16.416666666664241</c:v>
                </c:pt>
                <c:pt idx="740">
                  <c:v>16.4375</c:v>
                </c:pt>
                <c:pt idx="741">
                  <c:v>16.458333333335759</c:v>
                </c:pt>
                <c:pt idx="742">
                  <c:v>16.479166666664241</c:v>
                </c:pt>
                <c:pt idx="743">
                  <c:v>16.5</c:v>
                </c:pt>
                <c:pt idx="744">
                  <c:v>16.520833333335759</c:v>
                </c:pt>
                <c:pt idx="745">
                  <c:v>16.541666666664241</c:v>
                </c:pt>
                <c:pt idx="746">
                  <c:v>16.5625</c:v>
                </c:pt>
                <c:pt idx="747">
                  <c:v>16.583333333335759</c:v>
                </c:pt>
                <c:pt idx="748">
                  <c:v>16.604166666664241</c:v>
                </c:pt>
                <c:pt idx="749">
                  <c:v>16.625</c:v>
                </c:pt>
                <c:pt idx="750">
                  <c:v>16.645833333335759</c:v>
                </c:pt>
                <c:pt idx="751">
                  <c:v>16.666666666664241</c:v>
                </c:pt>
                <c:pt idx="752">
                  <c:v>16.6875</c:v>
                </c:pt>
                <c:pt idx="753">
                  <c:v>16.708333333335759</c:v>
                </c:pt>
                <c:pt idx="754">
                  <c:v>16.729166666664241</c:v>
                </c:pt>
                <c:pt idx="755">
                  <c:v>16.75</c:v>
                </c:pt>
                <c:pt idx="756">
                  <c:v>16.770833333335759</c:v>
                </c:pt>
                <c:pt idx="757">
                  <c:v>16.791666666664241</c:v>
                </c:pt>
                <c:pt idx="758">
                  <c:v>16.8125</c:v>
                </c:pt>
                <c:pt idx="759">
                  <c:v>16.833333333335759</c:v>
                </c:pt>
                <c:pt idx="760">
                  <c:v>16.854166666664241</c:v>
                </c:pt>
                <c:pt idx="761">
                  <c:v>16.875</c:v>
                </c:pt>
                <c:pt idx="762">
                  <c:v>16.895833333335759</c:v>
                </c:pt>
                <c:pt idx="763">
                  <c:v>16.916666666664241</c:v>
                </c:pt>
                <c:pt idx="764">
                  <c:v>16.9375</c:v>
                </c:pt>
                <c:pt idx="765">
                  <c:v>16.958333333335759</c:v>
                </c:pt>
                <c:pt idx="766">
                  <c:v>16.979166666664241</c:v>
                </c:pt>
                <c:pt idx="767">
                  <c:v>17</c:v>
                </c:pt>
                <c:pt idx="768">
                  <c:v>17.020833333335759</c:v>
                </c:pt>
                <c:pt idx="769">
                  <c:v>17.041666666664241</c:v>
                </c:pt>
                <c:pt idx="770">
                  <c:v>17.0625</c:v>
                </c:pt>
                <c:pt idx="771">
                  <c:v>17.083333333335759</c:v>
                </c:pt>
                <c:pt idx="772">
                  <c:v>17.104166666664241</c:v>
                </c:pt>
                <c:pt idx="773">
                  <c:v>17.125</c:v>
                </c:pt>
                <c:pt idx="774">
                  <c:v>17.145833333335759</c:v>
                </c:pt>
                <c:pt idx="775">
                  <c:v>17.166666666664241</c:v>
                </c:pt>
                <c:pt idx="776">
                  <c:v>17.1875</c:v>
                </c:pt>
                <c:pt idx="777">
                  <c:v>17.208333333335759</c:v>
                </c:pt>
                <c:pt idx="778">
                  <c:v>17.229166666664241</c:v>
                </c:pt>
                <c:pt idx="779">
                  <c:v>17.25</c:v>
                </c:pt>
                <c:pt idx="780">
                  <c:v>17.270833333335759</c:v>
                </c:pt>
                <c:pt idx="781">
                  <c:v>17.291666666664241</c:v>
                </c:pt>
                <c:pt idx="782">
                  <c:v>17.3125</c:v>
                </c:pt>
                <c:pt idx="783">
                  <c:v>17.333333333335759</c:v>
                </c:pt>
                <c:pt idx="784">
                  <c:v>17.354166666664241</c:v>
                </c:pt>
                <c:pt idx="785">
                  <c:v>17.375</c:v>
                </c:pt>
                <c:pt idx="786">
                  <c:v>17.395833333335759</c:v>
                </c:pt>
                <c:pt idx="787">
                  <c:v>17.416666666664241</c:v>
                </c:pt>
                <c:pt idx="788">
                  <c:v>17.4375</c:v>
                </c:pt>
                <c:pt idx="789">
                  <c:v>17.458333333335759</c:v>
                </c:pt>
                <c:pt idx="790">
                  <c:v>17.479166666664241</c:v>
                </c:pt>
                <c:pt idx="791">
                  <c:v>17.5</c:v>
                </c:pt>
                <c:pt idx="792">
                  <c:v>17.520833333335759</c:v>
                </c:pt>
                <c:pt idx="793">
                  <c:v>17.541666666664241</c:v>
                </c:pt>
                <c:pt idx="794">
                  <c:v>17.5625</c:v>
                </c:pt>
                <c:pt idx="795">
                  <c:v>17.583333333335759</c:v>
                </c:pt>
                <c:pt idx="796">
                  <c:v>17.604166666664241</c:v>
                </c:pt>
                <c:pt idx="797">
                  <c:v>17.625</c:v>
                </c:pt>
                <c:pt idx="798">
                  <c:v>17.645833333335759</c:v>
                </c:pt>
                <c:pt idx="799">
                  <c:v>17.666666666664241</c:v>
                </c:pt>
                <c:pt idx="800">
                  <c:v>17.6875</c:v>
                </c:pt>
                <c:pt idx="801">
                  <c:v>17.708333333335759</c:v>
                </c:pt>
                <c:pt idx="802">
                  <c:v>17.729166666664241</c:v>
                </c:pt>
                <c:pt idx="803">
                  <c:v>17.75</c:v>
                </c:pt>
                <c:pt idx="804">
                  <c:v>17.770833333335759</c:v>
                </c:pt>
                <c:pt idx="805">
                  <c:v>17.791666666664241</c:v>
                </c:pt>
                <c:pt idx="806">
                  <c:v>17.8125</c:v>
                </c:pt>
                <c:pt idx="807">
                  <c:v>17.833333333335759</c:v>
                </c:pt>
                <c:pt idx="808">
                  <c:v>17.854166666664241</c:v>
                </c:pt>
                <c:pt idx="809">
                  <c:v>17.875</c:v>
                </c:pt>
                <c:pt idx="810">
                  <c:v>17.895833333335759</c:v>
                </c:pt>
                <c:pt idx="811">
                  <c:v>17.916666666664241</c:v>
                </c:pt>
                <c:pt idx="812">
                  <c:v>17.9375</c:v>
                </c:pt>
                <c:pt idx="813">
                  <c:v>17.958333333335759</c:v>
                </c:pt>
                <c:pt idx="814">
                  <c:v>17.979166666664241</c:v>
                </c:pt>
                <c:pt idx="815">
                  <c:v>18</c:v>
                </c:pt>
                <c:pt idx="816">
                  <c:v>18.020833333335759</c:v>
                </c:pt>
                <c:pt idx="817">
                  <c:v>18.041666666664241</c:v>
                </c:pt>
                <c:pt idx="818">
                  <c:v>18.0625</c:v>
                </c:pt>
                <c:pt idx="819">
                  <c:v>18.083333333335759</c:v>
                </c:pt>
                <c:pt idx="820">
                  <c:v>18.104166666664241</c:v>
                </c:pt>
                <c:pt idx="821">
                  <c:v>18.125</c:v>
                </c:pt>
                <c:pt idx="822">
                  <c:v>18.145833333335759</c:v>
                </c:pt>
                <c:pt idx="823">
                  <c:v>18.166666666664241</c:v>
                </c:pt>
                <c:pt idx="824">
                  <c:v>18.1875</c:v>
                </c:pt>
                <c:pt idx="825">
                  <c:v>18.208333333335759</c:v>
                </c:pt>
                <c:pt idx="826">
                  <c:v>18.229166666664241</c:v>
                </c:pt>
                <c:pt idx="827">
                  <c:v>18.25</c:v>
                </c:pt>
                <c:pt idx="828">
                  <c:v>18.270833333335759</c:v>
                </c:pt>
                <c:pt idx="829">
                  <c:v>18.291666666664241</c:v>
                </c:pt>
                <c:pt idx="830">
                  <c:v>18.3125</c:v>
                </c:pt>
                <c:pt idx="831">
                  <c:v>18.333333333335759</c:v>
                </c:pt>
                <c:pt idx="832">
                  <c:v>18.354166666664241</c:v>
                </c:pt>
                <c:pt idx="833">
                  <c:v>18.375</c:v>
                </c:pt>
                <c:pt idx="834">
                  <c:v>18.395833333335759</c:v>
                </c:pt>
                <c:pt idx="835">
                  <c:v>18.416666666664241</c:v>
                </c:pt>
                <c:pt idx="836">
                  <c:v>18.4375</c:v>
                </c:pt>
                <c:pt idx="837">
                  <c:v>18.458333333335759</c:v>
                </c:pt>
                <c:pt idx="838">
                  <c:v>18.479166666664241</c:v>
                </c:pt>
                <c:pt idx="839">
                  <c:v>18.5</c:v>
                </c:pt>
                <c:pt idx="840">
                  <c:v>18.520833333335759</c:v>
                </c:pt>
                <c:pt idx="841">
                  <c:v>18.541666666664241</c:v>
                </c:pt>
                <c:pt idx="842">
                  <c:v>18.5625</c:v>
                </c:pt>
                <c:pt idx="843">
                  <c:v>18.583333333335759</c:v>
                </c:pt>
                <c:pt idx="844">
                  <c:v>18.604166666664241</c:v>
                </c:pt>
                <c:pt idx="845">
                  <c:v>18.625</c:v>
                </c:pt>
                <c:pt idx="846">
                  <c:v>18.645833333335759</c:v>
                </c:pt>
                <c:pt idx="847">
                  <c:v>18.666666666664241</c:v>
                </c:pt>
                <c:pt idx="848">
                  <c:v>18.6875</c:v>
                </c:pt>
                <c:pt idx="849">
                  <c:v>18.708333333335759</c:v>
                </c:pt>
                <c:pt idx="850">
                  <c:v>18.729166666664241</c:v>
                </c:pt>
                <c:pt idx="851">
                  <c:v>18.75</c:v>
                </c:pt>
                <c:pt idx="852">
                  <c:v>18.770833333335759</c:v>
                </c:pt>
                <c:pt idx="853">
                  <c:v>18.791666666664241</c:v>
                </c:pt>
                <c:pt idx="854">
                  <c:v>18.8125</c:v>
                </c:pt>
                <c:pt idx="855">
                  <c:v>18.833333333335759</c:v>
                </c:pt>
                <c:pt idx="856">
                  <c:v>18.854166666664241</c:v>
                </c:pt>
                <c:pt idx="857">
                  <c:v>18.875</c:v>
                </c:pt>
                <c:pt idx="858">
                  <c:v>18.895833333335759</c:v>
                </c:pt>
                <c:pt idx="859">
                  <c:v>18.916666666664241</c:v>
                </c:pt>
                <c:pt idx="860">
                  <c:v>18.9375</c:v>
                </c:pt>
                <c:pt idx="861">
                  <c:v>18.958333333335759</c:v>
                </c:pt>
                <c:pt idx="862">
                  <c:v>18.979166666664241</c:v>
                </c:pt>
                <c:pt idx="863">
                  <c:v>19</c:v>
                </c:pt>
                <c:pt idx="864">
                  <c:v>19.020833333335759</c:v>
                </c:pt>
                <c:pt idx="865">
                  <c:v>19.041666666664241</c:v>
                </c:pt>
                <c:pt idx="866">
                  <c:v>19.0625</c:v>
                </c:pt>
                <c:pt idx="867">
                  <c:v>19.083333333335759</c:v>
                </c:pt>
                <c:pt idx="868">
                  <c:v>19.104166666664241</c:v>
                </c:pt>
                <c:pt idx="869">
                  <c:v>19.125</c:v>
                </c:pt>
                <c:pt idx="870">
                  <c:v>19.145833333335759</c:v>
                </c:pt>
                <c:pt idx="871">
                  <c:v>19.166666666664241</c:v>
                </c:pt>
                <c:pt idx="872">
                  <c:v>19.1875</c:v>
                </c:pt>
                <c:pt idx="873">
                  <c:v>19.208333333335759</c:v>
                </c:pt>
                <c:pt idx="874">
                  <c:v>19.229166666664241</c:v>
                </c:pt>
                <c:pt idx="875">
                  <c:v>19.25</c:v>
                </c:pt>
                <c:pt idx="876">
                  <c:v>19.270833333335759</c:v>
                </c:pt>
                <c:pt idx="877">
                  <c:v>19.291666666664241</c:v>
                </c:pt>
                <c:pt idx="878">
                  <c:v>19.3125</c:v>
                </c:pt>
                <c:pt idx="879">
                  <c:v>19.333333333335759</c:v>
                </c:pt>
                <c:pt idx="880">
                  <c:v>19.354166666664241</c:v>
                </c:pt>
                <c:pt idx="881">
                  <c:v>19.375</c:v>
                </c:pt>
                <c:pt idx="882">
                  <c:v>19.395833333335759</c:v>
                </c:pt>
                <c:pt idx="883">
                  <c:v>19.416666666664241</c:v>
                </c:pt>
                <c:pt idx="884">
                  <c:v>19.4375</c:v>
                </c:pt>
                <c:pt idx="885">
                  <c:v>19.458333333335759</c:v>
                </c:pt>
                <c:pt idx="886">
                  <c:v>19.479166666664241</c:v>
                </c:pt>
                <c:pt idx="887">
                  <c:v>19.5</c:v>
                </c:pt>
                <c:pt idx="888">
                  <c:v>19.520833333335759</c:v>
                </c:pt>
                <c:pt idx="889">
                  <c:v>19.541666666664241</c:v>
                </c:pt>
                <c:pt idx="890">
                  <c:v>19.5625</c:v>
                </c:pt>
                <c:pt idx="891">
                  <c:v>19.583333333335759</c:v>
                </c:pt>
                <c:pt idx="892">
                  <c:v>19.604166666664241</c:v>
                </c:pt>
                <c:pt idx="893">
                  <c:v>19.625</c:v>
                </c:pt>
                <c:pt idx="894">
                  <c:v>19.645833333335759</c:v>
                </c:pt>
                <c:pt idx="895">
                  <c:v>19.666666666664241</c:v>
                </c:pt>
                <c:pt idx="896">
                  <c:v>19.6875</c:v>
                </c:pt>
                <c:pt idx="897">
                  <c:v>19.708333333335759</c:v>
                </c:pt>
                <c:pt idx="898">
                  <c:v>19.729166666664241</c:v>
                </c:pt>
                <c:pt idx="899">
                  <c:v>19.75</c:v>
                </c:pt>
                <c:pt idx="900">
                  <c:v>19.770833333335759</c:v>
                </c:pt>
                <c:pt idx="901">
                  <c:v>19.791666666664241</c:v>
                </c:pt>
                <c:pt idx="902">
                  <c:v>19.8125</c:v>
                </c:pt>
                <c:pt idx="903">
                  <c:v>19.833333333335759</c:v>
                </c:pt>
                <c:pt idx="904">
                  <c:v>19.854166666664241</c:v>
                </c:pt>
                <c:pt idx="905">
                  <c:v>19.875</c:v>
                </c:pt>
                <c:pt idx="906">
                  <c:v>19.895833333335759</c:v>
                </c:pt>
                <c:pt idx="907">
                  <c:v>19.916666666664241</c:v>
                </c:pt>
                <c:pt idx="908">
                  <c:v>19.9375</c:v>
                </c:pt>
                <c:pt idx="909">
                  <c:v>19.958333333335759</c:v>
                </c:pt>
                <c:pt idx="910">
                  <c:v>19.979166666664241</c:v>
                </c:pt>
                <c:pt idx="911">
                  <c:v>20</c:v>
                </c:pt>
                <c:pt idx="912">
                  <c:v>20.020833333335759</c:v>
                </c:pt>
                <c:pt idx="913">
                  <c:v>20.041666666664241</c:v>
                </c:pt>
                <c:pt idx="914">
                  <c:v>20.0625</c:v>
                </c:pt>
                <c:pt idx="915">
                  <c:v>20.083333333335759</c:v>
                </c:pt>
                <c:pt idx="916">
                  <c:v>20.104166666664241</c:v>
                </c:pt>
                <c:pt idx="917">
                  <c:v>20.125</c:v>
                </c:pt>
                <c:pt idx="918">
                  <c:v>20.145833333335759</c:v>
                </c:pt>
                <c:pt idx="919">
                  <c:v>20.166666666664241</c:v>
                </c:pt>
                <c:pt idx="920">
                  <c:v>20.1875</c:v>
                </c:pt>
                <c:pt idx="921">
                  <c:v>20.208333333335759</c:v>
                </c:pt>
                <c:pt idx="922">
                  <c:v>20.229166666664241</c:v>
                </c:pt>
                <c:pt idx="923">
                  <c:v>20.25</c:v>
                </c:pt>
                <c:pt idx="924">
                  <c:v>20.270833333335759</c:v>
                </c:pt>
                <c:pt idx="925">
                  <c:v>20.291666666664241</c:v>
                </c:pt>
                <c:pt idx="926">
                  <c:v>20.3125</c:v>
                </c:pt>
                <c:pt idx="927">
                  <c:v>20.333333333335759</c:v>
                </c:pt>
                <c:pt idx="928">
                  <c:v>20.354166666664241</c:v>
                </c:pt>
                <c:pt idx="929">
                  <c:v>20.375</c:v>
                </c:pt>
                <c:pt idx="930">
                  <c:v>20.395833333335759</c:v>
                </c:pt>
                <c:pt idx="931">
                  <c:v>20.416666666664241</c:v>
                </c:pt>
                <c:pt idx="932">
                  <c:v>20.4375</c:v>
                </c:pt>
                <c:pt idx="933">
                  <c:v>20.458333333335759</c:v>
                </c:pt>
                <c:pt idx="934">
                  <c:v>20.479166666664241</c:v>
                </c:pt>
                <c:pt idx="935">
                  <c:v>20.5</c:v>
                </c:pt>
                <c:pt idx="936">
                  <c:v>20.520833333335759</c:v>
                </c:pt>
                <c:pt idx="937">
                  <c:v>20.541666666664241</c:v>
                </c:pt>
                <c:pt idx="938">
                  <c:v>20.5625</c:v>
                </c:pt>
                <c:pt idx="939">
                  <c:v>20.583333333335759</c:v>
                </c:pt>
                <c:pt idx="940">
                  <c:v>20.604166666664241</c:v>
                </c:pt>
                <c:pt idx="941">
                  <c:v>20.625</c:v>
                </c:pt>
                <c:pt idx="942">
                  <c:v>20.645833333335759</c:v>
                </c:pt>
                <c:pt idx="943">
                  <c:v>20.666666666664241</c:v>
                </c:pt>
                <c:pt idx="944">
                  <c:v>20.6875</c:v>
                </c:pt>
                <c:pt idx="945">
                  <c:v>20.708333333335759</c:v>
                </c:pt>
                <c:pt idx="946">
                  <c:v>20.729166666664241</c:v>
                </c:pt>
                <c:pt idx="947">
                  <c:v>20.75</c:v>
                </c:pt>
                <c:pt idx="948">
                  <c:v>20.770833333335759</c:v>
                </c:pt>
                <c:pt idx="949">
                  <c:v>20.791666666664241</c:v>
                </c:pt>
                <c:pt idx="950">
                  <c:v>20.8125</c:v>
                </c:pt>
                <c:pt idx="951">
                  <c:v>20.833333333335759</c:v>
                </c:pt>
                <c:pt idx="952">
                  <c:v>20.854166666664241</c:v>
                </c:pt>
                <c:pt idx="953">
                  <c:v>20.875</c:v>
                </c:pt>
                <c:pt idx="954">
                  <c:v>20.895833333335759</c:v>
                </c:pt>
                <c:pt idx="955">
                  <c:v>20.916666666664241</c:v>
                </c:pt>
                <c:pt idx="956">
                  <c:v>20.9375</c:v>
                </c:pt>
                <c:pt idx="957">
                  <c:v>20.958333333335759</c:v>
                </c:pt>
                <c:pt idx="958">
                  <c:v>20.979166666664241</c:v>
                </c:pt>
                <c:pt idx="959">
                  <c:v>21</c:v>
                </c:pt>
                <c:pt idx="960">
                  <c:v>21.020833333335759</c:v>
                </c:pt>
                <c:pt idx="961">
                  <c:v>21.041666666664241</c:v>
                </c:pt>
                <c:pt idx="962">
                  <c:v>21.0625</c:v>
                </c:pt>
                <c:pt idx="963">
                  <c:v>21.083333333335759</c:v>
                </c:pt>
                <c:pt idx="964">
                  <c:v>21.104166666664241</c:v>
                </c:pt>
                <c:pt idx="965">
                  <c:v>21.125</c:v>
                </c:pt>
                <c:pt idx="966">
                  <c:v>21.145833333335759</c:v>
                </c:pt>
                <c:pt idx="967">
                  <c:v>21.166666666664241</c:v>
                </c:pt>
                <c:pt idx="968">
                  <c:v>21.1875</c:v>
                </c:pt>
                <c:pt idx="969">
                  <c:v>21.208333333335759</c:v>
                </c:pt>
                <c:pt idx="970">
                  <c:v>21.229166666664241</c:v>
                </c:pt>
                <c:pt idx="971">
                  <c:v>21.25</c:v>
                </c:pt>
                <c:pt idx="972">
                  <c:v>21.270833333335759</c:v>
                </c:pt>
                <c:pt idx="973">
                  <c:v>21.291666666664241</c:v>
                </c:pt>
                <c:pt idx="974">
                  <c:v>21.3125</c:v>
                </c:pt>
                <c:pt idx="975">
                  <c:v>21.333333333335759</c:v>
                </c:pt>
                <c:pt idx="976">
                  <c:v>21.354166666664241</c:v>
                </c:pt>
                <c:pt idx="977">
                  <c:v>21.375</c:v>
                </c:pt>
                <c:pt idx="978">
                  <c:v>21.395833333335759</c:v>
                </c:pt>
                <c:pt idx="979">
                  <c:v>21.416666666664241</c:v>
                </c:pt>
                <c:pt idx="980">
                  <c:v>21.4375</c:v>
                </c:pt>
                <c:pt idx="981">
                  <c:v>21.458333333335759</c:v>
                </c:pt>
                <c:pt idx="982">
                  <c:v>21.479166666664241</c:v>
                </c:pt>
                <c:pt idx="983">
                  <c:v>21.5</c:v>
                </c:pt>
                <c:pt idx="984">
                  <c:v>21.520833333335759</c:v>
                </c:pt>
                <c:pt idx="985">
                  <c:v>21.541666666664241</c:v>
                </c:pt>
                <c:pt idx="986">
                  <c:v>21.5625</c:v>
                </c:pt>
                <c:pt idx="987">
                  <c:v>21.583333333335759</c:v>
                </c:pt>
                <c:pt idx="988">
                  <c:v>21.604166666664241</c:v>
                </c:pt>
                <c:pt idx="989">
                  <c:v>21.625</c:v>
                </c:pt>
                <c:pt idx="990">
                  <c:v>21.645833333335759</c:v>
                </c:pt>
                <c:pt idx="991">
                  <c:v>21.666666666664241</c:v>
                </c:pt>
                <c:pt idx="992">
                  <c:v>21.6875</c:v>
                </c:pt>
                <c:pt idx="993">
                  <c:v>21.708333333335759</c:v>
                </c:pt>
                <c:pt idx="994">
                  <c:v>21.729166666664241</c:v>
                </c:pt>
                <c:pt idx="995">
                  <c:v>21.75</c:v>
                </c:pt>
                <c:pt idx="996">
                  <c:v>21.770833333335759</c:v>
                </c:pt>
                <c:pt idx="997">
                  <c:v>21.791666666664241</c:v>
                </c:pt>
                <c:pt idx="998">
                  <c:v>21.8125</c:v>
                </c:pt>
                <c:pt idx="999">
                  <c:v>21.833333333335759</c:v>
                </c:pt>
                <c:pt idx="1000">
                  <c:v>21.854166666664241</c:v>
                </c:pt>
                <c:pt idx="1001">
                  <c:v>21.875</c:v>
                </c:pt>
                <c:pt idx="1002">
                  <c:v>21.895833333335759</c:v>
                </c:pt>
                <c:pt idx="1003">
                  <c:v>21.916666666664241</c:v>
                </c:pt>
                <c:pt idx="1004">
                  <c:v>21.9375</c:v>
                </c:pt>
                <c:pt idx="1005">
                  <c:v>21.958333333335759</c:v>
                </c:pt>
                <c:pt idx="1006">
                  <c:v>21.979166666664241</c:v>
                </c:pt>
                <c:pt idx="1007">
                  <c:v>22</c:v>
                </c:pt>
                <c:pt idx="1008">
                  <c:v>22.020833333335759</c:v>
                </c:pt>
                <c:pt idx="1009">
                  <c:v>22.041666666664241</c:v>
                </c:pt>
                <c:pt idx="1010">
                  <c:v>22.0625</c:v>
                </c:pt>
                <c:pt idx="1011">
                  <c:v>22.083333333335759</c:v>
                </c:pt>
                <c:pt idx="1012">
                  <c:v>22.104166666664241</c:v>
                </c:pt>
                <c:pt idx="1013">
                  <c:v>22.125</c:v>
                </c:pt>
                <c:pt idx="1014">
                  <c:v>22.145833333335759</c:v>
                </c:pt>
                <c:pt idx="1015">
                  <c:v>22.166666666664241</c:v>
                </c:pt>
                <c:pt idx="1016">
                  <c:v>22.1875</c:v>
                </c:pt>
                <c:pt idx="1017">
                  <c:v>22.208333333335759</c:v>
                </c:pt>
                <c:pt idx="1018">
                  <c:v>22.229166666664241</c:v>
                </c:pt>
                <c:pt idx="1019">
                  <c:v>22.25</c:v>
                </c:pt>
                <c:pt idx="1020">
                  <c:v>22.270833333335759</c:v>
                </c:pt>
                <c:pt idx="1021">
                  <c:v>22.291666666664241</c:v>
                </c:pt>
                <c:pt idx="1022">
                  <c:v>22.3125</c:v>
                </c:pt>
                <c:pt idx="1023">
                  <c:v>22.333333333335759</c:v>
                </c:pt>
                <c:pt idx="1024">
                  <c:v>22.354166666664241</c:v>
                </c:pt>
                <c:pt idx="1025">
                  <c:v>22.375</c:v>
                </c:pt>
                <c:pt idx="1026">
                  <c:v>22.395833333335759</c:v>
                </c:pt>
                <c:pt idx="1027">
                  <c:v>22.416666666664241</c:v>
                </c:pt>
                <c:pt idx="1028">
                  <c:v>22.4375</c:v>
                </c:pt>
                <c:pt idx="1029">
                  <c:v>22.458333333335759</c:v>
                </c:pt>
                <c:pt idx="1030">
                  <c:v>22.479166666664241</c:v>
                </c:pt>
                <c:pt idx="1031">
                  <c:v>22.5</c:v>
                </c:pt>
                <c:pt idx="1032">
                  <c:v>22.520833333335759</c:v>
                </c:pt>
                <c:pt idx="1033">
                  <c:v>22.541666666664241</c:v>
                </c:pt>
                <c:pt idx="1034">
                  <c:v>22.5625</c:v>
                </c:pt>
                <c:pt idx="1035">
                  <c:v>22.583333333335759</c:v>
                </c:pt>
                <c:pt idx="1036">
                  <c:v>22.604166666664241</c:v>
                </c:pt>
                <c:pt idx="1037">
                  <c:v>22.625</c:v>
                </c:pt>
                <c:pt idx="1038">
                  <c:v>22.645833333335759</c:v>
                </c:pt>
                <c:pt idx="1039">
                  <c:v>22.666666666664241</c:v>
                </c:pt>
                <c:pt idx="1040">
                  <c:v>22.6875</c:v>
                </c:pt>
                <c:pt idx="1041">
                  <c:v>22.708333333335759</c:v>
                </c:pt>
                <c:pt idx="1042">
                  <c:v>22.729166666664241</c:v>
                </c:pt>
                <c:pt idx="1043">
                  <c:v>22.75</c:v>
                </c:pt>
                <c:pt idx="1044">
                  <c:v>22.770833333335759</c:v>
                </c:pt>
                <c:pt idx="1045">
                  <c:v>22.791666666664241</c:v>
                </c:pt>
                <c:pt idx="1046">
                  <c:v>22.8125</c:v>
                </c:pt>
                <c:pt idx="1047">
                  <c:v>22.833333333335759</c:v>
                </c:pt>
                <c:pt idx="1048">
                  <c:v>22.854166666664241</c:v>
                </c:pt>
                <c:pt idx="1049">
                  <c:v>22.875</c:v>
                </c:pt>
                <c:pt idx="1050">
                  <c:v>22.895833333335759</c:v>
                </c:pt>
                <c:pt idx="1051">
                  <c:v>22.916666666664241</c:v>
                </c:pt>
                <c:pt idx="1052">
                  <c:v>22.9375</c:v>
                </c:pt>
                <c:pt idx="1053">
                  <c:v>22.958333333335759</c:v>
                </c:pt>
                <c:pt idx="1054">
                  <c:v>22.979166666664241</c:v>
                </c:pt>
                <c:pt idx="1055">
                  <c:v>23</c:v>
                </c:pt>
                <c:pt idx="1056">
                  <c:v>23.020833333335759</c:v>
                </c:pt>
                <c:pt idx="1057">
                  <c:v>23.041666666664241</c:v>
                </c:pt>
                <c:pt idx="1058">
                  <c:v>23.0625</c:v>
                </c:pt>
                <c:pt idx="1059">
                  <c:v>23.083333333335759</c:v>
                </c:pt>
                <c:pt idx="1060">
                  <c:v>23.104166666664241</c:v>
                </c:pt>
                <c:pt idx="1061">
                  <c:v>23.125</c:v>
                </c:pt>
                <c:pt idx="1062">
                  <c:v>23.145833333335759</c:v>
                </c:pt>
                <c:pt idx="1063">
                  <c:v>23.166666666664241</c:v>
                </c:pt>
                <c:pt idx="1064">
                  <c:v>23.1875</c:v>
                </c:pt>
                <c:pt idx="1065">
                  <c:v>23.208333333335759</c:v>
                </c:pt>
                <c:pt idx="1066">
                  <c:v>23.229166666664241</c:v>
                </c:pt>
                <c:pt idx="1067">
                  <c:v>23.25</c:v>
                </c:pt>
                <c:pt idx="1068">
                  <c:v>23.270833333335759</c:v>
                </c:pt>
                <c:pt idx="1069">
                  <c:v>23.291666666664241</c:v>
                </c:pt>
                <c:pt idx="1070">
                  <c:v>23.3125</c:v>
                </c:pt>
                <c:pt idx="1071">
                  <c:v>23.333333333335759</c:v>
                </c:pt>
                <c:pt idx="1072">
                  <c:v>23.354166666664241</c:v>
                </c:pt>
                <c:pt idx="1073">
                  <c:v>23.375</c:v>
                </c:pt>
                <c:pt idx="1074">
                  <c:v>23.395833333335759</c:v>
                </c:pt>
                <c:pt idx="1075">
                  <c:v>23.416666666664241</c:v>
                </c:pt>
                <c:pt idx="1076">
                  <c:v>23.4375</c:v>
                </c:pt>
                <c:pt idx="1077">
                  <c:v>23.458333333335759</c:v>
                </c:pt>
                <c:pt idx="1078">
                  <c:v>23.479166666664241</c:v>
                </c:pt>
                <c:pt idx="1079">
                  <c:v>23.5</c:v>
                </c:pt>
                <c:pt idx="1080">
                  <c:v>23.520833333335759</c:v>
                </c:pt>
                <c:pt idx="1081">
                  <c:v>23.541666666664241</c:v>
                </c:pt>
                <c:pt idx="1082">
                  <c:v>23.5625</c:v>
                </c:pt>
                <c:pt idx="1083">
                  <c:v>23.583333333335759</c:v>
                </c:pt>
                <c:pt idx="1084">
                  <c:v>23.604166666664241</c:v>
                </c:pt>
                <c:pt idx="1085">
                  <c:v>23.625</c:v>
                </c:pt>
                <c:pt idx="1086">
                  <c:v>23.645833333335759</c:v>
                </c:pt>
                <c:pt idx="1087">
                  <c:v>23.666666666664241</c:v>
                </c:pt>
                <c:pt idx="1088">
                  <c:v>23.6875</c:v>
                </c:pt>
                <c:pt idx="1089">
                  <c:v>23.708333333335759</c:v>
                </c:pt>
                <c:pt idx="1090">
                  <c:v>23.729166666664241</c:v>
                </c:pt>
                <c:pt idx="1091">
                  <c:v>23.75</c:v>
                </c:pt>
                <c:pt idx="1092">
                  <c:v>23.770833333335759</c:v>
                </c:pt>
                <c:pt idx="1093">
                  <c:v>23.791666666664241</c:v>
                </c:pt>
                <c:pt idx="1094">
                  <c:v>23.8125</c:v>
                </c:pt>
                <c:pt idx="1095">
                  <c:v>23.833333333335759</c:v>
                </c:pt>
                <c:pt idx="1096">
                  <c:v>23.854166666664241</c:v>
                </c:pt>
                <c:pt idx="1097">
                  <c:v>23.875</c:v>
                </c:pt>
                <c:pt idx="1098">
                  <c:v>23.895833333335759</c:v>
                </c:pt>
                <c:pt idx="1099">
                  <c:v>23.916666666664241</c:v>
                </c:pt>
                <c:pt idx="1100">
                  <c:v>23.9375</c:v>
                </c:pt>
                <c:pt idx="1101">
                  <c:v>23.958333333335759</c:v>
                </c:pt>
                <c:pt idx="1102">
                  <c:v>23.979166666664241</c:v>
                </c:pt>
                <c:pt idx="1103">
                  <c:v>24</c:v>
                </c:pt>
                <c:pt idx="1104">
                  <c:v>24.020833333335759</c:v>
                </c:pt>
                <c:pt idx="1105">
                  <c:v>24.041666666664241</c:v>
                </c:pt>
                <c:pt idx="1106">
                  <c:v>24.0625</c:v>
                </c:pt>
                <c:pt idx="1107">
                  <c:v>24.083333333335759</c:v>
                </c:pt>
                <c:pt idx="1108">
                  <c:v>24.104166666664241</c:v>
                </c:pt>
                <c:pt idx="1109">
                  <c:v>24.125</c:v>
                </c:pt>
                <c:pt idx="1110">
                  <c:v>24.145833333335759</c:v>
                </c:pt>
                <c:pt idx="1111">
                  <c:v>24.166666666664241</c:v>
                </c:pt>
                <c:pt idx="1112">
                  <c:v>24.1875</c:v>
                </c:pt>
                <c:pt idx="1113">
                  <c:v>24.208333333335759</c:v>
                </c:pt>
                <c:pt idx="1114">
                  <c:v>24.229166666664241</c:v>
                </c:pt>
                <c:pt idx="1115">
                  <c:v>24.25</c:v>
                </c:pt>
                <c:pt idx="1116">
                  <c:v>24.270833333335759</c:v>
                </c:pt>
                <c:pt idx="1117">
                  <c:v>24.291666666664241</c:v>
                </c:pt>
                <c:pt idx="1118">
                  <c:v>24.3125</c:v>
                </c:pt>
                <c:pt idx="1119">
                  <c:v>24.333333333335759</c:v>
                </c:pt>
                <c:pt idx="1120">
                  <c:v>24.354166666664241</c:v>
                </c:pt>
                <c:pt idx="1121">
                  <c:v>24.375</c:v>
                </c:pt>
                <c:pt idx="1122">
                  <c:v>24.395833333335759</c:v>
                </c:pt>
                <c:pt idx="1123">
                  <c:v>24.416666666664241</c:v>
                </c:pt>
                <c:pt idx="1124">
                  <c:v>24.4375</c:v>
                </c:pt>
                <c:pt idx="1125">
                  <c:v>24.458333333335759</c:v>
                </c:pt>
                <c:pt idx="1126">
                  <c:v>24.479166666664241</c:v>
                </c:pt>
                <c:pt idx="1127">
                  <c:v>24.5</c:v>
                </c:pt>
                <c:pt idx="1128">
                  <c:v>24.520833333335759</c:v>
                </c:pt>
                <c:pt idx="1129">
                  <c:v>24.541666666664241</c:v>
                </c:pt>
                <c:pt idx="1130">
                  <c:v>24.5625</c:v>
                </c:pt>
                <c:pt idx="1131">
                  <c:v>24.583333333335759</c:v>
                </c:pt>
                <c:pt idx="1132">
                  <c:v>24.604166666664241</c:v>
                </c:pt>
                <c:pt idx="1133">
                  <c:v>24.625</c:v>
                </c:pt>
                <c:pt idx="1134">
                  <c:v>24.645833333335759</c:v>
                </c:pt>
                <c:pt idx="1135">
                  <c:v>24.666666666664241</c:v>
                </c:pt>
                <c:pt idx="1136">
                  <c:v>24.6875</c:v>
                </c:pt>
                <c:pt idx="1137">
                  <c:v>24.708333333335759</c:v>
                </c:pt>
                <c:pt idx="1138">
                  <c:v>24.729166666664241</c:v>
                </c:pt>
                <c:pt idx="1139">
                  <c:v>24.75</c:v>
                </c:pt>
                <c:pt idx="1140">
                  <c:v>24.770833333335759</c:v>
                </c:pt>
                <c:pt idx="1141">
                  <c:v>24.791666666664241</c:v>
                </c:pt>
                <c:pt idx="1142">
                  <c:v>24.8125</c:v>
                </c:pt>
                <c:pt idx="1143">
                  <c:v>24.833333333335759</c:v>
                </c:pt>
                <c:pt idx="1144">
                  <c:v>24.854166666664241</c:v>
                </c:pt>
                <c:pt idx="1145">
                  <c:v>24.875</c:v>
                </c:pt>
                <c:pt idx="1146">
                  <c:v>24.895833333335759</c:v>
                </c:pt>
                <c:pt idx="1147">
                  <c:v>24.916666666664241</c:v>
                </c:pt>
                <c:pt idx="1148">
                  <c:v>24.9375</c:v>
                </c:pt>
                <c:pt idx="1149">
                  <c:v>24.958333333335759</c:v>
                </c:pt>
                <c:pt idx="1150">
                  <c:v>24.979166666664241</c:v>
                </c:pt>
                <c:pt idx="1151">
                  <c:v>25</c:v>
                </c:pt>
                <c:pt idx="1152">
                  <c:v>25.020833333335759</c:v>
                </c:pt>
                <c:pt idx="1153">
                  <c:v>25.041666666664241</c:v>
                </c:pt>
                <c:pt idx="1154">
                  <c:v>25.0625</c:v>
                </c:pt>
                <c:pt idx="1155">
                  <c:v>25.083333333335759</c:v>
                </c:pt>
                <c:pt idx="1156">
                  <c:v>25.104166666664241</c:v>
                </c:pt>
                <c:pt idx="1157">
                  <c:v>25.125</c:v>
                </c:pt>
                <c:pt idx="1158">
                  <c:v>25.145833333335759</c:v>
                </c:pt>
                <c:pt idx="1159">
                  <c:v>25.166666666664241</c:v>
                </c:pt>
                <c:pt idx="1160">
                  <c:v>25.1875</c:v>
                </c:pt>
                <c:pt idx="1161">
                  <c:v>25.208333333335759</c:v>
                </c:pt>
                <c:pt idx="1162">
                  <c:v>25.229166666664241</c:v>
                </c:pt>
                <c:pt idx="1163">
                  <c:v>25.25</c:v>
                </c:pt>
                <c:pt idx="1164">
                  <c:v>25.270833333335759</c:v>
                </c:pt>
                <c:pt idx="1165">
                  <c:v>25.291666666664241</c:v>
                </c:pt>
                <c:pt idx="1166">
                  <c:v>25.3125</c:v>
                </c:pt>
                <c:pt idx="1167">
                  <c:v>25.333333333335759</c:v>
                </c:pt>
                <c:pt idx="1168">
                  <c:v>25.354166666664241</c:v>
                </c:pt>
                <c:pt idx="1169">
                  <c:v>25.375</c:v>
                </c:pt>
                <c:pt idx="1170">
                  <c:v>25.395833333335759</c:v>
                </c:pt>
                <c:pt idx="1171">
                  <c:v>25.416666666664241</c:v>
                </c:pt>
                <c:pt idx="1172">
                  <c:v>25.4375</c:v>
                </c:pt>
                <c:pt idx="1173">
                  <c:v>25.458333333335759</c:v>
                </c:pt>
                <c:pt idx="1174">
                  <c:v>25.479166666664241</c:v>
                </c:pt>
                <c:pt idx="1175">
                  <c:v>25.5</c:v>
                </c:pt>
                <c:pt idx="1176">
                  <c:v>25.520833333335759</c:v>
                </c:pt>
                <c:pt idx="1177">
                  <c:v>25.541666666664241</c:v>
                </c:pt>
                <c:pt idx="1178">
                  <c:v>25.5625</c:v>
                </c:pt>
                <c:pt idx="1179">
                  <c:v>25.583333333335759</c:v>
                </c:pt>
                <c:pt idx="1180">
                  <c:v>25.604166666664241</c:v>
                </c:pt>
                <c:pt idx="1181">
                  <c:v>25.625</c:v>
                </c:pt>
                <c:pt idx="1182">
                  <c:v>25.645833333335759</c:v>
                </c:pt>
                <c:pt idx="1183">
                  <c:v>25.666666666664241</c:v>
                </c:pt>
                <c:pt idx="1184">
                  <c:v>25.6875</c:v>
                </c:pt>
                <c:pt idx="1185">
                  <c:v>25.708333333335759</c:v>
                </c:pt>
                <c:pt idx="1186">
                  <c:v>25.729166666664241</c:v>
                </c:pt>
                <c:pt idx="1187">
                  <c:v>25.75</c:v>
                </c:pt>
                <c:pt idx="1188">
                  <c:v>25.770833333335759</c:v>
                </c:pt>
                <c:pt idx="1189">
                  <c:v>25.791666666664241</c:v>
                </c:pt>
                <c:pt idx="1190">
                  <c:v>25.8125</c:v>
                </c:pt>
                <c:pt idx="1191">
                  <c:v>25.833333333335759</c:v>
                </c:pt>
                <c:pt idx="1192">
                  <c:v>25.854166666664241</c:v>
                </c:pt>
                <c:pt idx="1193">
                  <c:v>25.875</c:v>
                </c:pt>
                <c:pt idx="1194">
                  <c:v>25.895833333335759</c:v>
                </c:pt>
                <c:pt idx="1195">
                  <c:v>25.916666666664241</c:v>
                </c:pt>
                <c:pt idx="1196">
                  <c:v>25.9375</c:v>
                </c:pt>
                <c:pt idx="1197">
                  <c:v>25.958333333335759</c:v>
                </c:pt>
                <c:pt idx="1198">
                  <c:v>25.979166666664241</c:v>
                </c:pt>
                <c:pt idx="1199">
                  <c:v>26</c:v>
                </c:pt>
                <c:pt idx="1200">
                  <c:v>26.020833333335759</c:v>
                </c:pt>
                <c:pt idx="1201">
                  <c:v>26.041666666664241</c:v>
                </c:pt>
                <c:pt idx="1202">
                  <c:v>26.0625</c:v>
                </c:pt>
                <c:pt idx="1203">
                  <c:v>26.083333333335759</c:v>
                </c:pt>
                <c:pt idx="1204">
                  <c:v>26.104166666664241</c:v>
                </c:pt>
                <c:pt idx="1205">
                  <c:v>26.125</c:v>
                </c:pt>
                <c:pt idx="1206">
                  <c:v>26.145833333335759</c:v>
                </c:pt>
                <c:pt idx="1207">
                  <c:v>26.166666666664241</c:v>
                </c:pt>
                <c:pt idx="1208">
                  <c:v>26.1875</c:v>
                </c:pt>
                <c:pt idx="1209">
                  <c:v>26.208333333335759</c:v>
                </c:pt>
                <c:pt idx="1210">
                  <c:v>26.229166666664241</c:v>
                </c:pt>
                <c:pt idx="1211">
                  <c:v>26.25</c:v>
                </c:pt>
                <c:pt idx="1212">
                  <c:v>26.270833333335759</c:v>
                </c:pt>
                <c:pt idx="1213">
                  <c:v>26.291666666664241</c:v>
                </c:pt>
                <c:pt idx="1214">
                  <c:v>26.3125</c:v>
                </c:pt>
                <c:pt idx="1215">
                  <c:v>26.333333333335759</c:v>
                </c:pt>
                <c:pt idx="1216">
                  <c:v>26.354166666664241</c:v>
                </c:pt>
                <c:pt idx="1217">
                  <c:v>26.375</c:v>
                </c:pt>
                <c:pt idx="1218">
                  <c:v>26.395833333335759</c:v>
                </c:pt>
                <c:pt idx="1219">
                  <c:v>26.416666666664241</c:v>
                </c:pt>
                <c:pt idx="1220">
                  <c:v>26.4375</c:v>
                </c:pt>
                <c:pt idx="1221">
                  <c:v>26.458333333335759</c:v>
                </c:pt>
                <c:pt idx="1222">
                  <c:v>26.479166666664241</c:v>
                </c:pt>
                <c:pt idx="1223">
                  <c:v>26.5</c:v>
                </c:pt>
                <c:pt idx="1224">
                  <c:v>26.520833333335759</c:v>
                </c:pt>
                <c:pt idx="1225">
                  <c:v>26.541666666664241</c:v>
                </c:pt>
                <c:pt idx="1226">
                  <c:v>26.5625</c:v>
                </c:pt>
                <c:pt idx="1227">
                  <c:v>26.583333333335759</c:v>
                </c:pt>
                <c:pt idx="1228">
                  <c:v>26.604166666664241</c:v>
                </c:pt>
                <c:pt idx="1229">
                  <c:v>26.625</c:v>
                </c:pt>
                <c:pt idx="1230">
                  <c:v>26.645833333335759</c:v>
                </c:pt>
                <c:pt idx="1231">
                  <c:v>26.666666666664241</c:v>
                </c:pt>
                <c:pt idx="1232">
                  <c:v>26.6875</c:v>
                </c:pt>
                <c:pt idx="1233">
                  <c:v>26.708333333335759</c:v>
                </c:pt>
                <c:pt idx="1234">
                  <c:v>26.729166666664241</c:v>
                </c:pt>
                <c:pt idx="1235">
                  <c:v>26.75</c:v>
                </c:pt>
                <c:pt idx="1236">
                  <c:v>26.770833333335759</c:v>
                </c:pt>
                <c:pt idx="1237">
                  <c:v>26.791666666664241</c:v>
                </c:pt>
                <c:pt idx="1238">
                  <c:v>26.8125</c:v>
                </c:pt>
                <c:pt idx="1239">
                  <c:v>26.833333333335759</c:v>
                </c:pt>
                <c:pt idx="1240">
                  <c:v>26.854166666664241</c:v>
                </c:pt>
                <c:pt idx="1241">
                  <c:v>26.875</c:v>
                </c:pt>
                <c:pt idx="1242">
                  <c:v>26.895833333335759</c:v>
                </c:pt>
                <c:pt idx="1243">
                  <c:v>26.916666666664241</c:v>
                </c:pt>
                <c:pt idx="1244">
                  <c:v>26.9375</c:v>
                </c:pt>
                <c:pt idx="1245">
                  <c:v>26.958333333335759</c:v>
                </c:pt>
                <c:pt idx="1246">
                  <c:v>26.979166666664241</c:v>
                </c:pt>
                <c:pt idx="1247">
                  <c:v>27</c:v>
                </c:pt>
                <c:pt idx="1248">
                  <c:v>27.020833333335759</c:v>
                </c:pt>
                <c:pt idx="1249">
                  <c:v>27.041666666664241</c:v>
                </c:pt>
                <c:pt idx="1250">
                  <c:v>27.0625</c:v>
                </c:pt>
                <c:pt idx="1251">
                  <c:v>27.083333333335759</c:v>
                </c:pt>
                <c:pt idx="1252">
                  <c:v>27.104166666664241</c:v>
                </c:pt>
                <c:pt idx="1253">
                  <c:v>27.125</c:v>
                </c:pt>
                <c:pt idx="1254">
                  <c:v>27.145833333335759</c:v>
                </c:pt>
                <c:pt idx="1255">
                  <c:v>27.166666666664241</c:v>
                </c:pt>
                <c:pt idx="1256">
                  <c:v>27.1875</c:v>
                </c:pt>
                <c:pt idx="1257">
                  <c:v>27.208333333335759</c:v>
                </c:pt>
                <c:pt idx="1258">
                  <c:v>27.229166666664241</c:v>
                </c:pt>
                <c:pt idx="1259">
                  <c:v>27.25</c:v>
                </c:pt>
                <c:pt idx="1260">
                  <c:v>27.270833333335759</c:v>
                </c:pt>
                <c:pt idx="1261">
                  <c:v>27.291666666664241</c:v>
                </c:pt>
                <c:pt idx="1262">
                  <c:v>27.3125</c:v>
                </c:pt>
                <c:pt idx="1263">
                  <c:v>27.333333333335759</c:v>
                </c:pt>
                <c:pt idx="1264">
                  <c:v>27.354166666664241</c:v>
                </c:pt>
                <c:pt idx="1265">
                  <c:v>27.375</c:v>
                </c:pt>
                <c:pt idx="1266">
                  <c:v>27.395833333335759</c:v>
                </c:pt>
                <c:pt idx="1267">
                  <c:v>27.416666666664241</c:v>
                </c:pt>
                <c:pt idx="1268">
                  <c:v>27.4375</c:v>
                </c:pt>
                <c:pt idx="1269">
                  <c:v>27.458333333335759</c:v>
                </c:pt>
                <c:pt idx="1270">
                  <c:v>27.479166666664241</c:v>
                </c:pt>
                <c:pt idx="1271">
                  <c:v>27.5</c:v>
                </c:pt>
                <c:pt idx="1272">
                  <c:v>27.520833333335759</c:v>
                </c:pt>
                <c:pt idx="1273">
                  <c:v>27.541666666664241</c:v>
                </c:pt>
                <c:pt idx="1274">
                  <c:v>27.5625</c:v>
                </c:pt>
                <c:pt idx="1275">
                  <c:v>27.583333333335759</c:v>
                </c:pt>
                <c:pt idx="1276">
                  <c:v>27.604166666664241</c:v>
                </c:pt>
                <c:pt idx="1277">
                  <c:v>27.625</c:v>
                </c:pt>
                <c:pt idx="1278">
                  <c:v>27.645833333335759</c:v>
                </c:pt>
                <c:pt idx="1279">
                  <c:v>27.666666666664241</c:v>
                </c:pt>
                <c:pt idx="1280">
                  <c:v>27.6875</c:v>
                </c:pt>
                <c:pt idx="1281">
                  <c:v>27.708333333335759</c:v>
                </c:pt>
                <c:pt idx="1282">
                  <c:v>27.729166666664241</c:v>
                </c:pt>
                <c:pt idx="1283">
                  <c:v>27.75</c:v>
                </c:pt>
                <c:pt idx="1284">
                  <c:v>27.770833333335759</c:v>
                </c:pt>
                <c:pt idx="1285">
                  <c:v>27.791666666664241</c:v>
                </c:pt>
                <c:pt idx="1286">
                  <c:v>27.8125</c:v>
                </c:pt>
                <c:pt idx="1287">
                  <c:v>27.833333333335759</c:v>
                </c:pt>
                <c:pt idx="1288">
                  <c:v>27.854166666664241</c:v>
                </c:pt>
                <c:pt idx="1289">
                  <c:v>27.875</c:v>
                </c:pt>
                <c:pt idx="1290">
                  <c:v>27.895833333335759</c:v>
                </c:pt>
                <c:pt idx="1291">
                  <c:v>27.916666666664241</c:v>
                </c:pt>
                <c:pt idx="1292">
                  <c:v>27.9375</c:v>
                </c:pt>
                <c:pt idx="1293">
                  <c:v>27.958333333335759</c:v>
                </c:pt>
                <c:pt idx="1294">
                  <c:v>27.979166666664241</c:v>
                </c:pt>
                <c:pt idx="1295">
                  <c:v>28</c:v>
                </c:pt>
                <c:pt idx="1296">
                  <c:v>28.020833333335759</c:v>
                </c:pt>
                <c:pt idx="1297">
                  <c:v>28.041666666664241</c:v>
                </c:pt>
                <c:pt idx="1298">
                  <c:v>28.0625</c:v>
                </c:pt>
                <c:pt idx="1299">
                  <c:v>28.083333333335759</c:v>
                </c:pt>
                <c:pt idx="1300">
                  <c:v>28.104166666664241</c:v>
                </c:pt>
                <c:pt idx="1301">
                  <c:v>28.125</c:v>
                </c:pt>
                <c:pt idx="1302">
                  <c:v>28.145833333335759</c:v>
                </c:pt>
                <c:pt idx="1303">
                  <c:v>28.166666666664241</c:v>
                </c:pt>
                <c:pt idx="1304">
                  <c:v>28.1875</c:v>
                </c:pt>
                <c:pt idx="1305">
                  <c:v>28.208333333335759</c:v>
                </c:pt>
                <c:pt idx="1306">
                  <c:v>28.229166666664241</c:v>
                </c:pt>
                <c:pt idx="1307">
                  <c:v>28.25</c:v>
                </c:pt>
                <c:pt idx="1308">
                  <c:v>28.270833333335759</c:v>
                </c:pt>
                <c:pt idx="1309">
                  <c:v>28.291666666664241</c:v>
                </c:pt>
                <c:pt idx="1310">
                  <c:v>28.3125</c:v>
                </c:pt>
                <c:pt idx="1311">
                  <c:v>28.333333333335759</c:v>
                </c:pt>
                <c:pt idx="1312">
                  <c:v>28.354166666664241</c:v>
                </c:pt>
                <c:pt idx="1313">
                  <c:v>28.375</c:v>
                </c:pt>
                <c:pt idx="1314">
                  <c:v>28.395833333335759</c:v>
                </c:pt>
                <c:pt idx="1315">
                  <c:v>28.416666666664241</c:v>
                </c:pt>
                <c:pt idx="1316">
                  <c:v>28.4375</c:v>
                </c:pt>
                <c:pt idx="1317">
                  <c:v>28.458333333335759</c:v>
                </c:pt>
                <c:pt idx="1318">
                  <c:v>28.479166666664241</c:v>
                </c:pt>
                <c:pt idx="1319">
                  <c:v>28.5</c:v>
                </c:pt>
                <c:pt idx="1320">
                  <c:v>28.520833333335759</c:v>
                </c:pt>
                <c:pt idx="1321">
                  <c:v>28.541666666664241</c:v>
                </c:pt>
                <c:pt idx="1322">
                  <c:v>28.5625</c:v>
                </c:pt>
                <c:pt idx="1323">
                  <c:v>28.583333333335759</c:v>
                </c:pt>
                <c:pt idx="1324">
                  <c:v>28.604166666664241</c:v>
                </c:pt>
                <c:pt idx="1325">
                  <c:v>28.625</c:v>
                </c:pt>
                <c:pt idx="1326">
                  <c:v>28.645833333335759</c:v>
                </c:pt>
                <c:pt idx="1327">
                  <c:v>28.666666666664241</c:v>
                </c:pt>
                <c:pt idx="1328">
                  <c:v>28.6875</c:v>
                </c:pt>
                <c:pt idx="1329">
                  <c:v>28.708333333335759</c:v>
                </c:pt>
                <c:pt idx="1330">
                  <c:v>28.729166666664241</c:v>
                </c:pt>
                <c:pt idx="1331">
                  <c:v>28.75</c:v>
                </c:pt>
                <c:pt idx="1332">
                  <c:v>28.770833333335759</c:v>
                </c:pt>
                <c:pt idx="1333">
                  <c:v>28.791666666664241</c:v>
                </c:pt>
                <c:pt idx="1334">
                  <c:v>28.8125</c:v>
                </c:pt>
                <c:pt idx="1335">
                  <c:v>28.833333333335759</c:v>
                </c:pt>
                <c:pt idx="1336">
                  <c:v>28.854166666664241</c:v>
                </c:pt>
                <c:pt idx="1337">
                  <c:v>28.875</c:v>
                </c:pt>
                <c:pt idx="1338">
                  <c:v>28.895833333335759</c:v>
                </c:pt>
                <c:pt idx="1339">
                  <c:v>28.916666666664241</c:v>
                </c:pt>
                <c:pt idx="1340">
                  <c:v>28.9375</c:v>
                </c:pt>
                <c:pt idx="1341">
                  <c:v>28.958333333335759</c:v>
                </c:pt>
                <c:pt idx="1342">
                  <c:v>28.979166666664241</c:v>
                </c:pt>
                <c:pt idx="1343">
                  <c:v>29</c:v>
                </c:pt>
                <c:pt idx="1344">
                  <c:v>29.020833333335759</c:v>
                </c:pt>
                <c:pt idx="1345">
                  <c:v>29.041666666664241</c:v>
                </c:pt>
                <c:pt idx="1346">
                  <c:v>29.0625</c:v>
                </c:pt>
                <c:pt idx="1347">
                  <c:v>29.083333333335759</c:v>
                </c:pt>
                <c:pt idx="1348">
                  <c:v>29.104166666664241</c:v>
                </c:pt>
                <c:pt idx="1349">
                  <c:v>29.125</c:v>
                </c:pt>
                <c:pt idx="1350">
                  <c:v>29.145833333335759</c:v>
                </c:pt>
                <c:pt idx="1351">
                  <c:v>29.166666666664241</c:v>
                </c:pt>
                <c:pt idx="1352">
                  <c:v>29.1875</c:v>
                </c:pt>
                <c:pt idx="1353">
                  <c:v>29.208333333335759</c:v>
                </c:pt>
                <c:pt idx="1354">
                  <c:v>29.229166666664241</c:v>
                </c:pt>
                <c:pt idx="1355">
                  <c:v>29.25</c:v>
                </c:pt>
                <c:pt idx="1356">
                  <c:v>29.270833333335759</c:v>
                </c:pt>
                <c:pt idx="1357">
                  <c:v>29.291666666664241</c:v>
                </c:pt>
                <c:pt idx="1358">
                  <c:v>29.3125</c:v>
                </c:pt>
                <c:pt idx="1359">
                  <c:v>29.333333333335759</c:v>
                </c:pt>
                <c:pt idx="1360">
                  <c:v>29.354166666664241</c:v>
                </c:pt>
                <c:pt idx="1361">
                  <c:v>29.375</c:v>
                </c:pt>
                <c:pt idx="1362">
                  <c:v>29.395833333335759</c:v>
                </c:pt>
                <c:pt idx="1363">
                  <c:v>29.416666666664241</c:v>
                </c:pt>
                <c:pt idx="1364">
                  <c:v>29.4375</c:v>
                </c:pt>
                <c:pt idx="1365">
                  <c:v>29.458333333335759</c:v>
                </c:pt>
                <c:pt idx="1366">
                  <c:v>29.479166666664241</c:v>
                </c:pt>
                <c:pt idx="1367">
                  <c:v>29.5</c:v>
                </c:pt>
                <c:pt idx="1368">
                  <c:v>29.520833333335759</c:v>
                </c:pt>
                <c:pt idx="1369">
                  <c:v>29.541666666664241</c:v>
                </c:pt>
                <c:pt idx="1370">
                  <c:v>29.5625</c:v>
                </c:pt>
                <c:pt idx="1371">
                  <c:v>29.583333333335759</c:v>
                </c:pt>
                <c:pt idx="1372">
                  <c:v>29.604166666664241</c:v>
                </c:pt>
                <c:pt idx="1373">
                  <c:v>29.625</c:v>
                </c:pt>
                <c:pt idx="1374">
                  <c:v>29.645833333335759</c:v>
                </c:pt>
                <c:pt idx="1375">
                  <c:v>29.666666666664241</c:v>
                </c:pt>
                <c:pt idx="1376">
                  <c:v>29.6875</c:v>
                </c:pt>
                <c:pt idx="1377">
                  <c:v>29.708333333335759</c:v>
                </c:pt>
                <c:pt idx="1378">
                  <c:v>29.729166666664241</c:v>
                </c:pt>
                <c:pt idx="1379">
                  <c:v>29.75</c:v>
                </c:pt>
                <c:pt idx="1380">
                  <c:v>29.770833333335759</c:v>
                </c:pt>
                <c:pt idx="1381">
                  <c:v>29.791666666664241</c:v>
                </c:pt>
                <c:pt idx="1382">
                  <c:v>29.8125</c:v>
                </c:pt>
                <c:pt idx="1383">
                  <c:v>29.833333333335759</c:v>
                </c:pt>
                <c:pt idx="1384">
                  <c:v>29.854166666664241</c:v>
                </c:pt>
                <c:pt idx="1385">
                  <c:v>29.875</c:v>
                </c:pt>
                <c:pt idx="1386">
                  <c:v>29.895833333335759</c:v>
                </c:pt>
                <c:pt idx="1387">
                  <c:v>29.916666666664241</c:v>
                </c:pt>
                <c:pt idx="1388">
                  <c:v>29.9375</c:v>
                </c:pt>
                <c:pt idx="1389">
                  <c:v>29.958333333335759</c:v>
                </c:pt>
                <c:pt idx="1390">
                  <c:v>29.979166666664241</c:v>
                </c:pt>
                <c:pt idx="1391">
                  <c:v>30</c:v>
                </c:pt>
                <c:pt idx="1392">
                  <c:v>30.020833333335759</c:v>
                </c:pt>
                <c:pt idx="1393">
                  <c:v>30.041666666664241</c:v>
                </c:pt>
                <c:pt idx="1394">
                  <c:v>30.0625</c:v>
                </c:pt>
                <c:pt idx="1395">
                  <c:v>30.083333333335759</c:v>
                </c:pt>
                <c:pt idx="1396">
                  <c:v>30.104166666664241</c:v>
                </c:pt>
                <c:pt idx="1397">
                  <c:v>30.125</c:v>
                </c:pt>
                <c:pt idx="1398">
                  <c:v>30.145833333335759</c:v>
                </c:pt>
                <c:pt idx="1399">
                  <c:v>30.166666666664241</c:v>
                </c:pt>
                <c:pt idx="1400">
                  <c:v>30.1875</c:v>
                </c:pt>
                <c:pt idx="1401">
                  <c:v>30.208333333335759</c:v>
                </c:pt>
                <c:pt idx="1402">
                  <c:v>30.229166666664241</c:v>
                </c:pt>
                <c:pt idx="1403">
                  <c:v>30.25</c:v>
                </c:pt>
                <c:pt idx="1404">
                  <c:v>30.270833333335759</c:v>
                </c:pt>
                <c:pt idx="1405">
                  <c:v>30.291666666664241</c:v>
                </c:pt>
                <c:pt idx="1406">
                  <c:v>30.3125</c:v>
                </c:pt>
                <c:pt idx="1407">
                  <c:v>30.333333333335759</c:v>
                </c:pt>
                <c:pt idx="1408">
                  <c:v>30.354166666664241</c:v>
                </c:pt>
                <c:pt idx="1409">
                  <c:v>30.375</c:v>
                </c:pt>
                <c:pt idx="1410">
                  <c:v>30.395833333335759</c:v>
                </c:pt>
                <c:pt idx="1411">
                  <c:v>30.416666666664241</c:v>
                </c:pt>
                <c:pt idx="1412">
                  <c:v>30.4375</c:v>
                </c:pt>
                <c:pt idx="1413">
                  <c:v>30.458333333335759</c:v>
                </c:pt>
                <c:pt idx="1414">
                  <c:v>30.479166666664241</c:v>
                </c:pt>
                <c:pt idx="1415">
                  <c:v>30.5</c:v>
                </c:pt>
                <c:pt idx="1416">
                  <c:v>30.520833333335759</c:v>
                </c:pt>
                <c:pt idx="1417">
                  <c:v>30.541666666664241</c:v>
                </c:pt>
                <c:pt idx="1418">
                  <c:v>30.5625</c:v>
                </c:pt>
                <c:pt idx="1419">
                  <c:v>30.583333333335759</c:v>
                </c:pt>
                <c:pt idx="1420">
                  <c:v>30.604166666664241</c:v>
                </c:pt>
                <c:pt idx="1421">
                  <c:v>30.625</c:v>
                </c:pt>
              </c:numCache>
            </c:numRef>
          </c:xVal>
          <c:yVal>
            <c:numRef>
              <c:f>data!$G$2:$G$1441</c:f>
              <c:numCache>
                <c:formatCode>General</c:formatCode>
                <c:ptCount val="1440"/>
                <c:pt idx="0">
                  <c:v>1.79</c:v>
                </c:pt>
                <c:pt idx="1">
                  <c:v>1.77</c:v>
                </c:pt>
                <c:pt idx="2">
                  <c:v>1.76</c:v>
                </c:pt>
                <c:pt idx="3">
                  <c:v>1.78</c:v>
                </c:pt>
                <c:pt idx="4">
                  <c:v>1.74</c:v>
                </c:pt>
                <c:pt idx="5">
                  <c:v>1.69</c:v>
                </c:pt>
                <c:pt idx="6">
                  <c:v>1.64</c:v>
                </c:pt>
                <c:pt idx="7">
                  <c:v>1.67</c:v>
                </c:pt>
                <c:pt idx="8">
                  <c:v>1.67</c:v>
                </c:pt>
                <c:pt idx="9">
                  <c:v>1.62</c:v>
                </c:pt>
                <c:pt idx="10">
                  <c:v>1.55</c:v>
                </c:pt>
                <c:pt idx="11">
                  <c:v>1.55</c:v>
                </c:pt>
                <c:pt idx="12">
                  <c:v>1.53</c:v>
                </c:pt>
                <c:pt idx="13">
                  <c:v>1.49</c:v>
                </c:pt>
                <c:pt idx="14">
                  <c:v>1.46</c:v>
                </c:pt>
                <c:pt idx="15">
                  <c:v>1.43</c:v>
                </c:pt>
                <c:pt idx="16">
                  <c:v>1.41</c:v>
                </c:pt>
                <c:pt idx="17">
                  <c:v>1.37</c:v>
                </c:pt>
                <c:pt idx="18">
                  <c:v>1.33</c:v>
                </c:pt>
                <c:pt idx="19">
                  <c:v>1.33</c:v>
                </c:pt>
                <c:pt idx="20">
                  <c:v>1.32</c:v>
                </c:pt>
                <c:pt idx="21">
                  <c:v>1.3</c:v>
                </c:pt>
                <c:pt idx="22">
                  <c:v>1.26</c:v>
                </c:pt>
                <c:pt idx="23">
                  <c:v>1.21</c:v>
                </c:pt>
                <c:pt idx="24">
                  <c:v>1.21</c:v>
                </c:pt>
                <c:pt idx="25">
                  <c:v>1.23</c:v>
                </c:pt>
                <c:pt idx="26">
                  <c:v>1.22</c:v>
                </c:pt>
                <c:pt idx="27">
                  <c:v>1.2</c:v>
                </c:pt>
                <c:pt idx="28">
                  <c:v>1.19</c:v>
                </c:pt>
                <c:pt idx="29">
                  <c:v>1.17</c:v>
                </c:pt>
                <c:pt idx="30">
                  <c:v>1.07</c:v>
                </c:pt>
                <c:pt idx="31">
                  <c:v>1.03</c:v>
                </c:pt>
                <c:pt idx="32">
                  <c:v>0.99</c:v>
                </c:pt>
                <c:pt idx="33">
                  <c:v>0.97</c:v>
                </c:pt>
                <c:pt idx="34">
                  <c:v>0.97</c:v>
                </c:pt>
                <c:pt idx="35">
                  <c:v>0.98</c:v>
                </c:pt>
                <c:pt idx="36">
                  <c:v>0.98</c:v>
                </c:pt>
                <c:pt idx="37">
                  <c:v>0.99</c:v>
                </c:pt>
                <c:pt idx="38">
                  <c:v>1.01</c:v>
                </c:pt>
                <c:pt idx="39">
                  <c:v>1.01</c:v>
                </c:pt>
                <c:pt idx="40">
                  <c:v>0.98</c:v>
                </c:pt>
                <c:pt idx="41">
                  <c:v>0.94</c:v>
                </c:pt>
                <c:pt idx="42">
                  <c:v>0.96</c:v>
                </c:pt>
                <c:pt idx="43">
                  <c:v>0.99</c:v>
                </c:pt>
                <c:pt idx="44">
                  <c:v>0.98</c:v>
                </c:pt>
                <c:pt idx="45">
                  <c:v>0.96</c:v>
                </c:pt>
                <c:pt idx="46">
                  <c:v>0.97</c:v>
                </c:pt>
                <c:pt idx="47">
                  <c:v>0.93</c:v>
                </c:pt>
                <c:pt idx="48">
                  <c:v>0.91</c:v>
                </c:pt>
                <c:pt idx="49">
                  <c:v>0.89</c:v>
                </c:pt>
                <c:pt idx="50">
                  <c:v>0.88</c:v>
                </c:pt>
                <c:pt idx="51">
                  <c:v>0.88</c:v>
                </c:pt>
                <c:pt idx="52">
                  <c:v>0.91</c:v>
                </c:pt>
                <c:pt idx="53">
                  <c:v>0.92</c:v>
                </c:pt>
                <c:pt idx="54">
                  <c:v>0.91</c:v>
                </c:pt>
                <c:pt idx="55">
                  <c:v>0.93</c:v>
                </c:pt>
                <c:pt idx="56">
                  <c:v>0.91</c:v>
                </c:pt>
                <c:pt idx="57">
                  <c:v>0.88</c:v>
                </c:pt>
                <c:pt idx="58">
                  <c:v>0.86</c:v>
                </c:pt>
                <c:pt idx="59">
                  <c:v>0.85</c:v>
                </c:pt>
                <c:pt idx="60">
                  <c:v>0.84</c:v>
                </c:pt>
                <c:pt idx="61">
                  <c:v>0.87</c:v>
                </c:pt>
                <c:pt idx="62">
                  <c:v>0.86</c:v>
                </c:pt>
                <c:pt idx="63">
                  <c:v>0.85</c:v>
                </c:pt>
                <c:pt idx="64">
                  <c:v>0.83</c:v>
                </c:pt>
                <c:pt idx="65">
                  <c:v>0.83</c:v>
                </c:pt>
                <c:pt idx="66">
                  <c:v>0.82</c:v>
                </c:pt>
                <c:pt idx="67">
                  <c:v>0.84</c:v>
                </c:pt>
                <c:pt idx="68">
                  <c:v>0.84</c:v>
                </c:pt>
                <c:pt idx="69">
                  <c:v>0.83</c:v>
                </c:pt>
                <c:pt idx="70">
                  <c:v>0.82</c:v>
                </c:pt>
                <c:pt idx="71">
                  <c:v>0.82</c:v>
                </c:pt>
                <c:pt idx="72">
                  <c:v>0.88</c:v>
                </c:pt>
                <c:pt idx="73">
                  <c:v>0.89</c:v>
                </c:pt>
                <c:pt idx="74">
                  <c:v>0.85</c:v>
                </c:pt>
                <c:pt idx="75">
                  <c:v>0.77</c:v>
                </c:pt>
                <c:pt idx="76">
                  <c:v>0.75</c:v>
                </c:pt>
                <c:pt idx="77">
                  <c:v>0.78</c:v>
                </c:pt>
                <c:pt idx="78">
                  <c:v>0.84</c:v>
                </c:pt>
                <c:pt idx="79">
                  <c:v>0.84</c:v>
                </c:pt>
                <c:pt idx="80">
                  <c:v>0.8</c:v>
                </c:pt>
                <c:pt idx="81">
                  <c:v>0.79</c:v>
                </c:pt>
                <c:pt idx="82">
                  <c:v>0.76</c:v>
                </c:pt>
                <c:pt idx="83">
                  <c:v>0.75</c:v>
                </c:pt>
                <c:pt idx="84">
                  <c:v>0.75</c:v>
                </c:pt>
                <c:pt idx="85">
                  <c:v>0.75</c:v>
                </c:pt>
                <c:pt idx="86">
                  <c:v>0.8</c:v>
                </c:pt>
                <c:pt idx="87">
                  <c:v>0.8</c:v>
                </c:pt>
                <c:pt idx="88">
                  <c:v>0.83</c:v>
                </c:pt>
                <c:pt idx="89">
                  <c:v>0.78</c:v>
                </c:pt>
                <c:pt idx="90">
                  <c:v>0.76</c:v>
                </c:pt>
                <c:pt idx="91">
                  <c:v>0.78</c:v>
                </c:pt>
                <c:pt idx="92">
                  <c:v>0.8</c:v>
                </c:pt>
                <c:pt idx="93">
                  <c:v>0.74</c:v>
                </c:pt>
                <c:pt idx="94">
                  <c:v>0.73</c:v>
                </c:pt>
                <c:pt idx="95">
                  <c:v>0.71</c:v>
                </c:pt>
                <c:pt idx="96">
                  <c:v>0.7</c:v>
                </c:pt>
                <c:pt idx="97">
                  <c:v>0.72</c:v>
                </c:pt>
                <c:pt idx="98">
                  <c:v>0.68</c:v>
                </c:pt>
                <c:pt idx="99">
                  <c:v>0.66</c:v>
                </c:pt>
                <c:pt idx="100">
                  <c:v>0.67</c:v>
                </c:pt>
                <c:pt idx="101">
                  <c:v>0.64</c:v>
                </c:pt>
                <c:pt idx="102">
                  <c:v>0.64</c:v>
                </c:pt>
                <c:pt idx="103">
                  <c:v>0.68</c:v>
                </c:pt>
                <c:pt idx="104">
                  <c:v>0.69</c:v>
                </c:pt>
                <c:pt idx="105">
                  <c:v>0.68</c:v>
                </c:pt>
                <c:pt idx="106">
                  <c:v>0.68</c:v>
                </c:pt>
                <c:pt idx="107">
                  <c:v>0.69</c:v>
                </c:pt>
                <c:pt idx="108">
                  <c:v>0.65</c:v>
                </c:pt>
                <c:pt idx="109">
                  <c:v>0.65</c:v>
                </c:pt>
                <c:pt idx="110">
                  <c:v>0.6</c:v>
                </c:pt>
                <c:pt idx="111">
                  <c:v>0.57999999999999996</c:v>
                </c:pt>
                <c:pt idx="112">
                  <c:v>0.6</c:v>
                </c:pt>
                <c:pt idx="113">
                  <c:v>0.6</c:v>
                </c:pt>
                <c:pt idx="114">
                  <c:v>0.61</c:v>
                </c:pt>
                <c:pt idx="115">
                  <c:v>0.62</c:v>
                </c:pt>
                <c:pt idx="116">
                  <c:v>0.6</c:v>
                </c:pt>
                <c:pt idx="117">
                  <c:v>0.59</c:v>
                </c:pt>
                <c:pt idx="118">
                  <c:v>0.56999999999999995</c:v>
                </c:pt>
                <c:pt idx="119">
                  <c:v>0.55000000000000004</c:v>
                </c:pt>
                <c:pt idx="120">
                  <c:v>0.56999999999999995</c:v>
                </c:pt>
                <c:pt idx="121">
                  <c:v>0.59</c:v>
                </c:pt>
                <c:pt idx="122">
                  <c:v>0.56000000000000005</c:v>
                </c:pt>
                <c:pt idx="123">
                  <c:v>0.56000000000000005</c:v>
                </c:pt>
                <c:pt idx="124">
                  <c:v>0.56000000000000005</c:v>
                </c:pt>
                <c:pt idx="125">
                  <c:v>0.56999999999999995</c:v>
                </c:pt>
                <c:pt idx="126">
                  <c:v>0.55000000000000004</c:v>
                </c:pt>
                <c:pt idx="127">
                  <c:v>0.56000000000000005</c:v>
                </c:pt>
                <c:pt idx="128">
                  <c:v>0.53</c:v>
                </c:pt>
                <c:pt idx="129">
                  <c:v>0.47</c:v>
                </c:pt>
                <c:pt idx="130">
                  <c:v>0.47</c:v>
                </c:pt>
                <c:pt idx="131">
                  <c:v>0.47</c:v>
                </c:pt>
                <c:pt idx="132">
                  <c:v>0.46</c:v>
                </c:pt>
                <c:pt idx="133">
                  <c:v>0.47</c:v>
                </c:pt>
                <c:pt idx="134">
                  <c:v>0.49</c:v>
                </c:pt>
                <c:pt idx="135">
                  <c:v>0.43</c:v>
                </c:pt>
                <c:pt idx="136">
                  <c:v>0.4</c:v>
                </c:pt>
                <c:pt idx="137">
                  <c:v>0.35</c:v>
                </c:pt>
                <c:pt idx="138">
                  <c:v>0.41</c:v>
                </c:pt>
                <c:pt idx="139">
                  <c:v>0.42</c:v>
                </c:pt>
                <c:pt idx="140">
                  <c:v>0.41</c:v>
                </c:pt>
                <c:pt idx="141">
                  <c:v>0.42</c:v>
                </c:pt>
                <c:pt idx="142">
                  <c:v>0.4</c:v>
                </c:pt>
                <c:pt idx="143">
                  <c:v>0.38</c:v>
                </c:pt>
                <c:pt idx="144">
                  <c:v>0.32</c:v>
                </c:pt>
                <c:pt idx="145">
                  <c:v>0.32</c:v>
                </c:pt>
                <c:pt idx="146">
                  <c:v>0.3</c:v>
                </c:pt>
                <c:pt idx="147">
                  <c:v>0.31</c:v>
                </c:pt>
                <c:pt idx="148">
                  <c:v>0.3</c:v>
                </c:pt>
                <c:pt idx="149">
                  <c:v>0.28999999999999998</c:v>
                </c:pt>
                <c:pt idx="150">
                  <c:v>0.3</c:v>
                </c:pt>
                <c:pt idx="151">
                  <c:v>0.34</c:v>
                </c:pt>
                <c:pt idx="152">
                  <c:v>0.38</c:v>
                </c:pt>
                <c:pt idx="153">
                  <c:v>0.35</c:v>
                </c:pt>
                <c:pt idx="154">
                  <c:v>0.34</c:v>
                </c:pt>
                <c:pt idx="155">
                  <c:v>0.37</c:v>
                </c:pt>
                <c:pt idx="156">
                  <c:v>0.34</c:v>
                </c:pt>
                <c:pt idx="157">
                  <c:v>0.33</c:v>
                </c:pt>
                <c:pt idx="158">
                  <c:v>0.35</c:v>
                </c:pt>
                <c:pt idx="159">
                  <c:v>0.31</c:v>
                </c:pt>
                <c:pt idx="160">
                  <c:v>0.27</c:v>
                </c:pt>
                <c:pt idx="161">
                  <c:v>0.27</c:v>
                </c:pt>
                <c:pt idx="162">
                  <c:v>0.25</c:v>
                </c:pt>
                <c:pt idx="163">
                  <c:v>0.27</c:v>
                </c:pt>
                <c:pt idx="164">
                  <c:v>0.26</c:v>
                </c:pt>
                <c:pt idx="165">
                  <c:v>0.24</c:v>
                </c:pt>
                <c:pt idx="166">
                  <c:v>0.22</c:v>
                </c:pt>
                <c:pt idx="167">
                  <c:v>0.24</c:v>
                </c:pt>
                <c:pt idx="168">
                  <c:v>0.24</c:v>
                </c:pt>
                <c:pt idx="169">
                  <c:v>0.26</c:v>
                </c:pt>
                <c:pt idx="170">
                  <c:v>0.24</c:v>
                </c:pt>
                <c:pt idx="171">
                  <c:v>0.22</c:v>
                </c:pt>
                <c:pt idx="172">
                  <c:v>0.22</c:v>
                </c:pt>
                <c:pt idx="173">
                  <c:v>0.21</c:v>
                </c:pt>
                <c:pt idx="174">
                  <c:v>0.19</c:v>
                </c:pt>
                <c:pt idx="175">
                  <c:v>0.22</c:v>
                </c:pt>
                <c:pt idx="176">
                  <c:v>0.22</c:v>
                </c:pt>
                <c:pt idx="177">
                  <c:v>0.23</c:v>
                </c:pt>
                <c:pt idx="178">
                  <c:v>0.25</c:v>
                </c:pt>
                <c:pt idx="179">
                  <c:v>0.26</c:v>
                </c:pt>
                <c:pt idx="180">
                  <c:v>0.21</c:v>
                </c:pt>
                <c:pt idx="181">
                  <c:v>0.2</c:v>
                </c:pt>
                <c:pt idx="182">
                  <c:v>0.25</c:v>
                </c:pt>
                <c:pt idx="183">
                  <c:v>0.26</c:v>
                </c:pt>
                <c:pt idx="184">
                  <c:v>0.27</c:v>
                </c:pt>
                <c:pt idx="185">
                  <c:v>0.25</c:v>
                </c:pt>
                <c:pt idx="186">
                  <c:v>0.24</c:v>
                </c:pt>
                <c:pt idx="187">
                  <c:v>0.21</c:v>
                </c:pt>
                <c:pt idx="188">
                  <c:v>0.21</c:v>
                </c:pt>
                <c:pt idx="189">
                  <c:v>0.2</c:v>
                </c:pt>
                <c:pt idx="190">
                  <c:v>0.2</c:v>
                </c:pt>
                <c:pt idx="191">
                  <c:v>0.18</c:v>
                </c:pt>
                <c:pt idx="192">
                  <c:v>0.19</c:v>
                </c:pt>
                <c:pt idx="193">
                  <c:v>0.16</c:v>
                </c:pt>
                <c:pt idx="194">
                  <c:v>0.15</c:v>
                </c:pt>
                <c:pt idx="195">
                  <c:v>0.14000000000000001</c:v>
                </c:pt>
                <c:pt idx="196">
                  <c:v>0.17</c:v>
                </c:pt>
                <c:pt idx="197">
                  <c:v>0.11</c:v>
                </c:pt>
                <c:pt idx="198">
                  <c:v>0.11</c:v>
                </c:pt>
                <c:pt idx="199">
                  <c:v>0.14000000000000001</c:v>
                </c:pt>
                <c:pt idx="200">
                  <c:v>0.14000000000000001</c:v>
                </c:pt>
                <c:pt idx="201">
                  <c:v>0.13</c:v>
                </c:pt>
                <c:pt idx="202">
                  <c:v>0.17</c:v>
                </c:pt>
                <c:pt idx="203">
                  <c:v>0.17</c:v>
                </c:pt>
                <c:pt idx="204">
                  <c:v>0.2</c:v>
                </c:pt>
                <c:pt idx="205">
                  <c:v>0.2</c:v>
                </c:pt>
                <c:pt idx="206">
                  <c:v>0.2</c:v>
                </c:pt>
                <c:pt idx="207">
                  <c:v>0.16</c:v>
                </c:pt>
                <c:pt idx="208">
                  <c:v>0.15</c:v>
                </c:pt>
                <c:pt idx="209">
                  <c:v>0.17</c:v>
                </c:pt>
                <c:pt idx="210">
                  <c:v>0.16</c:v>
                </c:pt>
                <c:pt idx="211">
                  <c:v>0.17</c:v>
                </c:pt>
                <c:pt idx="212">
                  <c:v>0.18</c:v>
                </c:pt>
                <c:pt idx="213">
                  <c:v>0.23</c:v>
                </c:pt>
                <c:pt idx="214">
                  <c:v>0.23</c:v>
                </c:pt>
                <c:pt idx="215">
                  <c:v>0.25</c:v>
                </c:pt>
                <c:pt idx="216">
                  <c:v>0.21</c:v>
                </c:pt>
                <c:pt idx="217">
                  <c:v>0.25</c:v>
                </c:pt>
                <c:pt idx="218">
                  <c:v>0.22</c:v>
                </c:pt>
                <c:pt idx="219">
                  <c:v>0.19</c:v>
                </c:pt>
                <c:pt idx="220">
                  <c:v>0.18</c:v>
                </c:pt>
                <c:pt idx="221">
                  <c:v>0.16</c:v>
                </c:pt>
                <c:pt idx="222">
                  <c:v>0.16</c:v>
                </c:pt>
                <c:pt idx="223">
                  <c:v>0.21</c:v>
                </c:pt>
                <c:pt idx="224">
                  <c:v>0.23</c:v>
                </c:pt>
                <c:pt idx="225">
                  <c:v>0.18</c:v>
                </c:pt>
                <c:pt idx="226">
                  <c:v>0.17</c:v>
                </c:pt>
                <c:pt idx="227">
                  <c:v>0.17</c:v>
                </c:pt>
                <c:pt idx="228">
                  <c:v>0.16</c:v>
                </c:pt>
                <c:pt idx="229">
                  <c:v>0.19</c:v>
                </c:pt>
                <c:pt idx="230">
                  <c:v>0.19</c:v>
                </c:pt>
                <c:pt idx="231">
                  <c:v>0.17</c:v>
                </c:pt>
                <c:pt idx="232">
                  <c:v>0.15</c:v>
                </c:pt>
                <c:pt idx="233">
                  <c:v>0.15</c:v>
                </c:pt>
                <c:pt idx="234">
                  <c:v>0.14000000000000001</c:v>
                </c:pt>
                <c:pt idx="235">
                  <c:v>0.15</c:v>
                </c:pt>
                <c:pt idx="236">
                  <c:v>0.16</c:v>
                </c:pt>
                <c:pt idx="237">
                  <c:v>0.19</c:v>
                </c:pt>
                <c:pt idx="238">
                  <c:v>0.18</c:v>
                </c:pt>
                <c:pt idx="239">
                  <c:v>0.16</c:v>
                </c:pt>
                <c:pt idx="240">
                  <c:v>0.16</c:v>
                </c:pt>
                <c:pt idx="241">
                  <c:v>0.16</c:v>
                </c:pt>
                <c:pt idx="242">
                  <c:v>0.18</c:v>
                </c:pt>
                <c:pt idx="243">
                  <c:v>0.13</c:v>
                </c:pt>
                <c:pt idx="244">
                  <c:v>0.08</c:v>
                </c:pt>
                <c:pt idx="245">
                  <c:v>0.04</c:v>
                </c:pt>
                <c:pt idx="246">
                  <c:v>0.08</c:v>
                </c:pt>
                <c:pt idx="247">
                  <c:v>0.09</c:v>
                </c:pt>
                <c:pt idx="248">
                  <c:v>0.03</c:v>
                </c:pt>
                <c:pt idx="249">
                  <c:v>0.04</c:v>
                </c:pt>
                <c:pt idx="250">
                  <c:v>0.09</c:v>
                </c:pt>
                <c:pt idx="251">
                  <c:v>0.1</c:v>
                </c:pt>
                <c:pt idx="252">
                  <c:v>0.06</c:v>
                </c:pt>
                <c:pt idx="253">
                  <c:v>0.1</c:v>
                </c:pt>
                <c:pt idx="254">
                  <c:v>0.13</c:v>
                </c:pt>
                <c:pt idx="255">
                  <c:v>0.13</c:v>
                </c:pt>
                <c:pt idx="256">
                  <c:v>0.15</c:v>
                </c:pt>
                <c:pt idx="257">
                  <c:v>0.15</c:v>
                </c:pt>
                <c:pt idx="258">
                  <c:v>0.17</c:v>
                </c:pt>
                <c:pt idx="259">
                  <c:v>0.2</c:v>
                </c:pt>
                <c:pt idx="260">
                  <c:v>0.14000000000000001</c:v>
                </c:pt>
                <c:pt idx="261">
                  <c:v>0.16</c:v>
                </c:pt>
                <c:pt idx="262">
                  <c:v>0.19</c:v>
                </c:pt>
                <c:pt idx="263">
                  <c:v>0.21</c:v>
                </c:pt>
                <c:pt idx="264">
                  <c:v>0.25</c:v>
                </c:pt>
                <c:pt idx="265">
                  <c:v>0.24</c:v>
                </c:pt>
                <c:pt idx="266">
                  <c:v>0.26</c:v>
                </c:pt>
                <c:pt idx="267">
                  <c:v>0.28000000000000003</c:v>
                </c:pt>
                <c:pt idx="268">
                  <c:v>0.27</c:v>
                </c:pt>
                <c:pt idx="269">
                  <c:v>0.34</c:v>
                </c:pt>
                <c:pt idx="270">
                  <c:v>0.31</c:v>
                </c:pt>
                <c:pt idx="271">
                  <c:v>0.2</c:v>
                </c:pt>
                <c:pt idx="272">
                  <c:v>0.24</c:v>
                </c:pt>
                <c:pt idx="273">
                  <c:v>0.25</c:v>
                </c:pt>
                <c:pt idx="274">
                  <c:v>0.18</c:v>
                </c:pt>
                <c:pt idx="275">
                  <c:v>0.11</c:v>
                </c:pt>
                <c:pt idx="276">
                  <c:v>0.11</c:v>
                </c:pt>
                <c:pt idx="277">
                  <c:v>0.16</c:v>
                </c:pt>
                <c:pt idx="278">
                  <c:v>0.14000000000000001</c:v>
                </c:pt>
                <c:pt idx="279">
                  <c:v>0.18</c:v>
                </c:pt>
                <c:pt idx="280">
                  <c:v>0.18</c:v>
                </c:pt>
                <c:pt idx="281">
                  <c:v>0.18</c:v>
                </c:pt>
                <c:pt idx="282">
                  <c:v>0.2</c:v>
                </c:pt>
                <c:pt idx="283">
                  <c:v>0.21</c:v>
                </c:pt>
                <c:pt idx="284">
                  <c:v>0.21</c:v>
                </c:pt>
                <c:pt idx="285">
                  <c:v>0.17</c:v>
                </c:pt>
                <c:pt idx="286">
                  <c:v>0.17</c:v>
                </c:pt>
                <c:pt idx="287">
                  <c:v>0.16</c:v>
                </c:pt>
                <c:pt idx="288">
                  <c:v>0.15</c:v>
                </c:pt>
                <c:pt idx="289">
                  <c:v>0.15</c:v>
                </c:pt>
                <c:pt idx="290">
                  <c:v>0.16</c:v>
                </c:pt>
                <c:pt idx="291">
                  <c:v>0.18</c:v>
                </c:pt>
                <c:pt idx="292">
                  <c:v>0.06</c:v>
                </c:pt>
                <c:pt idx="293">
                  <c:v>0.03</c:v>
                </c:pt>
                <c:pt idx="294">
                  <c:v>0.03</c:v>
                </c:pt>
                <c:pt idx="295">
                  <c:v>0.1</c:v>
                </c:pt>
                <c:pt idx="296">
                  <c:v>0.1</c:v>
                </c:pt>
                <c:pt idx="297">
                  <c:v>7.0000000000000007E-2</c:v>
                </c:pt>
                <c:pt idx="298">
                  <c:v>0.1</c:v>
                </c:pt>
                <c:pt idx="299">
                  <c:v>0.05</c:v>
                </c:pt>
                <c:pt idx="300">
                  <c:v>7.0000000000000007E-2</c:v>
                </c:pt>
                <c:pt idx="301">
                  <c:v>7.0000000000000007E-2</c:v>
                </c:pt>
                <c:pt idx="302">
                  <c:v>0.09</c:v>
                </c:pt>
                <c:pt idx="303">
                  <c:v>0.11</c:v>
                </c:pt>
                <c:pt idx="304">
                  <c:v>0.13</c:v>
                </c:pt>
                <c:pt idx="305">
                  <c:v>0.12</c:v>
                </c:pt>
                <c:pt idx="306">
                  <c:v>0.13</c:v>
                </c:pt>
                <c:pt idx="307">
                  <c:v>0.14000000000000001</c:v>
                </c:pt>
                <c:pt idx="308">
                  <c:v>0.13</c:v>
                </c:pt>
                <c:pt idx="309">
                  <c:v>0.13</c:v>
                </c:pt>
                <c:pt idx="310">
                  <c:v>0.14000000000000001</c:v>
                </c:pt>
                <c:pt idx="311">
                  <c:v>0.13</c:v>
                </c:pt>
                <c:pt idx="312">
                  <c:v>0.18</c:v>
                </c:pt>
                <c:pt idx="313">
                  <c:v>0.16</c:v>
                </c:pt>
                <c:pt idx="314">
                  <c:v>0.15</c:v>
                </c:pt>
                <c:pt idx="315">
                  <c:v>0.19</c:v>
                </c:pt>
                <c:pt idx="316">
                  <c:v>0.17</c:v>
                </c:pt>
                <c:pt idx="317">
                  <c:v>0.18</c:v>
                </c:pt>
                <c:pt idx="318">
                  <c:v>0.17</c:v>
                </c:pt>
                <c:pt idx="319">
                  <c:v>0.16</c:v>
                </c:pt>
                <c:pt idx="320">
                  <c:v>0.16</c:v>
                </c:pt>
                <c:pt idx="321">
                  <c:v>0.18</c:v>
                </c:pt>
                <c:pt idx="322">
                  <c:v>0.21</c:v>
                </c:pt>
                <c:pt idx="323">
                  <c:v>0.22</c:v>
                </c:pt>
                <c:pt idx="324">
                  <c:v>0.19</c:v>
                </c:pt>
                <c:pt idx="325">
                  <c:v>0.18</c:v>
                </c:pt>
                <c:pt idx="326">
                  <c:v>0.19</c:v>
                </c:pt>
                <c:pt idx="327">
                  <c:v>0.23</c:v>
                </c:pt>
                <c:pt idx="328">
                  <c:v>0.24</c:v>
                </c:pt>
                <c:pt idx="329">
                  <c:v>0.16</c:v>
                </c:pt>
                <c:pt idx="330">
                  <c:v>0.17</c:v>
                </c:pt>
                <c:pt idx="331">
                  <c:v>0.2</c:v>
                </c:pt>
                <c:pt idx="332">
                  <c:v>0.23</c:v>
                </c:pt>
                <c:pt idx="333">
                  <c:v>0.24</c:v>
                </c:pt>
                <c:pt idx="334">
                  <c:v>0.25</c:v>
                </c:pt>
                <c:pt idx="335">
                  <c:v>0.2</c:v>
                </c:pt>
                <c:pt idx="336">
                  <c:v>0.23</c:v>
                </c:pt>
                <c:pt idx="337">
                  <c:v>0.21</c:v>
                </c:pt>
                <c:pt idx="338">
                  <c:v>0.19</c:v>
                </c:pt>
                <c:pt idx="339">
                  <c:v>0.15</c:v>
                </c:pt>
                <c:pt idx="340">
                  <c:v>0.13</c:v>
                </c:pt>
                <c:pt idx="341">
                  <c:v>0.11</c:v>
                </c:pt>
                <c:pt idx="342">
                  <c:v>0.13</c:v>
                </c:pt>
                <c:pt idx="343">
                  <c:v>0.12</c:v>
                </c:pt>
                <c:pt idx="344">
                  <c:v>0.06</c:v>
                </c:pt>
                <c:pt idx="345">
                  <c:v>0.03</c:v>
                </c:pt>
                <c:pt idx="346">
                  <c:v>0.03</c:v>
                </c:pt>
                <c:pt idx="347">
                  <c:v>0.04</c:v>
                </c:pt>
                <c:pt idx="348">
                  <c:v>0.04</c:v>
                </c:pt>
                <c:pt idx="349">
                  <c:v>0.04</c:v>
                </c:pt>
                <c:pt idx="350">
                  <c:v>7.0000000000000007E-2</c:v>
                </c:pt>
                <c:pt idx="351">
                  <c:v>0.02</c:v>
                </c:pt>
                <c:pt idx="352">
                  <c:v>0.08</c:v>
                </c:pt>
                <c:pt idx="353">
                  <c:v>0.06</c:v>
                </c:pt>
                <c:pt idx="354">
                  <c:v>7.0000000000000007E-2</c:v>
                </c:pt>
                <c:pt idx="355">
                  <c:v>0.08</c:v>
                </c:pt>
                <c:pt idx="356">
                  <c:v>0.08</c:v>
                </c:pt>
                <c:pt idx="357">
                  <c:v>0.17</c:v>
                </c:pt>
                <c:pt idx="358">
                  <c:v>0.18</c:v>
                </c:pt>
                <c:pt idx="359">
                  <c:v>0.19</c:v>
                </c:pt>
                <c:pt idx="360">
                  <c:v>0.2</c:v>
                </c:pt>
                <c:pt idx="361">
                  <c:v>0.19</c:v>
                </c:pt>
                <c:pt idx="362">
                  <c:v>0.18</c:v>
                </c:pt>
                <c:pt idx="363">
                  <c:v>0.19</c:v>
                </c:pt>
                <c:pt idx="364">
                  <c:v>0.16</c:v>
                </c:pt>
                <c:pt idx="365">
                  <c:v>0.15</c:v>
                </c:pt>
                <c:pt idx="366">
                  <c:v>0.18</c:v>
                </c:pt>
                <c:pt idx="367">
                  <c:v>0.13</c:v>
                </c:pt>
                <c:pt idx="368">
                  <c:v>0.11</c:v>
                </c:pt>
                <c:pt idx="369">
                  <c:v>0.14000000000000001</c:v>
                </c:pt>
                <c:pt idx="370">
                  <c:v>0.15</c:v>
                </c:pt>
                <c:pt idx="371">
                  <c:v>0.13</c:v>
                </c:pt>
                <c:pt idx="372">
                  <c:v>0.13</c:v>
                </c:pt>
                <c:pt idx="373">
                  <c:v>0.2</c:v>
                </c:pt>
                <c:pt idx="374">
                  <c:v>0.21</c:v>
                </c:pt>
                <c:pt idx="375">
                  <c:v>0.19</c:v>
                </c:pt>
                <c:pt idx="376">
                  <c:v>0.17</c:v>
                </c:pt>
                <c:pt idx="377">
                  <c:v>0.12</c:v>
                </c:pt>
                <c:pt idx="378">
                  <c:v>7.0000000000000007E-2</c:v>
                </c:pt>
                <c:pt idx="379">
                  <c:v>0.05</c:v>
                </c:pt>
                <c:pt idx="380">
                  <c:v>7.0000000000000007E-2</c:v>
                </c:pt>
                <c:pt idx="381">
                  <c:v>0.09</c:v>
                </c:pt>
                <c:pt idx="382">
                  <c:v>0.11</c:v>
                </c:pt>
                <c:pt idx="383">
                  <c:v>0.1</c:v>
                </c:pt>
                <c:pt idx="384">
                  <c:v>0.11</c:v>
                </c:pt>
                <c:pt idx="385">
                  <c:v>0.18</c:v>
                </c:pt>
                <c:pt idx="386">
                  <c:v>0.2</c:v>
                </c:pt>
                <c:pt idx="387">
                  <c:v>0.2</c:v>
                </c:pt>
                <c:pt idx="388">
                  <c:v>0.15</c:v>
                </c:pt>
                <c:pt idx="389">
                  <c:v>0.14000000000000001</c:v>
                </c:pt>
                <c:pt idx="390">
                  <c:v>0.15</c:v>
                </c:pt>
                <c:pt idx="391">
                  <c:v>0.15</c:v>
                </c:pt>
                <c:pt idx="392">
                  <c:v>0.12</c:v>
                </c:pt>
                <c:pt idx="393">
                  <c:v>0.1</c:v>
                </c:pt>
                <c:pt idx="394">
                  <c:v>0.11</c:v>
                </c:pt>
                <c:pt idx="395">
                  <c:v>0.12</c:v>
                </c:pt>
                <c:pt idx="396">
                  <c:v>0.15</c:v>
                </c:pt>
                <c:pt idx="397">
                  <c:v>0.17</c:v>
                </c:pt>
                <c:pt idx="398">
                  <c:v>0.16</c:v>
                </c:pt>
                <c:pt idx="399">
                  <c:v>0.14000000000000001</c:v>
                </c:pt>
                <c:pt idx="400">
                  <c:v>0.14000000000000001</c:v>
                </c:pt>
                <c:pt idx="401">
                  <c:v>0.14000000000000001</c:v>
                </c:pt>
                <c:pt idx="402">
                  <c:v>0.14000000000000001</c:v>
                </c:pt>
                <c:pt idx="403">
                  <c:v>0.14000000000000001</c:v>
                </c:pt>
                <c:pt idx="404">
                  <c:v>0.18</c:v>
                </c:pt>
                <c:pt idx="405">
                  <c:v>0.17</c:v>
                </c:pt>
                <c:pt idx="406">
                  <c:v>0.17</c:v>
                </c:pt>
                <c:pt idx="407">
                  <c:v>0.24</c:v>
                </c:pt>
                <c:pt idx="408">
                  <c:v>0.22</c:v>
                </c:pt>
                <c:pt idx="409">
                  <c:v>0.2</c:v>
                </c:pt>
                <c:pt idx="410">
                  <c:v>0.21</c:v>
                </c:pt>
                <c:pt idx="411">
                  <c:v>0.2</c:v>
                </c:pt>
                <c:pt idx="412">
                  <c:v>0.27</c:v>
                </c:pt>
                <c:pt idx="413">
                  <c:v>0.31</c:v>
                </c:pt>
                <c:pt idx="414">
                  <c:v>0.25</c:v>
                </c:pt>
                <c:pt idx="415">
                  <c:v>0.22</c:v>
                </c:pt>
                <c:pt idx="416">
                  <c:v>0.21</c:v>
                </c:pt>
                <c:pt idx="417">
                  <c:v>0.18</c:v>
                </c:pt>
                <c:pt idx="418">
                  <c:v>0.16</c:v>
                </c:pt>
                <c:pt idx="419">
                  <c:v>0.14000000000000001</c:v>
                </c:pt>
                <c:pt idx="420">
                  <c:v>0.12</c:v>
                </c:pt>
                <c:pt idx="421">
                  <c:v>0.17</c:v>
                </c:pt>
                <c:pt idx="422">
                  <c:v>0.16</c:v>
                </c:pt>
                <c:pt idx="423">
                  <c:v>0.08</c:v>
                </c:pt>
                <c:pt idx="424">
                  <c:v>0.06</c:v>
                </c:pt>
                <c:pt idx="425">
                  <c:v>0.06</c:v>
                </c:pt>
                <c:pt idx="426">
                  <c:v>7.0000000000000007E-2</c:v>
                </c:pt>
                <c:pt idx="427">
                  <c:v>0.09</c:v>
                </c:pt>
                <c:pt idx="428">
                  <c:v>0.11</c:v>
                </c:pt>
                <c:pt idx="429">
                  <c:v>0.14000000000000001</c:v>
                </c:pt>
                <c:pt idx="430">
                  <c:v>0.09</c:v>
                </c:pt>
                <c:pt idx="431">
                  <c:v>0.08</c:v>
                </c:pt>
                <c:pt idx="432">
                  <c:v>0.09</c:v>
                </c:pt>
                <c:pt idx="433">
                  <c:v>0.12</c:v>
                </c:pt>
                <c:pt idx="434">
                  <c:v>0.15</c:v>
                </c:pt>
                <c:pt idx="435">
                  <c:v>0.13</c:v>
                </c:pt>
                <c:pt idx="436">
                  <c:v>0.12</c:v>
                </c:pt>
                <c:pt idx="437">
                  <c:v>0.16</c:v>
                </c:pt>
                <c:pt idx="438">
                  <c:v>0.2</c:v>
                </c:pt>
                <c:pt idx="439">
                  <c:v>0.18</c:v>
                </c:pt>
                <c:pt idx="440">
                  <c:v>0.18</c:v>
                </c:pt>
                <c:pt idx="441">
                  <c:v>0.18</c:v>
                </c:pt>
                <c:pt idx="442">
                  <c:v>0.21</c:v>
                </c:pt>
                <c:pt idx="443">
                  <c:v>0.19</c:v>
                </c:pt>
                <c:pt idx="444">
                  <c:v>0.18</c:v>
                </c:pt>
                <c:pt idx="445">
                  <c:v>0.16</c:v>
                </c:pt>
                <c:pt idx="446">
                  <c:v>0.15</c:v>
                </c:pt>
                <c:pt idx="447">
                  <c:v>0.16</c:v>
                </c:pt>
                <c:pt idx="448">
                  <c:v>0.16</c:v>
                </c:pt>
                <c:pt idx="449">
                  <c:v>0.11</c:v>
                </c:pt>
                <c:pt idx="450">
                  <c:v>0.13</c:v>
                </c:pt>
                <c:pt idx="451">
                  <c:v>0.13</c:v>
                </c:pt>
                <c:pt idx="452">
                  <c:v>0.14000000000000001</c:v>
                </c:pt>
                <c:pt idx="453">
                  <c:v>0.15</c:v>
                </c:pt>
                <c:pt idx="454">
                  <c:v>0.19</c:v>
                </c:pt>
                <c:pt idx="455">
                  <c:v>0.22</c:v>
                </c:pt>
                <c:pt idx="456">
                  <c:v>0.24</c:v>
                </c:pt>
                <c:pt idx="457">
                  <c:v>0.25</c:v>
                </c:pt>
                <c:pt idx="458">
                  <c:v>0.25</c:v>
                </c:pt>
                <c:pt idx="459">
                  <c:v>0.25</c:v>
                </c:pt>
                <c:pt idx="460">
                  <c:v>0.26</c:v>
                </c:pt>
                <c:pt idx="461">
                  <c:v>0.26</c:v>
                </c:pt>
                <c:pt idx="462">
                  <c:v>0.23</c:v>
                </c:pt>
                <c:pt idx="463">
                  <c:v>0.23</c:v>
                </c:pt>
                <c:pt idx="464">
                  <c:v>0.19</c:v>
                </c:pt>
                <c:pt idx="465">
                  <c:v>0.19</c:v>
                </c:pt>
                <c:pt idx="466">
                  <c:v>0.17</c:v>
                </c:pt>
                <c:pt idx="467">
                  <c:v>0.18</c:v>
                </c:pt>
                <c:pt idx="468">
                  <c:v>0.2</c:v>
                </c:pt>
                <c:pt idx="469">
                  <c:v>0.23</c:v>
                </c:pt>
                <c:pt idx="470">
                  <c:v>0.19</c:v>
                </c:pt>
                <c:pt idx="471">
                  <c:v>0.18</c:v>
                </c:pt>
                <c:pt idx="472">
                  <c:v>0.14000000000000001</c:v>
                </c:pt>
                <c:pt idx="473">
                  <c:v>0.14000000000000001</c:v>
                </c:pt>
                <c:pt idx="474">
                  <c:v>0.12</c:v>
                </c:pt>
                <c:pt idx="475">
                  <c:v>7.0000000000000007E-2</c:v>
                </c:pt>
                <c:pt idx="476">
                  <c:v>7.0000000000000007E-2</c:v>
                </c:pt>
                <c:pt idx="477">
                  <c:v>0.09</c:v>
                </c:pt>
                <c:pt idx="478">
                  <c:v>0.06</c:v>
                </c:pt>
                <c:pt idx="479">
                  <c:v>0.05</c:v>
                </c:pt>
                <c:pt idx="480">
                  <c:v>0.1</c:v>
                </c:pt>
                <c:pt idx="481">
                  <c:v>0.12</c:v>
                </c:pt>
                <c:pt idx="482">
                  <c:v>0.15</c:v>
                </c:pt>
                <c:pt idx="483">
                  <c:v>0.16</c:v>
                </c:pt>
                <c:pt idx="484">
                  <c:v>0.17</c:v>
                </c:pt>
                <c:pt idx="485">
                  <c:v>0.19</c:v>
                </c:pt>
                <c:pt idx="486">
                  <c:v>0.22</c:v>
                </c:pt>
                <c:pt idx="487">
                  <c:v>0.22</c:v>
                </c:pt>
                <c:pt idx="488">
                  <c:v>0.2</c:v>
                </c:pt>
                <c:pt idx="489">
                  <c:v>0.23</c:v>
                </c:pt>
                <c:pt idx="490">
                  <c:v>0.26</c:v>
                </c:pt>
                <c:pt idx="491">
                  <c:v>0.25</c:v>
                </c:pt>
                <c:pt idx="492">
                  <c:v>0.24</c:v>
                </c:pt>
                <c:pt idx="493">
                  <c:v>0.25</c:v>
                </c:pt>
                <c:pt idx="494">
                  <c:v>0.24</c:v>
                </c:pt>
                <c:pt idx="495">
                  <c:v>0.26</c:v>
                </c:pt>
                <c:pt idx="496">
                  <c:v>0.23</c:v>
                </c:pt>
                <c:pt idx="497">
                  <c:v>0.2</c:v>
                </c:pt>
                <c:pt idx="498">
                  <c:v>0.21</c:v>
                </c:pt>
                <c:pt idx="499">
                  <c:v>0.2</c:v>
                </c:pt>
                <c:pt idx="500">
                  <c:v>0.24</c:v>
                </c:pt>
                <c:pt idx="501">
                  <c:v>0.2</c:v>
                </c:pt>
                <c:pt idx="502">
                  <c:v>0.23</c:v>
                </c:pt>
                <c:pt idx="503">
                  <c:v>0.26</c:v>
                </c:pt>
                <c:pt idx="504">
                  <c:v>0.26</c:v>
                </c:pt>
                <c:pt idx="505">
                  <c:v>0.28000000000000003</c:v>
                </c:pt>
                <c:pt idx="506">
                  <c:v>0.33</c:v>
                </c:pt>
                <c:pt idx="507">
                  <c:v>0.32</c:v>
                </c:pt>
                <c:pt idx="508">
                  <c:v>0.33</c:v>
                </c:pt>
                <c:pt idx="509">
                  <c:v>0.32</c:v>
                </c:pt>
                <c:pt idx="510">
                  <c:v>0.34</c:v>
                </c:pt>
                <c:pt idx="511">
                  <c:v>0.35</c:v>
                </c:pt>
                <c:pt idx="512">
                  <c:v>0.38</c:v>
                </c:pt>
                <c:pt idx="513">
                  <c:v>0.4</c:v>
                </c:pt>
                <c:pt idx="514">
                  <c:v>0.41</c:v>
                </c:pt>
                <c:pt idx="515">
                  <c:v>0.37</c:v>
                </c:pt>
                <c:pt idx="516">
                  <c:v>0.36</c:v>
                </c:pt>
                <c:pt idx="517">
                  <c:v>0.38</c:v>
                </c:pt>
                <c:pt idx="518">
                  <c:v>0.34</c:v>
                </c:pt>
                <c:pt idx="519">
                  <c:v>0.34</c:v>
                </c:pt>
                <c:pt idx="520">
                  <c:v>0.33</c:v>
                </c:pt>
                <c:pt idx="521">
                  <c:v>0.31</c:v>
                </c:pt>
                <c:pt idx="522">
                  <c:v>0.3</c:v>
                </c:pt>
                <c:pt idx="523">
                  <c:v>0.31</c:v>
                </c:pt>
                <c:pt idx="524">
                  <c:v>0.3</c:v>
                </c:pt>
                <c:pt idx="525">
                  <c:v>0.3</c:v>
                </c:pt>
                <c:pt idx="526">
                  <c:v>0.28999999999999998</c:v>
                </c:pt>
                <c:pt idx="527">
                  <c:v>0.27</c:v>
                </c:pt>
                <c:pt idx="528">
                  <c:v>0.28000000000000003</c:v>
                </c:pt>
                <c:pt idx="529">
                  <c:v>0.31</c:v>
                </c:pt>
                <c:pt idx="530">
                  <c:v>0.31</c:v>
                </c:pt>
                <c:pt idx="531">
                  <c:v>0.3</c:v>
                </c:pt>
                <c:pt idx="532">
                  <c:v>0.28999999999999998</c:v>
                </c:pt>
                <c:pt idx="533">
                  <c:v>0.32</c:v>
                </c:pt>
                <c:pt idx="534">
                  <c:v>0.36</c:v>
                </c:pt>
                <c:pt idx="535">
                  <c:v>0.38</c:v>
                </c:pt>
                <c:pt idx="536">
                  <c:v>0.36</c:v>
                </c:pt>
                <c:pt idx="537">
                  <c:v>0.4</c:v>
                </c:pt>
                <c:pt idx="538">
                  <c:v>0.43</c:v>
                </c:pt>
                <c:pt idx="539">
                  <c:v>0.41</c:v>
                </c:pt>
                <c:pt idx="540">
                  <c:v>0.38</c:v>
                </c:pt>
                <c:pt idx="541">
                  <c:v>0.41</c:v>
                </c:pt>
                <c:pt idx="542">
                  <c:v>0.42</c:v>
                </c:pt>
                <c:pt idx="543">
                  <c:v>0.43</c:v>
                </c:pt>
                <c:pt idx="544">
                  <c:v>0.48</c:v>
                </c:pt>
                <c:pt idx="545">
                  <c:v>0.54</c:v>
                </c:pt>
                <c:pt idx="546">
                  <c:v>0.46</c:v>
                </c:pt>
                <c:pt idx="547">
                  <c:v>0.6</c:v>
                </c:pt>
                <c:pt idx="548">
                  <c:v>0.67</c:v>
                </c:pt>
                <c:pt idx="553">
                  <c:v>0.26</c:v>
                </c:pt>
                <c:pt idx="554">
                  <c:v>0.2</c:v>
                </c:pt>
                <c:pt idx="555">
                  <c:v>0.18</c:v>
                </c:pt>
                <c:pt idx="556">
                  <c:v>0.25</c:v>
                </c:pt>
                <c:pt idx="557">
                  <c:v>0.27</c:v>
                </c:pt>
                <c:pt idx="558">
                  <c:v>0.35</c:v>
                </c:pt>
                <c:pt idx="559">
                  <c:v>0.42</c:v>
                </c:pt>
                <c:pt idx="560">
                  <c:v>0.43</c:v>
                </c:pt>
                <c:pt idx="561">
                  <c:v>0.5</c:v>
                </c:pt>
                <c:pt idx="562">
                  <c:v>0.55000000000000004</c:v>
                </c:pt>
                <c:pt idx="563">
                  <c:v>0.57999999999999996</c:v>
                </c:pt>
                <c:pt idx="564">
                  <c:v>0.62</c:v>
                </c:pt>
                <c:pt idx="565">
                  <c:v>0.62</c:v>
                </c:pt>
                <c:pt idx="566">
                  <c:v>0.62</c:v>
                </c:pt>
                <c:pt idx="567">
                  <c:v>0.65</c:v>
                </c:pt>
                <c:pt idx="568">
                  <c:v>0.63</c:v>
                </c:pt>
                <c:pt idx="569">
                  <c:v>0.69</c:v>
                </c:pt>
                <c:pt idx="570">
                  <c:v>0.73</c:v>
                </c:pt>
                <c:pt idx="571">
                  <c:v>0.78</c:v>
                </c:pt>
                <c:pt idx="572">
                  <c:v>0.78</c:v>
                </c:pt>
                <c:pt idx="573">
                  <c:v>0.79</c:v>
                </c:pt>
                <c:pt idx="574">
                  <c:v>0.8</c:v>
                </c:pt>
                <c:pt idx="575">
                  <c:v>0.82</c:v>
                </c:pt>
                <c:pt idx="576">
                  <c:v>0.89</c:v>
                </c:pt>
                <c:pt idx="577">
                  <c:v>0.91</c:v>
                </c:pt>
                <c:pt idx="578">
                  <c:v>0.95</c:v>
                </c:pt>
                <c:pt idx="579">
                  <c:v>0.96</c:v>
                </c:pt>
                <c:pt idx="580">
                  <c:v>0.95</c:v>
                </c:pt>
                <c:pt idx="581">
                  <c:v>0.98</c:v>
                </c:pt>
                <c:pt idx="582">
                  <c:v>0.98</c:v>
                </c:pt>
                <c:pt idx="583">
                  <c:v>0.95</c:v>
                </c:pt>
                <c:pt idx="584">
                  <c:v>0.97</c:v>
                </c:pt>
                <c:pt idx="585">
                  <c:v>0.96</c:v>
                </c:pt>
                <c:pt idx="586">
                  <c:v>0.96</c:v>
                </c:pt>
                <c:pt idx="587">
                  <c:v>0.99</c:v>
                </c:pt>
                <c:pt idx="588">
                  <c:v>1.04</c:v>
                </c:pt>
                <c:pt idx="589">
                  <c:v>1.04</c:v>
                </c:pt>
                <c:pt idx="590">
                  <c:v>1.02</c:v>
                </c:pt>
                <c:pt idx="591">
                  <c:v>0.97</c:v>
                </c:pt>
                <c:pt idx="592">
                  <c:v>0.96</c:v>
                </c:pt>
                <c:pt idx="593">
                  <c:v>0.94</c:v>
                </c:pt>
                <c:pt idx="594">
                  <c:v>0.95</c:v>
                </c:pt>
                <c:pt idx="595">
                  <c:v>0.96</c:v>
                </c:pt>
                <c:pt idx="596">
                  <c:v>0.95</c:v>
                </c:pt>
                <c:pt idx="597">
                  <c:v>0.93</c:v>
                </c:pt>
                <c:pt idx="598">
                  <c:v>0.96</c:v>
                </c:pt>
                <c:pt idx="599">
                  <c:v>0.99</c:v>
                </c:pt>
                <c:pt idx="600">
                  <c:v>0.97</c:v>
                </c:pt>
                <c:pt idx="601">
                  <c:v>0.95</c:v>
                </c:pt>
                <c:pt idx="602">
                  <c:v>0.94</c:v>
                </c:pt>
                <c:pt idx="603">
                  <c:v>0.94</c:v>
                </c:pt>
                <c:pt idx="604">
                  <c:v>0.96</c:v>
                </c:pt>
                <c:pt idx="605">
                  <c:v>0.96</c:v>
                </c:pt>
                <c:pt idx="606">
                  <c:v>0.98</c:v>
                </c:pt>
                <c:pt idx="607">
                  <c:v>0.99</c:v>
                </c:pt>
                <c:pt idx="608">
                  <c:v>0.96</c:v>
                </c:pt>
                <c:pt idx="609">
                  <c:v>0.97</c:v>
                </c:pt>
                <c:pt idx="610">
                  <c:v>0.95</c:v>
                </c:pt>
                <c:pt idx="611">
                  <c:v>0.98</c:v>
                </c:pt>
                <c:pt idx="612">
                  <c:v>1.05</c:v>
                </c:pt>
                <c:pt idx="613">
                  <c:v>1.08</c:v>
                </c:pt>
                <c:pt idx="614">
                  <c:v>1.05</c:v>
                </c:pt>
                <c:pt idx="615">
                  <c:v>1.04</c:v>
                </c:pt>
                <c:pt idx="616">
                  <c:v>1.01</c:v>
                </c:pt>
                <c:pt idx="617">
                  <c:v>1.04</c:v>
                </c:pt>
                <c:pt idx="618">
                  <c:v>1</c:v>
                </c:pt>
                <c:pt idx="619">
                  <c:v>0.99</c:v>
                </c:pt>
                <c:pt idx="620">
                  <c:v>1.01</c:v>
                </c:pt>
                <c:pt idx="621">
                  <c:v>1.05</c:v>
                </c:pt>
                <c:pt idx="622">
                  <c:v>1.0900000000000001</c:v>
                </c:pt>
                <c:pt idx="623">
                  <c:v>1.0900000000000001</c:v>
                </c:pt>
                <c:pt idx="624">
                  <c:v>1.07</c:v>
                </c:pt>
                <c:pt idx="625">
                  <c:v>1.06</c:v>
                </c:pt>
                <c:pt idx="626">
                  <c:v>1.0900000000000001</c:v>
                </c:pt>
                <c:pt idx="627">
                  <c:v>1.1100000000000001</c:v>
                </c:pt>
                <c:pt idx="628">
                  <c:v>1.1000000000000001</c:v>
                </c:pt>
                <c:pt idx="629">
                  <c:v>1.08</c:v>
                </c:pt>
                <c:pt idx="630">
                  <c:v>1.1200000000000001</c:v>
                </c:pt>
                <c:pt idx="631">
                  <c:v>1.1299999999999999</c:v>
                </c:pt>
                <c:pt idx="632">
                  <c:v>1.1200000000000001</c:v>
                </c:pt>
                <c:pt idx="633">
                  <c:v>1.1499999999999999</c:v>
                </c:pt>
                <c:pt idx="634">
                  <c:v>1.17</c:v>
                </c:pt>
                <c:pt idx="635">
                  <c:v>1.1599999999999999</c:v>
                </c:pt>
                <c:pt idx="636">
                  <c:v>1.0900000000000001</c:v>
                </c:pt>
                <c:pt idx="637">
                  <c:v>1.1100000000000001</c:v>
                </c:pt>
                <c:pt idx="638">
                  <c:v>1.1299999999999999</c:v>
                </c:pt>
                <c:pt idx="639">
                  <c:v>1.17</c:v>
                </c:pt>
                <c:pt idx="640">
                  <c:v>1.17</c:v>
                </c:pt>
                <c:pt idx="641">
                  <c:v>1.1599999999999999</c:v>
                </c:pt>
                <c:pt idx="642">
                  <c:v>1.1499999999999999</c:v>
                </c:pt>
                <c:pt idx="643">
                  <c:v>1.1599999999999999</c:v>
                </c:pt>
                <c:pt idx="644">
                  <c:v>1.1399999999999999</c:v>
                </c:pt>
                <c:pt idx="645">
                  <c:v>1.1299999999999999</c:v>
                </c:pt>
                <c:pt idx="646">
                  <c:v>1.1499999999999999</c:v>
                </c:pt>
                <c:pt idx="647">
                  <c:v>1.17</c:v>
                </c:pt>
                <c:pt idx="648">
                  <c:v>1.1299999999999999</c:v>
                </c:pt>
                <c:pt idx="649">
                  <c:v>1.1499999999999999</c:v>
                </c:pt>
                <c:pt idx="650">
                  <c:v>1.1200000000000001</c:v>
                </c:pt>
                <c:pt idx="651">
                  <c:v>1.1000000000000001</c:v>
                </c:pt>
                <c:pt idx="652">
                  <c:v>1.1499999999999999</c:v>
                </c:pt>
                <c:pt idx="653">
                  <c:v>1.1299999999999999</c:v>
                </c:pt>
                <c:pt idx="654">
                  <c:v>1.07</c:v>
                </c:pt>
                <c:pt idx="655">
                  <c:v>1.1299999999999999</c:v>
                </c:pt>
                <c:pt idx="656">
                  <c:v>1.1499999999999999</c:v>
                </c:pt>
                <c:pt idx="657">
                  <c:v>1.1399999999999999</c:v>
                </c:pt>
                <c:pt idx="658">
                  <c:v>1.08</c:v>
                </c:pt>
                <c:pt idx="659">
                  <c:v>1.0900000000000001</c:v>
                </c:pt>
                <c:pt idx="660">
                  <c:v>1.07</c:v>
                </c:pt>
                <c:pt idx="661">
                  <c:v>1.1000000000000001</c:v>
                </c:pt>
                <c:pt idx="662">
                  <c:v>1.1000000000000001</c:v>
                </c:pt>
                <c:pt idx="663">
                  <c:v>1.08</c:v>
                </c:pt>
                <c:pt idx="664">
                  <c:v>1.04</c:v>
                </c:pt>
                <c:pt idx="665">
                  <c:v>1.05</c:v>
                </c:pt>
                <c:pt idx="666">
                  <c:v>1.05</c:v>
                </c:pt>
                <c:pt idx="667">
                  <c:v>1.1000000000000001</c:v>
                </c:pt>
                <c:pt idx="668">
                  <c:v>1.1100000000000001</c:v>
                </c:pt>
                <c:pt idx="669">
                  <c:v>1.07</c:v>
                </c:pt>
                <c:pt idx="670">
                  <c:v>1.0900000000000001</c:v>
                </c:pt>
                <c:pt idx="671">
                  <c:v>1.1000000000000001</c:v>
                </c:pt>
                <c:pt idx="672">
                  <c:v>1.1000000000000001</c:v>
                </c:pt>
                <c:pt idx="673">
                  <c:v>1.1299999999999999</c:v>
                </c:pt>
                <c:pt idx="674">
                  <c:v>1.1299999999999999</c:v>
                </c:pt>
                <c:pt idx="675">
                  <c:v>1.1000000000000001</c:v>
                </c:pt>
                <c:pt idx="676">
                  <c:v>1.1100000000000001</c:v>
                </c:pt>
                <c:pt idx="677">
                  <c:v>1.1200000000000001</c:v>
                </c:pt>
                <c:pt idx="678">
                  <c:v>1.1299999999999999</c:v>
                </c:pt>
                <c:pt idx="679">
                  <c:v>1.1100000000000001</c:v>
                </c:pt>
                <c:pt idx="680">
                  <c:v>1.08</c:v>
                </c:pt>
                <c:pt idx="681">
                  <c:v>1.1100000000000001</c:v>
                </c:pt>
                <c:pt idx="682">
                  <c:v>1.07</c:v>
                </c:pt>
                <c:pt idx="683">
                  <c:v>1.1399999999999999</c:v>
                </c:pt>
                <c:pt idx="684">
                  <c:v>1.22</c:v>
                </c:pt>
                <c:pt idx="685">
                  <c:v>1.24</c:v>
                </c:pt>
                <c:pt idx="686">
                  <c:v>1.27</c:v>
                </c:pt>
                <c:pt idx="687">
                  <c:v>1.23</c:v>
                </c:pt>
                <c:pt idx="688">
                  <c:v>1.21</c:v>
                </c:pt>
                <c:pt idx="689">
                  <c:v>1.2</c:v>
                </c:pt>
                <c:pt idx="690">
                  <c:v>1.19</c:v>
                </c:pt>
                <c:pt idx="691">
                  <c:v>1.24</c:v>
                </c:pt>
                <c:pt idx="692">
                  <c:v>1.21</c:v>
                </c:pt>
                <c:pt idx="693">
                  <c:v>1.19</c:v>
                </c:pt>
                <c:pt idx="694">
                  <c:v>1.24</c:v>
                </c:pt>
                <c:pt idx="695">
                  <c:v>1.24</c:v>
                </c:pt>
                <c:pt idx="696">
                  <c:v>1.23</c:v>
                </c:pt>
                <c:pt idx="697">
                  <c:v>1.22</c:v>
                </c:pt>
                <c:pt idx="698">
                  <c:v>1.2</c:v>
                </c:pt>
                <c:pt idx="699">
                  <c:v>1.22</c:v>
                </c:pt>
                <c:pt idx="700">
                  <c:v>1.23</c:v>
                </c:pt>
                <c:pt idx="701">
                  <c:v>1.24</c:v>
                </c:pt>
                <c:pt idx="702">
                  <c:v>1.22</c:v>
                </c:pt>
                <c:pt idx="703">
                  <c:v>1.27</c:v>
                </c:pt>
                <c:pt idx="704">
                  <c:v>1.3</c:v>
                </c:pt>
                <c:pt idx="705">
                  <c:v>1.29</c:v>
                </c:pt>
                <c:pt idx="706">
                  <c:v>1.25</c:v>
                </c:pt>
                <c:pt idx="707">
                  <c:v>1.27</c:v>
                </c:pt>
                <c:pt idx="708">
                  <c:v>1.28</c:v>
                </c:pt>
                <c:pt idx="709">
                  <c:v>1.28</c:v>
                </c:pt>
                <c:pt idx="710">
                  <c:v>1.31</c:v>
                </c:pt>
                <c:pt idx="711">
                  <c:v>1.28</c:v>
                </c:pt>
                <c:pt idx="712">
                  <c:v>1.27</c:v>
                </c:pt>
                <c:pt idx="713">
                  <c:v>1.3</c:v>
                </c:pt>
                <c:pt idx="714">
                  <c:v>1.31</c:v>
                </c:pt>
                <c:pt idx="715">
                  <c:v>1.3</c:v>
                </c:pt>
                <c:pt idx="716">
                  <c:v>1.3</c:v>
                </c:pt>
                <c:pt idx="717">
                  <c:v>1.3</c:v>
                </c:pt>
                <c:pt idx="718">
                  <c:v>1.31</c:v>
                </c:pt>
                <c:pt idx="719">
                  <c:v>1.35</c:v>
                </c:pt>
                <c:pt idx="720">
                  <c:v>1.31</c:v>
                </c:pt>
                <c:pt idx="721">
                  <c:v>1.32</c:v>
                </c:pt>
                <c:pt idx="722">
                  <c:v>1.33</c:v>
                </c:pt>
                <c:pt idx="723">
                  <c:v>1.33</c:v>
                </c:pt>
                <c:pt idx="724">
                  <c:v>1.32</c:v>
                </c:pt>
                <c:pt idx="725">
                  <c:v>1.36</c:v>
                </c:pt>
                <c:pt idx="726">
                  <c:v>1.35</c:v>
                </c:pt>
                <c:pt idx="727">
                  <c:v>1.34</c:v>
                </c:pt>
                <c:pt idx="728">
                  <c:v>1.32</c:v>
                </c:pt>
                <c:pt idx="729">
                  <c:v>1.36</c:v>
                </c:pt>
                <c:pt idx="730">
                  <c:v>1.37</c:v>
                </c:pt>
                <c:pt idx="731">
                  <c:v>1.38</c:v>
                </c:pt>
                <c:pt idx="732">
                  <c:v>1.39</c:v>
                </c:pt>
                <c:pt idx="733">
                  <c:v>1.38</c:v>
                </c:pt>
                <c:pt idx="734">
                  <c:v>1.37</c:v>
                </c:pt>
                <c:pt idx="735">
                  <c:v>1.37</c:v>
                </c:pt>
                <c:pt idx="736">
                  <c:v>1.38</c:v>
                </c:pt>
                <c:pt idx="737">
                  <c:v>1.41</c:v>
                </c:pt>
                <c:pt idx="738">
                  <c:v>1.39</c:v>
                </c:pt>
                <c:pt idx="739">
                  <c:v>1.37</c:v>
                </c:pt>
                <c:pt idx="740">
                  <c:v>1.4</c:v>
                </c:pt>
                <c:pt idx="741">
                  <c:v>1.38</c:v>
                </c:pt>
                <c:pt idx="742">
                  <c:v>1.41</c:v>
                </c:pt>
                <c:pt idx="743">
                  <c:v>1.44</c:v>
                </c:pt>
                <c:pt idx="744">
                  <c:v>1.42</c:v>
                </c:pt>
                <c:pt idx="745">
                  <c:v>1.4</c:v>
                </c:pt>
                <c:pt idx="746">
                  <c:v>1.42</c:v>
                </c:pt>
                <c:pt idx="747">
                  <c:v>1.42</c:v>
                </c:pt>
                <c:pt idx="748">
                  <c:v>1.39</c:v>
                </c:pt>
                <c:pt idx="749">
                  <c:v>1.38</c:v>
                </c:pt>
                <c:pt idx="750">
                  <c:v>1.34</c:v>
                </c:pt>
                <c:pt idx="751">
                  <c:v>1.34</c:v>
                </c:pt>
                <c:pt idx="752">
                  <c:v>1.33</c:v>
                </c:pt>
                <c:pt idx="753">
                  <c:v>1.33</c:v>
                </c:pt>
                <c:pt idx="754">
                  <c:v>1.34</c:v>
                </c:pt>
                <c:pt idx="755">
                  <c:v>1.34</c:v>
                </c:pt>
                <c:pt idx="756">
                  <c:v>1.36</c:v>
                </c:pt>
                <c:pt idx="757">
                  <c:v>1.37</c:v>
                </c:pt>
                <c:pt idx="758">
                  <c:v>1.4</c:v>
                </c:pt>
                <c:pt idx="759">
                  <c:v>1.34</c:v>
                </c:pt>
                <c:pt idx="760">
                  <c:v>1.33</c:v>
                </c:pt>
                <c:pt idx="761">
                  <c:v>1.32</c:v>
                </c:pt>
                <c:pt idx="762">
                  <c:v>1.32</c:v>
                </c:pt>
                <c:pt idx="763">
                  <c:v>1.31</c:v>
                </c:pt>
                <c:pt idx="764">
                  <c:v>1.34</c:v>
                </c:pt>
                <c:pt idx="765">
                  <c:v>1.33</c:v>
                </c:pt>
                <c:pt idx="766">
                  <c:v>1.36</c:v>
                </c:pt>
                <c:pt idx="767">
                  <c:v>1.35</c:v>
                </c:pt>
                <c:pt idx="768">
                  <c:v>1.35</c:v>
                </c:pt>
                <c:pt idx="769">
                  <c:v>1.34</c:v>
                </c:pt>
                <c:pt idx="770">
                  <c:v>1.36</c:v>
                </c:pt>
                <c:pt idx="771">
                  <c:v>1.38</c:v>
                </c:pt>
                <c:pt idx="772">
                  <c:v>1.38</c:v>
                </c:pt>
                <c:pt idx="773">
                  <c:v>1.36</c:v>
                </c:pt>
                <c:pt idx="774">
                  <c:v>1.35</c:v>
                </c:pt>
                <c:pt idx="775">
                  <c:v>1.34</c:v>
                </c:pt>
                <c:pt idx="776">
                  <c:v>1.36</c:v>
                </c:pt>
                <c:pt idx="777">
                  <c:v>1.37</c:v>
                </c:pt>
                <c:pt idx="778">
                  <c:v>1.32</c:v>
                </c:pt>
                <c:pt idx="779">
                  <c:v>1.36</c:v>
                </c:pt>
                <c:pt idx="780">
                  <c:v>1.39</c:v>
                </c:pt>
                <c:pt idx="781">
                  <c:v>1.38</c:v>
                </c:pt>
                <c:pt idx="782">
                  <c:v>1.36</c:v>
                </c:pt>
                <c:pt idx="783">
                  <c:v>1.32</c:v>
                </c:pt>
                <c:pt idx="784">
                  <c:v>1.33</c:v>
                </c:pt>
                <c:pt idx="785">
                  <c:v>1.32</c:v>
                </c:pt>
                <c:pt idx="786">
                  <c:v>1.34</c:v>
                </c:pt>
                <c:pt idx="787">
                  <c:v>1.33</c:v>
                </c:pt>
                <c:pt idx="788">
                  <c:v>1.38</c:v>
                </c:pt>
                <c:pt idx="789">
                  <c:v>1.41</c:v>
                </c:pt>
                <c:pt idx="790">
                  <c:v>1.39</c:v>
                </c:pt>
                <c:pt idx="791">
                  <c:v>1.43</c:v>
                </c:pt>
                <c:pt idx="792">
                  <c:v>1.39</c:v>
                </c:pt>
                <c:pt idx="793">
                  <c:v>1.38</c:v>
                </c:pt>
                <c:pt idx="794">
                  <c:v>1.38</c:v>
                </c:pt>
                <c:pt idx="795">
                  <c:v>1.36</c:v>
                </c:pt>
                <c:pt idx="796">
                  <c:v>1.36</c:v>
                </c:pt>
                <c:pt idx="797">
                  <c:v>1.38</c:v>
                </c:pt>
                <c:pt idx="798">
                  <c:v>1.36</c:v>
                </c:pt>
                <c:pt idx="799">
                  <c:v>1.38</c:v>
                </c:pt>
                <c:pt idx="800">
                  <c:v>1.39</c:v>
                </c:pt>
                <c:pt idx="801">
                  <c:v>1.41</c:v>
                </c:pt>
                <c:pt idx="802">
                  <c:v>1.38</c:v>
                </c:pt>
                <c:pt idx="803">
                  <c:v>1.31</c:v>
                </c:pt>
                <c:pt idx="804">
                  <c:v>1.34</c:v>
                </c:pt>
                <c:pt idx="805">
                  <c:v>1.33</c:v>
                </c:pt>
                <c:pt idx="806">
                  <c:v>1.35</c:v>
                </c:pt>
                <c:pt idx="807">
                  <c:v>1.34</c:v>
                </c:pt>
                <c:pt idx="808">
                  <c:v>1.34</c:v>
                </c:pt>
                <c:pt idx="809">
                  <c:v>1.38</c:v>
                </c:pt>
                <c:pt idx="810">
                  <c:v>1.39</c:v>
                </c:pt>
                <c:pt idx="811">
                  <c:v>1.38</c:v>
                </c:pt>
                <c:pt idx="812">
                  <c:v>1.37</c:v>
                </c:pt>
                <c:pt idx="813">
                  <c:v>1.34</c:v>
                </c:pt>
                <c:pt idx="814">
                  <c:v>1.34</c:v>
                </c:pt>
                <c:pt idx="815">
                  <c:v>1.36</c:v>
                </c:pt>
                <c:pt idx="816">
                  <c:v>1.37</c:v>
                </c:pt>
                <c:pt idx="817">
                  <c:v>1.37</c:v>
                </c:pt>
                <c:pt idx="818">
                  <c:v>1.36</c:v>
                </c:pt>
                <c:pt idx="819">
                  <c:v>1.34</c:v>
                </c:pt>
                <c:pt idx="820">
                  <c:v>1.35</c:v>
                </c:pt>
                <c:pt idx="821">
                  <c:v>1.39</c:v>
                </c:pt>
                <c:pt idx="822">
                  <c:v>1.37</c:v>
                </c:pt>
                <c:pt idx="823">
                  <c:v>1.39</c:v>
                </c:pt>
                <c:pt idx="824">
                  <c:v>1.42</c:v>
                </c:pt>
                <c:pt idx="825">
                  <c:v>1.44</c:v>
                </c:pt>
                <c:pt idx="826">
                  <c:v>1.4</c:v>
                </c:pt>
                <c:pt idx="827">
                  <c:v>1.41</c:v>
                </c:pt>
                <c:pt idx="828">
                  <c:v>1.4</c:v>
                </c:pt>
                <c:pt idx="829">
                  <c:v>1.41</c:v>
                </c:pt>
                <c:pt idx="830">
                  <c:v>1.41</c:v>
                </c:pt>
                <c:pt idx="831">
                  <c:v>1.45</c:v>
                </c:pt>
                <c:pt idx="832">
                  <c:v>1.41</c:v>
                </c:pt>
                <c:pt idx="833">
                  <c:v>1.43</c:v>
                </c:pt>
                <c:pt idx="834">
                  <c:v>1.44</c:v>
                </c:pt>
                <c:pt idx="835">
                  <c:v>1.42</c:v>
                </c:pt>
                <c:pt idx="836">
                  <c:v>1.38</c:v>
                </c:pt>
                <c:pt idx="837">
                  <c:v>1.38</c:v>
                </c:pt>
                <c:pt idx="838">
                  <c:v>1.42</c:v>
                </c:pt>
                <c:pt idx="839">
                  <c:v>1.42</c:v>
                </c:pt>
                <c:pt idx="840">
                  <c:v>1.45</c:v>
                </c:pt>
                <c:pt idx="841">
                  <c:v>1.47</c:v>
                </c:pt>
                <c:pt idx="842">
                  <c:v>1.5</c:v>
                </c:pt>
                <c:pt idx="843">
                  <c:v>1.48</c:v>
                </c:pt>
                <c:pt idx="844">
                  <c:v>1.49</c:v>
                </c:pt>
                <c:pt idx="845">
                  <c:v>1.46</c:v>
                </c:pt>
                <c:pt idx="846">
                  <c:v>1.46</c:v>
                </c:pt>
                <c:pt idx="847">
                  <c:v>1.45</c:v>
                </c:pt>
                <c:pt idx="848">
                  <c:v>1.43</c:v>
                </c:pt>
                <c:pt idx="849">
                  <c:v>1.45</c:v>
                </c:pt>
                <c:pt idx="850">
                  <c:v>1.45</c:v>
                </c:pt>
                <c:pt idx="851">
                  <c:v>1.45</c:v>
                </c:pt>
                <c:pt idx="852">
                  <c:v>1.47</c:v>
                </c:pt>
                <c:pt idx="853">
                  <c:v>1.48</c:v>
                </c:pt>
                <c:pt idx="854">
                  <c:v>1.52</c:v>
                </c:pt>
                <c:pt idx="855">
                  <c:v>1.5</c:v>
                </c:pt>
                <c:pt idx="856">
                  <c:v>1.44</c:v>
                </c:pt>
                <c:pt idx="857">
                  <c:v>1.45</c:v>
                </c:pt>
                <c:pt idx="858">
                  <c:v>1.44</c:v>
                </c:pt>
                <c:pt idx="859">
                  <c:v>1.47</c:v>
                </c:pt>
                <c:pt idx="860">
                  <c:v>1.48</c:v>
                </c:pt>
                <c:pt idx="861">
                  <c:v>1.44</c:v>
                </c:pt>
                <c:pt idx="862">
                  <c:v>1.42</c:v>
                </c:pt>
                <c:pt idx="863">
                  <c:v>1.4</c:v>
                </c:pt>
                <c:pt idx="864">
                  <c:v>1.37</c:v>
                </c:pt>
                <c:pt idx="865">
                  <c:v>1.41</c:v>
                </c:pt>
                <c:pt idx="866">
                  <c:v>1.44</c:v>
                </c:pt>
                <c:pt idx="867">
                  <c:v>1.39</c:v>
                </c:pt>
                <c:pt idx="868">
                  <c:v>1.36</c:v>
                </c:pt>
                <c:pt idx="869">
                  <c:v>1.4</c:v>
                </c:pt>
                <c:pt idx="870">
                  <c:v>1.41</c:v>
                </c:pt>
                <c:pt idx="871">
                  <c:v>1.38</c:v>
                </c:pt>
                <c:pt idx="872">
                  <c:v>1.41</c:v>
                </c:pt>
                <c:pt idx="873">
                  <c:v>1.42</c:v>
                </c:pt>
                <c:pt idx="874">
                  <c:v>1.44</c:v>
                </c:pt>
                <c:pt idx="875">
                  <c:v>1.46</c:v>
                </c:pt>
                <c:pt idx="876">
                  <c:v>1.48</c:v>
                </c:pt>
                <c:pt idx="877">
                  <c:v>1.46</c:v>
                </c:pt>
                <c:pt idx="878">
                  <c:v>1.43</c:v>
                </c:pt>
                <c:pt idx="879">
                  <c:v>1.42</c:v>
                </c:pt>
                <c:pt idx="880">
                  <c:v>1.43</c:v>
                </c:pt>
                <c:pt idx="881">
                  <c:v>1.46</c:v>
                </c:pt>
                <c:pt idx="882">
                  <c:v>1.45</c:v>
                </c:pt>
                <c:pt idx="883">
                  <c:v>1.44</c:v>
                </c:pt>
                <c:pt idx="884">
                  <c:v>1.45</c:v>
                </c:pt>
                <c:pt idx="885">
                  <c:v>1.45</c:v>
                </c:pt>
                <c:pt idx="886">
                  <c:v>1.48</c:v>
                </c:pt>
                <c:pt idx="887">
                  <c:v>1.51</c:v>
                </c:pt>
                <c:pt idx="888">
                  <c:v>1.49</c:v>
                </c:pt>
                <c:pt idx="889">
                  <c:v>1.47</c:v>
                </c:pt>
                <c:pt idx="890">
                  <c:v>1.44</c:v>
                </c:pt>
                <c:pt idx="891">
                  <c:v>1.42</c:v>
                </c:pt>
                <c:pt idx="892">
                  <c:v>1.45</c:v>
                </c:pt>
                <c:pt idx="893">
                  <c:v>1.45</c:v>
                </c:pt>
                <c:pt idx="894">
                  <c:v>1.43</c:v>
                </c:pt>
                <c:pt idx="895">
                  <c:v>1.45</c:v>
                </c:pt>
                <c:pt idx="896">
                  <c:v>1.41</c:v>
                </c:pt>
                <c:pt idx="897">
                  <c:v>1.35</c:v>
                </c:pt>
                <c:pt idx="898">
                  <c:v>1.38</c:v>
                </c:pt>
                <c:pt idx="899">
                  <c:v>1.4</c:v>
                </c:pt>
                <c:pt idx="900">
                  <c:v>1.44</c:v>
                </c:pt>
                <c:pt idx="901">
                  <c:v>1.44</c:v>
                </c:pt>
                <c:pt idx="902">
                  <c:v>1.43</c:v>
                </c:pt>
                <c:pt idx="903">
                  <c:v>1.41</c:v>
                </c:pt>
                <c:pt idx="904">
                  <c:v>1.42</c:v>
                </c:pt>
                <c:pt idx="905">
                  <c:v>1.45</c:v>
                </c:pt>
                <c:pt idx="906">
                  <c:v>1.45</c:v>
                </c:pt>
                <c:pt idx="907">
                  <c:v>1.42</c:v>
                </c:pt>
                <c:pt idx="908">
                  <c:v>1.41</c:v>
                </c:pt>
                <c:pt idx="909">
                  <c:v>1.37</c:v>
                </c:pt>
                <c:pt idx="910">
                  <c:v>1.35</c:v>
                </c:pt>
                <c:pt idx="911">
                  <c:v>1.36</c:v>
                </c:pt>
                <c:pt idx="912">
                  <c:v>1.38</c:v>
                </c:pt>
                <c:pt idx="913">
                  <c:v>1.41</c:v>
                </c:pt>
                <c:pt idx="914">
                  <c:v>1.38</c:v>
                </c:pt>
                <c:pt idx="915">
                  <c:v>1.37</c:v>
                </c:pt>
                <c:pt idx="916">
                  <c:v>1.39</c:v>
                </c:pt>
                <c:pt idx="917">
                  <c:v>1.4</c:v>
                </c:pt>
                <c:pt idx="918">
                  <c:v>1.37</c:v>
                </c:pt>
                <c:pt idx="919">
                  <c:v>1.34</c:v>
                </c:pt>
                <c:pt idx="920">
                  <c:v>1.35</c:v>
                </c:pt>
                <c:pt idx="921">
                  <c:v>1.39</c:v>
                </c:pt>
                <c:pt idx="922">
                  <c:v>1.38</c:v>
                </c:pt>
                <c:pt idx="923">
                  <c:v>1.43</c:v>
                </c:pt>
                <c:pt idx="924">
                  <c:v>1.44</c:v>
                </c:pt>
                <c:pt idx="925">
                  <c:v>1.44</c:v>
                </c:pt>
                <c:pt idx="926">
                  <c:v>1.4</c:v>
                </c:pt>
                <c:pt idx="927">
                  <c:v>1.38</c:v>
                </c:pt>
                <c:pt idx="928">
                  <c:v>1.4</c:v>
                </c:pt>
                <c:pt idx="929">
                  <c:v>1.42</c:v>
                </c:pt>
                <c:pt idx="930">
                  <c:v>1.41</c:v>
                </c:pt>
                <c:pt idx="931">
                  <c:v>1.42</c:v>
                </c:pt>
                <c:pt idx="932">
                  <c:v>1.44</c:v>
                </c:pt>
                <c:pt idx="933">
                  <c:v>1.42</c:v>
                </c:pt>
                <c:pt idx="934">
                  <c:v>1.45</c:v>
                </c:pt>
                <c:pt idx="935">
                  <c:v>1.44</c:v>
                </c:pt>
                <c:pt idx="936">
                  <c:v>1.46</c:v>
                </c:pt>
                <c:pt idx="937">
                  <c:v>1.47</c:v>
                </c:pt>
                <c:pt idx="938">
                  <c:v>1.45</c:v>
                </c:pt>
                <c:pt idx="939">
                  <c:v>1.46</c:v>
                </c:pt>
                <c:pt idx="940">
                  <c:v>1.46</c:v>
                </c:pt>
                <c:pt idx="941">
                  <c:v>1.46</c:v>
                </c:pt>
                <c:pt idx="942">
                  <c:v>1.44</c:v>
                </c:pt>
                <c:pt idx="943">
                  <c:v>1.42</c:v>
                </c:pt>
                <c:pt idx="944">
                  <c:v>1.41</c:v>
                </c:pt>
                <c:pt idx="945">
                  <c:v>1.38</c:v>
                </c:pt>
                <c:pt idx="946">
                  <c:v>1.38</c:v>
                </c:pt>
                <c:pt idx="947">
                  <c:v>1.36</c:v>
                </c:pt>
                <c:pt idx="948">
                  <c:v>1.39</c:v>
                </c:pt>
                <c:pt idx="949">
                  <c:v>1.38</c:v>
                </c:pt>
                <c:pt idx="950">
                  <c:v>1.37</c:v>
                </c:pt>
                <c:pt idx="951">
                  <c:v>1.35</c:v>
                </c:pt>
                <c:pt idx="952">
                  <c:v>1.32</c:v>
                </c:pt>
                <c:pt idx="953">
                  <c:v>1.35</c:v>
                </c:pt>
                <c:pt idx="954">
                  <c:v>1.36</c:v>
                </c:pt>
                <c:pt idx="955">
                  <c:v>1.36</c:v>
                </c:pt>
                <c:pt idx="956">
                  <c:v>1.35</c:v>
                </c:pt>
                <c:pt idx="957">
                  <c:v>1.33</c:v>
                </c:pt>
                <c:pt idx="958">
                  <c:v>1.33</c:v>
                </c:pt>
                <c:pt idx="959">
                  <c:v>1.31</c:v>
                </c:pt>
                <c:pt idx="960">
                  <c:v>1.32</c:v>
                </c:pt>
                <c:pt idx="961">
                  <c:v>1.31</c:v>
                </c:pt>
                <c:pt idx="962">
                  <c:v>1.31</c:v>
                </c:pt>
                <c:pt idx="963">
                  <c:v>1.31</c:v>
                </c:pt>
                <c:pt idx="964">
                  <c:v>1.3</c:v>
                </c:pt>
                <c:pt idx="965">
                  <c:v>1.31</c:v>
                </c:pt>
                <c:pt idx="966">
                  <c:v>1.28</c:v>
                </c:pt>
                <c:pt idx="967">
                  <c:v>1.26</c:v>
                </c:pt>
                <c:pt idx="968">
                  <c:v>1.26</c:v>
                </c:pt>
                <c:pt idx="969">
                  <c:v>1.27</c:v>
                </c:pt>
                <c:pt idx="970">
                  <c:v>1.28</c:v>
                </c:pt>
                <c:pt idx="971">
                  <c:v>1.29</c:v>
                </c:pt>
                <c:pt idx="972">
                  <c:v>1.3</c:v>
                </c:pt>
                <c:pt idx="973">
                  <c:v>1.28</c:v>
                </c:pt>
                <c:pt idx="974">
                  <c:v>1.28</c:v>
                </c:pt>
                <c:pt idx="975">
                  <c:v>1.28</c:v>
                </c:pt>
                <c:pt idx="976">
                  <c:v>1.31</c:v>
                </c:pt>
                <c:pt idx="977">
                  <c:v>1.34</c:v>
                </c:pt>
                <c:pt idx="978">
                  <c:v>1.29</c:v>
                </c:pt>
                <c:pt idx="979">
                  <c:v>1.31</c:v>
                </c:pt>
                <c:pt idx="980">
                  <c:v>1.31</c:v>
                </c:pt>
                <c:pt idx="981">
                  <c:v>1.31</c:v>
                </c:pt>
                <c:pt idx="982">
                  <c:v>1.3</c:v>
                </c:pt>
                <c:pt idx="983">
                  <c:v>1.29</c:v>
                </c:pt>
                <c:pt idx="984">
                  <c:v>1.28</c:v>
                </c:pt>
                <c:pt idx="985">
                  <c:v>1.27</c:v>
                </c:pt>
                <c:pt idx="986">
                  <c:v>1.26</c:v>
                </c:pt>
                <c:pt idx="987">
                  <c:v>1.2</c:v>
                </c:pt>
                <c:pt idx="988">
                  <c:v>1.19</c:v>
                </c:pt>
                <c:pt idx="989">
                  <c:v>1.17</c:v>
                </c:pt>
                <c:pt idx="990">
                  <c:v>1.1499999999999999</c:v>
                </c:pt>
                <c:pt idx="991">
                  <c:v>1.1499999999999999</c:v>
                </c:pt>
                <c:pt idx="992">
                  <c:v>1.1200000000000001</c:v>
                </c:pt>
                <c:pt idx="993">
                  <c:v>1.08</c:v>
                </c:pt>
                <c:pt idx="994">
                  <c:v>1.02</c:v>
                </c:pt>
                <c:pt idx="995">
                  <c:v>0.99</c:v>
                </c:pt>
                <c:pt idx="996">
                  <c:v>1</c:v>
                </c:pt>
                <c:pt idx="997">
                  <c:v>1.04</c:v>
                </c:pt>
                <c:pt idx="998">
                  <c:v>1.07</c:v>
                </c:pt>
                <c:pt idx="999">
                  <c:v>1.0900000000000001</c:v>
                </c:pt>
                <c:pt idx="1000">
                  <c:v>1.1599999999999999</c:v>
                </c:pt>
                <c:pt idx="1001">
                  <c:v>1.19</c:v>
                </c:pt>
                <c:pt idx="1002">
                  <c:v>1.26</c:v>
                </c:pt>
                <c:pt idx="1003">
                  <c:v>1.27</c:v>
                </c:pt>
                <c:pt idx="1004">
                  <c:v>1.3</c:v>
                </c:pt>
                <c:pt idx="1005">
                  <c:v>1.3</c:v>
                </c:pt>
                <c:pt idx="1006">
                  <c:v>1.31</c:v>
                </c:pt>
                <c:pt idx="1007">
                  <c:v>1.33</c:v>
                </c:pt>
                <c:pt idx="1008">
                  <c:v>1.35</c:v>
                </c:pt>
                <c:pt idx="1009">
                  <c:v>1.35</c:v>
                </c:pt>
                <c:pt idx="1010">
                  <c:v>1.37</c:v>
                </c:pt>
                <c:pt idx="1011">
                  <c:v>1.39</c:v>
                </c:pt>
                <c:pt idx="1012">
                  <c:v>1.42</c:v>
                </c:pt>
                <c:pt idx="1013">
                  <c:v>1.4</c:v>
                </c:pt>
                <c:pt idx="1014">
                  <c:v>1.41</c:v>
                </c:pt>
                <c:pt idx="1015">
                  <c:v>1.4</c:v>
                </c:pt>
                <c:pt idx="1016">
                  <c:v>1.44</c:v>
                </c:pt>
                <c:pt idx="1017">
                  <c:v>1.44</c:v>
                </c:pt>
                <c:pt idx="1018">
                  <c:v>1.45</c:v>
                </c:pt>
                <c:pt idx="1019">
                  <c:v>1.45</c:v>
                </c:pt>
                <c:pt idx="1020">
                  <c:v>1.47</c:v>
                </c:pt>
                <c:pt idx="1021">
                  <c:v>1.45</c:v>
                </c:pt>
                <c:pt idx="1022">
                  <c:v>1.48</c:v>
                </c:pt>
                <c:pt idx="1023">
                  <c:v>1.48</c:v>
                </c:pt>
                <c:pt idx="1024">
                  <c:v>1.52</c:v>
                </c:pt>
                <c:pt idx="1025">
                  <c:v>1.54</c:v>
                </c:pt>
                <c:pt idx="1026">
                  <c:v>1.53</c:v>
                </c:pt>
                <c:pt idx="1027">
                  <c:v>1.55</c:v>
                </c:pt>
                <c:pt idx="1028">
                  <c:v>1.56</c:v>
                </c:pt>
                <c:pt idx="1029">
                  <c:v>1.59</c:v>
                </c:pt>
                <c:pt idx="1030">
                  <c:v>1.6</c:v>
                </c:pt>
                <c:pt idx="1031">
                  <c:v>1.6</c:v>
                </c:pt>
                <c:pt idx="1032">
                  <c:v>1.64</c:v>
                </c:pt>
                <c:pt idx="1033">
                  <c:v>1.62</c:v>
                </c:pt>
                <c:pt idx="1034">
                  <c:v>1.62</c:v>
                </c:pt>
                <c:pt idx="1035">
                  <c:v>1.63</c:v>
                </c:pt>
                <c:pt idx="1036">
                  <c:v>1.59</c:v>
                </c:pt>
                <c:pt idx="1037">
                  <c:v>1.54</c:v>
                </c:pt>
                <c:pt idx="1038">
                  <c:v>1.55</c:v>
                </c:pt>
                <c:pt idx="1039">
                  <c:v>1.56</c:v>
                </c:pt>
                <c:pt idx="1040">
                  <c:v>1.56</c:v>
                </c:pt>
                <c:pt idx="1041">
                  <c:v>1.54</c:v>
                </c:pt>
                <c:pt idx="1042">
                  <c:v>1.55</c:v>
                </c:pt>
                <c:pt idx="1043">
                  <c:v>1.57</c:v>
                </c:pt>
                <c:pt idx="1044">
                  <c:v>1.55</c:v>
                </c:pt>
                <c:pt idx="1045">
                  <c:v>1.57</c:v>
                </c:pt>
                <c:pt idx="1046">
                  <c:v>1.56</c:v>
                </c:pt>
                <c:pt idx="1047">
                  <c:v>1.55</c:v>
                </c:pt>
                <c:pt idx="1048">
                  <c:v>1.55</c:v>
                </c:pt>
                <c:pt idx="1049">
                  <c:v>1.53</c:v>
                </c:pt>
                <c:pt idx="1050">
                  <c:v>1.55</c:v>
                </c:pt>
                <c:pt idx="1051">
                  <c:v>1.56</c:v>
                </c:pt>
                <c:pt idx="1052">
                  <c:v>1.58</c:v>
                </c:pt>
                <c:pt idx="1053">
                  <c:v>1.57</c:v>
                </c:pt>
                <c:pt idx="1054">
                  <c:v>1.59</c:v>
                </c:pt>
                <c:pt idx="1055">
                  <c:v>1.6</c:v>
                </c:pt>
                <c:pt idx="1056">
                  <c:v>1.6</c:v>
                </c:pt>
                <c:pt idx="1057">
                  <c:v>1.58</c:v>
                </c:pt>
                <c:pt idx="1058">
                  <c:v>1.59</c:v>
                </c:pt>
                <c:pt idx="1059">
                  <c:v>1.61</c:v>
                </c:pt>
                <c:pt idx="1060">
                  <c:v>1.65</c:v>
                </c:pt>
                <c:pt idx="1061">
                  <c:v>1.67</c:v>
                </c:pt>
                <c:pt idx="1062">
                  <c:v>1.67</c:v>
                </c:pt>
                <c:pt idx="1063">
                  <c:v>1.65</c:v>
                </c:pt>
                <c:pt idx="1064">
                  <c:v>1.67</c:v>
                </c:pt>
                <c:pt idx="1065">
                  <c:v>1.65</c:v>
                </c:pt>
                <c:pt idx="1066">
                  <c:v>1.65</c:v>
                </c:pt>
                <c:pt idx="1067">
                  <c:v>1.66</c:v>
                </c:pt>
                <c:pt idx="1068">
                  <c:v>1.68</c:v>
                </c:pt>
                <c:pt idx="1069">
                  <c:v>1.68</c:v>
                </c:pt>
                <c:pt idx="1070">
                  <c:v>1.67</c:v>
                </c:pt>
                <c:pt idx="1071">
                  <c:v>1.68</c:v>
                </c:pt>
                <c:pt idx="1072">
                  <c:v>1.69</c:v>
                </c:pt>
                <c:pt idx="1073">
                  <c:v>1.7</c:v>
                </c:pt>
                <c:pt idx="1074">
                  <c:v>1.71</c:v>
                </c:pt>
                <c:pt idx="1075">
                  <c:v>1.7</c:v>
                </c:pt>
                <c:pt idx="1076">
                  <c:v>1.69</c:v>
                </c:pt>
                <c:pt idx="1077">
                  <c:v>1.75</c:v>
                </c:pt>
                <c:pt idx="1078">
                  <c:v>1.76</c:v>
                </c:pt>
                <c:pt idx="1079">
                  <c:v>1.76</c:v>
                </c:pt>
                <c:pt idx="1080">
                  <c:v>1.74</c:v>
                </c:pt>
                <c:pt idx="1081">
                  <c:v>1.73</c:v>
                </c:pt>
                <c:pt idx="1082">
                  <c:v>1.79</c:v>
                </c:pt>
                <c:pt idx="1083">
                  <c:v>1.81</c:v>
                </c:pt>
                <c:pt idx="1084">
                  <c:v>1.76</c:v>
                </c:pt>
                <c:pt idx="1085">
                  <c:v>1.74</c:v>
                </c:pt>
                <c:pt idx="1086">
                  <c:v>1.74</c:v>
                </c:pt>
                <c:pt idx="1087">
                  <c:v>1.74</c:v>
                </c:pt>
                <c:pt idx="1088">
                  <c:v>1.75</c:v>
                </c:pt>
                <c:pt idx="1089">
                  <c:v>1.72</c:v>
                </c:pt>
                <c:pt idx="1090">
                  <c:v>1.7</c:v>
                </c:pt>
                <c:pt idx="1091">
                  <c:v>1.71</c:v>
                </c:pt>
                <c:pt idx="1092">
                  <c:v>1.71</c:v>
                </c:pt>
                <c:pt idx="1093">
                  <c:v>1.71</c:v>
                </c:pt>
                <c:pt idx="1094">
                  <c:v>1.69</c:v>
                </c:pt>
                <c:pt idx="1095">
                  <c:v>1.65</c:v>
                </c:pt>
                <c:pt idx="1096">
                  <c:v>1.67</c:v>
                </c:pt>
                <c:pt idx="1097">
                  <c:v>1.7</c:v>
                </c:pt>
                <c:pt idx="1098">
                  <c:v>1.71</c:v>
                </c:pt>
                <c:pt idx="1099">
                  <c:v>1.73</c:v>
                </c:pt>
                <c:pt idx="1100">
                  <c:v>1.71</c:v>
                </c:pt>
                <c:pt idx="1101">
                  <c:v>1.68</c:v>
                </c:pt>
                <c:pt idx="1102">
                  <c:v>1.71</c:v>
                </c:pt>
                <c:pt idx="1103">
                  <c:v>1.76</c:v>
                </c:pt>
                <c:pt idx="1104">
                  <c:v>1.82</c:v>
                </c:pt>
                <c:pt idx="1105">
                  <c:v>1.82</c:v>
                </c:pt>
                <c:pt idx="1106">
                  <c:v>1.83</c:v>
                </c:pt>
                <c:pt idx="1107">
                  <c:v>1.86</c:v>
                </c:pt>
                <c:pt idx="1108">
                  <c:v>1.89</c:v>
                </c:pt>
                <c:pt idx="1109">
                  <c:v>1.88</c:v>
                </c:pt>
                <c:pt idx="1110">
                  <c:v>1.85</c:v>
                </c:pt>
                <c:pt idx="1111">
                  <c:v>1.84</c:v>
                </c:pt>
                <c:pt idx="1112">
                  <c:v>1.88</c:v>
                </c:pt>
                <c:pt idx="1113">
                  <c:v>1.91</c:v>
                </c:pt>
                <c:pt idx="1114">
                  <c:v>1.91</c:v>
                </c:pt>
                <c:pt idx="1115">
                  <c:v>1.9</c:v>
                </c:pt>
                <c:pt idx="1116">
                  <c:v>1.89</c:v>
                </c:pt>
                <c:pt idx="1117">
                  <c:v>1.86</c:v>
                </c:pt>
                <c:pt idx="1118">
                  <c:v>1.84</c:v>
                </c:pt>
                <c:pt idx="1119">
                  <c:v>1.83</c:v>
                </c:pt>
                <c:pt idx="1120">
                  <c:v>1.85</c:v>
                </c:pt>
                <c:pt idx="1121">
                  <c:v>1.89</c:v>
                </c:pt>
                <c:pt idx="1122">
                  <c:v>1.9</c:v>
                </c:pt>
                <c:pt idx="1123">
                  <c:v>1.89</c:v>
                </c:pt>
                <c:pt idx="1124">
                  <c:v>1.93</c:v>
                </c:pt>
                <c:pt idx="1125">
                  <c:v>1.97</c:v>
                </c:pt>
                <c:pt idx="1126">
                  <c:v>1.99</c:v>
                </c:pt>
                <c:pt idx="1127">
                  <c:v>1.96</c:v>
                </c:pt>
                <c:pt idx="1128">
                  <c:v>1.92</c:v>
                </c:pt>
                <c:pt idx="1129">
                  <c:v>1.91</c:v>
                </c:pt>
                <c:pt idx="1130">
                  <c:v>1.94</c:v>
                </c:pt>
                <c:pt idx="1131">
                  <c:v>1.96</c:v>
                </c:pt>
                <c:pt idx="1132">
                  <c:v>1.94</c:v>
                </c:pt>
                <c:pt idx="1133">
                  <c:v>1.92</c:v>
                </c:pt>
                <c:pt idx="1134">
                  <c:v>1.92</c:v>
                </c:pt>
                <c:pt idx="1135">
                  <c:v>1.92</c:v>
                </c:pt>
                <c:pt idx="1136">
                  <c:v>1.92</c:v>
                </c:pt>
                <c:pt idx="1137">
                  <c:v>1.91</c:v>
                </c:pt>
                <c:pt idx="1138">
                  <c:v>1.87</c:v>
                </c:pt>
                <c:pt idx="1139">
                  <c:v>1.89</c:v>
                </c:pt>
                <c:pt idx="1140">
                  <c:v>1.86</c:v>
                </c:pt>
                <c:pt idx="1141">
                  <c:v>1.85</c:v>
                </c:pt>
                <c:pt idx="1142">
                  <c:v>1.83</c:v>
                </c:pt>
                <c:pt idx="1143">
                  <c:v>1.81</c:v>
                </c:pt>
                <c:pt idx="1144">
                  <c:v>1.83</c:v>
                </c:pt>
                <c:pt idx="1145">
                  <c:v>1.81</c:v>
                </c:pt>
                <c:pt idx="1146">
                  <c:v>1.83</c:v>
                </c:pt>
                <c:pt idx="1147">
                  <c:v>1.83</c:v>
                </c:pt>
                <c:pt idx="1148">
                  <c:v>1.82</c:v>
                </c:pt>
                <c:pt idx="1149">
                  <c:v>1.83</c:v>
                </c:pt>
                <c:pt idx="1150">
                  <c:v>1.85</c:v>
                </c:pt>
                <c:pt idx="1151">
                  <c:v>1.88</c:v>
                </c:pt>
                <c:pt idx="1152">
                  <c:v>1.93</c:v>
                </c:pt>
                <c:pt idx="1153">
                  <c:v>1.91</c:v>
                </c:pt>
                <c:pt idx="1154">
                  <c:v>1.9</c:v>
                </c:pt>
                <c:pt idx="1155">
                  <c:v>1.93</c:v>
                </c:pt>
                <c:pt idx="1156">
                  <c:v>1.97</c:v>
                </c:pt>
                <c:pt idx="1157">
                  <c:v>1.99</c:v>
                </c:pt>
                <c:pt idx="1158">
                  <c:v>2</c:v>
                </c:pt>
                <c:pt idx="1159">
                  <c:v>2.04</c:v>
                </c:pt>
                <c:pt idx="1160">
                  <c:v>2.0499999999999998</c:v>
                </c:pt>
                <c:pt idx="1161">
                  <c:v>2.04</c:v>
                </c:pt>
                <c:pt idx="1162">
                  <c:v>2.0299999999999998</c:v>
                </c:pt>
                <c:pt idx="1163">
                  <c:v>2.0499999999999998</c:v>
                </c:pt>
                <c:pt idx="1164">
                  <c:v>2.08</c:v>
                </c:pt>
                <c:pt idx="1165">
                  <c:v>2.08</c:v>
                </c:pt>
                <c:pt idx="1166">
                  <c:v>2.06</c:v>
                </c:pt>
                <c:pt idx="1167">
                  <c:v>2.0699999999999998</c:v>
                </c:pt>
                <c:pt idx="1168">
                  <c:v>2.1</c:v>
                </c:pt>
                <c:pt idx="1169">
                  <c:v>2.1</c:v>
                </c:pt>
                <c:pt idx="1170">
                  <c:v>2.1</c:v>
                </c:pt>
                <c:pt idx="1171">
                  <c:v>2.11</c:v>
                </c:pt>
                <c:pt idx="1172">
                  <c:v>2.13</c:v>
                </c:pt>
                <c:pt idx="1173">
                  <c:v>2.17</c:v>
                </c:pt>
                <c:pt idx="1174">
                  <c:v>2.1800000000000002</c:v>
                </c:pt>
                <c:pt idx="1175">
                  <c:v>2.21</c:v>
                </c:pt>
                <c:pt idx="1176">
                  <c:v>2.23</c:v>
                </c:pt>
                <c:pt idx="1177">
                  <c:v>2.27</c:v>
                </c:pt>
                <c:pt idx="1178">
                  <c:v>2.29</c:v>
                </c:pt>
                <c:pt idx="1179">
                  <c:v>2.31</c:v>
                </c:pt>
                <c:pt idx="1180">
                  <c:v>2.3199999999999998</c:v>
                </c:pt>
                <c:pt idx="1181">
                  <c:v>2.35</c:v>
                </c:pt>
                <c:pt idx="1182">
                  <c:v>2.4</c:v>
                </c:pt>
                <c:pt idx="1183">
                  <c:v>2.44</c:v>
                </c:pt>
                <c:pt idx="1184">
                  <c:v>2.4500000000000002</c:v>
                </c:pt>
                <c:pt idx="1185">
                  <c:v>2.4300000000000002</c:v>
                </c:pt>
                <c:pt idx="1186">
                  <c:v>2.4500000000000002</c:v>
                </c:pt>
                <c:pt idx="1187">
                  <c:v>2.4300000000000002</c:v>
                </c:pt>
                <c:pt idx="1188">
                  <c:v>2.4500000000000002</c:v>
                </c:pt>
                <c:pt idx="1189">
                  <c:v>2.48</c:v>
                </c:pt>
                <c:pt idx="1190">
                  <c:v>2.4900000000000002</c:v>
                </c:pt>
                <c:pt idx="1191">
                  <c:v>2.56</c:v>
                </c:pt>
                <c:pt idx="1192">
                  <c:v>2.63</c:v>
                </c:pt>
                <c:pt idx="1193">
                  <c:v>2.7</c:v>
                </c:pt>
                <c:pt idx="1194">
                  <c:v>2.73</c:v>
                </c:pt>
                <c:pt idx="1195">
                  <c:v>2.74</c:v>
                </c:pt>
                <c:pt idx="1196">
                  <c:v>2.7</c:v>
                </c:pt>
                <c:pt idx="1197">
                  <c:v>2.7</c:v>
                </c:pt>
                <c:pt idx="1198">
                  <c:v>2.74</c:v>
                </c:pt>
                <c:pt idx="1199">
                  <c:v>2.77</c:v>
                </c:pt>
                <c:pt idx="1200">
                  <c:v>2.82</c:v>
                </c:pt>
                <c:pt idx="1201">
                  <c:v>2.84</c:v>
                </c:pt>
                <c:pt idx="1202">
                  <c:v>2.87</c:v>
                </c:pt>
                <c:pt idx="1203">
                  <c:v>2.9</c:v>
                </c:pt>
                <c:pt idx="1204">
                  <c:v>2.97</c:v>
                </c:pt>
                <c:pt idx="1205">
                  <c:v>3.01</c:v>
                </c:pt>
                <c:pt idx="1206">
                  <c:v>3.02</c:v>
                </c:pt>
                <c:pt idx="1207">
                  <c:v>3.08</c:v>
                </c:pt>
                <c:pt idx="1208">
                  <c:v>3.15</c:v>
                </c:pt>
                <c:pt idx="1209">
                  <c:v>3.19</c:v>
                </c:pt>
                <c:pt idx="1210">
                  <c:v>3.23</c:v>
                </c:pt>
                <c:pt idx="1211">
                  <c:v>3.29</c:v>
                </c:pt>
                <c:pt idx="1212">
                  <c:v>3.3</c:v>
                </c:pt>
                <c:pt idx="1213">
                  <c:v>3.33</c:v>
                </c:pt>
                <c:pt idx="1214">
                  <c:v>3.37</c:v>
                </c:pt>
                <c:pt idx="1215">
                  <c:v>3.39</c:v>
                </c:pt>
                <c:pt idx="1216">
                  <c:v>3.41</c:v>
                </c:pt>
                <c:pt idx="1217">
                  <c:v>3.47</c:v>
                </c:pt>
                <c:pt idx="1218">
                  <c:v>3.53</c:v>
                </c:pt>
                <c:pt idx="1219">
                  <c:v>3.61</c:v>
                </c:pt>
                <c:pt idx="1220">
                  <c:v>3.61</c:v>
                </c:pt>
                <c:pt idx="1221">
                  <c:v>3.63</c:v>
                </c:pt>
                <c:pt idx="1222">
                  <c:v>3.61</c:v>
                </c:pt>
                <c:pt idx="1223">
                  <c:v>3.57</c:v>
                </c:pt>
                <c:pt idx="1224">
                  <c:v>3.6</c:v>
                </c:pt>
                <c:pt idx="1225">
                  <c:v>3.64</c:v>
                </c:pt>
                <c:pt idx="1226">
                  <c:v>3.66</c:v>
                </c:pt>
                <c:pt idx="1227">
                  <c:v>3.66</c:v>
                </c:pt>
                <c:pt idx="1228">
                  <c:v>3.67</c:v>
                </c:pt>
                <c:pt idx="1229">
                  <c:v>3.68</c:v>
                </c:pt>
                <c:pt idx="1230">
                  <c:v>3.73</c:v>
                </c:pt>
                <c:pt idx="1231">
                  <c:v>3.72</c:v>
                </c:pt>
                <c:pt idx="1232">
                  <c:v>3.71</c:v>
                </c:pt>
                <c:pt idx="1233">
                  <c:v>3.74</c:v>
                </c:pt>
                <c:pt idx="1234">
                  <c:v>3.74</c:v>
                </c:pt>
                <c:pt idx="1235">
                  <c:v>3.76</c:v>
                </c:pt>
                <c:pt idx="1236">
                  <c:v>3.76</c:v>
                </c:pt>
                <c:pt idx="1237">
                  <c:v>3.83</c:v>
                </c:pt>
                <c:pt idx="1238">
                  <c:v>3.82</c:v>
                </c:pt>
                <c:pt idx="1239">
                  <c:v>3.78</c:v>
                </c:pt>
                <c:pt idx="1240">
                  <c:v>3.77</c:v>
                </c:pt>
                <c:pt idx="1241">
                  <c:v>3.79</c:v>
                </c:pt>
                <c:pt idx="1242">
                  <c:v>3.8</c:v>
                </c:pt>
                <c:pt idx="1243">
                  <c:v>3.81</c:v>
                </c:pt>
                <c:pt idx="1244">
                  <c:v>3.8</c:v>
                </c:pt>
                <c:pt idx="1245">
                  <c:v>3.81</c:v>
                </c:pt>
                <c:pt idx="1246">
                  <c:v>3.85</c:v>
                </c:pt>
                <c:pt idx="1247">
                  <c:v>3.87</c:v>
                </c:pt>
                <c:pt idx="1248">
                  <c:v>3.88</c:v>
                </c:pt>
                <c:pt idx="1249">
                  <c:v>3.88</c:v>
                </c:pt>
                <c:pt idx="1250">
                  <c:v>3.9</c:v>
                </c:pt>
                <c:pt idx="1251">
                  <c:v>3.93</c:v>
                </c:pt>
                <c:pt idx="1252">
                  <c:v>3.98</c:v>
                </c:pt>
                <c:pt idx="1253">
                  <c:v>4.0199999999999996</c:v>
                </c:pt>
                <c:pt idx="1254">
                  <c:v>4.03</c:v>
                </c:pt>
                <c:pt idx="1255">
                  <c:v>4.0599999999999996</c:v>
                </c:pt>
                <c:pt idx="1256">
                  <c:v>4.1100000000000003</c:v>
                </c:pt>
                <c:pt idx="1257">
                  <c:v>4.13</c:v>
                </c:pt>
                <c:pt idx="1258">
                  <c:v>4.16</c:v>
                </c:pt>
                <c:pt idx="1259">
                  <c:v>4.17</c:v>
                </c:pt>
                <c:pt idx="1260">
                  <c:v>4.18</c:v>
                </c:pt>
                <c:pt idx="1261">
                  <c:v>4.18</c:v>
                </c:pt>
                <c:pt idx="1262">
                  <c:v>4.1900000000000004</c:v>
                </c:pt>
                <c:pt idx="1263">
                  <c:v>4.22</c:v>
                </c:pt>
                <c:pt idx="1264">
                  <c:v>4.2300000000000004</c:v>
                </c:pt>
                <c:pt idx="1265">
                  <c:v>4.2300000000000004</c:v>
                </c:pt>
                <c:pt idx="1266">
                  <c:v>4.22</c:v>
                </c:pt>
                <c:pt idx="1267">
                  <c:v>4.22</c:v>
                </c:pt>
                <c:pt idx="1268">
                  <c:v>4.24</c:v>
                </c:pt>
                <c:pt idx="1269">
                  <c:v>4.3</c:v>
                </c:pt>
                <c:pt idx="1270">
                  <c:v>4.3</c:v>
                </c:pt>
                <c:pt idx="1271">
                  <c:v>4.3</c:v>
                </c:pt>
                <c:pt idx="1272">
                  <c:v>4.32</c:v>
                </c:pt>
                <c:pt idx="1273">
                  <c:v>4.34</c:v>
                </c:pt>
                <c:pt idx="1274">
                  <c:v>4.3099999999999996</c:v>
                </c:pt>
                <c:pt idx="1275">
                  <c:v>4.3</c:v>
                </c:pt>
                <c:pt idx="1276">
                  <c:v>4.32</c:v>
                </c:pt>
                <c:pt idx="1277">
                  <c:v>4.33</c:v>
                </c:pt>
                <c:pt idx="1278">
                  <c:v>4.34</c:v>
                </c:pt>
                <c:pt idx="1279">
                  <c:v>4.3899999999999997</c:v>
                </c:pt>
                <c:pt idx="1280">
                  <c:v>4.3899999999999997</c:v>
                </c:pt>
                <c:pt idx="1281">
                  <c:v>4.38</c:v>
                </c:pt>
                <c:pt idx="1282">
                  <c:v>4.38</c:v>
                </c:pt>
                <c:pt idx="1283">
                  <c:v>4.37</c:v>
                </c:pt>
                <c:pt idx="1284">
                  <c:v>4.33</c:v>
                </c:pt>
                <c:pt idx="1285">
                  <c:v>4.3099999999999996</c:v>
                </c:pt>
                <c:pt idx="1286">
                  <c:v>4.28</c:v>
                </c:pt>
                <c:pt idx="1287">
                  <c:v>4.29</c:v>
                </c:pt>
                <c:pt idx="1288">
                  <c:v>4.33</c:v>
                </c:pt>
                <c:pt idx="1289">
                  <c:v>4.3600000000000003</c:v>
                </c:pt>
                <c:pt idx="1290">
                  <c:v>4.37</c:v>
                </c:pt>
                <c:pt idx="1291">
                  <c:v>4.3600000000000003</c:v>
                </c:pt>
                <c:pt idx="1292">
                  <c:v>4.34</c:v>
                </c:pt>
                <c:pt idx="1293">
                  <c:v>4.33</c:v>
                </c:pt>
                <c:pt idx="1294">
                  <c:v>4.34</c:v>
                </c:pt>
                <c:pt idx="1295">
                  <c:v>4.37</c:v>
                </c:pt>
                <c:pt idx="1296">
                  <c:v>4.3899999999999997</c:v>
                </c:pt>
                <c:pt idx="1297">
                  <c:v>4.41</c:v>
                </c:pt>
                <c:pt idx="1298">
                  <c:v>4.41</c:v>
                </c:pt>
                <c:pt idx="1299">
                  <c:v>4.4400000000000004</c:v>
                </c:pt>
                <c:pt idx="1300">
                  <c:v>4.46</c:v>
                </c:pt>
                <c:pt idx="1301">
                  <c:v>4.45</c:v>
                </c:pt>
                <c:pt idx="1302">
                  <c:v>4.45</c:v>
                </c:pt>
                <c:pt idx="1303">
                  <c:v>4.49</c:v>
                </c:pt>
                <c:pt idx="1304">
                  <c:v>4.51</c:v>
                </c:pt>
                <c:pt idx="1305">
                  <c:v>4.5</c:v>
                </c:pt>
                <c:pt idx="1306">
                  <c:v>4.53</c:v>
                </c:pt>
                <c:pt idx="1307">
                  <c:v>4.5199999999999996</c:v>
                </c:pt>
                <c:pt idx="1308">
                  <c:v>4.5199999999999996</c:v>
                </c:pt>
                <c:pt idx="1309">
                  <c:v>4.53</c:v>
                </c:pt>
                <c:pt idx="1310">
                  <c:v>4.49</c:v>
                </c:pt>
                <c:pt idx="1311">
                  <c:v>4.4800000000000004</c:v>
                </c:pt>
                <c:pt idx="1312">
                  <c:v>4.49</c:v>
                </c:pt>
                <c:pt idx="1313">
                  <c:v>4.49</c:v>
                </c:pt>
                <c:pt idx="1314">
                  <c:v>4.5</c:v>
                </c:pt>
                <c:pt idx="1315">
                  <c:v>4.51</c:v>
                </c:pt>
                <c:pt idx="1316">
                  <c:v>4.4800000000000004</c:v>
                </c:pt>
                <c:pt idx="1317">
                  <c:v>4.4800000000000004</c:v>
                </c:pt>
                <c:pt idx="1318">
                  <c:v>4.46</c:v>
                </c:pt>
                <c:pt idx="1319">
                  <c:v>4.4400000000000004</c:v>
                </c:pt>
                <c:pt idx="1320">
                  <c:v>4.43</c:v>
                </c:pt>
                <c:pt idx="1321">
                  <c:v>4.46</c:v>
                </c:pt>
                <c:pt idx="1322">
                  <c:v>4.5</c:v>
                </c:pt>
                <c:pt idx="1323">
                  <c:v>4.51</c:v>
                </c:pt>
                <c:pt idx="1324">
                  <c:v>4.5</c:v>
                </c:pt>
                <c:pt idx="1325">
                  <c:v>4.51</c:v>
                </c:pt>
                <c:pt idx="1326">
                  <c:v>4.5199999999999996</c:v>
                </c:pt>
                <c:pt idx="1327">
                  <c:v>4.53</c:v>
                </c:pt>
                <c:pt idx="1328">
                  <c:v>4.5</c:v>
                </c:pt>
                <c:pt idx="1329">
                  <c:v>4.51</c:v>
                </c:pt>
                <c:pt idx="1330">
                  <c:v>4.5199999999999996</c:v>
                </c:pt>
                <c:pt idx="1331">
                  <c:v>4.5199999999999996</c:v>
                </c:pt>
                <c:pt idx="1332">
                  <c:v>4.5</c:v>
                </c:pt>
                <c:pt idx="1333">
                  <c:v>4.4800000000000004</c:v>
                </c:pt>
                <c:pt idx="1334">
                  <c:v>4.45</c:v>
                </c:pt>
                <c:pt idx="1335">
                  <c:v>4.43</c:v>
                </c:pt>
                <c:pt idx="1336">
                  <c:v>4.45</c:v>
                </c:pt>
                <c:pt idx="1337">
                  <c:v>4.43</c:v>
                </c:pt>
                <c:pt idx="1338">
                  <c:v>4.42</c:v>
                </c:pt>
                <c:pt idx="1339">
                  <c:v>4.43</c:v>
                </c:pt>
                <c:pt idx="1340">
                  <c:v>4.43</c:v>
                </c:pt>
                <c:pt idx="1341">
                  <c:v>4.4400000000000004</c:v>
                </c:pt>
                <c:pt idx="1342">
                  <c:v>4.4400000000000004</c:v>
                </c:pt>
                <c:pt idx="1343">
                  <c:v>4.46</c:v>
                </c:pt>
                <c:pt idx="1344">
                  <c:v>4.46</c:v>
                </c:pt>
                <c:pt idx="1345">
                  <c:v>4.46</c:v>
                </c:pt>
                <c:pt idx="1346">
                  <c:v>4.4400000000000004</c:v>
                </c:pt>
                <c:pt idx="1347">
                  <c:v>4.4400000000000004</c:v>
                </c:pt>
                <c:pt idx="1348">
                  <c:v>4.46</c:v>
                </c:pt>
                <c:pt idx="1349">
                  <c:v>4.4800000000000004</c:v>
                </c:pt>
                <c:pt idx="1350">
                  <c:v>4.43</c:v>
                </c:pt>
                <c:pt idx="1351">
                  <c:v>4.43</c:v>
                </c:pt>
                <c:pt idx="1352">
                  <c:v>4.46</c:v>
                </c:pt>
                <c:pt idx="1353">
                  <c:v>4.47</c:v>
                </c:pt>
                <c:pt idx="1354">
                  <c:v>4.5199999999999996</c:v>
                </c:pt>
                <c:pt idx="1355">
                  <c:v>4.4800000000000004</c:v>
                </c:pt>
                <c:pt idx="1356">
                  <c:v>4.45</c:v>
                </c:pt>
                <c:pt idx="1357">
                  <c:v>4.4400000000000004</c:v>
                </c:pt>
                <c:pt idx="1358">
                  <c:v>4.45</c:v>
                </c:pt>
                <c:pt idx="1359">
                  <c:v>4.45</c:v>
                </c:pt>
                <c:pt idx="1360">
                  <c:v>4.4400000000000004</c:v>
                </c:pt>
                <c:pt idx="1361">
                  <c:v>4.43</c:v>
                </c:pt>
                <c:pt idx="1362">
                  <c:v>4.4000000000000004</c:v>
                </c:pt>
                <c:pt idx="1363">
                  <c:v>4.41</c:v>
                </c:pt>
                <c:pt idx="1364">
                  <c:v>4.4000000000000004</c:v>
                </c:pt>
                <c:pt idx="1365">
                  <c:v>4.41</c:v>
                </c:pt>
                <c:pt idx="1366">
                  <c:v>4.4000000000000004</c:v>
                </c:pt>
                <c:pt idx="1367">
                  <c:v>4.38</c:v>
                </c:pt>
                <c:pt idx="1368">
                  <c:v>4.3600000000000003</c:v>
                </c:pt>
                <c:pt idx="1369">
                  <c:v>4.38</c:v>
                </c:pt>
                <c:pt idx="1370">
                  <c:v>4.4000000000000004</c:v>
                </c:pt>
                <c:pt idx="1371">
                  <c:v>4.3600000000000003</c:v>
                </c:pt>
                <c:pt idx="1372">
                  <c:v>4.3600000000000003</c:v>
                </c:pt>
                <c:pt idx="1373">
                  <c:v>4.38</c:v>
                </c:pt>
                <c:pt idx="1374">
                  <c:v>4.37</c:v>
                </c:pt>
                <c:pt idx="1375">
                  <c:v>4.3899999999999997</c:v>
                </c:pt>
                <c:pt idx="1376">
                  <c:v>4.3899999999999997</c:v>
                </c:pt>
                <c:pt idx="1377">
                  <c:v>4.38</c:v>
                </c:pt>
                <c:pt idx="1378">
                  <c:v>4.3899999999999997</c:v>
                </c:pt>
                <c:pt idx="1379">
                  <c:v>4.37</c:v>
                </c:pt>
                <c:pt idx="1380">
                  <c:v>4.38</c:v>
                </c:pt>
                <c:pt idx="1381">
                  <c:v>4.34</c:v>
                </c:pt>
                <c:pt idx="1382">
                  <c:v>4.33</c:v>
                </c:pt>
                <c:pt idx="1383">
                  <c:v>4.3600000000000003</c:v>
                </c:pt>
                <c:pt idx="1384">
                  <c:v>4.33</c:v>
                </c:pt>
                <c:pt idx="1385">
                  <c:v>4.3499999999999996</c:v>
                </c:pt>
                <c:pt idx="1386">
                  <c:v>4.3499999999999996</c:v>
                </c:pt>
                <c:pt idx="1387">
                  <c:v>4.33</c:v>
                </c:pt>
                <c:pt idx="1388">
                  <c:v>4.3099999999999996</c:v>
                </c:pt>
                <c:pt idx="1389">
                  <c:v>4.29</c:v>
                </c:pt>
                <c:pt idx="1390">
                  <c:v>4.2699999999999996</c:v>
                </c:pt>
                <c:pt idx="1391">
                  <c:v>4.3</c:v>
                </c:pt>
                <c:pt idx="1392">
                  <c:v>4.3</c:v>
                </c:pt>
                <c:pt idx="1393">
                  <c:v>4.28</c:v>
                </c:pt>
                <c:pt idx="1394">
                  <c:v>4.3</c:v>
                </c:pt>
                <c:pt idx="1395">
                  <c:v>4.32</c:v>
                </c:pt>
                <c:pt idx="1396">
                  <c:v>4.3</c:v>
                </c:pt>
                <c:pt idx="1397">
                  <c:v>4.28</c:v>
                </c:pt>
                <c:pt idx="1398">
                  <c:v>4.26</c:v>
                </c:pt>
                <c:pt idx="1399">
                  <c:v>4.2699999999999996</c:v>
                </c:pt>
                <c:pt idx="1400">
                  <c:v>4.2699999999999996</c:v>
                </c:pt>
                <c:pt idx="1401">
                  <c:v>4.29</c:v>
                </c:pt>
                <c:pt idx="1402">
                  <c:v>4.3</c:v>
                </c:pt>
                <c:pt idx="1403">
                  <c:v>4.29</c:v>
                </c:pt>
                <c:pt idx="1404">
                  <c:v>4.3</c:v>
                </c:pt>
                <c:pt idx="1405">
                  <c:v>4.3</c:v>
                </c:pt>
                <c:pt idx="1406">
                  <c:v>4.3099999999999996</c:v>
                </c:pt>
                <c:pt idx="1407">
                  <c:v>4.3099999999999996</c:v>
                </c:pt>
                <c:pt idx="1408">
                  <c:v>4.32</c:v>
                </c:pt>
                <c:pt idx="1409">
                  <c:v>4.33</c:v>
                </c:pt>
                <c:pt idx="1410">
                  <c:v>4.34</c:v>
                </c:pt>
                <c:pt idx="1411">
                  <c:v>4.34</c:v>
                </c:pt>
                <c:pt idx="1412">
                  <c:v>4.37</c:v>
                </c:pt>
                <c:pt idx="1413">
                  <c:v>4.4000000000000004</c:v>
                </c:pt>
                <c:pt idx="1414">
                  <c:v>4.38</c:v>
                </c:pt>
                <c:pt idx="1415">
                  <c:v>4.3600000000000003</c:v>
                </c:pt>
                <c:pt idx="1416">
                  <c:v>4.32</c:v>
                </c:pt>
                <c:pt idx="1417">
                  <c:v>4.33</c:v>
                </c:pt>
                <c:pt idx="1418">
                  <c:v>4.33</c:v>
                </c:pt>
                <c:pt idx="1419">
                  <c:v>4.32</c:v>
                </c:pt>
                <c:pt idx="1420">
                  <c:v>4.26</c:v>
                </c:pt>
                <c:pt idx="1421">
                  <c:v>4.3099999999999996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0DE-EC43-8C66-9257DF7DB2CD}"/>
            </c:ext>
          </c:extLst>
        </c:ser>
        <c:ser>
          <c:idx val="2"/>
          <c:order val="2"/>
          <c:tx>
            <c:strRef>
              <c:f>data!$I$1</c:f>
              <c:strCache>
                <c:ptCount val="1"/>
                <c:pt idx="0">
                  <c:v>JV03 to AtomiChron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data!$D$2:$D$1441</c:f>
              <c:numCache>
                <c:formatCode>General</c:formatCode>
                <c:ptCount val="1440"/>
                <c:pt idx="0">
                  <c:v>1.0208333333357587</c:v>
                </c:pt>
                <c:pt idx="1">
                  <c:v>1.0416666666642413</c:v>
                </c:pt>
                <c:pt idx="2">
                  <c:v>1.0625</c:v>
                </c:pt>
                <c:pt idx="3">
                  <c:v>1.0833333333357587</c:v>
                </c:pt>
                <c:pt idx="4">
                  <c:v>1.1041666666642413</c:v>
                </c:pt>
                <c:pt idx="5">
                  <c:v>1.125</c:v>
                </c:pt>
                <c:pt idx="6">
                  <c:v>1.1458333333357587</c:v>
                </c:pt>
                <c:pt idx="7">
                  <c:v>1.1666666666642413</c:v>
                </c:pt>
                <c:pt idx="8">
                  <c:v>1.1875</c:v>
                </c:pt>
                <c:pt idx="9">
                  <c:v>1.2083333333357587</c:v>
                </c:pt>
                <c:pt idx="10">
                  <c:v>1.2291666666642413</c:v>
                </c:pt>
                <c:pt idx="11">
                  <c:v>1.25</c:v>
                </c:pt>
                <c:pt idx="12">
                  <c:v>1.2708333333357587</c:v>
                </c:pt>
                <c:pt idx="13">
                  <c:v>1.2916666666642413</c:v>
                </c:pt>
                <c:pt idx="14">
                  <c:v>1.3125</c:v>
                </c:pt>
                <c:pt idx="15">
                  <c:v>1.3333333333357587</c:v>
                </c:pt>
                <c:pt idx="16">
                  <c:v>1.3541666666642413</c:v>
                </c:pt>
                <c:pt idx="17">
                  <c:v>1.375</c:v>
                </c:pt>
                <c:pt idx="18">
                  <c:v>1.3958333333357587</c:v>
                </c:pt>
                <c:pt idx="19">
                  <c:v>1.4166666666642413</c:v>
                </c:pt>
                <c:pt idx="20">
                  <c:v>1.4375</c:v>
                </c:pt>
                <c:pt idx="21">
                  <c:v>1.4583333333357587</c:v>
                </c:pt>
                <c:pt idx="22">
                  <c:v>1.4791666666642413</c:v>
                </c:pt>
                <c:pt idx="23">
                  <c:v>1.5</c:v>
                </c:pt>
                <c:pt idx="24">
                  <c:v>1.5208333333357587</c:v>
                </c:pt>
                <c:pt idx="25">
                  <c:v>1.5416666666642413</c:v>
                </c:pt>
                <c:pt idx="26">
                  <c:v>1.5625</c:v>
                </c:pt>
                <c:pt idx="27">
                  <c:v>1.5833333333357587</c:v>
                </c:pt>
                <c:pt idx="28">
                  <c:v>1.6041666666642413</c:v>
                </c:pt>
                <c:pt idx="29">
                  <c:v>1.625</c:v>
                </c:pt>
                <c:pt idx="30">
                  <c:v>1.6458333333357587</c:v>
                </c:pt>
                <c:pt idx="31">
                  <c:v>1.6666666666642413</c:v>
                </c:pt>
                <c:pt idx="32">
                  <c:v>1.6875</c:v>
                </c:pt>
                <c:pt idx="33">
                  <c:v>1.7083333333357587</c:v>
                </c:pt>
                <c:pt idx="34">
                  <c:v>1.7291666666642413</c:v>
                </c:pt>
                <c:pt idx="35">
                  <c:v>1.75</c:v>
                </c:pt>
                <c:pt idx="36">
                  <c:v>1.7708333333357587</c:v>
                </c:pt>
                <c:pt idx="37">
                  <c:v>1.7916666666642413</c:v>
                </c:pt>
                <c:pt idx="38">
                  <c:v>1.8125</c:v>
                </c:pt>
                <c:pt idx="39">
                  <c:v>1.8333333333357587</c:v>
                </c:pt>
                <c:pt idx="40">
                  <c:v>1.8541666666642413</c:v>
                </c:pt>
                <c:pt idx="41">
                  <c:v>1.875</c:v>
                </c:pt>
                <c:pt idx="42">
                  <c:v>1.8958333333357587</c:v>
                </c:pt>
                <c:pt idx="43">
                  <c:v>1.9166666666642413</c:v>
                </c:pt>
                <c:pt idx="44">
                  <c:v>1.9375</c:v>
                </c:pt>
                <c:pt idx="45">
                  <c:v>1.9583333333357587</c:v>
                </c:pt>
                <c:pt idx="46">
                  <c:v>1.9791666666642413</c:v>
                </c:pt>
                <c:pt idx="47">
                  <c:v>2</c:v>
                </c:pt>
                <c:pt idx="48">
                  <c:v>2.0208333333357587</c:v>
                </c:pt>
                <c:pt idx="49">
                  <c:v>2.0416666666642413</c:v>
                </c:pt>
                <c:pt idx="50">
                  <c:v>2.0625</c:v>
                </c:pt>
                <c:pt idx="51">
                  <c:v>2.0833333333357587</c:v>
                </c:pt>
                <c:pt idx="52">
                  <c:v>2.1041666666642413</c:v>
                </c:pt>
                <c:pt idx="53">
                  <c:v>2.125</c:v>
                </c:pt>
                <c:pt idx="54">
                  <c:v>2.1458333333357587</c:v>
                </c:pt>
                <c:pt idx="55">
                  <c:v>2.1666666666642413</c:v>
                </c:pt>
                <c:pt idx="56">
                  <c:v>2.1875</c:v>
                </c:pt>
                <c:pt idx="57">
                  <c:v>2.2083333333357587</c:v>
                </c:pt>
                <c:pt idx="58">
                  <c:v>2.2291666666642413</c:v>
                </c:pt>
                <c:pt idx="59">
                  <c:v>2.25</c:v>
                </c:pt>
                <c:pt idx="60">
                  <c:v>2.2708333333357587</c:v>
                </c:pt>
                <c:pt idx="61">
                  <c:v>2.2916666666642413</c:v>
                </c:pt>
                <c:pt idx="62">
                  <c:v>2.3125</c:v>
                </c:pt>
                <c:pt idx="63">
                  <c:v>2.3333333333357587</c:v>
                </c:pt>
                <c:pt idx="64">
                  <c:v>2.3541666666642413</c:v>
                </c:pt>
                <c:pt idx="65">
                  <c:v>2.375</c:v>
                </c:pt>
                <c:pt idx="66">
                  <c:v>2.3958333333357587</c:v>
                </c:pt>
                <c:pt idx="67">
                  <c:v>2.4166666666642413</c:v>
                </c:pt>
                <c:pt idx="68">
                  <c:v>2.4375</c:v>
                </c:pt>
                <c:pt idx="69">
                  <c:v>2.4583333333357587</c:v>
                </c:pt>
                <c:pt idx="70">
                  <c:v>2.4791666666642413</c:v>
                </c:pt>
                <c:pt idx="71">
                  <c:v>2.5</c:v>
                </c:pt>
                <c:pt idx="72">
                  <c:v>2.5208333333357587</c:v>
                </c:pt>
                <c:pt idx="73">
                  <c:v>2.5416666666642413</c:v>
                </c:pt>
                <c:pt idx="74">
                  <c:v>2.5625</c:v>
                </c:pt>
                <c:pt idx="75">
                  <c:v>2.5833333333357587</c:v>
                </c:pt>
                <c:pt idx="76">
                  <c:v>2.6041666666642413</c:v>
                </c:pt>
                <c:pt idx="77">
                  <c:v>2.625</c:v>
                </c:pt>
                <c:pt idx="78">
                  <c:v>2.6458333333357587</c:v>
                </c:pt>
                <c:pt idx="79">
                  <c:v>2.6666666666642413</c:v>
                </c:pt>
                <c:pt idx="80">
                  <c:v>2.6875</c:v>
                </c:pt>
                <c:pt idx="81">
                  <c:v>2.7083333333357587</c:v>
                </c:pt>
                <c:pt idx="82">
                  <c:v>2.7291666666642413</c:v>
                </c:pt>
                <c:pt idx="83">
                  <c:v>2.75</c:v>
                </c:pt>
                <c:pt idx="84">
                  <c:v>2.7708333333357587</c:v>
                </c:pt>
                <c:pt idx="85">
                  <c:v>2.7916666666642413</c:v>
                </c:pt>
                <c:pt idx="86">
                  <c:v>2.8125</c:v>
                </c:pt>
                <c:pt idx="87">
                  <c:v>2.8333333333357587</c:v>
                </c:pt>
                <c:pt idx="88">
                  <c:v>2.8541666666642413</c:v>
                </c:pt>
                <c:pt idx="89">
                  <c:v>2.875</c:v>
                </c:pt>
                <c:pt idx="90">
                  <c:v>2.8958333333357587</c:v>
                </c:pt>
                <c:pt idx="91">
                  <c:v>2.9166666666642413</c:v>
                </c:pt>
                <c:pt idx="92">
                  <c:v>2.9375</c:v>
                </c:pt>
                <c:pt idx="93">
                  <c:v>2.9583333333357587</c:v>
                </c:pt>
                <c:pt idx="94">
                  <c:v>2.9791666666642413</c:v>
                </c:pt>
                <c:pt idx="95">
                  <c:v>3</c:v>
                </c:pt>
                <c:pt idx="96">
                  <c:v>3.0208333333357587</c:v>
                </c:pt>
                <c:pt idx="97">
                  <c:v>3.0416666666642413</c:v>
                </c:pt>
                <c:pt idx="98">
                  <c:v>3.0625</c:v>
                </c:pt>
                <c:pt idx="99">
                  <c:v>3.0833333333357587</c:v>
                </c:pt>
                <c:pt idx="100">
                  <c:v>3.1041666666642413</c:v>
                </c:pt>
                <c:pt idx="101">
                  <c:v>3.125</c:v>
                </c:pt>
                <c:pt idx="102">
                  <c:v>3.1458333333357587</c:v>
                </c:pt>
                <c:pt idx="103">
                  <c:v>3.1666666666642413</c:v>
                </c:pt>
                <c:pt idx="104">
                  <c:v>3.1875</c:v>
                </c:pt>
                <c:pt idx="105">
                  <c:v>3.2083333333357587</c:v>
                </c:pt>
                <c:pt idx="106">
                  <c:v>3.2291666666642413</c:v>
                </c:pt>
                <c:pt idx="107">
                  <c:v>3.25</c:v>
                </c:pt>
                <c:pt idx="108">
                  <c:v>3.2708333333357587</c:v>
                </c:pt>
                <c:pt idx="109">
                  <c:v>3.2916666666642413</c:v>
                </c:pt>
                <c:pt idx="110">
                  <c:v>3.3125</c:v>
                </c:pt>
                <c:pt idx="111">
                  <c:v>3.3333333333357587</c:v>
                </c:pt>
                <c:pt idx="112">
                  <c:v>3.3541666666642413</c:v>
                </c:pt>
                <c:pt idx="113">
                  <c:v>3.375</c:v>
                </c:pt>
                <c:pt idx="114">
                  <c:v>3.3958333333357587</c:v>
                </c:pt>
                <c:pt idx="115">
                  <c:v>3.4166666666642413</c:v>
                </c:pt>
                <c:pt idx="116">
                  <c:v>3.4375</c:v>
                </c:pt>
                <c:pt idx="117">
                  <c:v>3.4583333333357587</c:v>
                </c:pt>
                <c:pt idx="118">
                  <c:v>3.4791666666642413</c:v>
                </c:pt>
                <c:pt idx="119">
                  <c:v>3.5</c:v>
                </c:pt>
                <c:pt idx="120">
                  <c:v>3.5208333333357587</c:v>
                </c:pt>
                <c:pt idx="121">
                  <c:v>3.5416666666642413</c:v>
                </c:pt>
                <c:pt idx="122">
                  <c:v>3.5625</c:v>
                </c:pt>
                <c:pt idx="123">
                  <c:v>3.5833333333357587</c:v>
                </c:pt>
                <c:pt idx="124">
                  <c:v>3.6041666666642413</c:v>
                </c:pt>
                <c:pt idx="125">
                  <c:v>3.625</c:v>
                </c:pt>
                <c:pt idx="126">
                  <c:v>3.6458333333357587</c:v>
                </c:pt>
                <c:pt idx="127">
                  <c:v>3.6666666666642413</c:v>
                </c:pt>
                <c:pt idx="128">
                  <c:v>3.6875</c:v>
                </c:pt>
                <c:pt idx="129">
                  <c:v>3.7083333333357587</c:v>
                </c:pt>
                <c:pt idx="130">
                  <c:v>3.7291666666642413</c:v>
                </c:pt>
                <c:pt idx="131">
                  <c:v>3.75</c:v>
                </c:pt>
                <c:pt idx="132">
                  <c:v>3.7708333333357587</c:v>
                </c:pt>
                <c:pt idx="133">
                  <c:v>3.7916666666642413</c:v>
                </c:pt>
                <c:pt idx="134">
                  <c:v>3.8125</c:v>
                </c:pt>
                <c:pt idx="135">
                  <c:v>3.8333333333357587</c:v>
                </c:pt>
                <c:pt idx="136">
                  <c:v>3.8541666666642413</c:v>
                </c:pt>
                <c:pt idx="137">
                  <c:v>3.875</c:v>
                </c:pt>
                <c:pt idx="138">
                  <c:v>3.8958333333357587</c:v>
                </c:pt>
                <c:pt idx="139">
                  <c:v>3.9166666666642413</c:v>
                </c:pt>
                <c:pt idx="140">
                  <c:v>3.9375</c:v>
                </c:pt>
                <c:pt idx="141">
                  <c:v>3.9583333333357587</c:v>
                </c:pt>
                <c:pt idx="142">
                  <c:v>3.9791666666642413</c:v>
                </c:pt>
                <c:pt idx="143">
                  <c:v>4</c:v>
                </c:pt>
                <c:pt idx="144">
                  <c:v>4.0208333333357587</c:v>
                </c:pt>
                <c:pt idx="145">
                  <c:v>4.0416666666642413</c:v>
                </c:pt>
                <c:pt idx="146">
                  <c:v>4.0625</c:v>
                </c:pt>
                <c:pt idx="147">
                  <c:v>4.0833333333357587</c:v>
                </c:pt>
                <c:pt idx="148">
                  <c:v>4.1041666666642413</c:v>
                </c:pt>
                <c:pt idx="149">
                  <c:v>4.125</c:v>
                </c:pt>
                <c:pt idx="150">
                  <c:v>4.1458333333357587</c:v>
                </c:pt>
                <c:pt idx="151">
                  <c:v>4.1666666666642413</c:v>
                </c:pt>
                <c:pt idx="152">
                  <c:v>4.1875</c:v>
                </c:pt>
                <c:pt idx="153">
                  <c:v>4.2083333333357587</c:v>
                </c:pt>
                <c:pt idx="154">
                  <c:v>4.2291666666642413</c:v>
                </c:pt>
                <c:pt idx="155">
                  <c:v>4.25</c:v>
                </c:pt>
                <c:pt idx="156">
                  <c:v>4.2708333333357587</c:v>
                </c:pt>
                <c:pt idx="157">
                  <c:v>4.2916666666642413</c:v>
                </c:pt>
                <c:pt idx="158">
                  <c:v>4.3125</c:v>
                </c:pt>
                <c:pt idx="159">
                  <c:v>4.3333333333357587</c:v>
                </c:pt>
                <c:pt idx="160">
                  <c:v>4.3541666666642413</c:v>
                </c:pt>
                <c:pt idx="161">
                  <c:v>4.375</c:v>
                </c:pt>
                <c:pt idx="162">
                  <c:v>4.3958333333357587</c:v>
                </c:pt>
                <c:pt idx="163">
                  <c:v>4.4166666666642413</c:v>
                </c:pt>
                <c:pt idx="164">
                  <c:v>4.4375</c:v>
                </c:pt>
                <c:pt idx="165">
                  <c:v>4.4583333333357587</c:v>
                </c:pt>
                <c:pt idx="166">
                  <c:v>4.4791666666642413</c:v>
                </c:pt>
                <c:pt idx="167">
                  <c:v>4.5</c:v>
                </c:pt>
                <c:pt idx="168">
                  <c:v>4.5208333333357587</c:v>
                </c:pt>
                <c:pt idx="169">
                  <c:v>4.5416666666642413</c:v>
                </c:pt>
                <c:pt idx="170">
                  <c:v>4.5625</c:v>
                </c:pt>
                <c:pt idx="171">
                  <c:v>4.5833333333357587</c:v>
                </c:pt>
                <c:pt idx="172">
                  <c:v>4.6041666666642413</c:v>
                </c:pt>
                <c:pt idx="173">
                  <c:v>4.625</c:v>
                </c:pt>
                <c:pt idx="174">
                  <c:v>4.6458333333357587</c:v>
                </c:pt>
                <c:pt idx="175">
                  <c:v>4.6666666666642413</c:v>
                </c:pt>
                <c:pt idx="176">
                  <c:v>4.6875</c:v>
                </c:pt>
                <c:pt idx="177">
                  <c:v>4.7083333333357587</c:v>
                </c:pt>
                <c:pt idx="178">
                  <c:v>4.7291666666642413</c:v>
                </c:pt>
                <c:pt idx="179">
                  <c:v>4.75</c:v>
                </c:pt>
                <c:pt idx="180">
                  <c:v>4.7708333333357587</c:v>
                </c:pt>
                <c:pt idx="181">
                  <c:v>4.7916666666642413</c:v>
                </c:pt>
                <c:pt idx="182">
                  <c:v>4.8125</c:v>
                </c:pt>
                <c:pt idx="183">
                  <c:v>4.8333333333357587</c:v>
                </c:pt>
                <c:pt idx="184">
                  <c:v>4.8541666666642413</c:v>
                </c:pt>
                <c:pt idx="185">
                  <c:v>4.875</c:v>
                </c:pt>
                <c:pt idx="186">
                  <c:v>4.8958333333357587</c:v>
                </c:pt>
                <c:pt idx="187">
                  <c:v>4.9166666666642413</c:v>
                </c:pt>
                <c:pt idx="188">
                  <c:v>4.9375</c:v>
                </c:pt>
                <c:pt idx="189">
                  <c:v>4.9583333333357587</c:v>
                </c:pt>
                <c:pt idx="190">
                  <c:v>4.9791666666642413</c:v>
                </c:pt>
                <c:pt idx="191">
                  <c:v>5</c:v>
                </c:pt>
                <c:pt idx="192">
                  <c:v>5.0208333333357587</c:v>
                </c:pt>
                <c:pt idx="193">
                  <c:v>5.0416666666642413</c:v>
                </c:pt>
                <c:pt idx="194">
                  <c:v>5.0625</c:v>
                </c:pt>
                <c:pt idx="195">
                  <c:v>5.0833333333357587</c:v>
                </c:pt>
                <c:pt idx="196">
                  <c:v>5.1041666666642413</c:v>
                </c:pt>
                <c:pt idx="197">
                  <c:v>5.125</c:v>
                </c:pt>
                <c:pt idx="198">
                  <c:v>5.1458333333357587</c:v>
                </c:pt>
                <c:pt idx="199">
                  <c:v>5.1666666666642413</c:v>
                </c:pt>
                <c:pt idx="200">
                  <c:v>5.1875</c:v>
                </c:pt>
                <c:pt idx="201">
                  <c:v>5.2083333333357587</c:v>
                </c:pt>
                <c:pt idx="202">
                  <c:v>5.2291666666642413</c:v>
                </c:pt>
                <c:pt idx="203">
                  <c:v>5.25</c:v>
                </c:pt>
                <c:pt idx="204">
                  <c:v>5.2708333333357587</c:v>
                </c:pt>
                <c:pt idx="205">
                  <c:v>5.2916666666642413</c:v>
                </c:pt>
                <c:pt idx="206">
                  <c:v>5.3125</c:v>
                </c:pt>
                <c:pt idx="207">
                  <c:v>5.3333333333357587</c:v>
                </c:pt>
                <c:pt idx="208">
                  <c:v>5.3541666666642413</c:v>
                </c:pt>
                <c:pt idx="209">
                  <c:v>5.375</c:v>
                </c:pt>
                <c:pt idx="210">
                  <c:v>5.3958333333357587</c:v>
                </c:pt>
                <c:pt idx="211">
                  <c:v>5.4166666666642413</c:v>
                </c:pt>
                <c:pt idx="212">
                  <c:v>5.4375</c:v>
                </c:pt>
                <c:pt idx="213">
                  <c:v>5.4583333333357587</c:v>
                </c:pt>
                <c:pt idx="214">
                  <c:v>5.4791666666642413</c:v>
                </c:pt>
                <c:pt idx="215">
                  <c:v>5.5</c:v>
                </c:pt>
                <c:pt idx="216">
                  <c:v>5.5208333333357587</c:v>
                </c:pt>
                <c:pt idx="217">
                  <c:v>5.5416666666642413</c:v>
                </c:pt>
                <c:pt idx="218">
                  <c:v>5.5625</c:v>
                </c:pt>
                <c:pt idx="219">
                  <c:v>5.5833333333357587</c:v>
                </c:pt>
                <c:pt idx="220">
                  <c:v>5.6041666666642413</c:v>
                </c:pt>
                <c:pt idx="221">
                  <c:v>5.625</c:v>
                </c:pt>
                <c:pt idx="222">
                  <c:v>5.6458333333357587</c:v>
                </c:pt>
                <c:pt idx="223">
                  <c:v>5.6666666666642413</c:v>
                </c:pt>
                <c:pt idx="224">
                  <c:v>5.6875</c:v>
                </c:pt>
                <c:pt idx="225">
                  <c:v>5.7083333333357587</c:v>
                </c:pt>
                <c:pt idx="226">
                  <c:v>5.7291666666642413</c:v>
                </c:pt>
                <c:pt idx="227">
                  <c:v>5.75</c:v>
                </c:pt>
                <c:pt idx="228">
                  <c:v>5.7708333333357587</c:v>
                </c:pt>
                <c:pt idx="229">
                  <c:v>5.7916666666642413</c:v>
                </c:pt>
                <c:pt idx="230">
                  <c:v>5.8125</c:v>
                </c:pt>
                <c:pt idx="231">
                  <c:v>5.8333333333357587</c:v>
                </c:pt>
                <c:pt idx="232">
                  <c:v>5.8541666666642413</c:v>
                </c:pt>
                <c:pt idx="233">
                  <c:v>5.875</c:v>
                </c:pt>
                <c:pt idx="234">
                  <c:v>5.8958333333357587</c:v>
                </c:pt>
                <c:pt idx="235">
                  <c:v>5.9166666666642413</c:v>
                </c:pt>
                <c:pt idx="236">
                  <c:v>5.9375</c:v>
                </c:pt>
                <c:pt idx="237">
                  <c:v>5.9583333333357587</c:v>
                </c:pt>
                <c:pt idx="238">
                  <c:v>5.9791666666642413</c:v>
                </c:pt>
                <c:pt idx="239">
                  <c:v>6</c:v>
                </c:pt>
                <c:pt idx="240">
                  <c:v>6.0208333333357587</c:v>
                </c:pt>
                <c:pt idx="241">
                  <c:v>6.0416666666642413</c:v>
                </c:pt>
                <c:pt idx="242">
                  <c:v>6.0625</c:v>
                </c:pt>
                <c:pt idx="243">
                  <c:v>6.0833333333357587</c:v>
                </c:pt>
                <c:pt idx="244">
                  <c:v>6.1041666666642413</c:v>
                </c:pt>
                <c:pt idx="245">
                  <c:v>6.125</c:v>
                </c:pt>
                <c:pt idx="246">
                  <c:v>6.1458333333357587</c:v>
                </c:pt>
                <c:pt idx="247">
                  <c:v>6.1666666666642413</c:v>
                </c:pt>
                <c:pt idx="248">
                  <c:v>6.1875</c:v>
                </c:pt>
                <c:pt idx="249">
                  <c:v>6.2083333333357587</c:v>
                </c:pt>
                <c:pt idx="250">
                  <c:v>6.2291666666642413</c:v>
                </c:pt>
                <c:pt idx="251">
                  <c:v>6.25</c:v>
                </c:pt>
                <c:pt idx="252">
                  <c:v>6.2708333333357587</c:v>
                </c:pt>
                <c:pt idx="253">
                  <c:v>6.2916666666642413</c:v>
                </c:pt>
                <c:pt idx="254">
                  <c:v>6.3125</c:v>
                </c:pt>
                <c:pt idx="255">
                  <c:v>6.3333333333357587</c:v>
                </c:pt>
                <c:pt idx="256">
                  <c:v>6.3541666666642413</c:v>
                </c:pt>
                <c:pt idx="257">
                  <c:v>6.375</c:v>
                </c:pt>
                <c:pt idx="258">
                  <c:v>6.3958333333357587</c:v>
                </c:pt>
                <c:pt idx="259">
                  <c:v>6.4166666666642413</c:v>
                </c:pt>
                <c:pt idx="260">
                  <c:v>6.4375</c:v>
                </c:pt>
                <c:pt idx="261">
                  <c:v>6.4583333333357587</c:v>
                </c:pt>
                <c:pt idx="262">
                  <c:v>6.4791666666642413</c:v>
                </c:pt>
                <c:pt idx="263">
                  <c:v>6.5</c:v>
                </c:pt>
                <c:pt idx="264">
                  <c:v>6.5208333333357587</c:v>
                </c:pt>
                <c:pt idx="265">
                  <c:v>6.5416666666642413</c:v>
                </c:pt>
                <c:pt idx="266">
                  <c:v>6.5625</c:v>
                </c:pt>
                <c:pt idx="267">
                  <c:v>6.5833333333357587</c:v>
                </c:pt>
                <c:pt idx="268">
                  <c:v>6.6041666666642413</c:v>
                </c:pt>
                <c:pt idx="269">
                  <c:v>6.625</c:v>
                </c:pt>
                <c:pt idx="270">
                  <c:v>6.6458333333357587</c:v>
                </c:pt>
                <c:pt idx="271">
                  <c:v>6.6666666666642413</c:v>
                </c:pt>
                <c:pt idx="272">
                  <c:v>6.6875</c:v>
                </c:pt>
                <c:pt idx="273">
                  <c:v>6.7083333333357587</c:v>
                </c:pt>
                <c:pt idx="274">
                  <c:v>6.7291666666642413</c:v>
                </c:pt>
                <c:pt idx="275">
                  <c:v>6.75</c:v>
                </c:pt>
                <c:pt idx="276">
                  <c:v>6.7708333333357587</c:v>
                </c:pt>
                <c:pt idx="277">
                  <c:v>6.7916666666642413</c:v>
                </c:pt>
                <c:pt idx="278">
                  <c:v>6.8125</c:v>
                </c:pt>
                <c:pt idx="279">
                  <c:v>6.8333333333357587</c:v>
                </c:pt>
                <c:pt idx="280">
                  <c:v>6.8541666666642413</c:v>
                </c:pt>
                <c:pt idx="281">
                  <c:v>6.875</c:v>
                </c:pt>
                <c:pt idx="282">
                  <c:v>6.8958333333357587</c:v>
                </c:pt>
                <c:pt idx="283">
                  <c:v>6.9166666666642413</c:v>
                </c:pt>
                <c:pt idx="284">
                  <c:v>6.9375</c:v>
                </c:pt>
                <c:pt idx="285">
                  <c:v>6.9583333333357587</c:v>
                </c:pt>
                <c:pt idx="286">
                  <c:v>6.9791666666642413</c:v>
                </c:pt>
                <c:pt idx="287">
                  <c:v>7</c:v>
                </c:pt>
                <c:pt idx="288">
                  <c:v>7.0208333333357587</c:v>
                </c:pt>
                <c:pt idx="289">
                  <c:v>7.0416666666642413</c:v>
                </c:pt>
                <c:pt idx="290">
                  <c:v>7.0625</c:v>
                </c:pt>
                <c:pt idx="291">
                  <c:v>7.0833333333357587</c:v>
                </c:pt>
                <c:pt idx="292">
                  <c:v>7.1041666666642413</c:v>
                </c:pt>
                <c:pt idx="293">
                  <c:v>7.125</c:v>
                </c:pt>
                <c:pt idx="294">
                  <c:v>7.1458333333357587</c:v>
                </c:pt>
                <c:pt idx="295">
                  <c:v>7.1666666666642413</c:v>
                </c:pt>
                <c:pt idx="296">
                  <c:v>7.1875</c:v>
                </c:pt>
                <c:pt idx="297">
                  <c:v>7.2083333333357587</c:v>
                </c:pt>
                <c:pt idx="298">
                  <c:v>7.2291666666642413</c:v>
                </c:pt>
                <c:pt idx="299">
                  <c:v>7.25</c:v>
                </c:pt>
                <c:pt idx="300">
                  <c:v>7.2708333333357587</c:v>
                </c:pt>
                <c:pt idx="301">
                  <c:v>7.2916666666642413</c:v>
                </c:pt>
                <c:pt idx="302">
                  <c:v>7.3125</c:v>
                </c:pt>
                <c:pt idx="303">
                  <c:v>7.3333333333357587</c:v>
                </c:pt>
                <c:pt idx="304">
                  <c:v>7.3541666666642413</c:v>
                </c:pt>
                <c:pt idx="305">
                  <c:v>7.375</c:v>
                </c:pt>
                <c:pt idx="306">
                  <c:v>7.3958333333357587</c:v>
                </c:pt>
                <c:pt idx="307">
                  <c:v>7.4166666666642413</c:v>
                </c:pt>
                <c:pt idx="308">
                  <c:v>7.4375</c:v>
                </c:pt>
                <c:pt idx="309">
                  <c:v>7.4583333333357587</c:v>
                </c:pt>
                <c:pt idx="310">
                  <c:v>7.4791666666642413</c:v>
                </c:pt>
                <c:pt idx="311">
                  <c:v>7.5</c:v>
                </c:pt>
                <c:pt idx="312">
                  <c:v>7.5208333333357587</c:v>
                </c:pt>
                <c:pt idx="313">
                  <c:v>7.5416666666642413</c:v>
                </c:pt>
                <c:pt idx="314">
                  <c:v>7.5625</c:v>
                </c:pt>
                <c:pt idx="315">
                  <c:v>7.5833333333357587</c:v>
                </c:pt>
                <c:pt idx="316">
                  <c:v>7.6041666666642413</c:v>
                </c:pt>
                <c:pt idx="317">
                  <c:v>7.625</c:v>
                </c:pt>
                <c:pt idx="318">
                  <c:v>7.6458333333357587</c:v>
                </c:pt>
                <c:pt idx="319">
                  <c:v>7.6666666666642413</c:v>
                </c:pt>
                <c:pt idx="320">
                  <c:v>7.6875</c:v>
                </c:pt>
                <c:pt idx="321">
                  <c:v>7.7083333333357587</c:v>
                </c:pt>
                <c:pt idx="322">
                  <c:v>7.7291666666642413</c:v>
                </c:pt>
                <c:pt idx="323">
                  <c:v>7.75</c:v>
                </c:pt>
                <c:pt idx="324">
                  <c:v>7.7708333333357587</c:v>
                </c:pt>
                <c:pt idx="325">
                  <c:v>7.7916666666642413</c:v>
                </c:pt>
                <c:pt idx="326">
                  <c:v>7.8125</c:v>
                </c:pt>
                <c:pt idx="327">
                  <c:v>7.8333333333357587</c:v>
                </c:pt>
                <c:pt idx="328">
                  <c:v>7.8541666666642413</c:v>
                </c:pt>
                <c:pt idx="329">
                  <c:v>7.875</c:v>
                </c:pt>
                <c:pt idx="330">
                  <c:v>7.8958333333357587</c:v>
                </c:pt>
                <c:pt idx="331">
                  <c:v>7.9166666666642413</c:v>
                </c:pt>
                <c:pt idx="332">
                  <c:v>7.9375</c:v>
                </c:pt>
                <c:pt idx="333">
                  <c:v>7.9583333333357587</c:v>
                </c:pt>
                <c:pt idx="334">
                  <c:v>7.9791666666642413</c:v>
                </c:pt>
                <c:pt idx="335">
                  <c:v>8</c:v>
                </c:pt>
                <c:pt idx="336">
                  <c:v>8.0208333333357587</c:v>
                </c:pt>
                <c:pt idx="337">
                  <c:v>8.0416666666642413</c:v>
                </c:pt>
                <c:pt idx="338">
                  <c:v>8.0625</c:v>
                </c:pt>
                <c:pt idx="339">
                  <c:v>8.0833333333357587</c:v>
                </c:pt>
                <c:pt idx="340">
                  <c:v>8.1041666666642413</c:v>
                </c:pt>
                <c:pt idx="341">
                  <c:v>8.125</c:v>
                </c:pt>
                <c:pt idx="342">
                  <c:v>8.1458333333357587</c:v>
                </c:pt>
                <c:pt idx="343">
                  <c:v>8.1666666666642413</c:v>
                </c:pt>
                <c:pt idx="344">
                  <c:v>8.1875</c:v>
                </c:pt>
                <c:pt idx="345">
                  <c:v>8.2083333333357587</c:v>
                </c:pt>
                <c:pt idx="346">
                  <c:v>8.2291666666642413</c:v>
                </c:pt>
                <c:pt idx="347">
                  <c:v>8.25</c:v>
                </c:pt>
                <c:pt idx="348">
                  <c:v>8.2708333333357587</c:v>
                </c:pt>
                <c:pt idx="349">
                  <c:v>8.2916666666642413</c:v>
                </c:pt>
                <c:pt idx="350">
                  <c:v>8.3125</c:v>
                </c:pt>
                <c:pt idx="351">
                  <c:v>8.3333333333357587</c:v>
                </c:pt>
                <c:pt idx="352">
                  <c:v>8.3541666666642413</c:v>
                </c:pt>
                <c:pt idx="353">
                  <c:v>8.375</c:v>
                </c:pt>
                <c:pt idx="354">
                  <c:v>8.3958333333357587</c:v>
                </c:pt>
                <c:pt idx="355">
                  <c:v>8.4166666666642413</c:v>
                </c:pt>
                <c:pt idx="356">
                  <c:v>8.4375</c:v>
                </c:pt>
                <c:pt idx="357">
                  <c:v>8.4583333333357587</c:v>
                </c:pt>
                <c:pt idx="358">
                  <c:v>8.4791666666642413</c:v>
                </c:pt>
                <c:pt idx="359">
                  <c:v>8.5</c:v>
                </c:pt>
                <c:pt idx="360">
                  <c:v>8.5208333333357587</c:v>
                </c:pt>
                <c:pt idx="361">
                  <c:v>8.5416666666642413</c:v>
                </c:pt>
                <c:pt idx="362">
                  <c:v>8.5625</c:v>
                </c:pt>
                <c:pt idx="363">
                  <c:v>8.5833333333357587</c:v>
                </c:pt>
                <c:pt idx="364">
                  <c:v>8.6041666666642413</c:v>
                </c:pt>
                <c:pt idx="365">
                  <c:v>8.625</c:v>
                </c:pt>
                <c:pt idx="366">
                  <c:v>8.6458333333357587</c:v>
                </c:pt>
                <c:pt idx="367">
                  <c:v>8.6666666666642413</c:v>
                </c:pt>
                <c:pt idx="368">
                  <c:v>8.6875</c:v>
                </c:pt>
                <c:pt idx="369">
                  <c:v>8.7083333333357587</c:v>
                </c:pt>
                <c:pt idx="370">
                  <c:v>8.7291666666642413</c:v>
                </c:pt>
                <c:pt idx="371">
                  <c:v>8.75</c:v>
                </c:pt>
                <c:pt idx="372">
                  <c:v>8.7708333333357587</c:v>
                </c:pt>
                <c:pt idx="373">
                  <c:v>8.7916666666642413</c:v>
                </c:pt>
                <c:pt idx="374">
                  <c:v>8.8125</c:v>
                </c:pt>
                <c:pt idx="375">
                  <c:v>8.8333333333357587</c:v>
                </c:pt>
                <c:pt idx="376">
                  <c:v>8.8541666666642413</c:v>
                </c:pt>
                <c:pt idx="377">
                  <c:v>8.875</c:v>
                </c:pt>
                <c:pt idx="378">
                  <c:v>8.8958333333357587</c:v>
                </c:pt>
                <c:pt idx="379">
                  <c:v>8.9166666666642413</c:v>
                </c:pt>
                <c:pt idx="380">
                  <c:v>8.9375</c:v>
                </c:pt>
                <c:pt idx="381">
                  <c:v>8.9583333333357587</c:v>
                </c:pt>
                <c:pt idx="382">
                  <c:v>8.9791666666642413</c:v>
                </c:pt>
                <c:pt idx="383">
                  <c:v>9</c:v>
                </c:pt>
                <c:pt idx="384">
                  <c:v>9.0208333333357587</c:v>
                </c:pt>
                <c:pt idx="385">
                  <c:v>9.0416666666642413</c:v>
                </c:pt>
                <c:pt idx="386">
                  <c:v>9.0625</c:v>
                </c:pt>
                <c:pt idx="387">
                  <c:v>9.0833333333357587</c:v>
                </c:pt>
                <c:pt idx="388">
                  <c:v>9.1041666666642413</c:v>
                </c:pt>
                <c:pt idx="389">
                  <c:v>9.125</c:v>
                </c:pt>
                <c:pt idx="390">
                  <c:v>9.1458333333357587</c:v>
                </c:pt>
                <c:pt idx="391">
                  <c:v>9.1666666666642413</c:v>
                </c:pt>
                <c:pt idx="392">
                  <c:v>9.1875</c:v>
                </c:pt>
                <c:pt idx="393">
                  <c:v>9.2083333333357587</c:v>
                </c:pt>
                <c:pt idx="394">
                  <c:v>9.2291666666642413</c:v>
                </c:pt>
                <c:pt idx="395">
                  <c:v>9.25</c:v>
                </c:pt>
                <c:pt idx="396">
                  <c:v>9.2708333333357587</c:v>
                </c:pt>
                <c:pt idx="397">
                  <c:v>9.2916666666642413</c:v>
                </c:pt>
                <c:pt idx="398">
                  <c:v>9.3125</c:v>
                </c:pt>
                <c:pt idx="399">
                  <c:v>9.3333333333357587</c:v>
                </c:pt>
                <c:pt idx="400">
                  <c:v>9.3541666666642413</c:v>
                </c:pt>
                <c:pt idx="401">
                  <c:v>9.375</c:v>
                </c:pt>
                <c:pt idx="402">
                  <c:v>9.3958333333357587</c:v>
                </c:pt>
                <c:pt idx="403">
                  <c:v>9.4166666666642413</c:v>
                </c:pt>
                <c:pt idx="404">
                  <c:v>9.4375</c:v>
                </c:pt>
                <c:pt idx="405">
                  <c:v>9.4583333333357587</c:v>
                </c:pt>
                <c:pt idx="406">
                  <c:v>9.4791666666642413</c:v>
                </c:pt>
                <c:pt idx="407">
                  <c:v>9.5</c:v>
                </c:pt>
                <c:pt idx="408">
                  <c:v>9.5208333333357587</c:v>
                </c:pt>
                <c:pt idx="409">
                  <c:v>9.5416666666642413</c:v>
                </c:pt>
                <c:pt idx="410">
                  <c:v>9.5625</c:v>
                </c:pt>
                <c:pt idx="411">
                  <c:v>9.5833333333357587</c:v>
                </c:pt>
                <c:pt idx="412">
                  <c:v>9.6041666666642413</c:v>
                </c:pt>
                <c:pt idx="413">
                  <c:v>9.625</c:v>
                </c:pt>
                <c:pt idx="414">
                  <c:v>9.6458333333357587</c:v>
                </c:pt>
                <c:pt idx="415">
                  <c:v>9.6666666666642413</c:v>
                </c:pt>
                <c:pt idx="416">
                  <c:v>9.6875</c:v>
                </c:pt>
                <c:pt idx="417">
                  <c:v>9.7083333333357587</c:v>
                </c:pt>
                <c:pt idx="418">
                  <c:v>9.7291666666642413</c:v>
                </c:pt>
                <c:pt idx="419">
                  <c:v>9.75</c:v>
                </c:pt>
                <c:pt idx="420">
                  <c:v>9.7708333333357587</c:v>
                </c:pt>
                <c:pt idx="421">
                  <c:v>9.7916666666642413</c:v>
                </c:pt>
                <c:pt idx="422">
                  <c:v>9.8125</c:v>
                </c:pt>
                <c:pt idx="423">
                  <c:v>9.8333333333357587</c:v>
                </c:pt>
                <c:pt idx="424">
                  <c:v>9.8541666666642413</c:v>
                </c:pt>
                <c:pt idx="425">
                  <c:v>9.875</c:v>
                </c:pt>
                <c:pt idx="426">
                  <c:v>9.8958333333357587</c:v>
                </c:pt>
                <c:pt idx="427">
                  <c:v>9.9166666666642413</c:v>
                </c:pt>
                <c:pt idx="428">
                  <c:v>9.9375</c:v>
                </c:pt>
                <c:pt idx="429">
                  <c:v>9.9583333333357587</c:v>
                </c:pt>
                <c:pt idx="430">
                  <c:v>9.9791666666642413</c:v>
                </c:pt>
                <c:pt idx="431">
                  <c:v>10</c:v>
                </c:pt>
                <c:pt idx="432">
                  <c:v>10.020833333335759</c:v>
                </c:pt>
                <c:pt idx="433">
                  <c:v>10.041666666664241</c:v>
                </c:pt>
                <c:pt idx="434">
                  <c:v>10.0625</c:v>
                </c:pt>
                <c:pt idx="435">
                  <c:v>10.083333333335759</c:v>
                </c:pt>
                <c:pt idx="436">
                  <c:v>10.104166666664241</c:v>
                </c:pt>
                <c:pt idx="437">
                  <c:v>10.125</c:v>
                </c:pt>
                <c:pt idx="438">
                  <c:v>10.145833333335759</c:v>
                </c:pt>
                <c:pt idx="439">
                  <c:v>10.166666666664241</c:v>
                </c:pt>
                <c:pt idx="440">
                  <c:v>10.1875</c:v>
                </c:pt>
                <c:pt idx="441">
                  <c:v>10.208333333335759</c:v>
                </c:pt>
                <c:pt idx="442">
                  <c:v>10.229166666664241</c:v>
                </c:pt>
                <c:pt idx="443">
                  <c:v>10.25</c:v>
                </c:pt>
                <c:pt idx="444">
                  <c:v>10.270833333335759</c:v>
                </c:pt>
                <c:pt idx="445">
                  <c:v>10.291666666664241</c:v>
                </c:pt>
                <c:pt idx="446">
                  <c:v>10.3125</c:v>
                </c:pt>
                <c:pt idx="447">
                  <c:v>10.333333333335759</c:v>
                </c:pt>
                <c:pt idx="448">
                  <c:v>10.354166666664241</c:v>
                </c:pt>
                <c:pt idx="449">
                  <c:v>10.375</c:v>
                </c:pt>
                <c:pt idx="450">
                  <c:v>10.395833333335759</c:v>
                </c:pt>
                <c:pt idx="451">
                  <c:v>10.416666666664241</c:v>
                </c:pt>
                <c:pt idx="452">
                  <c:v>10.4375</c:v>
                </c:pt>
                <c:pt idx="453">
                  <c:v>10.458333333335759</c:v>
                </c:pt>
                <c:pt idx="454">
                  <c:v>10.479166666664241</c:v>
                </c:pt>
                <c:pt idx="455">
                  <c:v>10.5</c:v>
                </c:pt>
                <c:pt idx="456">
                  <c:v>10.520833333335759</c:v>
                </c:pt>
                <c:pt idx="457">
                  <c:v>10.541666666664241</c:v>
                </c:pt>
                <c:pt idx="458">
                  <c:v>10.5625</c:v>
                </c:pt>
                <c:pt idx="459">
                  <c:v>10.583333333335759</c:v>
                </c:pt>
                <c:pt idx="460">
                  <c:v>10.604166666664241</c:v>
                </c:pt>
                <c:pt idx="461">
                  <c:v>10.625</c:v>
                </c:pt>
                <c:pt idx="462">
                  <c:v>10.645833333335759</c:v>
                </c:pt>
                <c:pt idx="463">
                  <c:v>10.666666666664241</c:v>
                </c:pt>
                <c:pt idx="464">
                  <c:v>10.6875</c:v>
                </c:pt>
                <c:pt idx="465">
                  <c:v>10.708333333335759</c:v>
                </c:pt>
                <c:pt idx="466">
                  <c:v>10.729166666664241</c:v>
                </c:pt>
                <c:pt idx="467">
                  <c:v>10.75</c:v>
                </c:pt>
                <c:pt idx="468">
                  <c:v>10.770833333335759</c:v>
                </c:pt>
                <c:pt idx="469">
                  <c:v>10.791666666664241</c:v>
                </c:pt>
                <c:pt idx="470">
                  <c:v>10.8125</c:v>
                </c:pt>
                <c:pt idx="471">
                  <c:v>10.833333333335759</c:v>
                </c:pt>
                <c:pt idx="472">
                  <c:v>10.854166666664241</c:v>
                </c:pt>
                <c:pt idx="473">
                  <c:v>10.875</c:v>
                </c:pt>
                <c:pt idx="474">
                  <c:v>10.895833333335759</c:v>
                </c:pt>
                <c:pt idx="475">
                  <c:v>10.916666666664241</c:v>
                </c:pt>
                <c:pt idx="476">
                  <c:v>10.9375</c:v>
                </c:pt>
                <c:pt idx="477">
                  <c:v>10.958333333335759</c:v>
                </c:pt>
                <c:pt idx="478">
                  <c:v>10.979166666664241</c:v>
                </c:pt>
                <c:pt idx="479">
                  <c:v>11</c:v>
                </c:pt>
                <c:pt idx="480">
                  <c:v>11.020833333335759</c:v>
                </c:pt>
                <c:pt idx="481">
                  <c:v>11.041666666664241</c:v>
                </c:pt>
                <c:pt idx="482">
                  <c:v>11.0625</c:v>
                </c:pt>
                <c:pt idx="483">
                  <c:v>11.083333333335759</c:v>
                </c:pt>
                <c:pt idx="484">
                  <c:v>11.104166666664241</c:v>
                </c:pt>
                <c:pt idx="485">
                  <c:v>11.125</c:v>
                </c:pt>
                <c:pt idx="486">
                  <c:v>11.145833333335759</c:v>
                </c:pt>
                <c:pt idx="487">
                  <c:v>11.166666666664241</c:v>
                </c:pt>
                <c:pt idx="488">
                  <c:v>11.1875</c:v>
                </c:pt>
                <c:pt idx="489">
                  <c:v>11.208333333335759</c:v>
                </c:pt>
                <c:pt idx="490">
                  <c:v>11.229166666664241</c:v>
                </c:pt>
                <c:pt idx="491">
                  <c:v>11.25</c:v>
                </c:pt>
                <c:pt idx="492">
                  <c:v>11.270833333335759</c:v>
                </c:pt>
                <c:pt idx="493">
                  <c:v>11.291666666664241</c:v>
                </c:pt>
                <c:pt idx="494">
                  <c:v>11.3125</c:v>
                </c:pt>
                <c:pt idx="495">
                  <c:v>11.333333333335759</c:v>
                </c:pt>
                <c:pt idx="496">
                  <c:v>11.354166666664241</c:v>
                </c:pt>
                <c:pt idx="497">
                  <c:v>11.375</c:v>
                </c:pt>
                <c:pt idx="498">
                  <c:v>11.395833333335759</c:v>
                </c:pt>
                <c:pt idx="499">
                  <c:v>11.416666666664241</c:v>
                </c:pt>
                <c:pt idx="500">
                  <c:v>11.4375</c:v>
                </c:pt>
                <c:pt idx="501">
                  <c:v>11.458333333335759</c:v>
                </c:pt>
                <c:pt idx="502">
                  <c:v>11.479166666664241</c:v>
                </c:pt>
                <c:pt idx="503">
                  <c:v>11.5</c:v>
                </c:pt>
                <c:pt idx="504">
                  <c:v>11.520833333335759</c:v>
                </c:pt>
                <c:pt idx="505">
                  <c:v>11.541666666664241</c:v>
                </c:pt>
                <c:pt idx="506">
                  <c:v>11.5625</c:v>
                </c:pt>
                <c:pt idx="507">
                  <c:v>11.583333333335759</c:v>
                </c:pt>
                <c:pt idx="508">
                  <c:v>11.604166666664241</c:v>
                </c:pt>
                <c:pt idx="509">
                  <c:v>11.625</c:v>
                </c:pt>
                <c:pt idx="510">
                  <c:v>11.645833333335759</c:v>
                </c:pt>
                <c:pt idx="511">
                  <c:v>11.666666666664241</c:v>
                </c:pt>
                <c:pt idx="512">
                  <c:v>11.6875</c:v>
                </c:pt>
                <c:pt idx="513">
                  <c:v>11.708333333335759</c:v>
                </c:pt>
                <c:pt idx="514">
                  <c:v>11.729166666664241</c:v>
                </c:pt>
                <c:pt idx="515">
                  <c:v>11.75</c:v>
                </c:pt>
                <c:pt idx="516">
                  <c:v>11.770833333335759</c:v>
                </c:pt>
                <c:pt idx="517">
                  <c:v>11.791666666664241</c:v>
                </c:pt>
                <c:pt idx="518">
                  <c:v>11.8125</c:v>
                </c:pt>
                <c:pt idx="519">
                  <c:v>11.833333333335759</c:v>
                </c:pt>
                <c:pt idx="520">
                  <c:v>11.854166666664241</c:v>
                </c:pt>
                <c:pt idx="521">
                  <c:v>11.875</c:v>
                </c:pt>
                <c:pt idx="522">
                  <c:v>11.895833333335759</c:v>
                </c:pt>
                <c:pt idx="523">
                  <c:v>11.916666666664241</c:v>
                </c:pt>
                <c:pt idx="524">
                  <c:v>11.9375</c:v>
                </c:pt>
                <c:pt idx="525">
                  <c:v>11.958333333335759</c:v>
                </c:pt>
                <c:pt idx="526">
                  <c:v>11.979166666664241</c:v>
                </c:pt>
                <c:pt idx="527">
                  <c:v>12</c:v>
                </c:pt>
                <c:pt idx="528">
                  <c:v>12.020833333335759</c:v>
                </c:pt>
                <c:pt idx="529">
                  <c:v>12.041666666664241</c:v>
                </c:pt>
                <c:pt idx="530">
                  <c:v>12.0625</c:v>
                </c:pt>
                <c:pt idx="531">
                  <c:v>12.083333333335759</c:v>
                </c:pt>
                <c:pt idx="532">
                  <c:v>12.104166666664241</c:v>
                </c:pt>
                <c:pt idx="533">
                  <c:v>12.125</c:v>
                </c:pt>
                <c:pt idx="534">
                  <c:v>12.145833333335759</c:v>
                </c:pt>
                <c:pt idx="535">
                  <c:v>12.166666666664241</c:v>
                </c:pt>
                <c:pt idx="536">
                  <c:v>12.1875</c:v>
                </c:pt>
                <c:pt idx="537">
                  <c:v>12.208333333335759</c:v>
                </c:pt>
                <c:pt idx="538">
                  <c:v>12.229166666664241</c:v>
                </c:pt>
                <c:pt idx="539">
                  <c:v>12.25</c:v>
                </c:pt>
                <c:pt idx="540">
                  <c:v>12.270833333335759</c:v>
                </c:pt>
                <c:pt idx="541">
                  <c:v>12.291666666664241</c:v>
                </c:pt>
                <c:pt idx="542">
                  <c:v>12.3125</c:v>
                </c:pt>
                <c:pt idx="543">
                  <c:v>12.333333333335759</c:v>
                </c:pt>
                <c:pt idx="544">
                  <c:v>12.354166666664241</c:v>
                </c:pt>
                <c:pt idx="545">
                  <c:v>12.375</c:v>
                </c:pt>
                <c:pt idx="546">
                  <c:v>12.395833333335759</c:v>
                </c:pt>
                <c:pt idx="547">
                  <c:v>12.416666666664241</c:v>
                </c:pt>
                <c:pt idx="548">
                  <c:v>12.4375</c:v>
                </c:pt>
                <c:pt idx="549">
                  <c:v>12.458333333335759</c:v>
                </c:pt>
                <c:pt idx="550">
                  <c:v>12.479166666664241</c:v>
                </c:pt>
                <c:pt idx="551">
                  <c:v>12.5</c:v>
                </c:pt>
                <c:pt idx="552">
                  <c:v>12.520833333335759</c:v>
                </c:pt>
                <c:pt idx="553">
                  <c:v>12.541666666664241</c:v>
                </c:pt>
                <c:pt idx="554">
                  <c:v>12.5625</c:v>
                </c:pt>
                <c:pt idx="555">
                  <c:v>12.583333333335759</c:v>
                </c:pt>
                <c:pt idx="556">
                  <c:v>12.604166666664241</c:v>
                </c:pt>
                <c:pt idx="557">
                  <c:v>12.625</c:v>
                </c:pt>
                <c:pt idx="558">
                  <c:v>12.645833333335759</c:v>
                </c:pt>
                <c:pt idx="559">
                  <c:v>12.666666666664241</c:v>
                </c:pt>
                <c:pt idx="560">
                  <c:v>12.6875</c:v>
                </c:pt>
                <c:pt idx="561">
                  <c:v>12.708333333335759</c:v>
                </c:pt>
                <c:pt idx="562">
                  <c:v>12.729166666664241</c:v>
                </c:pt>
                <c:pt idx="563">
                  <c:v>12.75</c:v>
                </c:pt>
                <c:pt idx="564">
                  <c:v>12.770833333335759</c:v>
                </c:pt>
                <c:pt idx="565">
                  <c:v>12.791666666664241</c:v>
                </c:pt>
                <c:pt idx="566">
                  <c:v>12.8125</c:v>
                </c:pt>
                <c:pt idx="567">
                  <c:v>12.833333333335759</c:v>
                </c:pt>
                <c:pt idx="568">
                  <c:v>12.854166666664241</c:v>
                </c:pt>
                <c:pt idx="569">
                  <c:v>12.875</c:v>
                </c:pt>
                <c:pt idx="570">
                  <c:v>12.895833333335759</c:v>
                </c:pt>
                <c:pt idx="571">
                  <c:v>12.916666666664241</c:v>
                </c:pt>
                <c:pt idx="572">
                  <c:v>12.9375</c:v>
                </c:pt>
                <c:pt idx="573">
                  <c:v>12.958333333335759</c:v>
                </c:pt>
                <c:pt idx="574">
                  <c:v>12.979166666664241</c:v>
                </c:pt>
                <c:pt idx="575">
                  <c:v>13</c:v>
                </c:pt>
                <c:pt idx="576">
                  <c:v>13.020833333335759</c:v>
                </c:pt>
                <c:pt idx="577">
                  <c:v>13.041666666664241</c:v>
                </c:pt>
                <c:pt idx="578">
                  <c:v>13.0625</c:v>
                </c:pt>
                <c:pt idx="579">
                  <c:v>13.083333333335759</c:v>
                </c:pt>
                <c:pt idx="580">
                  <c:v>13.104166666664241</c:v>
                </c:pt>
                <c:pt idx="581">
                  <c:v>13.125</c:v>
                </c:pt>
                <c:pt idx="582">
                  <c:v>13.145833333335759</c:v>
                </c:pt>
                <c:pt idx="583">
                  <c:v>13.166666666664241</c:v>
                </c:pt>
                <c:pt idx="584">
                  <c:v>13.1875</c:v>
                </c:pt>
                <c:pt idx="585">
                  <c:v>13.208333333335759</c:v>
                </c:pt>
                <c:pt idx="586">
                  <c:v>13.229166666664241</c:v>
                </c:pt>
                <c:pt idx="587">
                  <c:v>13.25</c:v>
                </c:pt>
                <c:pt idx="588">
                  <c:v>13.270833333335759</c:v>
                </c:pt>
                <c:pt idx="589">
                  <c:v>13.291666666664241</c:v>
                </c:pt>
                <c:pt idx="590">
                  <c:v>13.3125</c:v>
                </c:pt>
                <c:pt idx="591">
                  <c:v>13.333333333335759</c:v>
                </c:pt>
                <c:pt idx="592">
                  <c:v>13.354166666664241</c:v>
                </c:pt>
                <c:pt idx="593">
                  <c:v>13.375</c:v>
                </c:pt>
                <c:pt idx="594">
                  <c:v>13.395833333335759</c:v>
                </c:pt>
                <c:pt idx="595">
                  <c:v>13.416666666664241</c:v>
                </c:pt>
                <c:pt idx="596">
                  <c:v>13.4375</c:v>
                </c:pt>
                <c:pt idx="597">
                  <c:v>13.458333333335759</c:v>
                </c:pt>
                <c:pt idx="598">
                  <c:v>13.479166666664241</c:v>
                </c:pt>
                <c:pt idx="599">
                  <c:v>13.5</c:v>
                </c:pt>
                <c:pt idx="600">
                  <c:v>13.520833333335759</c:v>
                </c:pt>
                <c:pt idx="601">
                  <c:v>13.541666666664241</c:v>
                </c:pt>
                <c:pt idx="602">
                  <c:v>13.5625</c:v>
                </c:pt>
                <c:pt idx="603">
                  <c:v>13.583333333335759</c:v>
                </c:pt>
                <c:pt idx="604">
                  <c:v>13.604166666664241</c:v>
                </c:pt>
                <c:pt idx="605">
                  <c:v>13.625</c:v>
                </c:pt>
                <c:pt idx="606">
                  <c:v>13.645833333335759</c:v>
                </c:pt>
                <c:pt idx="607">
                  <c:v>13.666666666664241</c:v>
                </c:pt>
                <c:pt idx="608">
                  <c:v>13.6875</c:v>
                </c:pt>
                <c:pt idx="609">
                  <c:v>13.708333333335759</c:v>
                </c:pt>
                <c:pt idx="610">
                  <c:v>13.729166666664241</c:v>
                </c:pt>
                <c:pt idx="611">
                  <c:v>13.75</c:v>
                </c:pt>
                <c:pt idx="612">
                  <c:v>13.770833333335759</c:v>
                </c:pt>
                <c:pt idx="613">
                  <c:v>13.791666666664241</c:v>
                </c:pt>
                <c:pt idx="614">
                  <c:v>13.8125</c:v>
                </c:pt>
                <c:pt idx="615">
                  <c:v>13.833333333335759</c:v>
                </c:pt>
                <c:pt idx="616">
                  <c:v>13.854166666664241</c:v>
                </c:pt>
                <c:pt idx="617">
                  <c:v>13.875</c:v>
                </c:pt>
                <c:pt idx="618">
                  <c:v>13.895833333335759</c:v>
                </c:pt>
                <c:pt idx="619">
                  <c:v>13.916666666664241</c:v>
                </c:pt>
                <c:pt idx="620">
                  <c:v>13.9375</c:v>
                </c:pt>
                <c:pt idx="621">
                  <c:v>13.958333333335759</c:v>
                </c:pt>
                <c:pt idx="622">
                  <c:v>13.979166666664241</c:v>
                </c:pt>
                <c:pt idx="623">
                  <c:v>14</c:v>
                </c:pt>
                <c:pt idx="624">
                  <c:v>14.020833333335759</c:v>
                </c:pt>
                <c:pt idx="625">
                  <c:v>14.041666666664241</c:v>
                </c:pt>
                <c:pt idx="626">
                  <c:v>14.0625</c:v>
                </c:pt>
                <c:pt idx="627">
                  <c:v>14.083333333335759</c:v>
                </c:pt>
                <c:pt idx="628">
                  <c:v>14.104166666664241</c:v>
                </c:pt>
                <c:pt idx="629">
                  <c:v>14.125</c:v>
                </c:pt>
                <c:pt idx="630">
                  <c:v>14.145833333335759</c:v>
                </c:pt>
                <c:pt idx="631">
                  <c:v>14.166666666664241</c:v>
                </c:pt>
                <c:pt idx="632">
                  <c:v>14.1875</c:v>
                </c:pt>
                <c:pt idx="633">
                  <c:v>14.208333333335759</c:v>
                </c:pt>
                <c:pt idx="634">
                  <c:v>14.229166666664241</c:v>
                </c:pt>
                <c:pt idx="635">
                  <c:v>14.25</c:v>
                </c:pt>
                <c:pt idx="636">
                  <c:v>14.270833333335759</c:v>
                </c:pt>
                <c:pt idx="637">
                  <c:v>14.291666666664241</c:v>
                </c:pt>
                <c:pt idx="638">
                  <c:v>14.3125</c:v>
                </c:pt>
                <c:pt idx="639">
                  <c:v>14.333333333335759</c:v>
                </c:pt>
                <c:pt idx="640">
                  <c:v>14.354166666664241</c:v>
                </c:pt>
                <c:pt idx="641">
                  <c:v>14.375</c:v>
                </c:pt>
                <c:pt idx="642">
                  <c:v>14.395833333335759</c:v>
                </c:pt>
                <c:pt idx="643">
                  <c:v>14.416666666664241</c:v>
                </c:pt>
                <c:pt idx="644">
                  <c:v>14.4375</c:v>
                </c:pt>
                <c:pt idx="645">
                  <c:v>14.458333333335759</c:v>
                </c:pt>
                <c:pt idx="646">
                  <c:v>14.479166666664241</c:v>
                </c:pt>
                <c:pt idx="647">
                  <c:v>14.5</c:v>
                </c:pt>
                <c:pt idx="648">
                  <c:v>14.520833333335759</c:v>
                </c:pt>
                <c:pt idx="649">
                  <c:v>14.541666666664241</c:v>
                </c:pt>
                <c:pt idx="650">
                  <c:v>14.5625</c:v>
                </c:pt>
                <c:pt idx="651">
                  <c:v>14.583333333335759</c:v>
                </c:pt>
                <c:pt idx="652">
                  <c:v>14.604166666664241</c:v>
                </c:pt>
                <c:pt idx="653">
                  <c:v>14.625</c:v>
                </c:pt>
                <c:pt idx="654">
                  <c:v>14.645833333335759</c:v>
                </c:pt>
                <c:pt idx="655">
                  <c:v>14.666666666664241</c:v>
                </c:pt>
                <c:pt idx="656">
                  <c:v>14.6875</c:v>
                </c:pt>
                <c:pt idx="657">
                  <c:v>14.708333333335759</c:v>
                </c:pt>
                <c:pt idx="658">
                  <c:v>14.729166666664241</c:v>
                </c:pt>
                <c:pt idx="659">
                  <c:v>14.75</c:v>
                </c:pt>
                <c:pt idx="660">
                  <c:v>14.770833333335759</c:v>
                </c:pt>
                <c:pt idx="661">
                  <c:v>14.791666666664241</c:v>
                </c:pt>
                <c:pt idx="662">
                  <c:v>14.8125</c:v>
                </c:pt>
                <c:pt idx="663">
                  <c:v>14.833333333335759</c:v>
                </c:pt>
                <c:pt idx="664">
                  <c:v>14.854166666664241</c:v>
                </c:pt>
                <c:pt idx="665">
                  <c:v>14.875</c:v>
                </c:pt>
                <c:pt idx="666">
                  <c:v>14.895833333335759</c:v>
                </c:pt>
                <c:pt idx="667">
                  <c:v>14.916666666664241</c:v>
                </c:pt>
                <c:pt idx="668">
                  <c:v>14.9375</c:v>
                </c:pt>
                <c:pt idx="669">
                  <c:v>14.958333333335759</c:v>
                </c:pt>
                <c:pt idx="670">
                  <c:v>14.979166666664241</c:v>
                </c:pt>
                <c:pt idx="671">
                  <c:v>15</c:v>
                </c:pt>
                <c:pt idx="672">
                  <c:v>15.020833333335759</c:v>
                </c:pt>
                <c:pt idx="673">
                  <c:v>15.041666666664241</c:v>
                </c:pt>
                <c:pt idx="674">
                  <c:v>15.0625</c:v>
                </c:pt>
                <c:pt idx="675">
                  <c:v>15.083333333335759</c:v>
                </c:pt>
                <c:pt idx="676">
                  <c:v>15.104166666664241</c:v>
                </c:pt>
                <c:pt idx="677">
                  <c:v>15.125</c:v>
                </c:pt>
                <c:pt idx="678">
                  <c:v>15.145833333335759</c:v>
                </c:pt>
                <c:pt idx="679">
                  <c:v>15.166666666664241</c:v>
                </c:pt>
                <c:pt idx="680">
                  <c:v>15.1875</c:v>
                </c:pt>
                <c:pt idx="681">
                  <c:v>15.208333333335759</c:v>
                </c:pt>
                <c:pt idx="682">
                  <c:v>15.229166666664241</c:v>
                </c:pt>
                <c:pt idx="683">
                  <c:v>15.25</c:v>
                </c:pt>
                <c:pt idx="684">
                  <c:v>15.270833333335759</c:v>
                </c:pt>
                <c:pt idx="685">
                  <c:v>15.291666666664241</c:v>
                </c:pt>
                <c:pt idx="686">
                  <c:v>15.3125</c:v>
                </c:pt>
                <c:pt idx="687">
                  <c:v>15.333333333335759</c:v>
                </c:pt>
                <c:pt idx="688">
                  <c:v>15.354166666664241</c:v>
                </c:pt>
                <c:pt idx="689">
                  <c:v>15.375</c:v>
                </c:pt>
                <c:pt idx="690">
                  <c:v>15.395833333335759</c:v>
                </c:pt>
                <c:pt idx="691">
                  <c:v>15.416666666664241</c:v>
                </c:pt>
                <c:pt idx="692">
                  <c:v>15.4375</c:v>
                </c:pt>
                <c:pt idx="693">
                  <c:v>15.458333333335759</c:v>
                </c:pt>
                <c:pt idx="694">
                  <c:v>15.479166666664241</c:v>
                </c:pt>
                <c:pt idx="695">
                  <c:v>15.5</c:v>
                </c:pt>
                <c:pt idx="696">
                  <c:v>15.520833333335759</c:v>
                </c:pt>
                <c:pt idx="697">
                  <c:v>15.541666666664241</c:v>
                </c:pt>
                <c:pt idx="698">
                  <c:v>15.5625</c:v>
                </c:pt>
                <c:pt idx="699">
                  <c:v>15.583333333335759</c:v>
                </c:pt>
                <c:pt idx="700">
                  <c:v>15.604166666664241</c:v>
                </c:pt>
                <c:pt idx="701">
                  <c:v>15.625</c:v>
                </c:pt>
                <c:pt idx="702">
                  <c:v>15.645833333335759</c:v>
                </c:pt>
                <c:pt idx="703">
                  <c:v>15.666666666664241</c:v>
                </c:pt>
                <c:pt idx="704">
                  <c:v>15.6875</c:v>
                </c:pt>
                <c:pt idx="705">
                  <c:v>15.708333333335759</c:v>
                </c:pt>
                <c:pt idx="706">
                  <c:v>15.729166666664241</c:v>
                </c:pt>
                <c:pt idx="707">
                  <c:v>15.75</c:v>
                </c:pt>
                <c:pt idx="708">
                  <c:v>15.770833333335759</c:v>
                </c:pt>
                <c:pt idx="709">
                  <c:v>15.791666666664241</c:v>
                </c:pt>
                <c:pt idx="710">
                  <c:v>15.8125</c:v>
                </c:pt>
                <c:pt idx="711">
                  <c:v>15.833333333335759</c:v>
                </c:pt>
                <c:pt idx="712">
                  <c:v>15.854166666664241</c:v>
                </c:pt>
                <c:pt idx="713">
                  <c:v>15.875</c:v>
                </c:pt>
                <c:pt idx="714">
                  <c:v>15.895833333335759</c:v>
                </c:pt>
                <c:pt idx="715">
                  <c:v>15.916666666664241</c:v>
                </c:pt>
                <c:pt idx="716">
                  <c:v>15.9375</c:v>
                </c:pt>
                <c:pt idx="717">
                  <c:v>15.958333333335759</c:v>
                </c:pt>
                <c:pt idx="718">
                  <c:v>15.979166666664241</c:v>
                </c:pt>
                <c:pt idx="719">
                  <c:v>16</c:v>
                </c:pt>
                <c:pt idx="720">
                  <c:v>16.020833333335759</c:v>
                </c:pt>
                <c:pt idx="721">
                  <c:v>16.041666666664241</c:v>
                </c:pt>
                <c:pt idx="722">
                  <c:v>16.0625</c:v>
                </c:pt>
                <c:pt idx="723">
                  <c:v>16.083333333335759</c:v>
                </c:pt>
                <c:pt idx="724">
                  <c:v>16.104166666664241</c:v>
                </c:pt>
                <c:pt idx="725">
                  <c:v>16.125</c:v>
                </c:pt>
                <c:pt idx="726">
                  <c:v>16.145833333335759</c:v>
                </c:pt>
                <c:pt idx="727">
                  <c:v>16.166666666664241</c:v>
                </c:pt>
                <c:pt idx="728">
                  <c:v>16.1875</c:v>
                </c:pt>
                <c:pt idx="729">
                  <c:v>16.208333333335759</c:v>
                </c:pt>
                <c:pt idx="730">
                  <c:v>16.229166666664241</c:v>
                </c:pt>
                <c:pt idx="731">
                  <c:v>16.25</c:v>
                </c:pt>
                <c:pt idx="732">
                  <c:v>16.270833333335759</c:v>
                </c:pt>
                <c:pt idx="733">
                  <c:v>16.291666666664241</c:v>
                </c:pt>
                <c:pt idx="734">
                  <c:v>16.3125</c:v>
                </c:pt>
                <c:pt idx="735">
                  <c:v>16.333333333335759</c:v>
                </c:pt>
                <c:pt idx="736">
                  <c:v>16.354166666664241</c:v>
                </c:pt>
                <c:pt idx="737">
                  <c:v>16.375</c:v>
                </c:pt>
                <c:pt idx="738">
                  <c:v>16.395833333335759</c:v>
                </c:pt>
                <c:pt idx="739">
                  <c:v>16.416666666664241</c:v>
                </c:pt>
                <c:pt idx="740">
                  <c:v>16.4375</c:v>
                </c:pt>
                <c:pt idx="741">
                  <c:v>16.458333333335759</c:v>
                </c:pt>
                <c:pt idx="742">
                  <c:v>16.479166666664241</c:v>
                </c:pt>
                <c:pt idx="743">
                  <c:v>16.5</c:v>
                </c:pt>
                <c:pt idx="744">
                  <c:v>16.520833333335759</c:v>
                </c:pt>
                <c:pt idx="745">
                  <c:v>16.541666666664241</c:v>
                </c:pt>
                <c:pt idx="746">
                  <c:v>16.5625</c:v>
                </c:pt>
                <c:pt idx="747">
                  <c:v>16.583333333335759</c:v>
                </c:pt>
                <c:pt idx="748">
                  <c:v>16.604166666664241</c:v>
                </c:pt>
                <c:pt idx="749">
                  <c:v>16.625</c:v>
                </c:pt>
                <c:pt idx="750">
                  <c:v>16.645833333335759</c:v>
                </c:pt>
                <c:pt idx="751">
                  <c:v>16.666666666664241</c:v>
                </c:pt>
                <c:pt idx="752">
                  <c:v>16.6875</c:v>
                </c:pt>
                <c:pt idx="753">
                  <c:v>16.708333333335759</c:v>
                </c:pt>
                <c:pt idx="754">
                  <c:v>16.729166666664241</c:v>
                </c:pt>
                <c:pt idx="755">
                  <c:v>16.75</c:v>
                </c:pt>
                <c:pt idx="756">
                  <c:v>16.770833333335759</c:v>
                </c:pt>
                <c:pt idx="757">
                  <c:v>16.791666666664241</c:v>
                </c:pt>
                <c:pt idx="758">
                  <c:v>16.8125</c:v>
                </c:pt>
                <c:pt idx="759">
                  <c:v>16.833333333335759</c:v>
                </c:pt>
                <c:pt idx="760">
                  <c:v>16.854166666664241</c:v>
                </c:pt>
                <c:pt idx="761">
                  <c:v>16.875</c:v>
                </c:pt>
                <c:pt idx="762">
                  <c:v>16.895833333335759</c:v>
                </c:pt>
                <c:pt idx="763">
                  <c:v>16.916666666664241</c:v>
                </c:pt>
                <c:pt idx="764">
                  <c:v>16.9375</c:v>
                </c:pt>
                <c:pt idx="765">
                  <c:v>16.958333333335759</c:v>
                </c:pt>
                <c:pt idx="766">
                  <c:v>16.979166666664241</c:v>
                </c:pt>
                <c:pt idx="767">
                  <c:v>17</c:v>
                </c:pt>
                <c:pt idx="768">
                  <c:v>17.020833333335759</c:v>
                </c:pt>
                <c:pt idx="769">
                  <c:v>17.041666666664241</c:v>
                </c:pt>
                <c:pt idx="770">
                  <c:v>17.0625</c:v>
                </c:pt>
                <c:pt idx="771">
                  <c:v>17.083333333335759</c:v>
                </c:pt>
                <c:pt idx="772">
                  <c:v>17.104166666664241</c:v>
                </c:pt>
                <c:pt idx="773">
                  <c:v>17.125</c:v>
                </c:pt>
                <c:pt idx="774">
                  <c:v>17.145833333335759</c:v>
                </c:pt>
                <c:pt idx="775">
                  <c:v>17.166666666664241</c:v>
                </c:pt>
                <c:pt idx="776">
                  <c:v>17.1875</c:v>
                </c:pt>
                <c:pt idx="777">
                  <c:v>17.208333333335759</c:v>
                </c:pt>
                <c:pt idx="778">
                  <c:v>17.229166666664241</c:v>
                </c:pt>
                <c:pt idx="779">
                  <c:v>17.25</c:v>
                </c:pt>
                <c:pt idx="780">
                  <c:v>17.270833333335759</c:v>
                </c:pt>
                <c:pt idx="781">
                  <c:v>17.291666666664241</c:v>
                </c:pt>
                <c:pt idx="782">
                  <c:v>17.3125</c:v>
                </c:pt>
                <c:pt idx="783">
                  <c:v>17.333333333335759</c:v>
                </c:pt>
                <c:pt idx="784">
                  <c:v>17.354166666664241</c:v>
                </c:pt>
                <c:pt idx="785">
                  <c:v>17.375</c:v>
                </c:pt>
                <c:pt idx="786">
                  <c:v>17.395833333335759</c:v>
                </c:pt>
                <c:pt idx="787">
                  <c:v>17.416666666664241</c:v>
                </c:pt>
                <c:pt idx="788">
                  <c:v>17.4375</c:v>
                </c:pt>
                <c:pt idx="789">
                  <c:v>17.458333333335759</c:v>
                </c:pt>
                <c:pt idx="790">
                  <c:v>17.479166666664241</c:v>
                </c:pt>
                <c:pt idx="791">
                  <c:v>17.5</c:v>
                </c:pt>
                <c:pt idx="792">
                  <c:v>17.520833333335759</c:v>
                </c:pt>
                <c:pt idx="793">
                  <c:v>17.541666666664241</c:v>
                </c:pt>
                <c:pt idx="794">
                  <c:v>17.5625</c:v>
                </c:pt>
                <c:pt idx="795">
                  <c:v>17.583333333335759</c:v>
                </c:pt>
                <c:pt idx="796">
                  <c:v>17.604166666664241</c:v>
                </c:pt>
                <c:pt idx="797">
                  <c:v>17.625</c:v>
                </c:pt>
                <c:pt idx="798">
                  <c:v>17.645833333335759</c:v>
                </c:pt>
                <c:pt idx="799">
                  <c:v>17.666666666664241</c:v>
                </c:pt>
                <c:pt idx="800">
                  <c:v>17.6875</c:v>
                </c:pt>
                <c:pt idx="801">
                  <c:v>17.708333333335759</c:v>
                </c:pt>
                <c:pt idx="802">
                  <c:v>17.729166666664241</c:v>
                </c:pt>
                <c:pt idx="803">
                  <c:v>17.75</c:v>
                </c:pt>
                <c:pt idx="804">
                  <c:v>17.770833333335759</c:v>
                </c:pt>
                <c:pt idx="805">
                  <c:v>17.791666666664241</c:v>
                </c:pt>
                <c:pt idx="806">
                  <c:v>17.8125</c:v>
                </c:pt>
                <c:pt idx="807">
                  <c:v>17.833333333335759</c:v>
                </c:pt>
                <c:pt idx="808">
                  <c:v>17.854166666664241</c:v>
                </c:pt>
                <c:pt idx="809">
                  <c:v>17.875</c:v>
                </c:pt>
                <c:pt idx="810">
                  <c:v>17.895833333335759</c:v>
                </c:pt>
                <c:pt idx="811">
                  <c:v>17.916666666664241</c:v>
                </c:pt>
                <c:pt idx="812">
                  <c:v>17.9375</c:v>
                </c:pt>
                <c:pt idx="813">
                  <c:v>17.958333333335759</c:v>
                </c:pt>
                <c:pt idx="814">
                  <c:v>17.979166666664241</c:v>
                </c:pt>
                <c:pt idx="815">
                  <c:v>18</c:v>
                </c:pt>
                <c:pt idx="816">
                  <c:v>18.020833333335759</c:v>
                </c:pt>
                <c:pt idx="817">
                  <c:v>18.041666666664241</c:v>
                </c:pt>
                <c:pt idx="818">
                  <c:v>18.0625</c:v>
                </c:pt>
                <c:pt idx="819">
                  <c:v>18.083333333335759</c:v>
                </c:pt>
                <c:pt idx="820">
                  <c:v>18.104166666664241</c:v>
                </c:pt>
                <c:pt idx="821">
                  <c:v>18.125</c:v>
                </c:pt>
                <c:pt idx="822">
                  <c:v>18.145833333335759</c:v>
                </c:pt>
                <c:pt idx="823">
                  <c:v>18.166666666664241</c:v>
                </c:pt>
                <c:pt idx="824">
                  <c:v>18.1875</c:v>
                </c:pt>
                <c:pt idx="825">
                  <c:v>18.208333333335759</c:v>
                </c:pt>
                <c:pt idx="826">
                  <c:v>18.229166666664241</c:v>
                </c:pt>
                <c:pt idx="827">
                  <c:v>18.25</c:v>
                </c:pt>
                <c:pt idx="828">
                  <c:v>18.270833333335759</c:v>
                </c:pt>
                <c:pt idx="829">
                  <c:v>18.291666666664241</c:v>
                </c:pt>
                <c:pt idx="830">
                  <c:v>18.3125</c:v>
                </c:pt>
                <c:pt idx="831">
                  <c:v>18.333333333335759</c:v>
                </c:pt>
                <c:pt idx="832">
                  <c:v>18.354166666664241</c:v>
                </c:pt>
                <c:pt idx="833">
                  <c:v>18.375</c:v>
                </c:pt>
                <c:pt idx="834">
                  <c:v>18.395833333335759</c:v>
                </c:pt>
                <c:pt idx="835">
                  <c:v>18.416666666664241</c:v>
                </c:pt>
                <c:pt idx="836">
                  <c:v>18.4375</c:v>
                </c:pt>
                <c:pt idx="837">
                  <c:v>18.458333333335759</c:v>
                </c:pt>
                <c:pt idx="838">
                  <c:v>18.479166666664241</c:v>
                </c:pt>
                <c:pt idx="839">
                  <c:v>18.5</c:v>
                </c:pt>
                <c:pt idx="840">
                  <c:v>18.520833333335759</c:v>
                </c:pt>
                <c:pt idx="841">
                  <c:v>18.541666666664241</c:v>
                </c:pt>
                <c:pt idx="842">
                  <c:v>18.5625</c:v>
                </c:pt>
                <c:pt idx="843">
                  <c:v>18.583333333335759</c:v>
                </c:pt>
                <c:pt idx="844">
                  <c:v>18.604166666664241</c:v>
                </c:pt>
                <c:pt idx="845">
                  <c:v>18.625</c:v>
                </c:pt>
                <c:pt idx="846">
                  <c:v>18.645833333335759</c:v>
                </c:pt>
                <c:pt idx="847">
                  <c:v>18.666666666664241</c:v>
                </c:pt>
                <c:pt idx="848">
                  <c:v>18.6875</c:v>
                </c:pt>
                <c:pt idx="849">
                  <c:v>18.708333333335759</c:v>
                </c:pt>
                <c:pt idx="850">
                  <c:v>18.729166666664241</c:v>
                </c:pt>
                <c:pt idx="851">
                  <c:v>18.75</c:v>
                </c:pt>
                <c:pt idx="852">
                  <c:v>18.770833333335759</c:v>
                </c:pt>
                <c:pt idx="853">
                  <c:v>18.791666666664241</c:v>
                </c:pt>
                <c:pt idx="854">
                  <c:v>18.8125</c:v>
                </c:pt>
                <c:pt idx="855">
                  <c:v>18.833333333335759</c:v>
                </c:pt>
                <c:pt idx="856">
                  <c:v>18.854166666664241</c:v>
                </c:pt>
                <c:pt idx="857">
                  <c:v>18.875</c:v>
                </c:pt>
                <c:pt idx="858">
                  <c:v>18.895833333335759</c:v>
                </c:pt>
                <c:pt idx="859">
                  <c:v>18.916666666664241</c:v>
                </c:pt>
                <c:pt idx="860">
                  <c:v>18.9375</c:v>
                </c:pt>
                <c:pt idx="861">
                  <c:v>18.958333333335759</c:v>
                </c:pt>
                <c:pt idx="862">
                  <c:v>18.979166666664241</c:v>
                </c:pt>
                <c:pt idx="863">
                  <c:v>19</c:v>
                </c:pt>
                <c:pt idx="864">
                  <c:v>19.020833333335759</c:v>
                </c:pt>
                <c:pt idx="865">
                  <c:v>19.041666666664241</c:v>
                </c:pt>
                <c:pt idx="866">
                  <c:v>19.0625</c:v>
                </c:pt>
                <c:pt idx="867">
                  <c:v>19.083333333335759</c:v>
                </c:pt>
                <c:pt idx="868">
                  <c:v>19.104166666664241</c:v>
                </c:pt>
                <c:pt idx="869">
                  <c:v>19.125</c:v>
                </c:pt>
                <c:pt idx="870">
                  <c:v>19.145833333335759</c:v>
                </c:pt>
                <c:pt idx="871">
                  <c:v>19.166666666664241</c:v>
                </c:pt>
                <c:pt idx="872">
                  <c:v>19.1875</c:v>
                </c:pt>
                <c:pt idx="873">
                  <c:v>19.208333333335759</c:v>
                </c:pt>
                <c:pt idx="874">
                  <c:v>19.229166666664241</c:v>
                </c:pt>
                <c:pt idx="875">
                  <c:v>19.25</c:v>
                </c:pt>
                <c:pt idx="876">
                  <c:v>19.270833333335759</c:v>
                </c:pt>
                <c:pt idx="877">
                  <c:v>19.291666666664241</c:v>
                </c:pt>
                <c:pt idx="878">
                  <c:v>19.3125</c:v>
                </c:pt>
                <c:pt idx="879">
                  <c:v>19.333333333335759</c:v>
                </c:pt>
                <c:pt idx="880">
                  <c:v>19.354166666664241</c:v>
                </c:pt>
                <c:pt idx="881">
                  <c:v>19.375</c:v>
                </c:pt>
                <c:pt idx="882">
                  <c:v>19.395833333335759</c:v>
                </c:pt>
                <c:pt idx="883">
                  <c:v>19.416666666664241</c:v>
                </c:pt>
                <c:pt idx="884">
                  <c:v>19.4375</c:v>
                </c:pt>
                <c:pt idx="885">
                  <c:v>19.458333333335759</c:v>
                </c:pt>
                <c:pt idx="886">
                  <c:v>19.479166666664241</c:v>
                </c:pt>
                <c:pt idx="887">
                  <c:v>19.5</c:v>
                </c:pt>
                <c:pt idx="888">
                  <c:v>19.520833333335759</c:v>
                </c:pt>
                <c:pt idx="889">
                  <c:v>19.541666666664241</c:v>
                </c:pt>
                <c:pt idx="890">
                  <c:v>19.5625</c:v>
                </c:pt>
                <c:pt idx="891">
                  <c:v>19.583333333335759</c:v>
                </c:pt>
                <c:pt idx="892">
                  <c:v>19.604166666664241</c:v>
                </c:pt>
                <c:pt idx="893">
                  <c:v>19.625</c:v>
                </c:pt>
                <c:pt idx="894">
                  <c:v>19.645833333335759</c:v>
                </c:pt>
                <c:pt idx="895">
                  <c:v>19.666666666664241</c:v>
                </c:pt>
                <c:pt idx="896">
                  <c:v>19.6875</c:v>
                </c:pt>
                <c:pt idx="897">
                  <c:v>19.708333333335759</c:v>
                </c:pt>
                <c:pt idx="898">
                  <c:v>19.729166666664241</c:v>
                </c:pt>
                <c:pt idx="899">
                  <c:v>19.75</c:v>
                </c:pt>
                <c:pt idx="900">
                  <c:v>19.770833333335759</c:v>
                </c:pt>
                <c:pt idx="901">
                  <c:v>19.791666666664241</c:v>
                </c:pt>
                <c:pt idx="902">
                  <c:v>19.8125</c:v>
                </c:pt>
                <c:pt idx="903">
                  <c:v>19.833333333335759</c:v>
                </c:pt>
                <c:pt idx="904">
                  <c:v>19.854166666664241</c:v>
                </c:pt>
                <c:pt idx="905">
                  <c:v>19.875</c:v>
                </c:pt>
                <c:pt idx="906">
                  <c:v>19.895833333335759</c:v>
                </c:pt>
                <c:pt idx="907">
                  <c:v>19.916666666664241</c:v>
                </c:pt>
                <c:pt idx="908">
                  <c:v>19.9375</c:v>
                </c:pt>
                <c:pt idx="909">
                  <c:v>19.958333333335759</c:v>
                </c:pt>
                <c:pt idx="910">
                  <c:v>19.979166666664241</c:v>
                </c:pt>
                <c:pt idx="911">
                  <c:v>20</c:v>
                </c:pt>
                <c:pt idx="912">
                  <c:v>20.020833333335759</c:v>
                </c:pt>
                <c:pt idx="913">
                  <c:v>20.041666666664241</c:v>
                </c:pt>
                <c:pt idx="914">
                  <c:v>20.0625</c:v>
                </c:pt>
                <c:pt idx="915">
                  <c:v>20.083333333335759</c:v>
                </c:pt>
                <c:pt idx="916">
                  <c:v>20.104166666664241</c:v>
                </c:pt>
                <c:pt idx="917">
                  <c:v>20.125</c:v>
                </c:pt>
                <c:pt idx="918">
                  <c:v>20.145833333335759</c:v>
                </c:pt>
                <c:pt idx="919">
                  <c:v>20.166666666664241</c:v>
                </c:pt>
                <c:pt idx="920">
                  <c:v>20.1875</c:v>
                </c:pt>
                <c:pt idx="921">
                  <c:v>20.208333333335759</c:v>
                </c:pt>
                <c:pt idx="922">
                  <c:v>20.229166666664241</c:v>
                </c:pt>
                <c:pt idx="923">
                  <c:v>20.25</c:v>
                </c:pt>
                <c:pt idx="924">
                  <c:v>20.270833333335759</c:v>
                </c:pt>
                <c:pt idx="925">
                  <c:v>20.291666666664241</c:v>
                </c:pt>
                <c:pt idx="926">
                  <c:v>20.3125</c:v>
                </c:pt>
                <c:pt idx="927">
                  <c:v>20.333333333335759</c:v>
                </c:pt>
                <c:pt idx="928">
                  <c:v>20.354166666664241</c:v>
                </c:pt>
                <c:pt idx="929">
                  <c:v>20.375</c:v>
                </c:pt>
                <c:pt idx="930">
                  <c:v>20.395833333335759</c:v>
                </c:pt>
                <c:pt idx="931">
                  <c:v>20.416666666664241</c:v>
                </c:pt>
                <c:pt idx="932">
                  <c:v>20.4375</c:v>
                </c:pt>
                <c:pt idx="933">
                  <c:v>20.458333333335759</c:v>
                </c:pt>
                <c:pt idx="934">
                  <c:v>20.479166666664241</c:v>
                </c:pt>
                <c:pt idx="935">
                  <c:v>20.5</c:v>
                </c:pt>
                <c:pt idx="936">
                  <c:v>20.520833333335759</c:v>
                </c:pt>
                <c:pt idx="937">
                  <c:v>20.541666666664241</c:v>
                </c:pt>
                <c:pt idx="938">
                  <c:v>20.5625</c:v>
                </c:pt>
                <c:pt idx="939">
                  <c:v>20.583333333335759</c:v>
                </c:pt>
                <c:pt idx="940">
                  <c:v>20.604166666664241</c:v>
                </c:pt>
                <c:pt idx="941">
                  <c:v>20.625</c:v>
                </c:pt>
                <c:pt idx="942">
                  <c:v>20.645833333335759</c:v>
                </c:pt>
                <c:pt idx="943">
                  <c:v>20.666666666664241</c:v>
                </c:pt>
                <c:pt idx="944">
                  <c:v>20.6875</c:v>
                </c:pt>
                <c:pt idx="945">
                  <c:v>20.708333333335759</c:v>
                </c:pt>
                <c:pt idx="946">
                  <c:v>20.729166666664241</c:v>
                </c:pt>
                <c:pt idx="947">
                  <c:v>20.75</c:v>
                </c:pt>
                <c:pt idx="948">
                  <c:v>20.770833333335759</c:v>
                </c:pt>
                <c:pt idx="949">
                  <c:v>20.791666666664241</c:v>
                </c:pt>
                <c:pt idx="950">
                  <c:v>20.8125</c:v>
                </c:pt>
                <c:pt idx="951">
                  <c:v>20.833333333335759</c:v>
                </c:pt>
                <c:pt idx="952">
                  <c:v>20.854166666664241</c:v>
                </c:pt>
                <c:pt idx="953">
                  <c:v>20.875</c:v>
                </c:pt>
                <c:pt idx="954">
                  <c:v>20.895833333335759</c:v>
                </c:pt>
                <c:pt idx="955">
                  <c:v>20.916666666664241</c:v>
                </c:pt>
                <c:pt idx="956">
                  <c:v>20.9375</c:v>
                </c:pt>
                <c:pt idx="957">
                  <c:v>20.958333333335759</c:v>
                </c:pt>
                <c:pt idx="958">
                  <c:v>20.979166666664241</c:v>
                </c:pt>
                <c:pt idx="959">
                  <c:v>21</c:v>
                </c:pt>
                <c:pt idx="960">
                  <c:v>21.020833333335759</c:v>
                </c:pt>
                <c:pt idx="961">
                  <c:v>21.041666666664241</c:v>
                </c:pt>
                <c:pt idx="962">
                  <c:v>21.0625</c:v>
                </c:pt>
                <c:pt idx="963">
                  <c:v>21.083333333335759</c:v>
                </c:pt>
                <c:pt idx="964">
                  <c:v>21.104166666664241</c:v>
                </c:pt>
                <c:pt idx="965">
                  <c:v>21.125</c:v>
                </c:pt>
                <c:pt idx="966">
                  <c:v>21.145833333335759</c:v>
                </c:pt>
                <c:pt idx="967">
                  <c:v>21.166666666664241</c:v>
                </c:pt>
                <c:pt idx="968">
                  <c:v>21.1875</c:v>
                </c:pt>
                <c:pt idx="969">
                  <c:v>21.208333333335759</c:v>
                </c:pt>
                <c:pt idx="970">
                  <c:v>21.229166666664241</c:v>
                </c:pt>
                <c:pt idx="971">
                  <c:v>21.25</c:v>
                </c:pt>
                <c:pt idx="972">
                  <c:v>21.270833333335759</c:v>
                </c:pt>
                <c:pt idx="973">
                  <c:v>21.291666666664241</c:v>
                </c:pt>
                <c:pt idx="974">
                  <c:v>21.3125</c:v>
                </c:pt>
                <c:pt idx="975">
                  <c:v>21.333333333335759</c:v>
                </c:pt>
                <c:pt idx="976">
                  <c:v>21.354166666664241</c:v>
                </c:pt>
                <c:pt idx="977">
                  <c:v>21.375</c:v>
                </c:pt>
                <c:pt idx="978">
                  <c:v>21.395833333335759</c:v>
                </c:pt>
                <c:pt idx="979">
                  <c:v>21.416666666664241</c:v>
                </c:pt>
                <c:pt idx="980">
                  <c:v>21.4375</c:v>
                </c:pt>
                <c:pt idx="981">
                  <c:v>21.458333333335759</c:v>
                </c:pt>
                <c:pt idx="982">
                  <c:v>21.479166666664241</c:v>
                </c:pt>
                <c:pt idx="983">
                  <c:v>21.5</c:v>
                </c:pt>
                <c:pt idx="984">
                  <c:v>21.520833333335759</c:v>
                </c:pt>
                <c:pt idx="985">
                  <c:v>21.541666666664241</c:v>
                </c:pt>
                <c:pt idx="986">
                  <c:v>21.5625</c:v>
                </c:pt>
                <c:pt idx="987">
                  <c:v>21.583333333335759</c:v>
                </c:pt>
                <c:pt idx="988">
                  <c:v>21.604166666664241</c:v>
                </c:pt>
                <c:pt idx="989">
                  <c:v>21.625</c:v>
                </c:pt>
                <c:pt idx="990">
                  <c:v>21.645833333335759</c:v>
                </c:pt>
                <c:pt idx="991">
                  <c:v>21.666666666664241</c:v>
                </c:pt>
                <c:pt idx="992">
                  <c:v>21.6875</c:v>
                </c:pt>
                <c:pt idx="993">
                  <c:v>21.708333333335759</c:v>
                </c:pt>
                <c:pt idx="994">
                  <c:v>21.729166666664241</c:v>
                </c:pt>
                <c:pt idx="995">
                  <c:v>21.75</c:v>
                </c:pt>
                <c:pt idx="996">
                  <c:v>21.770833333335759</c:v>
                </c:pt>
                <c:pt idx="997">
                  <c:v>21.791666666664241</c:v>
                </c:pt>
                <c:pt idx="998">
                  <c:v>21.8125</c:v>
                </c:pt>
                <c:pt idx="999">
                  <c:v>21.833333333335759</c:v>
                </c:pt>
                <c:pt idx="1000">
                  <c:v>21.854166666664241</c:v>
                </c:pt>
                <c:pt idx="1001">
                  <c:v>21.875</c:v>
                </c:pt>
                <c:pt idx="1002">
                  <c:v>21.895833333335759</c:v>
                </c:pt>
                <c:pt idx="1003">
                  <c:v>21.916666666664241</c:v>
                </c:pt>
                <c:pt idx="1004">
                  <c:v>21.9375</c:v>
                </c:pt>
                <c:pt idx="1005">
                  <c:v>21.958333333335759</c:v>
                </c:pt>
                <c:pt idx="1006">
                  <c:v>21.979166666664241</c:v>
                </c:pt>
                <c:pt idx="1007">
                  <c:v>22</c:v>
                </c:pt>
                <c:pt idx="1008">
                  <c:v>22.020833333335759</c:v>
                </c:pt>
                <c:pt idx="1009">
                  <c:v>22.041666666664241</c:v>
                </c:pt>
                <c:pt idx="1010">
                  <c:v>22.0625</c:v>
                </c:pt>
                <c:pt idx="1011">
                  <c:v>22.083333333335759</c:v>
                </c:pt>
                <c:pt idx="1012">
                  <c:v>22.104166666664241</c:v>
                </c:pt>
                <c:pt idx="1013">
                  <c:v>22.125</c:v>
                </c:pt>
                <c:pt idx="1014">
                  <c:v>22.145833333335759</c:v>
                </c:pt>
                <c:pt idx="1015">
                  <c:v>22.166666666664241</c:v>
                </c:pt>
                <c:pt idx="1016">
                  <c:v>22.1875</c:v>
                </c:pt>
                <c:pt idx="1017">
                  <c:v>22.208333333335759</c:v>
                </c:pt>
                <c:pt idx="1018">
                  <c:v>22.229166666664241</c:v>
                </c:pt>
                <c:pt idx="1019">
                  <c:v>22.25</c:v>
                </c:pt>
                <c:pt idx="1020">
                  <c:v>22.270833333335759</c:v>
                </c:pt>
                <c:pt idx="1021">
                  <c:v>22.291666666664241</c:v>
                </c:pt>
                <c:pt idx="1022">
                  <c:v>22.3125</c:v>
                </c:pt>
                <c:pt idx="1023">
                  <c:v>22.333333333335759</c:v>
                </c:pt>
                <c:pt idx="1024">
                  <c:v>22.354166666664241</c:v>
                </c:pt>
                <c:pt idx="1025">
                  <c:v>22.375</c:v>
                </c:pt>
                <c:pt idx="1026">
                  <c:v>22.395833333335759</c:v>
                </c:pt>
                <c:pt idx="1027">
                  <c:v>22.416666666664241</c:v>
                </c:pt>
                <c:pt idx="1028">
                  <c:v>22.4375</c:v>
                </c:pt>
                <c:pt idx="1029">
                  <c:v>22.458333333335759</c:v>
                </c:pt>
                <c:pt idx="1030">
                  <c:v>22.479166666664241</c:v>
                </c:pt>
                <c:pt idx="1031">
                  <c:v>22.5</c:v>
                </c:pt>
                <c:pt idx="1032">
                  <c:v>22.520833333335759</c:v>
                </c:pt>
                <c:pt idx="1033">
                  <c:v>22.541666666664241</c:v>
                </c:pt>
                <c:pt idx="1034">
                  <c:v>22.5625</c:v>
                </c:pt>
                <c:pt idx="1035">
                  <c:v>22.583333333335759</c:v>
                </c:pt>
                <c:pt idx="1036">
                  <c:v>22.604166666664241</c:v>
                </c:pt>
                <c:pt idx="1037">
                  <c:v>22.625</c:v>
                </c:pt>
                <c:pt idx="1038">
                  <c:v>22.645833333335759</c:v>
                </c:pt>
                <c:pt idx="1039">
                  <c:v>22.666666666664241</c:v>
                </c:pt>
                <c:pt idx="1040">
                  <c:v>22.6875</c:v>
                </c:pt>
                <c:pt idx="1041">
                  <c:v>22.708333333335759</c:v>
                </c:pt>
                <c:pt idx="1042">
                  <c:v>22.729166666664241</c:v>
                </c:pt>
                <c:pt idx="1043">
                  <c:v>22.75</c:v>
                </c:pt>
                <c:pt idx="1044">
                  <c:v>22.770833333335759</c:v>
                </c:pt>
                <c:pt idx="1045">
                  <c:v>22.791666666664241</c:v>
                </c:pt>
                <c:pt idx="1046">
                  <c:v>22.8125</c:v>
                </c:pt>
                <c:pt idx="1047">
                  <c:v>22.833333333335759</c:v>
                </c:pt>
                <c:pt idx="1048">
                  <c:v>22.854166666664241</c:v>
                </c:pt>
                <c:pt idx="1049">
                  <c:v>22.875</c:v>
                </c:pt>
                <c:pt idx="1050">
                  <c:v>22.895833333335759</c:v>
                </c:pt>
                <c:pt idx="1051">
                  <c:v>22.916666666664241</c:v>
                </c:pt>
                <c:pt idx="1052">
                  <c:v>22.9375</c:v>
                </c:pt>
                <c:pt idx="1053">
                  <c:v>22.958333333335759</c:v>
                </c:pt>
                <c:pt idx="1054">
                  <c:v>22.979166666664241</c:v>
                </c:pt>
                <c:pt idx="1055">
                  <c:v>23</c:v>
                </c:pt>
                <c:pt idx="1056">
                  <c:v>23.020833333335759</c:v>
                </c:pt>
                <c:pt idx="1057">
                  <c:v>23.041666666664241</c:v>
                </c:pt>
                <c:pt idx="1058">
                  <c:v>23.0625</c:v>
                </c:pt>
                <c:pt idx="1059">
                  <c:v>23.083333333335759</c:v>
                </c:pt>
                <c:pt idx="1060">
                  <c:v>23.104166666664241</c:v>
                </c:pt>
                <c:pt idx="1061">
                  <c:v>23.125</c:v>
                </c:pt>
                <c:pt idx="1062">
                  <c:v>23.145833333335759</c:v>
                </c:pt>
                <c:pt idx="1063">
                  <c:v>23.166666666664241</c:v>
                </c:pt>
                <c:pt idx="1064">
                  <c:v>23.1875</c:v>
                </c:pt>
                <c:pt idx="1065">
                  <c:v>23.208333333335759</c:v>
                </c:pt>
                <c:pt idx="1066">
                  <c:v>23.229166666664241</c:v>
                </c:pt>
                <c:pt idx="1067">
                  <c:v>23.25</c:v>
                </c:pt>
                <c:pt idx="1068">
                  <c:v>23.270833333335759</c:v>
                </c:pt>
                <c:pt idx="1069">
                  <c:v>23.291666666664241</c:v>
                </c:pt>
                <c:pt idx="1070">
                  <c:v>23.3125</c:v>
                </c:pt>
                <c:pt idx="1071">
                  <c:v>23.333333333335759</c:v>
                </c:pt>
                <c:pt idx="1072">
                  <c:v>23.354166666664241</c:v>
                </c:pt>
                <c:pt idx="1073">
                  <c:v>23.375</c:v>
                </c:pt>
                <c:pt idx="1074">
                  <c:v>23.395833333335759</c:v>
                </c:pt>
                <c:pt idx="1075">
                  <c:v>23.416666666664241</c:v>
                </c:pt>
                <c:pt idx="1076">
                  <c:v>23.4375</c:v>
                </c:pt>
                <c:pt idx="1077">
                  <c:v>23.458333333335759</c:v>
                </c:pt>
                <c:pt idx="1078">
                  <c:v>23.479166666664241</c:v>
                </c:pt>
                <c:pt idx="1079">
                  <c:v>23.5</c:v>
                </c:pt>
                <c:pt idx="1080">
                  <c:v>23.520833333335759</c:v>
                </c:pt>
                <c:pt idx="1081">
                  <c:v>23.541666666664241</c:v>
                </c:pt>
                <c:pt idx="1082">
                  <c:v>23.5625</c:v>
                </c:pt>
                <c:pt idx="1083">
                  <c:v>23.583333333335759</c:v>
                </c:pt>
                <c:pt idx="1084">
                  <c:v>23.604166666664241</c:v>
                </c:pt>
                <c:pt idx="1085">
                  <c:v>23.625</c:v>
                </c:pt>
                <c:pt idx="1086">
                  <c:v>23.645833333335759</c:v>
                </c:pt>
                <c:pt idx="1087">
                  <c:v>23.666666666664241</c:v>
                </c:pt>
                <c:pt idx="1088">
                  <c:v>23.6875</c:v>
                </c:pt>
                <c:pt idx="1089">
                  <c:v>23.708333333335759</c:v>
                </c:pt>
                <c:pt idx="1090">
                  <c:v>23.729166666664241</c:v>
                </c:pt>
                <c:pt idx="1091">
                  <c:v>23.75</c:v>
                </c:pt>
                <c:pt idx="1092">
                  <c:v>23.770833333335759</c:v>
                </c:pt>
                <c:pt idx="1093">
                  <c:v>23.791666666664241</c:v>
                </c:pt>
                <c:pt idx="1094">
                  <c:v>23.8125</c:v>
                </c:pt>
                <c:pt idx="1095">
                  <c:v>23.833333333335759</c:v>
                </c:pt>
                <c:pt idx="1096">
                  <c:v>23.854166666664241</c:v>
                </c:pt>
                <c:pt idx="1097">
                  <c:v>23.875</c:v>
                </c:pt>
                <c:pt idx="1098">
                  <c:v>23.895833333335759</c:v>
                </c:pt>
                <c:pt idx="1099">
                  <c:v>23.916666666664241</c:v>
                </c:pt>
                <c:pt idx="1100">
                  <c:v>23.9375</c:v>
                </c:pt>
                <c:pt idx="1101">
                  <c:v>23.958333333335759</c:v>
                </c:pt>
                <c:pt idx="1102">
                  <c:v>23.979166666664241</c:v>
                </c:pt>
                <c:pt idx="1103">
                  <c:v>24</c:v>
                </c:pt>
                <c:pt idx="1104">
                  <c:v>24.020833333335759</c:v>
                </c:pt>
                <c:pt idx="1105">
                  <c:v>24.041666666664241</c:v>
                </c:pt>
                <c:pt idx="1106">
                  <c:v>24.0625</c:v>
                </c:pt>
                <c:pt idx="1107">
                  <c:v>24.083333333335759</c:v>
                </c:pt>
                <c:pt idx="1108">
                  <c:v>24.104166666664241</c:v>
                </c:pt>
                <c:pt idx="1109">
                  <c:v>24.125</c:v>
                </c:pt>
                <c:pt idx="1110">
                  <c:v>24.145833333335759</c:v>
                </c:pt>
                <c:pt idx="1111">
                  <c:v>24.166666666664241</c:v>
                </c:pt>
                <c:pt idx="1112">
                  <c:v>24.1875</c:v>
                </c:pt>
                <c:pt idx="1113">
                  <c:v>24.208333333335759</c:v>
                </c:pt>
                <c:pt idx="1114">
                  <c:v>24.229166666664241</c:v>
                </c:pt>
                <c:pt idx="1115">
                  <c:v>24.25</c:v>
                </c:pt>
                <c:pt idx="1116">
                  <c:v>24.270833333335759</c:v>
                </c:pt>
                <c:pt idx="1117">
                  <c:v>24.291666666664241</c:v>
                </c:pt>
                <c:pt idx="1118">
                  <c:v>24.3125</c:v>
                </c:pt>
                <c:pt idx="1119">
                  <c:v>24.333333333335759</c:v>
                </c:pt>
                <c:pt idx="1120">
                  <c:v>24.354166666664241</c:v>
                </c:pt>
                <c:pt idx="1121">
                  <c:v>24.375</c:v>
                </c:pt>
                <c:pt idx="1122">
                  <c:v>24.395833333335759</c:v>
                </c:pt>
                <c:pt idx="1123">
                  <c:v>24.416666666664241</c:v>
                </c:pt>
                <c:pt idx="1124">
                  <c:v>24.4375</c:v>
                </c:pt>
                <c:pt idx="1125">
                  <c:v>24.458333333335759</c:v>
                </c:pt>
                <c:pt idx="1126">
                  <c:v>24.479166666664241</c:v>
                </c:pt>
                <c:pt idx="1127">
                  <c:v>24.5</c:v>
                </c:pt>
                <c:pt idx="1128">
                  <c:v>24.520833333335759</c:v>
                </c:pt>
                <c:pt idx="1129">
                  <c:v>24.541666666664241</c:v>
                </c:pt>
                <c:pt idx="1130">
                  <c:v>24.5625</c:v>
                </c:pt>
                <c:pt idx="1131">
                  <c:v>24.583333333335759</c:v>
                </c:pt>
                <c:pt idx="1132">
                  <c:v>24.604166666664241</c:v>
                </c:pt>
                <c:pt idx="1133">
                  <c:v>24.625</c:v>
                </c:pt>
                <c:pt idx="1134">
                  <c:v>24.645833333335759</c:v>
                </c:pt>
                <c:pt idx="1135">
                  <c:v>24.666666666664241</c:v>
                </c:pt>
                <c:pt idx="1136">
                  <c:v>24.6875</c:v>
                </c:pt>
                <c:pt idx="1137">
                  <c:v>24.708333333335759</c:v>
                </c:pt>
                <c:pt idx="1138">
                  <c:v>24.729166666664241</c:v>
                </c:pt>
                <c:pt idx="1139">
                  <c:v>24.75</c:v>
                </c:pt>
                <c:pt idx="1140">
                  <c:v>24.770833333335759</c:v>
                </c:pt>
                <c:pt idx="1141">
                  <c:v>24.791666666664241</c:v>
                </c:pt>
                <c:pt idx="1142">
                  <c:v>24.8125</c:v>
                </c:pt>
                <c:pt idx="1143">
                  <c:v>24.833333333335759</c:v>
                </c:pt>
                <c:pt idx="1144">
                  <c:v>24.854166666664241</c:v>
                </c:pt>
                <c:pt idx="1145">
                  <c:v>24.875</c:v>
                </c:pt>
                <c:pt idx="1146">
                  <c:v>24.895833333335759</c:v>
                </c:pt>
                <c:pt idx="1147">
                  <c:v>24.916666666664241</c:v>
                </c:pt>
                <c:pt idx="1148">
                  <c:v>24.9375</c:v>
                </c:pt>
                <c:pt idx="1149">
                  <c:v>24.958333333335759</c:v>
                </c:pt>
                <c:pt idx="1150">
                  <c:v>24.979166666664241</c:v>
                </c:pt>
                <c:pt idx="1151">
                  <c:v>25</c:v>
                </c:pt>
                <c:pt idx="1152">
                  <c:v>25.020833333335759</c:v>
                </c:pt>
                <c:pt idx="1153">
                  <c:v>25.041666666664241</c:v>
                </c:pt>
                <c:pt idx="1154">
                  <c:v>25.0625</c:v>
                </c:pt>
                <c:pt idx="1155">
                  <c:v>25.083333333335759</c:v>
                </c:pt>
                <c:pt idx="1156">
                  <c:v>25.104166666664241</c:v>
                </c:pt>
                <c:pt idx="1157">
                  <c:v>25.125</c:v>
                </c:pt>
                <c:pt idx="1158">
                  <c:v>25.145833333335759</c:v>
                </c:pt>
                <c:pt idx="1159">
                  <c:v>25.166666666664241</c:v>
                </c:pt>
                <c:pt idx="1160">
                  <c:v>25.1875</c:v>
                </c:pt>
                <c:pt idx="1161">
                  <c:v>25.208333333335759</c:v>
                </c:pt>
                <c:pt idx="1162">
                  <c:v>25.229166666664241</c:v>
                </c:pt>
                <c:pt idx="1163">
                  <c:v>25.25</c:v>
                </c:pt>
                <c:pt idx="1164">
                  <c:v>25.270833333335759</c:v>
                </c:pt>
                <c:pt idx="1165">
                  <c:v>25.291666666664241</c:v>
                </c:pt>
                <c:pt idx="1166">
                  <c:v>25.3125</c:v>
                </c:pt>
                <c:pt idx="1167">
                  <c:v>25.333333333335759</c:v>
                </c:pt>
                <c:pt idx="1168">
                  <c:v>25.354166666664241</c:v>
                </c:pt>
                <c:pt idx="1169">
                  <c:v>25.375</c:v>
                </c:pt>
                <c:pt idx="1170">
                  <c:v>25.395833333335759</c:v>
                </c:pt>
                <c:pt idx="1171">
                  <c:v>25.416666666664241</c:v>
                </c:pt>
                <c:pt idx="1172">
                  <c:v>25.4375</c:v>
                </c:pt>
                <c:pt idx="1173">
                  <c:v>25.458333333335759</c:v>
                </c:pt>
                <c:pt idx="1174">
                  <c:v>25.479166666664241</c:v>
                </c:pt>
                <c:pt idx="1175">
                  <c:v>25.5</c:v>
                </c:pt>
                <c:pt idx="1176">
                  <c:v>25.520833333335759</c:v>
                </c:pt>
                <c:pt idx="1177">
                  <c:v>25.541666666664241</c:v>
                </c:pt>
                <c:pt idx="1178">
                  <c:v>25.5625</c:v>
                </c:pt>
                <c:pt idx="1179">
                  <c:v>25.583333333335759</c:v>
                </c:pt>
                <c:pt idx="1180">
                  <c:v>25.604166666664241</c:v>
                </c:pt>
                <c:pt idx="1181">
                  <c:v>25.625</c:v>
                </c:pt>
                <c:pt idx="1182">
                  <c:v>25.645833333335759</c:v>
                </c:pt>
                <c:pt idx="1183">
                  <c:v>25.666666666664241</c:v>
                </c:pt>
                <c:pt idx="1184">
                  <c:v>25.6875</c:v>
                </c:pt>
                <c:pt idx="1185">
                  <c:v>25.708333333335759</c:v>
                </c:pt>
                <c:pt idx="1186">
                  <c:v>25.729166666664241</c:v>
                </c:pt>
                <c:pt idx="1187">
                  <c:v>25.75</c:v>
                </c:pt>
                <c:pt idx="1188">
                  <c:v>25.770833333335759</c:v>
                </c:pt>
                <c:pt idx="1189">
                  <c:v>25.791666666664241</c:v>
                </c:pt>
                <c:pt idx="1190">
                  <c:v>25.8125</c:v>
                </c:pt>
                <c:pt idx="1191">
                  <c:v>25.833333333335759</c:v>
                </c:pt>
                <c:pt idx="1192">
                  <c:v>25.854166666664241</c:v>
                </c:pt>
                <c:pt idx="1193">
                  <c:v>25.875</c:v>
                </c:pt>
                <c:pt idx="1194">
                  <c:v>25.895833333335759</c:v>
                </c:pt>
                <c:pt idx="1195">
                  <c:v>25.916666666664241</c:v>
                </c:pt>
                <c:pt idx="1196">
                  <c:v>25.9375</c:v>
                </c:pt>
                <c:pt idx="1197">
                  <c:v>25.958333333335759</c:v>
                </c:pt>
                <c:pt idx="1198">
                  <c:v>25.979166666664241</c:v>
                </c:pt>
                <c:pt idx="1199">
                  <c:v>26</c:v>
                </c:pt>
                <c:pt idx="1200">
                  <c:v>26.020833333335759</c:v>
                </c:pt>
                <c:pt idx="1201">
                  <c:v>26.041666666664241</c:v>
                </c:pt>
                <c:pt idx="1202">
                  <c:v>26.0625</c:v>
                </c:pt>
                <c:pt idx="1203">
                  <c:v>26.083333333335759</c:v>
                </c:pt>
                <c:pt idx="1204">
                  <c:v>26.104166666664241</c:v>
                </c:pt>
                <c:pt idx="1205">
                  <c:v>26.125</c:v>
                </c:pt>
                <c:pt idx="1206">
                  <c:v>26.145833333335759</c:v>
                </c:pt>
                <c:pt idx="1207">
                  <c:v>26.166666666664241</c:v>
                </c:pt>
                <c:pt idx="1208">
                  <c:v>26.1875</c:v>
                </c:pt>
                <c:pt idx="1209">
                  <c:v>26.208333333335759</c:v>
                </c:pt>
                <c:pt idx="1210">
                  <c:v>26.229166666664241</c:v>
                </c:pt>
                <c:pt idx="1211">
                  <c:v>26.25</c:v>
                </c:pt>
                <c:pt idx="1212">
                  <c:v>26.270833333335759</c:v>
                </c:pt>
                <c:pt idx="1213">
                  <c:v>26.291666666664241</c:v>
                </c:pt>
                <c:pt idx="1214">
                  <c:v>26.3125</c:v>
                </c:pt>
                <c:pt idx="1215">
                  <c:v>26.333333333335759</c:v>
                </c:pt>
                <c:pt idx="1216">
                  <c:v>26.354166666664241</c:v>
                </c:pt>
                <c:pt idx="1217">
                  <c:v>26.375</c:v>
                </c:pt>
                <c:pt idx="1218">
                  <c:v>26.395833333335759</c:v>
                </c:pt>
                <c:pt idx="1219">
                  <c:v>26.416666666664241</c:v>
                </c:pt>
                <c:pt idx="1220">
                  <c:v>26.4375</c:v>
                </c:pt>
                <c:pt idx="1221">
                  <c:v>26.458333333335759</c:v>
                </c:pt>
                <c:pt idx="1222">
                  <c:v>26.479166666664241</c:v>
                </c:pt>
                <c:pt idx="1223">
                  <c:v>26.5</c:v>
                </c:pt>
                <c:pt idx="1224">
                  <c:v>26.520833333335759</c:v>
                </c:pt>
                <c:pt idx="1225">
                  <c:v>26.541666666664241</c:v>
                </c:pt>
                <c:pt idx="1226">
                  <c:v>26.5625</c:v>
                </c:pt>
                <c:pt idx="1227">
                  <c:v>26.583333333335759</c:v>
                </c:pt>
                <c:pt idx="1228">
                  <c:v>26.604166666664241</c:v>
                </c:pt>
                <c:pt idx="1229">
                  <c:v>26.625</c:v>
                </c:pt>
                <c:pt idx="1230">
                  <c:v>26.645833333335759</c:v>
                </c:pt>
                <c:pt idx="1231">
                  <c:v>26.666666666664241</c:v>
                </c:pt>
                <c:pt idx="1232">
                  <c:v>26.6875</c:v>
                </c:pt>
                <c:pt idx="1233">
                  <c:v>26.708333333335759</c:v>
                </c:pt>
                <c:pt idx="1234">
                  <c:v>26.729166666664241</c:v>
                </c:pt>
                <c:pt idx="1235">
                  <c:v>26.75</c:v>
                </c:pt>
                <c:pt idx="1236">
                  <c:v>26.770833333335759</c:v>
                </c:pt>
                <c:pt idx="1237">
                  <c:v>26.791666666664241</c:v>
                </c:pt>
                <c:pt idx="1238">
                  <c:v>26.8125</c:v>
                </c:pt>
                <c:pt idx="1239">
                  <c:v>26.833333333335759</c:v>
                </c:pt>
                <c:pt idx="1240">
                  <c:v>26.854166666664241</c:v>
                </c:pt>
                <c:pt idx="1241">
                  <c:v>26.875</c:v>
                </c:pt>
                <c:pt idx="1242">
                  <c:v>26.895833333335759</c:v>
                </c:pt>
                <c:pt idx="1243">
                  <c:v>26.916666666664241</c:v>
                </c:pt>
                <c:pt idx="1244">
                  <c:v>26.9375</c:v>
                </c:pt>
                <c:pt idx="1245">
                  <c:v>26.958333333335759</c:v>
                </c:pt>
                <c:pt idx="1246">
                  <c:v>26.979166666664241</c:v>
                </c:pt>
                <c:pt idx="1247">
                  <c:v>27</c:v>
                </c:pt>
                <c:pt idx="1248">
                  <c:v>27.020833333335759</c:v>
                </c:pt>
                <c:pt idx="1249">
                  <c:v>27.041666666664241</c:v>
                </c:pt>
                <c:pt idx="1250">
                  <c:v>27.0625</c:v>
                </c:pt>
                <c:pt idx="1251">
                  <c:v>27.083333333335759</c:v>
                </c:pt>
                <c:pt idx="1252">
                  <c:v>27.104166666664241</c:v>
                </c:pt>
                <c:pt idx="1253">
                  <c:v>27.125</c:v>
                </c:pt>
                <c:pt idx="1254">
                  <c:v>27.145833333335759</c:v>
                </c:pt>
                <c:pt idx="1255">
                  <c:v>27.166666666664241</c:v>
                </c:pt>
                <c:pt idx="1256">
                  <c:v>27.1875</c:v>
                </c:pt>
                <c:pt idx="1257">
                  <c:v>27.208333333335759</c:v>
                </c:pt>
                <c:pt idx="1258">
                  <c:v>27.229166666664241</c:v>
                </c:pt>
                <c:pt idx="1259">
                  <c:v>27.25</c:v>
                </c:pt>
                <c:pt idx="1260">
                  <c:v>27.270833333335759</c:v>
                </c:pt>
                <c:pt idx="1261">
                  <c:v>27.291666666664241</c:v>
                </c:pt>
                <c:pt idx="1262">
                  <c:v>27.3125</c:v>
                </c:pt>
                <c:pt idx="1263">
                  <c:v>27.333333333335759</c:v>
                </c:pt>
                <c:pt idx="1264">
                  <c:v>27.354166666664241</c:v>
                </c:pt>
                <c:pt idx="1265">
                  <c:v>27.375</c:v>
                </c:pt>
                <c:pt idx="1266">
                  <c:v>27.395833333335759</c:v>
                </c:pt>
                <c:pt idx="1267">
                  <c:v>27.416666666664241</c:v>
                </c:pt>
                <c:pt idx="1268">
                  <c:v>27.4375</c:v>
                </c:pt>
                <c:pt idx="1269">
                  <c:v>27.458333333335759</c:v>
                </c:pt>
                <c:pt idx="1270">
                  <c:v>27.479166666664241</c:v>
                </c:pt>
                <c:pt idx="1271">
                  <c:v>27.5</c:v>
                </c:pt>
                <c:pt idx="1272">
                  <c:v>27.520833333335759</c:v>
                </c:pt>
                <c:pt idx="1273">
                  <c:v>27.541666666664241</c:v>
                </c:pt>
                <c:pt idx="1274">
                  <c:v>27.5625</c:v>
                </c:pt>
                <c:pt idx="1275">
                  <c:v>27.583333333335759</c:v>
                </c:pt>
                <c:pt idx="1276">
                  <c:v>27.604166666664241</c:v>
                </c:pt>
                <c:pt idx="1277">
                  <c:v>27.625</c:v>
                </c:pt>
                <c:pt idx="1278">
                  <c:v>27.645833333335759</c:v>
                </c:pt>
                <c:pt idx="1279">
                  <c:v>27.666666666664241</c:v>
                </c:pt>
                <c:pt idx="1280">
                  <c:v>27.6875</c:v>
                </c:pt>
                <c:pt idx="1281">
                  <c:v>27.708333333335759</c:v>
                </c:pt>
                <c:pt idx="1282">
                  <c:v>27.729166666664241</c:v>
                </c:pt>
                <c:pt idx="1283">
                  <c:v>27.75</c:v>
                </c:pt>
                <c:pt idx="1284">
                  <c:v>27.770833333335759</c:v>
                </c:pt>
                <c:pt idx="1285">
                  <c:v>27.791666666664241</c:v>
                </c:pt>
                <c:pt idx="1286">
                  <c:v>27.8125</c:v>
                </c:pt>
                <c:pt idx="1287">
                  <c:v>27.833333333335759</c:v>
                </c:pt>
                <c:pt idx="1288">
                  <c:v>27.854166666664241</c:v>
                </c:pt>
                <c:pt idx="1289">
                  <c:v>27.875</c:v>
                </c:pt>
                <c:pt idx="1290">
                  <c:v>27.895833333335759</c:v>
                </c:pt>
                <c:pt idx="1291">
                  <c:v>27.916666666664241</c:v>
                </c:pt>
                <c:pt idx="1292">
                  <c:v>27.9375</c:v>
                </c:pt>
                <c:pt idx="1293">
                  <c:v>27.958333333335759</c:v>
                </c:pt>
                <c:pt idx="1294">
                  <c:v>27.979166666664241</c:v>
                </c:pt>
                <c:pt idx="1295">
                  <c:v>28</c:v>
                </c:pt>
                <c:pt idx="1296">
                  <c:v>28.020833333335759</c:v>
                </c:pt>
                <c:pt idx="1297">
                  <c:v>28.041666666664241</c:v>
                </c:pt>
                <c:pt idx="1298">
                  <c:v>28.0625</c:v>
                </c:pt>
                <c:pt idx="1299">
                  <c:v>28.083333333335759</c:v>
                </c:pt>
                <c:pt idx="1300">
                  <c:v>28.104166666664241</c:v>
                </c:pt>
                <c:pt idx="1301">
                  <c:v>28.125</c:v>
                </c:pt>
                <c:pt idx="1302">
                  <c:v>28.145833333335759</c:v>
                </c:pt>
                <c:pt idx="1303">
                  <c:v>28.166666666664241</c:v>
                </c:pt>
                <c:pt idx="1304">
                  <c:v>28.1875</c:v>
                </c:pt>
                <c:pt idx="1305">
                  <c:v>28.208333333335759</c:v>
                </c:pt>
                <c:pt idx="1306">
                  <c:v>28.229166666664241</c:v>
                </c:pt>
                <c:pt idx="1307">
                  <c:v>28.25</c:v>
                </c:pt>
                <c:pt idx="1308">
                  <c:v>28.270833333335759</c:v>
                </c:pt>
                <c:pt idx="1309">
                  <c:v>28.291666666664241</c:v>
                </c:pt>
                <c:pt idx="1310">
                  <c:v>28.3125</c:v>
                </c:pt>
                <c:pt idx="1311">
                  <c:v>28.333333333335759</c:v>
                </c:pt>
                <c:pt idx="1312">
                  <c:v>28.354166666664241</c:v>
                </c:pt>
                <c:pt idx="1313">
                  <c:v>28.375</c:v>
                </c:pt>
                <c:pt idx="1314">
                  <c:v>28.395833333335759</c:v>
                </c:pt>
                <c:pt idx="1315">
                  <c:v>28.416666666664241</c:v>
                </c:pt>
                <c:pt idx="1316">
                  <c:v>28.4375</c:v>
                </c:pt>
                <c:pt idx="1317">
                  <c:v>28.458333333335759</c:v>
                </c:pt>
                <c:pt idx="1318">
                  <c:v>28.479166666664241</c:v>
                </c:pt>
                <c:pt idx="1319">
                  <c:v>28.5</c:v>
                </c:pt>
                <c:pt idx="1320">
                  <c:v>28.520833333335759</c:v>
                </c:pt>
                <c:pt idx="1321">
                  <c:v>28.541666666664241</c:v>
                </c:pt>
                <c:pt idx="1322">
                  <c:v>28.5625</c:v>
                </c:pt>
                <c:pt idx="1323">
                  <c:v>28.583333333335759</c:v>
                </c:pt>
                <c:pt idx="1324">
                  <c:v>28.604166666664241</c:v>
                </c:pt>
                <c:pt idx="1325">
                  <c:v>28.625</c:v>
                </c:pt>
                <c:pt idx="1326">
                  <c:v>28.645833333335759</c:v>
                </c:pt>
                <c:pt idx="1327">
                  <c:v>28.666666666664241</c:v>
                </c:pt>
                <c:pt idx="1328">
                  <c:v>28.6875</c:v>
                </c:pt>
                <c:pt idx="1329">
                  <c:v>28.708333333335759</c:v>
                </c:pt>
                <c:pt idx="1330">
                  <c:v>28.729166666664241</c:v>
                </c:pt>
                <c:pt idx="1331">
                  <c:v>28.75</c:v>
                </c:pt>
                <c:pt idx="1332">
                  <c:v>28.770833333335759</c:v>
                </c:pt>
                <c:pt idx="1333">
                  <c:v>28.791666666664241</c:v>
                </c:pt>
                <c:pt idx="1334">
                  <c:v>28.8125</c:v>
                </c:pt>
                <c:pt idx="1335">
                  <c:v>28.833333333335759</c:v>
                </c:pt>
                <c:pt idx="1336">
                  <c:v>28.854166666664241</c:v>
                </c:pt>
                <c:pt idx="1337">
                  <c:v>28.875</c:v>
                </c:pt>
                <c:pt idx="1338">
                  <c:v>28.895833333335759</c:v>
                </c:pt>
                <c:pt idx="1339">
                  <c:v>28.916666666664241</c:v>
                </c:pt>
                <c:pt idx="1340">
                  <c:v>28.9375</c:v>
                </c:pt>
                <c:pt idx="1341">
                  <c:v>28.958333333335759</c:v>
                </c:pt>
                <c:pt idx="1342">
                  <c:v>28.979166666664241</c:v>
                </c:pt>
                <c:pt idx="1343">
                  <c:v>29</c:v>
                </c:pt>
                <c:pt idx="1344">
                  <c:v>29.020833333335759</c:v>
                </c:pt>
                <c:pt idx="1345">
                  <c:v>29.041666666664241</c:v>
                </c:pt>
                <c:pt idx="1346">
                  <c:v>29.0625</c:v>
                </c:pt>
                <c:pt idx="1347">
                  <c:v>29.083333333335759</c:v>
                </c:pt>
                <c:pt idx="1348">
                  <c:v>29.104166666664241</c:v>
                </c:pt>
                <c:pt idx="1349">
                  <c:v>29.125</c:v>
                </c:pt>
                <c:pt idx="1350">
                  <c:v>29.145833333335759</c:v>
                </c:pt>
                <c:pt idx="1351">
                  <c:v>29.166666666664241</c:v>
                </c:pt>
                <c:pt idx="1352">
                  <c:v>29.1875</c:v>
                </c:pt>
                <c:pt idx="1353">
                  <c:v>29.208333333335759</c:v>
                </c:pt>
                <c:pt idx="1354">
                  <c:v>29.229166666664241</c:v>
                </c:pt>
                <c:pt idx="1355">
                  <c:v>29.25</c:v>
                </c:pt>
                <c:pt idx="1356">
                  <c:v>29.270833333335759</c:v>
                </c:pt>
                <c:pt idx="1357">
                  <c:v>29.291666666664241</c:v>
                </c:pt>
                <c:pt idx="1358">
                  <c:v>29.3125</c:v>
                </c:pt>
                <c:pt idx="1359">
                  <c:v>29.333333333335759</c:v>
                </c:pt>
                <c:pt idx="1360">
                  <c:v>29.354166666664241</c:v>
                </c:pt>
                <c:pt idx="1361">
                  <c:v>29.375</c:v>
                </c:pt>
                <c:pt idx="1362">
                  <c:v>29.395833333335759</c:v>
                </c:pt>
                <c:pt idx="1363">
                  <c:v>29.416666666664241</c:v>
                </c:pt>
                <c:pt idx="1364">
                  <c:v>29.4375</c:v>
                </c:pt>
                <c:pt idx="1365">
                  <c:v>29.458333333335759</c:v>
                </c:pt>
                <c:pt idx="1366">
                  <c:v>29.479166666664241</c:v>
                </c:pt>
                <c:pt idx="1367">
                  <c:v>29.5</c:v>
                </c:pt>
                <c:pt idx="1368">
                  <c:v>29.520833333335759</c:v>
                </c:pt>
                <c:pt idx="1369">
                  <c:v>29.541666666664241</c:v>
                </c:pt>
                <c:pt idx="1370">
                  <c:v>29.5625</c:v>
                </c:pt>
                <c:pt idx="1371">
                  <c:v>29.583333333335759</c:v>
                </c:pt>
                <c:pt idx="1372">
                  <c:v>29.604166666664241</c:v>
                </c:pt>
                <c:pt idx="1373">
                  <c:v>29.625</c:v>
                </c:pt>
                <c:pt idx="1374">
                  <c:v>29.645833333335759</c:v>
                </c:pt>
                <c:pt idx="1375">
                  <c:v>29.666666666664241</c:v>
                </c:pt>
                <c:pt idx="1376">
                  <c:v>29.6875</c:v>
                </c:pt>
                <c:pt idx="1377">
                  <c:v>29.708333333335759</c:v>
                </c:pt>
                <c:pt idx="1378">
                  <c:v>29.729166666664241</c:v>
                </c:pt>
                <c:pt idx="1379">
                  <c:v>29.75</c:v>
                </c:pt>
                <c:pt idx="1380">
                  <c:v>29.770833333335759</c:v>
                </c:pt>
                <c:pt idx="1381">
                  <c:v>29.791666666664241</c:v>
                </c:pt>
                <c:pt idx="1382">
                  <c:v>29.8125</c:v>
                </c:pt>
                <c:pt idx="1383">
                  <c:v>29.833333333335759</c:v>
                </c:pt>
                <c:pt idx="1384">
                  <c:v>29.854166666664241</c:v>
                </c:pt>
                <c:pt idx="1385">
                  <c:v>29.875</c:v>
                </c:pt>
                <c:pt idx="1386">
                  <c:v>29.895833333335759</c:v>
                </c:pt>
                <c:pt idx="1387">
                  <c:v>29.916666666664241</c:v>
                </c:pt>
                <c:pt idx="1388">
                  <c:v>29.9375</c:v>
                </c:pt>
                <c:pt idx="1389">
                  <c:v>29.958333333335759</c:v>
                </c:pt>
                <c:pt idx="1390">
                  <c:v>29.979166666664241</c:v>
                </c:pt>
                <c:pt idx="1391">
                  <c:v>30</c:v>
                </c:pt>
                <c:pt idx="1392">
                  <c:v>30.020833333335759</c:v>
                </c:pt>
                <c:pt idx="1393">
                  <c:v>30.041666666664241</c:v>
                </c:pt>
                <c:pt idx="1394">
                  <c:v>30.0625</c:v>
                </c:pt>
                <c:pt idx="1395">
                  <c:v>30.083333333335759</c:v>
                </c:pt>
                <c:pt idx="1396">
                  <c:v>30.104166666664241</c:v>
                </c:pt>
                <c:pt idx="1397">
                  <c:v>30.125</c:v>
                </c:pt>
                <c:pt idx="1398">
                  <c:v>30.145833333335759</c:v>
                </c:pt>
                <c:pt idx="1399">
                  <c:v>30.166666666664241</c:v>
                </c:pt>
                <c:pt idx="1400">
                  <c:v>30.1875</c:v>
                </c:pt>
                <c:pt idx="1401">
                  <c:v>30.208333333335759</c:v>
                </c:pt>
                <c:pt idx="1402">
                  <c:v>30.229166666664241</c:v>
                </c:pt>
                <c:pt idx="1403">
                  <c:v>30.25</c:v>
                </c:pt>
                <c:pt idx="1404">
                  <c:v>30.270833333335759</c:v>
                </c:pt>
                <c:pt idx="1405">
                  <c:v>30.291666666664241</c:v>
                </c:pt>
                <c:pt idx="1406">
                  <c:v>30.3125</c:v>
                </c:pt>
                <c:pt idx="1407">
                  <c:v>30.333333333335759</c:v>
                </c:pt>
                <c:pt idx="1408">
                  <c:v>30.354166666664241</c:v>
                </c:pt>
                <c:pt idx="1409">
                  <c:v>30.375</c:v>
                </c:pt>
                <c:pt idx="1410">
                  <c:v>30.395833333335759</c:v>
                </c:pt>
                <c:pt idx="1411">
                  <c:v>30.416666666664241</c:v>
                </c:pt>
                <c:pt idx="1412">
                  <c:v>30.4375</c:v>
                </c:pt>
                <c:pt idx="1413">
                  <c:v>30.458333333335759</c:v>
                </c:pt>
                <c:pt idx="1414">
                  <c:v>30.479166666664241</c:v>
                </c:pt>
                <c:pt idx="1415">
                  <c:v>30.5</c:v>
                </c:pt>
                <c:pt idx="1416">
                  <c:v>30.520833333335759</c:v>
                </c:pt>
                <c:pt idx="1417">
                  <c:v>30.541666666664241</c:v>
                </c:pt>
                <c:pt idx="1418">
                  <c:v>30.5625</c:v>
                </c:pt>
                <c:pt idx="1419">
                  <c:v>30.583333333335759</c:v>
                </c:pt>
                <c:pt idx="1420">
                  <c:v>30.604166666664241</c:v>
                </c:pt>
                <c:pt idx="1421">
                  <c:v>30.625</c:v>
                </c:pt>
              </c:numCache>
            </c:numRef>
          </c:xVal>
          <c:yVal>
            <c:numRef>
              <c:f>data!$I$2:$I$1441</c:f>
              <c:numCache>
                <c:formatCode>General</c:formatCode>
                <c:ptCount val="1440"/>
                <c:pt idx="0">
                  <c:v>6.46</c:v>
                </c:pt>
                <c:pt idx="1">
                  <c:v>6.45</c:v>
                </c:pt>
                <c:pt idx="2">
                  <c:v>6.44</c:v>
                </c:pt>
                <c:pt idx="3">
                  <c:v>6.46</c:v>
                </c:pt>
                <c:pt idx="4">
                  <c:v>6.42</c:v>
                </c:pt>
                <c:pt idx="5">
                  <c:v>6.4</c:v>
                </c:pt>
                <c:pt idx="6">
                  <c:v>6.35</c:v>
                </c:pt>
                <c:pt idx="7">
                  <c:v>6.37</c:v>
                </c:pt>
                <c:pt idx="8">
                  <c:v>6.38</c:v>
                </c:pt>
                <c:pt idx="9">
                  <c:v>6.36</c:v>
                </c:pt>
                <c:pt idx="10">
                  <c:v>6.32</c:v>
                </c:pt>
                <c:pt idx="11">
                  <c:v>6.31</c:v>
                </c:pt>
                <c:pt idx="12">
                  <c:v>6.29</c:v>
                </c:pt>
                <c:pt idx="13">
                  <c:v>6.25</c:v>
                </c:pt>
                <c:pt idx="14">
                  <c:v>6.23</c:v>
                </c:pt>
                <c:pt idx="15">
                  <c:v>6.2</c:v>
                </c:pt>
                <c:pt idx="16">
                  <c:v>6.2</c:v>
                </c:pt>
                <c:pt idx="17">
                  <c:v>6.17</c:v>
                </c:pt>
                <c:pt idx="18">
                  <c:v>6.13</c:v>
                </c:pt>
                <c:pt idx="19">
                  <c:v>6.14</c:v>
                </c:pt>
                <c:pt idx="20">
                  <c:v>6.13</c:v>
                </c:pt>
                <c:pt idx="21">
                  <c:v>6.14</c:v>
                </c:pt>
                <c:pt idx="22">
                  <c:v>6.11</c:v>
                </c:pt>
                <c:pt idx="23">
                  <c:v>6.08</c:v>
                </c:pt>
                <c:pt idx="24">
                  <c:v>6.1</c:v>
                </c:pt>
                <c:pt idx="25">
                  <c:v>6.15</c:v>
                </c:pt>
                <c:pt idx="26">
                  <c:v>6.11</c:v>
                </c:pt>
                <c:pt idx="27">
                  <c:v>6.08</c:v>
                </c:pt>
                <c:pt idx="28">
                  <c:v>6.05</c:v>
                </c:pt>
                <c:pt idx="29">
                  <c:v>6.04</c:v>
                </c:pt>
                <c:pt idx="30">
                  <c:v>5.94</c:v>
                </c:pt>
                <c:pt idx="31">
                  <c:v>5.9</c:v>
                </c:pt>
                <c:pt idx="32">
                  <c:v>5.89</c:v>
                </c:pt>
                <c:pt idx="33">
                  <c:v>5.87</c:v>
                </c:pt>
                <c:pt idx="34">
                  <c:v>5.86</c:v>
                </c:pt>
                <c:pt idx="35">
                  <c:v>5.87</c:v>
                </c:pt>
                <c:pt idx="36">
                  <c:v>5.86</c:v>
                </c:pt>
                <c:pt idx="37">
                  <c:v>5.83</c:v>
                </c:pt>
                <c:pt idx="38">
                  <c:v>5.81</c:v>
                </c:pt>
                <c:pt idx="39">
                  <c:v>5.81</c:v>
                </c:pt>
                <c:pt idx="40">
                  <c:v>5.8</c:v>
                </c:pt>
                <c:pt idx="41">
                  <c:v>5.78</c:v>
                </c:pt>
                <c:pt idx="42">
                  <c:v>5.8</c:v>
                </c:pt>
                <c:pt idx="43">
                  <c:v>5.83</c:v>
                </c:pt>
                <c:pt idx="44">
                  <c:v>5.82</c:v>
                </c:pt>
                <c:pt idx="45">
                  <c:v>5.84</c:v>
                </c:pt>
                <c:pt idx="46">
                  <c:v>5.89</c:v>
                </c:pt>
                <c:pt idx="47">
                  <c:v>5.83</c:v>
                </c:pt>
                <c:pt idx="48">
                  <c:v>5.78</c:v>
                </c:pt>
                <c:pt idx="49">
                  <c:v>5.76</c:v>
                </c:pt>
                <c:pt idx="50">
                  <c:v>5.76</c:v>
                </c:pt>
                <c:pt idx="51">
                  <c:v>5.75</c:v>
                </c:pt>
                <c:pt idx="52">
                  <c:v>5.77</c:v>
                </c:pt>
                <c:pt idx="53">
                  <c:v>5.76</c:v>
                </c:pt>
                <c:pt idx="54">
                  <c:v>5.76</c:v>
                </c:pt>
                <c:pt idx="55">
                  <c:v>5.79</c:v>
                </c:pt>
                <c:pt idx="56">
                  <c:v>5.79</c:v>
                </c:pt>
                <c:pt idx="57">
                  <c:v>5.75</c:v>
                </c:pt>
                <c:pt idx="58">
                  <c:v>5.73</c:v>
                </c:pt>
                <c:pt idx="59">
                  <c:v>5.73</c:v>
                </c:pt>
                <c:pt idx="60">
                  <c:v>5.74</c:v>
                </c:pt>
                <c:pt idx="61">
                  <c:v>5.78</c:v>
                </c:pt>
                <c:pt idx="62">
                  <c:v>5.76</c:v>
                </c:pt>
                <c:pt idx="63">
                  <c:v>5.81</c:v>
                </c:pt>
                <c:pt idx="64">
                  <c:v>5.8</c:v>
                </c:pt>
                <c:pt idx="65">
                  <c:v>5.83</c:v>
                </c:pt>
                <c:pt idx="66">
                  <c:v>5.84</c:v>
                </c:pt>
                <c:pt idx="67">
                  <c:v>5.84</c:v>
                </c:pt>
                <c:pt idx="68">
                  <c:v>5.84</c:v>
                </c:pt>
                <c:pt idx="69">
                  <c:v>5.88</c:v>
                </c:pt>
                <c:pt idx="70">
                  <c:v>5.91</c:v>
                </c:pt>
                <c:pt idx="71">
                  <c:v>5.89</c:v>
                </c:pt>
                <c:pt idx="72">
                  <c:v>5.93</c:v>
                </c:pt>
                <c:pt idx="73">
                  <c:v>5.94</c:v>
                </c:pt>
                <c:pt idx="74">
                  <c:v>5.93</c:v>
                </c:pt>
                <c:pt idx="75">
                  <c:v>5.84</c:v>
                </c:pt>
                <c:pt idx="76">
                  <c:v>5.79</c:v>
                </c:pt>
                <c:pt idx="77">
                  <c:v>5.82</c:v>
                </c:pt>
                <c:pt idx="78">
                  <c:v>5.87</c:v>
                </c:pt>
                <c:pt idx="79">
                  <c:v>5.88</c:v>
                </c:pt>
                <c:pt idx="80">
                  <c:v>5.85</c:v>
                </c:pt>
                <c:pt idx="81">
                  <c:v>5.83</c:v>
                </c:pt>
                <c:pt idx="82">
                  <c:v>5.81</c:v>
                </c:pt>
                <c:pt idx="83">
                  <c:v>5.8</c:v>
                </c:pt>
                <c:pt idx="84">
                  <c:v>5.81</c:v>
                </c:pt>
                <c:pt idx="85">
                  <c:v>5.8</c:v>
                </c:pt>
                <c:pt idx="86">
                  <c:v>5.83</c:v>
                </c:pt>
                <c:pt idx="87">
                  <c:v>5.82</c:v>
                </c:pt>
                <c:pt idx="88">
                  <c:v>5.81</c:v>
                </c:pt>
                <c:pt idx="89">
                  <c:v>5.79</c:v>
                </c:pt>
                <c:pt idx="90">
                  <c:v>5.76</c:v>
                </c:pt>
                <c:pt idx="91">
                  <c:v>5.79</c:v>
                </c:pt>
                <c:pt idx="92">
                  <c:v>5.81</c:v>
                </c:pt>
                <c:pt idx="93">
                  <c:v>5.81</c:v>
                </c:pt>
                <c:pt idx="94">
                  <c:v>5.81</c:v>
                </c:pt>
                <c:pt idx="95">
                  <c:v>5.75</c:v>
                </c:pt>
                <c:pt idx="96">
                  <c:v>5.76</c:v>
                </c:pt>
                <c:pt idx="97">
                  <c:v>5.79</c:v>
                </c:pt>
                <c:pt idx="98">
                  <c:v>5.72</c:v>
                </c:pt>
                <c:pt idx="99">
                  <c:v>5.72</c:v>
                </c:pt>
                <c:pt idx="100">
                  <c:v>5.7</c:v>
                </c:pt>
                <c:pt idx="101">
                  <c:v>5.69</c:v>
                </c:pt>
                <c:pt idx="102">
                  <c:v>5.73</c:v>
                </c:pt>
                <c:pt idx="103">
                  <c:v>5.77</c:v>
                </c:pt>
                <c:pt idx="104">
                  <c:v>5.76</c:v>
                </c:pt>
                <c:pt idx="105">
                  <c:v>5.75</c:v>
                </c:pt>
                <c:pt idx="106">
                  <c:v>5.75</c:v>
                </c:pt>
                <c:pt idx="107">
                  <c:v>5.73</c:v>
                </c:pt>
                <c:pt idx="108">
                  <c:v>5.68</c:v>
                </c:pt>
                <c:pt idx="109">
                  <c:v>5.68</c:v>
                </c:pt>
                <c:pt idx="110">
                  <c:v>5.62</c:v>
                </c:pt>
                <c:pt idx="111">
                  <c:v>5.59</c:v>
                </c:pt>
                <c:pt idx="112">
                  <c:v>5.65</c:v>
                </c:pt>
                <c:pt idx="113">
                  <c:v>5.66</c:v>
                </c:pt>
                <c:pt idx="114">
                  <c:v>5.66</c:v>
                </c:pt>
                <c:pt idx="115">
                  <c:v>5.65</c:v>
                </c:pt>
                <c:pt idx="116">
                  <c:v>5.65</c:v>
                </c:pt>
                <c:pt idx="117">
                  <c:v>5.67</c:v>
                </c:pt>
                <c:pt idx="118">
                  <c:v>5.67</c:v>
                </c:pt>
                <c:pt idx="119">
                  <c:v>5.69</c:v>
                </c:pt>
                <c:pt idx="120">
                  <c:v>5.75</c:v>
                </c:pt>
                <c:pt idx="121">
                  <c:v>5.76</c:v>
                </c:pt>
                <c:pt idx="122">
                  <c:v>5.71</c:v>
                </c:pt>
                <c:pt idx="123">
                  <c:v>5.71</c:v>
                </c:pt>
                <c:pt idx="124">
                  <c:v>5.73</c:v>
                </c:pt>
                <c:pt idx="125">
                  <c:v>5.77</c:v>
                </c:pt>
                <c:pt idx="126">
                  <c:v>5.7</c:v>
                </c:pt>
                <c:pt idx="127">
                  <c:v>5.68</c:v>
                </c:pt>
                <c:pt idx="128">
                  <c:v>5.69</c:v>
                </c:pt>
                <c:pt idx="129">
                  <c:v>5.64</c:v>
                </c:pt>
                <c:pt idx="130">
                  <c:v>5.62</c:v>
                </c:pt>
                <c:pt idx="131">
                  <c:v>5.61</c:v>
                </c:pt>
                <c:pt idx="132">
                  <c:v>5.58</c:v>
                </c:pt>
                <c:pt idx="133">
                  <c:v>5.57</c:v>
                </c:pt>
                <c:pt idx="134">
                  <c:v>5.58</c:v>
                </c:pt>
                <c:pt idx="135">
                  <c:v>5.54</c:v>
                </c:pt>
                <c:pt idx="136">
                  <c:v>5.52</c:v>
                </c:pt>
                <c:pt idx="137">
                  <c:v>5.51</c:v>
                </c:pt>
                <c:pt idx="138">
                  <c:v>5.55</c:v>
                </c:pt>
                <c:pt idx="139">
                  <c:v>5.53</c:v>
                </c:pt>
                <c:pt idx="140">
                  <c:v>5.51</c:v>
                </c:pt>
                <c:pt idx="141">
                  <c:v>5.52</c:v>
                </c:pt>
                <c:pt idx="142">
                  <c:v>5.49</c:v>
                </c:pt>
                <c:pt idx="143">
                  <c:v>5.47</c:v>
                </c:pt>
                <c:pt idx="144">
                  <c:v>5.44</c:v>
                </c:pt>
                <c:pt idx="145">
                  <c:v>5.43</c:v>
                </c:pt>
                <c:pt idx="146">
                  <c:v>5.43</c:v>
                </c:pt>
                <c:pt idx="147">
                  <c:v>5.42</c:v>
                </c:pt>
                <c:pt idx="148">
                  <c:v>5.46</c:v>
                </c:pt>
                <c:pt idx="149">
                  <c:v>5.45</c:v>
                </c:pt>
                <c:pt idx="150">
                  <c:v>5.45</c:v>
                </c:pt>
                <c:pt idx="151">
                  <c:v>5.47</c:v>
                </c:pt>
                <c:pt idx="152">
                  <c:v>5.52</c:v>
                </c:pt>
                <c:pt idx="153">
                  <c:v>5.52</c:v>
                </c:pt>
                <c:pt idx="154">
                  <c:v>5.5</c:v>
                </c:pt>
                <c:pt idx="155">
                  <c:v>5.53</c:v>
                </c:pt>
                <c:pt idx="156">
                  <c:v>5.5</c:v>
                </c:pt>
                <c:pt idx="157">
                  <c:v>5.49</c:v>
                </c:pt>
                <c:pt idx="158">
                  <c:v>5.49</c:v>
                </c:pt>
                <c:pt idx="159">
                  <c:v>5.44</c:v>
                </c:pt>
                <c:pt idx="160">
                  <c:v>5.43</c:v>
                </c:pt>
                <c:pt idx="161">
                  <c:v>5.42</c:v>
                </c:pt>
                <c:pt idx="162">
                  <c:v>5.43</c:v>
                </c:pt>
                <c:pt idx="163">
                  <c:v>5.47</c:v>
                </c:pt>
                <c:pt idx="164">
                  <c:v>5.46</c:v>
                </c:pt>
                <c:pt idx="165">
                  <c:v>5.44</c:v>
                </c:pt>
                <c:pt idx="166">
                  <c:v>5.42</c:v>
                </c:pt>
                <c:pt idx="167">
                  <c:v>5.42</c:v>
                </c:pt>
                <c:pt idx="168">
                  <c:v>5.4</c:v>
                </c:pt>
                <c:pt idx="169">
                  <c:v>5.42</c:v>
                </c:pt>
                <c:pt idx="170">
                  <c:v>5.4</c:v>
                </c:pt>
                <c:pt idx="171">
                  <c:v>5.38</c:v>
                </c:pt>
                <c:pt idx="172">
                  <c:v>5.37</c:v>
                </c:pt>
                <c:pt idx="173">
                  <c:v>5.37</c:v>
                </c:pt>
                <c:pt idx="174">
                  <c:v>5.35</c:v>
                </c:pt>
                <c:pt idx="175">
                  <c:v>5.37</c:v>
                </c:pt>
                <c:pt idx="176">
                  <c:v>5.35</c:v>
                </c:pt>
                <c:pt idx="177">
                  <c:v>5.39</c:v>
                </c:pt>
                <c:pt idx="178">
                  <c:v>5.39</c:v>
                </c:pt>
                <c:pt idx="179">
                  <c:v>5.37</c:v>
                </c:pt>
                <c:pt idx="180">
                  <c:v>5.3</c:v>
                </c:pt>
                <c:pt idx="181">
                  <c:v>5.28</c:v>
                </c:pt>
                <c:pt idx="182">
                  <c:v>5.35</c:v>
                </c:pt>
                <c:pt idx="183">
                  <c:v>5.36</c:v>
                </c:pt>
                <c:pt idx="184">
                  <c:v>5.33</c:v>
                </c:pt>
                <c:pt idx="185">
                  <c:v>5.34</c:v>
                </c:pt>
                <c:pt idx="186">
                  <c:v>5.33</c:v>
                </c:pt>
                <c:pt idx="187">
                  <c:v>5.3</c:v>
                </c:pt>
                <c:pt idx="188">
                  <c:v>5.29</c:v>
                </c:pt>
                <c:pt idx="189">
                  <c:v>5.29</c:v>
                </c:pt>
                <c:pt idx="190">
                  <c:v>5.32</c:v>
                </c:pt>
                <c:pt idx="191">
                  <c:v>5.29</c:v>
                </c:pt>
                <c:pt idx="192">
                  <c:v>5.29</c:v>
                </c:pt>
                <c:pt idx="193">
                  <c:v>5.26</c:v>
                </c:pt>
                <c:pt idx="194">
                  <c:v>5.22</c:v>
                </c:pt>
                <c:pt idx="195">
                  <c:v>5.2</c:v>
                </c:pt>
                <c:pt idx="196">
                  <c:v>5.25</c:v>
                </c:pt>
                <c:pt idx="197">
                  <c:v>5.25</c:v>
                </c:pt>
                <c:pt idx="198">
                  <c:v>5.26</c:v>
                </c:pt>
                <c:pt idx="199">
                  <c:v>5.27</c:v>
                </c:pt>
                <c:pt idx="200">
                  <c:v>5.31</c:v>
                </c:pt>
                <c:pt idx="201">
                  <c:v>5.29</c:v>
                </c:pt>
                <c:pt idx="202">
                  <c:v>5.31</c:v>
                </c:pt>
                <c:pt idx="203">
                  <c:v>5.32</c:v>
                </c:pt>
                <c:pt idx="204">
                  <c:v>5.36</c:v>
                </c:pt>
                <c:pt idx="205">
                  <c:v>5.38</c:v>
                </c:pt>
                <c:pt idx="206">
                  <c:v>5.4</c:v>
                </c:pt>
                <c:pt idx="207">
                  <c:v>5.36</c:v>
                </c:pt>
                <c:pt idx="208">
                  <c:v>5.37</c:v>
                </c:pt>
                <c:pt idx="209">
                  <c:v>5.38</c:v>
                </c:pt>
                <c:pt idx="210">
                  <c:v>5.34</c:v>
                </c:pt>
                <c:pt idx="211">
                  <c:v>5.32</c:v>
                </c:pt>
                <c:pt idx="212">
                  <c:v>5.35</c:v>
                </c:pt>
                <c:pt idx="213">
                  <c:v>5.44</c:v>
                </c:pt>
                <c:pt idx="214">
                  <c:v>5.43</c:v>
                </c:pt>
                <c:pt idx="215">
                  <c:v>5.45</c:v>
                </c:pt>
                <c:pt idx="216">
                  <c:v>5.4</c:v>
                </c:pt>
                <c:pt idx="217">
                  <c:v>5.42</c:v>
                </c:pt>
                <c:pt idx="218">
                  <c:v>5.34</c:v>
                </c:pt>
                <c:pt idx="219">
                  <c:v>5.32</c:v>
                </c:pt>
                <c:pt idx="220">
                  <c:v>5.34</c:v>
                </c:pt>
                <c:pt idx="221">
                  <c:v>5.3</c:v>
                </c:pt>
                <c:pt idx="222">
                  <c:v>5.28</c:v>
                </c:pt>
                <c:pt idx="223">
                  <c:v>5.29</c:v>
                </c:pt>
                <c:pt idx="224">
                  <c:v>5.29</c:v>
                </c:pt>
                <c:pt idx="225">
                  <c:v>5.22</c:v>
                </c:pt>
                <c:pt idx="226">
                  <c:v>5.18</c:v>
                </c:pt>
                <c:pt idx="227">
                  <c:v>5.15</c:v>
                </c:pt>
                <c:pt idx="228">
                  <c:v>5.16</c:v>
                </c:pt>
                <c:pt idx="229">
                  <c:v>5.16</c:v>
                </c:pt>
                <c:pt idx="230">
                  <c:v>5.15</c:v>
                </c:pt>
                <c:pt idx="231">
                  <c:v>5.09</c:v>
                </c:pt>
                <c:pt idx="232">
                  <c:v>5.09</c:v>
                </c:pt>
                <c:pt idx="233">
                  <c:v>5.13</c:v>
                </c:pt>
                <c:pt idx="234">
                  <c:v>5.13</c:v>
                </c:pt>
                <c:pt idx="235">
                  <c:v>5.14</c:v>
                </c:pt>
                <c:pt idx="236">
                  <c:v>5.15</c:v>
                </c:pt>
                <c:pt idx="237">
                  <c:v>5.14</c:v>
                </c:pt>
                <c:pt idx="238">
                  <c:v>5.16</c:v>
                </c:pt>
                <c:pt idx="239">
                  <c:v>5.15</c:v>
                </c:pt>
                <c:pt idx="240">
                  <c:v>5.12</c:v>
                </c:pt>
                <c:pt idx="241">
                  <c:v>5.14</c:v>
                </c:pt>
                <c:pt idx="242">
                  <c:v>5.17</c:v>
                </c:pt>
                <c:pt idx="243">
                  <c:v>5.12</c:v>
                </c:pt>
                <c:pt idx="244">
                  <c:v>5.1100000000000003</c:v>
                </c:pt>
                <c:pt idx="245">
                  <c:v>5.05</c:v>
                </c:pt>
                <c:pt idx="246">
                  <c:v>5.1100000000000003</c:v>
                </c:pt>
                <c:pt idx="247">
                  <c:v>5.13</c:v>
                </c:pt>
                <c:pt idx="248">
                  <c:v>5.08</c:v>
                </c:pt>
                <c:pt idx="249">
                  <c:v>5.18</c:v>
                </c:pt>
                <c:pt idx="250">
                  <c:v>5.19</c:v>
                </c:pt>
                <c:pt idx="251">
                  <c:v>5.19</c:v>
                </c:pt>
                <c:pt idx="252">
                  <c:v>5.15</c:v>
                </c:pt>
                <c:pt idx="253">
                  <c:v>5.17</c:v>
                </c:pt>
                <c:pt idx="254">
                  <c:v>5.17</c:v>
                </c:pt>
                <c:pt idx="255">
                  <c:v>5.18</c:v>
                </c:pt>
                <c:pt idx="256">
                  <c:v>5.22</c:v>
                </c:pt>
                <c:pt idx="257">
                  <c:v>5.24</c:v>
                </c:pt>
                <c:pt idx="258">
                  <c:v>5.22</c:v>
                </c:pt>
                <c:pt idx="259">
                  <c:v>5.24</c:v>
                </c:pt>
                <c:pt idx="260">
                  <c:v>5.2</c:v>
                </c:pt>
                <c:pt idx="261">
                  <c:v>5.24</c:v>
                </c:pt>
                <c:pt idx="262">
                  <c:v>5.21</c:v>
                </c:pt>
                <c:pt idx="263">
                  <c:v>5.21</c:v>
                </c:pt>
                <c:pt idx="264">
                  <c:v>5.24</c:v>
                </c:pt>
                <c:pt idx="265">
                  <c:v>5.2</c:v>
                </c:pt>
                <c:pt idx="266">
                  <c:v>5.26</c:v>
                </c:pt>
                <c:pt idx="267">
                  <c:v>5.3</c:v>
                </c:pt>
                <c:pt idx="268">
                  <c:v>5.3</c:v>
                </c:pt>
                <c:pt idx="269">
                  <c:v>5.29</c:v>
                </c:pt>
                <c:pt idx="270">
                  <c:v>5.24</c:v>
                </c:pt>
                <c:pt idx="271">
                  <c:v>5.07</c:v>
                </c:pt>
                <c:pt idx="272">
                  <c:v>5.14</c:v>
                </c:pt>
                <c:pt idx="273">
                  <c:v>5.19</c:v>
                </c:pt>
                <c:pt idx="274">
                  <c:v>5.19</c:v>
                </c:pt>
                <c:pt idx="275">
                  <c:v>5.08</c:v>
                </c:pt>
                <c:pt idx="276">
                  <c:v>5.1100000000000003</c:v>
                </c:pt>
                <c:pt idx="277">
                  <c:v>5.2</c:v>
                </c:pt>
                <c:pt idx="278">
                  <c:v>5.2</c:v>
                </c:pt>
                <c:pt idx="279">
                  <c:v>5.18</c:v>
                </c:pt>
                <c:pt idx="280">
                  <c:v>5.18</c:v>
                </c:pt>
                <c:pt idx="281">
                  <c:v>5.17</c:v>
                </c:pt>
                <c:pt idx="282">
                  <c:v>5.2</c:v>
                </c:pt>
                <c:pt idx="283">
                  <c:v>5.19</c:v>
                </c:pt>
                <c:pt idx="284">
                  <c:v>5.19</c:v>
                </c:pt>
                <c:pt idx="285">
                  <c:v>5.13</c:v>
                </c:pt>
                <c:pt idx="286">
                  <c:v>5.14</c:v>
                </c:pt>
                <c:pt idx="287">
                  <c:v>5.13</c:v>
                </c:pt>
                <c:pt idx="288">
                  <c:v>5.08</c:v>
                </c:pt>
                <c:pt idx="289">
                  <c:v>5.04</c:v>
                </c:pt>
                <c:pt idx="290">
                  <c:v>5.07</c:v>
                </c:pt>
                <c:pt idx="291">
                  <c:v>5.0599999999999996</c:v>
                </c:pt>
                <c:pt idx="292">
                  <c:v>4.95</c:v>
                </c:pt>
                <c:pt idx="293">
                  <c:v>4.97</c:v>
                </c:pt>
                <c:pt idx="294">
                  <c:v>4.95</c:v>
                </c:pt>
                <c:pt idx="295">
                  <c:v>5</c:v>
                </c:pt>
                <c:pt idx="296">
                  <c:v>5.01</c:v>
                </c:pt>
                <c:pt idx="297">
                  <c:v>5</c:v>
                </c:pt>
                <c:pt idx="298">
                  <c:v>5.03</c:v>
                </c:pt>
                <c:pt idx="299">
                  <c:v>5</c:v>
                </c:pt>
                <c:pt idx="300">
                  <c:v>5.03</c:v>
                </c:pt>
                <c:pt idx="301">
                  <c:v>5.0199999999999996</c:v>
                </c:pt>
                <c:pt idx="302">
                  <c:v>5.04</c:v>
                </c:pt>
                <c:pt idx="303">
                  <c:v>5.08</c:v>
                </c:pt>
                <c:pt idx="304">
                  <c:v>5.09</c:v>
                </c:pt>
                <c:pt idx="305">
                  <c:v>5.1100000000000003</c:v>
                </c:pt>
                <c:pt idx="306">
                  <c:v>5.1100000000000003</c:v>
                </c:pt>
                <c:pt idx="307">
                  <c:v>5.09</c:v>
                </c:pt>
                <c:pt idx="308">
                  <c:v>5.08</c:v>
                </c:pt>
                <c:pt idx="309">
                  <c:v>5.07</c:v>
                </c:pt>
                <c:pt idx="310">
                  <c:v>5.0999999999999996</c:v>
                </c:pt>
                <c:pt idx="311">
                  <c:v>5.09</c:v>
                </c:pt>
                <c:pt idx="312">
                  <c:v>5.0599999999999996</c:v>
                </c:pt>
                <c:pt idx="313">
                  <c:v>5.1100000000000003</c:v>
                </c:pt>
                <c:pt idx="314">
                  <c:v>5.05</c:v>
                </c:pt>
                <c:pt idx="315">
                  <c:v>5.05</c:v>
                </c:pt>
                <c:pt idx="316">
                  <c:v>4.97</c:v>
                </c:pt>
                <c:pt idx="317">
                  <c:v>5.0199999999999996</c:v>
                </c:pt>
                <c:pt idx="318">
                  <c:v>5.05</c:v>
                </c:pt>
                <c:pt idx="319">
                  <c:v>5.01</c:v>
                </c:pt>
                <c:pt idx="320">
                  <c:v>5.01</c:v>
                </c:pt>
                <c:pt idx="321">
                  <c:v>5.04</c:v>
                </c:pt>
                <c:pt idx="322">
                  <c:v>5.07</c:v>
                </c:pt>
                <c:pt idx="323">
                  <c:v>5.09</c:v>
                </c:pt>
                <c:pt idx="324">
                  <c:v>5.07</c:v>
                </c:pt>
                <c:pt idx="325">
                  <c:v>4.99</c:v>
                </c:pt>
                <c:pt idx="326">
                  <c:v>5.0199999999999996</c:v>
                </c:pt>
                <c:pt idx="327">
                  <c:v>5.03</c:v>
                </c:pt>
                <c:pt idx="328">
                  <c:v>5.0599999999999996</c:v>
                </c:pt>
                <c:pt idx="329">
                  <c:v>5.04</c:v>
                </c:pt>
                <c:pt idx="330">
                  <c:v>5.04</c:v>
                </c:pt>
                <c:pt idx="331">
                  <c:v>5.03</c:v>
                </c:pt>
                <c:pt idx="332">
                  <c:v>5.05</c:v>
                </c:pt>
                <c:pt idx="333">
                  <c:v>5.07</c:v>
                </c:pt>
                <c:pt idx="334">
                  <c:v>5.01</c:v>
                </c:pt>
                <c:pt idx="335">
                  <c:v>4.96</c:v>
                </c:pt>
                <c:pt idx="336">
                  <c:v>5.03</c:v>
                </c:pt>
                <c:pt idx="337">
                  <c:v>5.04</c:v>
                </c:pt>
                <c:pt idx="338">
                  <c:v>5.01</c:v>
                </c:pt>
                <c:pt idx="339">
                  <c:v>4.91</c:v>
                </c:pt>
                <c:pt idx="340">
                  <c:v>4.9000000000000004</c:v>
                </c:pt>
                <c:pt idx="341">
                  <c:v>4.84</c:v>
                </c:pt>
                <c:pt idx="342">
                  <c:v>4.87</c:v>
                </c:pt>
                <c:pt idx="343">
                  <c:v>4.8899999999999997</c:v>
                </c:pt>
                <c:pt idx="344">
                  <c:v>4.82</c:v>
                </c:pt>
                <c:pt idx="345">
                  <c:v>4.8</c:v>
                </c:pt>
                <c:pt idx="346">
                  <c:v>4.8499999999999996</c:v>
                </c:pt>
                <c:pt idx="347">
                  <c:v>4.8600000000000003</c:v>
                </c:pt>
                <c:pt idx="348">
                  <c:v>4.87</c:v>
                </c:pt>
                <c:pt idx="349">
                  <c:v>4.88</c:v>
                </c:pt>
                <c:pt idx="350">
                  <c:v>4.88</c:v>
                </c:pt>
                <c:pt idx="351">
                  <c:v>4.8600000000000003</c:v>
                </c:pt>
                <c:pt idx="352">
                  <c:v>4.88</c:v>
                </c:pt>
                <c:pt idx="353">
                  <c:v>4.9000000000000004</c:v>
                </c:pt>
                <c:pt idx="354">
                  <c:v>4.95</c:v>
                </c:pt>
                <c:pt idx="355">
                  <c:v>5.05</c:v>
                </c:pt>
                <c:pt idx="356">
                  <c:v>5.1100000000000003</c:v>
                </c:pt>
                <c:pt idx="357">
                  <c:v>5.18</c:v>
                </c:pt>
                <c:pt idx="358">
                  <c:v>5.17</c:v>
                </c:pt>
                <c:pt idx="359">
                  <c:v>5.0999999999999996</c:v>
                </c:pt>
                <c:pt idx="360">
                  <c:v>5.09</c:v>
                </c:pt>
                <c:pt idx="361">
                  <c:v>5.1100000000000003</c:v>
                </c:pt>
                <c:pt idx="362">
                  <c:v>5.12</c:v>
                </c:pt>
                <c:pt idx="363">
                  <c:v>5.13</c:v>
                </c:pt>
                <c:pt idx="364">
                  <c:v>5.0999999999999996</c:v>
                </c:pt>
                <c:pt idx="365">
                  <c:v>5.14</c:v>
                </c:pt>
                <c:pt idx="366">
                  <c:v>5.17</c:v>
                </c:pt>
                <c:pt idx="367">
                  <c:v>5.05</c:v>
                </c:pt>
                <c:pt idx="368">
                  <c:v>5.0199999999999996</c:v>
                </c:pt>
                <c:pt idx="369">
                  <c:v>5.0599999999999996</c:v>
                </c:pt>
                <c:pt idx="370">
                  <c:v>5.0599999999999996</c:v>
                </c:pt>
                <c:pt idx="371">
                  <c:v>5.0599999999999996</c:v>
                </c:pt>
                <c:pt idx="372">
                  <c:v>5.04</c:v>
                </c:pt>
                <c:pt idx="373">
                  <c:v>5.14</c:v>
                </c:pt>
                <c:pt idx="374">
                  <c:v>5.12</c:v>
                </c:pt>
                <c:pt idx="375">
                  <c:v>5.07</c:v>
                </c:pt>
                <c:pt idx="376">
                  <c:v>5.05</c:v>
                </c:pt>
                <c:pt idx="377">
                  <c:v>5.01</c:v>
                </c:pt>
                <c:pt idx="378">
                  <c:v>4.9400000000000004</c:v>
                </c:pt>
                <c:pt idx="379">
                  <c:v>4.9000000000000004</c:v>
                </c:pt>
                <c:pt idx="380">
                  <c:v>4.92</c:v>
                </c:pt>
                <c:pt idx="381">
                  <c:v>4.93</c:v>
                </c:pt>
                <c:pt idx="382">
                  <c:v>4.96</c:v>
                </c:pt>
                <c:pt idx="383">
                  <c:v>4.9400000000000004</c:v>
                </c:pt>
                <c:pt idx="384">
                  <c:v>4.92</c:v>
                </c:pt>
                <c:pt idx="385">
                  <c:v>4.9800000000000004</c:v>
                </c:pt>
                <c:pt idx="386">
                  <c:v>5.01</c:v>
                </c:pt>
                <c:pt idx="387">
                  <c:v>4.96</c:v>
                </c:pt>
                <c:pt idx="388">
                  <c:v>4.91</c:v>
                </c:pt>
                <c:pt idx="389">
                  <c:v>4.93</c:v>
                </c:pt>
                <c:pt idx="390">
                  <c:v>4.95</c:v>
                </c:pt>
                <c:pt idx="391">
                  <c:v>4.97</c:v>
                </c:pt>
                <c:pt idx="392">
                  <c:v>4.92</c:v>
                </c:pt>
                <c:pt idx="393">
                  <c:v>4.9000000000000004</c:v>
                </c:pt>
                <c:pt idx="394">
                  <c:v>4.9000000000000004</c:v>
                </c:pt>
                <c:pt idx="395">
                  <c:v>4.95</c:v>
                </c:pt>
                <c:pt idx="396">
                  <c:v>4.99</c:v>
                </c:pt>
                <c:pt idx="397">
                  <c:v>5</c:v>
                </c:pt>
                <c:pt idx="398">
                  <c:v>4.99</c:v>
                </c:pt>
                <c:pt idx="399">
                  <c:v>5.0599999999999996</c:v>
                </c:pt>
                <c:pt idx="400">
                  <c:v>4.9800000000000004</c:v>
                </c:pt>
                <c:pt idx="401">
                  <c:v>4.92</c:v>
                </c:pt>
                <c:pt idx="402">
                  <c:v>4.92</c:v>
                </c:pt>
                <c:pt idx="403">
                  <c:v>4.95</c:v>
                </c:pt>
                <c:pt idx="404">
                  <c:v>4.99</c:v>
                </c:pt>
                <c:pt idx="405">
                  <c:v>5.01</c:v>
                </c:pt>
                <c:pt idx="406">
                  <c:v>5.04</c:v>
                </c:pt>
                <c:pt idx="407">
                  <c:v>5.05</c:v>
                </c:pt>
                <c:pt idx="408">
                  <c:v>5.07</c:v>
                </c:pt>
                <c:pt idx="409">
                  <c:v>5.07</c:v>
                </c:pt>
                <c:pt idx="410">
                  <c:v>5.05</c:v>
                </c:pt>
                <c:pt idx="411">
                  <c:v>5.04</c:v>
                </c:pt>
                <c:pt idx="412">
                  <c:v>5.08</c:v>
                </c:pt>
                <c:pt idx="413">
                  <c:v>5.0999999999999996</c:v>
                </c:pt>
                <c:pt idx="414">
                  <c:v>5.04</c:v>
                </c:pt>
                <c:pt idx="415">
                  <c:v>5.03</c:v>
                </c:pt>
                <c:pt idx="416">
                  <c:v>5.07</c:v>
                </c:pt>
                <c:pt idx="417">
                  <c:v>5.09</c:v>
                </c:pt>
                <c:pt idx="418">
                  <c:v>5.09</c:v>
                </c:pt>
                <c:pt idx="419">
                  <c:v>5.0599999999999996</c:v>
                </c:pt>
                <c:pt idx="420">
                  <c:v>5.03</c:v>
                </c:pt>
                <c:pt idx="421">
                  <c:v>5.07</c:v>
                </c:pt>
                <c:pt idx="422">
                  <c:v>5.05</c:v>
                </c:pt>
                <c:pt idx="423">
                  <c:v>4.97</c:v>
                </c:pt>
                <c:pt idx="424">
                  <c:v>4.9400000000000004</c:v>
                </c:pt>
                <c:pt idx="425">
                  <c:v>4.9400000000000004</c:v>
                </c:pt>
                <c:pt idx="426">
                  <c:v>5</c:v>
                </c:pt>
                <c:pt idx="427">
                  <c:v>5.05</c:v>
                </c:pt>
                <c:pt idx="428">
                  <c:v>5.05</c:v>
                </c:pt>
                <c:pt idx="429">
                  <c:v>5.05</c:v>
                </c:pt>
                <c:pt idx="430">
                  <c:v>5.01</c:v>
                </c:pt>
                <c:pt idx="431">
                  <c:v>4.96</c:v>
                </c:pt>
                <c:pt idx="432">
                  <c:v>4.95</c:v>
                </c:pt>
                <c:pt idx="433">
                  <c:v>4.9800000000000004</c:v>
                </c:pt>
                <c:pt idx="434">
                  <c:v>5.01</c:v>
                </c:pt>
                <c:pt idx="435">
                  <c:v>4.99</c:v>
                </c:pt>
                <c:pt idx="436">
                  <c:v>4.9800000000000004</c:v>
                </c:pt>
                <c:pt idx="437">
                  <c:v>4.9800000000000004</c:v>
                </c:pt>
                <c:pt idx="438">
                  <c:v>4.9800000000000004</c:v>
                </c:pt>
                <c:pt idx="439">
                  <c:v>4.96</c:v>
                </c:pt>
                <c:pt idx="440">
                  <c:v>4.99</c:v>
                </c:pt>
                <c:pt idx="441">
                  <c:v>5</c:v>
                </c:pt>
                <c:pt idx="442">
                  <c:v>5.05</c:v>
                </c:pt>
                <c:pt idx="443">
                  <c:v>5.0599999999999996</c:v>
                </c:pt>
                <c:pt idx="444">
                  <c:v>5.07</c:v>
                </c:pt>
                <c:pt idx="445">
                  <c:v>5.01</c:v>
                </c:pt>
                <c:pt idx="446">
                  <c:v>4.97</c:v>
                </c:pt>
                <c:pt idx="447">
                  <c:v>4.9800000000000004</c:v>
                </c:pt>
                <c:pt idx="448">
                  <c:v>5</c:v>
                </c:pt>
                <c:pt idx="449">
                  <c:v>4.96</c:v>
                </c:pt>
                <c:pt idx="450">
                  <c:v>4.97</c:v>
                </c:pt>
                <c:pt idx="451">
                  <c:v>4.96</c:v>
                </c:pt>
                <c:pt idx="452">
                  <c:v>4.99</c:v>
                </c:pt>
                <c:pt idx="453">
                  <c:v>5.0199999999999996</c:v>
                </c:pt>
                <c:pt idx="454">
                  <c:v>5.07</c:v>
                </c:pt>
                <c:pt idx="455">
                  <c:v>5.08</c:v>
                </c:pt>
                <c:pt idx="456">
                  <c:v>5.1100000000000003</c:v>
                </c:pt>
                <c:pt idx="457">
                  <c:v>5.1100000000000003</c:v>
                </c:pt>
                <c:pt idx="458">
                  <c:v>5.12</c:v>
                </c:pt>
                <c:pt idx="459">
                  <c:v>5.12</c:v>
                </c:pt>
                <c:pt idx="460">
                  <c:v>5.13</c:v>
                </c:pt>
                <c:pt idx="461">
                  <c:v>5.12</c:v>
                </c:pt>
                <c:pt idx="462">
                  <c:v>5.13</c:v>
                </c:pt>
                <c:pt idx="463">
                  <c:v>5.07</c:v>
                </c:pt>
                <c:pt idx="464">
                  <c:v>5.0599999999999996</c:v>
                </c:pt>
                <c:pt idx="465">
                  <c:v>5.07</c:v>
                </c:pt>
                <c:pt idx="466">
                  <c:v>5.04</c:v>
                </c:pt>
                <c:pt idx="467">
                  <c:v>5.0199999999999996</c:v>
                </c:pt>
                <c:pt idx="468">
                  <c:v>5.05</c:v>
                </c:pt>
                <c:pt idx="469">
                  <c:v>5.05</c:v>
                </c:pt>
                <c:pt idx="470">
                  <c:v>5.0199999999999996</c:v>
                </c:pt>
                <c:pt idx="471">
                  <c:v>5</c:v>
                </c:pt>
                <c:pt idx="472">
                  <c:v>4.9800000000000004</c:v>
                </c:pt>
                <c:pt idx="473">
                  <c:v>4.9800000000000004</c:v>
                </c:pt>
                <c:pt idx="474">
                  <c:v>4.9400000000000004</c:v>
                </c:pt>
                <c:pt idx="475">
                  <c:v>4.88</c:v>
                </c:pt>
                <c:pt idx="476">
                  <c:v>4.93</c:v>
                </c:pt>
                <c:pt idx="477">
                  <c:v>4.95</c:v>
                </c:pt>
                <c:pt idx="478">
                  <c:v>4.91</c:v>
                </c:pt>
                <c:pt idx="479">
                  <c:v>4.92</c:v>
                </c:pt>
                <c:pt idx="480">
                  <c:v>4.95</c:v>
                </c:pt>
                <c:pt idx="481">
                  <c:v>4.93</c:v>
                </c:pt>
                <c:pt idx="482">
                  <c:v>4.95</c:v>
                </c:pt>
                <c:pt idx="483">
                  <c:v>4.9400000000000004</c:v>
                </c:pt>
                <c:pt idx="484">
                  <c:v>4.95</c:v>
                </c:pt>
                <c:pt idx="485">
                  <c:v>4.96</c:v>
                </c:pt>
                <c:pt idx="486">
                  <c:v>4.96</c:v>
                </c:pt>
                <c:pt idx="487">
                  <c:v>4.99</c:v>
                </c:pt>
                <c:pt idx="488">
                  <c:v>4.96</c:v>
                </c:pt>
                <c:pt idx="489">
                  <c:v>4.96</c:v>
                </c:pt>
                <c:pt idx="490">
                  <c:v>4.9800000000000004</c:v>
                </c:pt>
                <c:pt idx="491">
                  <c:v>4.95</c:v>
                </c:pt>
                <c:pt idx="492">
                  <c:v>4.93</c:v>
                </c:pt>
                <c:pt idx="493">
                  <c:v>4.95</c:v>
                </c:pt>
                <c:pt idx="494">
                  <c:v>4.95</c:v>
                </c:pt>
                <c:pt idx="495">
                  <c:v>4.9800000000000004</c:v>
                </c:pt>
                <c:pt idx="496">
                  <c:v>4.99</c:v>
                </c:pt>
                <c:pt idx="497">
                  <c:v>4.97</c:v>
                </c:pt>
                <c:pt idx="498">
                  <c:v>4.9800000000000004</c:v>
                </c:pt>
                <c:pt idx="499">
                  <c:v>4.97</c:v>
                </c:pt>
                <c:pt idx="500">
                  <c:v>4.9800000000000004</c:v>
                </c:pt>
                <c:pt idx="501">
                  <c:v>4.95</c:v>
                </c:pt>
                <c:pt idx="502">
                  <c:v>4.97</c:v>
                </c:pt>
                <c:pt idx="503">
                  <c:v>4.96</c:v>
                </c:pt>
                <c:pt idx="504">
                  <c:v>4.92</c:v>
                </c:pt>
                <c:pt idx="505">
                  <c:v>4.95</c:v>
                </c:pt>
                <c:pt idx="506">
                  <c:v>4.96</c:v>
                </c:pt>
                <c:pt idx="507">
                  <c:v>4.9400000000000004</c:v>
                </c:pt>
                <c:pt idx="508">
                  <c:v>4.96</c:v>
                </c:pt>
                <c:pt idx="509">
                  <c:v>4.95</c:v>
                </c:pt>
                <c:pt idx="510">
                  <c:v>4.96</c:v>
                </c:pt>
                <c:pt idx="511">
                  <c:v>4.99</c:v>
                </c:pt>
                <c:pt idx="512">
                  <c:v>5.05</c:v>
                </c:pt>
                <c:pt idx="513">
                  <c:v>5.0599999999999996</c:v>
                </c:pt>
                <c:pt idx="514">
                  <c:v>5.07</c:v>
                </c:pt>
                <c:pt idx="515">
                  <c:v>5.03</c:v>
                </c:pt>
                <c:pt idx="516">
                  <c:v>5.05</c:v>
                </c:pt>
                <c:pt idx="517">
                  <c:v>5.07</c:v>
                </c:pt>
                <c:pt idx="518">
                  <c:v>5.03</c:v>
                </c:pt>
                <c:pt idx="519">
                  <c:v>5.0199999999999996</c:v>
                </c:pt>
                <c:pt idx="520">
                  <c:v>5.01</c:v>
                </c:pt>
                <c:pt idx="521">
                  <c:v>4.9800000000000004</c:v>
                </c:pt>
                <c:pt idx="522">
                  <c:v>4.99</c:v>
                </c:pt>
                <c:pt idx="523">
                  <c:v>5.0199999999999996</c:v>
                </c:pt>
                <c:pt idx="524">
                  <c:v>5.05</c:v>
                </c:pt>
                <c:pt idx="525">
                  <c:v>5.04</c:v>
                </c:pt>
                <c:pt idx="526">
                  <c:v>5.01</c:v>
                </c:pt>
                <c:pt idx="527">
                  <c:v>5</c:v>
                </c:pt>
                <c:pt idx="528">
                  <c:v>5.0199999999999996</c:v>
                </c:pt>
                <c:pt idx="529">
                  <c:v>5.05</c:v>
                </c:pt>
                <c:pt idx="530">
                  <c:v>5.01</c:v>
                </c:pt>
                <c:pt idx="531">
                  <c:v>5.01</c:v>
                </c:pt>
                <c:pt idx="532">
                  <c:v>4.9800000000000004</c:v>
                </c:pt>
                <c:pt idx="533">
                  <c:v>4.99</c:v>
                </c:pt>
                <c:pt idx="534">
                  <c:v>5</c:v>
                </c:pt>
                <c:pt idx="535">
                  <c:v>5.05</c:v>
                </c:pt>
                <c:pt idx="536">
                  <c:v>5.03</c:v>
                </c:pt>
                <c:pt idx="537">
                  <c:v>5.03</c:v>
                </c:pt>
                <c:pt idx="538">
                  <c:v>5.05</c:v>
                </c:pt>
                <c:pt idx="539">
                  <c:v>5.05</c:v>
                </c:pt>
                <c:pt idx="540">
                  <c:v>5.03</c:v>
                </c:pt>
                <c:pt idx="541">
                  <c:v>5.05</c:v>
                </c:pt>
                <c:pt idx="542">
                  <c:v>5.07</c:v>
                </c:pt>
                <c:pt idx="543">
                  <c:v>5.09</c:v>
                </c:pt>
                <c:pt idx="544">
                  <c:v>5.13</c:v>
                </c:pt>
                <c:pt idx="545">
                  <c:v>5.2</c:v>
                </c:pt>
                <c:pt idx="546">
                  <c:v>5.26</c:v>
                </c:pt>
                <c:pt idx="547">
                  <c:v>5.29</c:v>
                </c:pt>
                <c:pt idx="548">
                  <c:v>5.38</c:v>
                </c:pt>
                <c:pt idx="549">
                  <c:v>5.43</c:v>
                </c:pt>
                <c:pt idx="550">
                  <c:v>5.4</c:v>
                </c:pt>
                <c:pt idx="551">
                  <c:v>5.36</c:v>
                </c:pt>
                <c:pt idx="552">
                  <c:v>5.31</c:v>
                </c:pt>
                <c:pt idx="553">
                  <c:v>5.22</c:v>
                </c:pt>
                <c:pt idx="554">
                  <c:v>5.14</c:v>
                </c:pt>
                <c:pt idx="555">
                  <c:v>5.1100000000000003</c:v>
                </c:pt>
                <c:pt idx="556">
                  <c:v>5.09</c:v>
                </c:pt>
                <c:pt idx="557">
                  <c:v>5.08</c:v>
                </c:pt>
                <c:pt idx="558">
                  <c:v>5.0999999999999996</c:v>
                </c:pt>
                <c:pt idx="559">
                  <c:v>5.07</c:v>
                </c:pt>
                <c:pt idx="560">
                  <c:v>5.08</c:v>
                </c:pt>
                <c:pt idx="561">
                  <c:v>5.12</c:v>
                </c:pt>
                <c:pt idx="562">
                  <c:v>5.12</c:v>
                </c:pt>
                <c:pt idx="563">
                  <c:v>5.13</c:v>
                </c:pt>
                <c:pt idx="564">
                  <c:v>5.17</c:v>
                </c:pt>
                <c:pt idx="565">
                  <c:v>5.16</c:v>
                </c:pt>
                <c:pt idx="566">
                  <c:v>5.13</c:v>
                </c:pt>
                <c:pt idx="567">
                  <c:v>5.12</c:v>
                </c:pt>
                <c:pt idx="568">
                  <c:v>5.15</c:v>
                </c:pt>
                <c:pt idx="569">
                  <c:v>5.2</c:v>
                </c:pt>
                <c:pt idx="570">
                  <c:v>5.2</c:v>
                </c:pt>
                <c:pt idx="571">
                  <c:v>5.25</c:v>
                </c:pt>
                <c:pt idx="572">
                  <c:v>5.27</c:v>
                </c:pt>
                <c:pt idx="573">
                  <c:v>5.28</c:v>
                </c:pt>
                <c:pt idx="574">
                  <c:v>5.31</c:v>
                </c:pt>
                <c:pt idx="575">
                  <c:v>5.31</c:v>
                </c:pt>
                <c:pt idx="576">
                  <c:v>5.33</c:v>
                </c:pt>
                <c:pt idx="577">
                  <c:v>5.36</c:v>
                </c:pt>
                <c:pt idx="578">
                  <c:v>5.38</c:v>
                </c:pt>
                <c:pt idx="579">
                  <c:v>5.36</c:v>
                </c:pt>
                <c:pt idx="580">
                  <c:v>5.35</c:v>
                </c:pt>
                <c:pt idx="581">
                  <c:v>5.4</c:v>
                </c:pt>
                <c:pt idx="582">
                  <c:v>5.36</c:v>
                </c:pt>
                <c:pt idx="583">
                  <c:v>5.38</c:v>
                </c:pt>
                <c:pt idx="584">
                  <c:v>5.4</c:v>
                </c:pt>
                <c:pt idx="585">
                  <c:v>5.29</c:v>
                </c:pt>
                <c:pt idx="586">
                  <c:v>5.32</c:v>
                </c:pt>
                <c:pt idx="587">
                  <c:v>5.35</c:v>
                </c:pt>
                <c:pt idx="588">
                  <c:v>5.4</c:v>
                </c:pt>
                <c:pt idx="589">
                  <c:v>5.39</c:v>
                </c:pt>
                <c:pt idx="590">
                  <c:v>5.34</c:v>
                </c:pt>
                <c:pt idx="591">
                  <c:v>5.32</c:v>
                </c:pt>
                <c:pt idx="592">
                  <c:v>5.31</c:v>
                </c:pt>
                <c:pt idx="593">
                  <c:v>5.24</c:v>
                </c:pt>
                <c:pt idx="594">
                  <c:v>5.25</c:v>
                </c:pt>
                <c:pt idx="595">
                  <c:v>5.27</c:v>
                </c:pt>
                <c:pt idx="596">
                  <c:v>5.27</c:v>
                </c:pt>
                <c:pt idx="597">
                  <c:v>5.25</c:v>
                </c:pt>
                <c:pt idx="598">
                  <c:v>5.26</c:v>
                </c:pt>
                <c:pt idx="599">
                  <c:v>5.28</c:v>
                </c:pt>
                <c:pt idx="600">
                  <c:v>5.26</c:v>
                </c:pt>
                <c:pt idx="601">
                  <c:v>5.2</c:v>
                </c:pt>
                <c:pt idx="602">
                  <c:v>5.17</c:v>
                </c:pt>
                <c:pt idx="603">
                  <c:v>5.13</c:v>
                </c:pt>
                <c:pt idx="604">
                  <c:v>5.13</c:v>
                </c:pt>
                <c:pt idx="605">
                  <c:v>5.12</c:v>
                </c:pt>
                <c:pt idx="606">
                  <c:v>5.13</c:v>
                </c:pt>
                <c:pt idx="607">
                  <c:v>5.15</c:v>
                </c:pt>
                <c:pt idx="608">
                  <c:v>5.14</c:v>
                </c:pt>
                <c:pt idx="609">
                  <c:v>5.12</c:v>
                </c:pt>
                <c:pt idx="610">
                  <c:v>5.0599999999999996</c:v>
                </c:pt>
                <c:pt idx="611">
                  <c:v>5.07</c:v>
                </c:pt>
                <c:pt idx="612">
                  <c:v>5.0999999999999996</c:v>
                </c:pt>
                <c:pt idx="613">
                  <c:v>5.1100000000000003</c:v>
                </c:pt>
                <c:pt idx="614">
                  <c:v>5.0599999999999996</c:v>
                </c:pt>
                <c:pt idx="615">
                  <c:v>5.05</c:v>
                </c:pt>
                <c:pt idx="616">
                  <c:v>5.07</c:v>
                </c:pt>
                <c:pt idx="617">
                  <c:v>5.1100000000000003</c:v>
                </c:pt>
                <c:pt idx="618">
                  <c:v>5.03</c:v>
                </c:pt>
                <c:pt idx="619">
                  <c:v>4.9800000000000004</c:v>
                </c:pt>
                <c:pt idx="620">
                  <c:v>5.03</c:v>
                </c:pt>
                <c:pt idx="621">
                  <c:v>5.03</c:v>
                </c:pt>
                <c:pt idx="622">
                  <c:v>5.0599999999999996</c:v>
                </c:pt>
                <c:pt idx="623">
                  <c:v>5.08</c:v>
                </c:pt>
                <c:pt idx="624">
                  <c:v>5.08</c:v>
                </c:pt>
                <c:pt idx="625">
                  <c:v>5.0199999999999996</c:v>
                </c:pt>
                <c:pt idx="626">
                  <c:v>5.01</c:v>
                </c:pt>
                <c:pt idx="627">
                  <c:v>5.03</c:v>
                </c:pt>
                <c:pt idx="628">
                  <c:v>5.0199999999999996</c:v>
                </c:pt>
                <c:pt idx="629">
                  <c:v>5.01</c:v>
                </c:pt>
                <c:pt idx="630">
                  <c:v>5.04</c:v>
                </c:pt>
                <c:pt idx="631">
                  <c:v>5.0599999999999996</c:v>
                </c:pt>
                <c:pt idx="632">
                  <c:v>5.03</c:v>
                </c:pt>
                <c:pt idx="633">
                  <c:v>5.07</c:v>
                </c:pt>
                <c:pt idx="634">
                  <c:v>5.0999999999999996</c:v>
                </c:pt>
                <c:pt idx="635">
                  <c:v>5.0999999999999996</c:v>
                </c:pt>
                <c:pt idx="636">
                  <c:v>5.03</c:v>
                </c:pt>
                <c:pt idx="637">
                  <c:v>5.05</c:v>
                </c:pt>
                <c:pt idx="638">
                  <c:v>5.08</c:v>
                </c:pt>
                <c:pt idx="639">
                  <c:v>5.12</c:v>
                </c:pt>
                <c:pt idx="640">
                  <c:v>5.13</c:v>
                </c:pt>
                <c:pt idx="641">
                  <c:v>5.1100000000000003</c:v>
                </c:pt>
                <c:pt idx="642">
                  <c:v>5.0999999999999996</c:v>
                </c:pt>
                <c:pt idx="643">
                  <c:v>5.14</c:v>
                </c:pt>
                <c:pt idx="644">
                  <c:v>5.12</c:v>
                </c:pt>
                <c:pt idx="645">
                  <c:v>5.13</c:v>
                </c:pt>
                <c:pt idx="646">
                  <c:v>5.13</c:v>
                </c:pt>
                <c:pt idx="647">
                  <c:v>5.12</c:v>
                </c:pt>
                <c:pt idx="648">
                  <c:v>5.08</c:v>
                </c:pt>
                <c:pt idx="649">
                  <c:v>5.08</c:v>
                </c:pt>
                <c:pt idx="650">
                  <c:v>5.03</c:v>
                </c:pt>
                <c:pt idx="651">
                  <c:v>5.07</c:v>
                </c:pt>
                <c:pt idx="652">
                  <c:v>5.0999999999999996</c:v>
                </c:pt>
                <c:pt idx="653">
                  <c:v>5.07</c:v>
                </c:pt>
                <c:pt idx="654">
                  <c:v>5.04</c:v>
                </c:pt>
                <c:pt idx="655">
                  <c:v>5.0599999999999996</c:v>
                </c:pt>
                <c:pt idx="656">
                  <c:v>5.0199999999999996</c:v>
                </c:pt>
                <c:pt idx="657">
                  <c:v>5</c:v>
                </c:pt>
                <c:pt idx="658">
                  <c:v>4.9800000000000004</c:v>
                </c:pt>
                <c:pt idx="659">
                  <c:v>4.9400000000000004</c:v>
                </c:pt>
                <c:pt idx="660">
                  <c:v>4.87</c:v>
                </c:pt>
                <c:pt idx="661">
                  <c:v>4.9000000000000004</c:v>
                </c:pt>
                <c:pt idx="662">
                  <c:v>4.88</c:v>
                </c:pt>
                <c:pt idx="663">
                  <c:v>4.8600000000000003</c:v>
                </c:pt>
                <c:pt idx="664">
                  <c:v>4.83</c:v>
                </c:pt>
                <c:pt idx="665">
                  <c:v>4.82</c:v>
                </c:pt>
                <c:pt idx="666">
                  <c:v>4.8</c:v>
                </c:pt>
                <c:pt idx="667">
                  <c:v>4.8499999999999996</c:v>
                </c:pt>
                <c:pt idx="668">
                  <c:v>4.8499999999999996</c:v>
                </c:pt>
                <c:pt idx="669">
                  <c:v>4.83</c:v>
                </c:pt>
                <c:pt idx="670">
                  <c:v>4.83</c:v>
                </c:pt>
                <c:pt idx="671">
                  <c:v>4.84</c:v>
                </c:pt>
                <c:pt idx="672">
                  <c:v>4.84</c:v>
                </c:pt>
                <c:pt idx="673">
                  <c:v>4.87</c:v>
                </c:pt>
                <c:pt idx="674">
                  <c:v>4.82</c:v>
                </c:pt>
                <c:pt idx="675">
                  <c:v>4.7699999999999996</c:v>
                </c:pt>
                <c:pt idx="676">
                  <c:v>4.74</c:v>
                </c:pt>
                <c:pt idx="677">
                  <c:v>4.7300000000000004</c:v>
                </c:pt>
                <c:pt idx="678">
                  <c:v>4.74</c:v>
                </c:pt>
                <c:pt idx="679">
                  <c:v>4.72</c:v>
                </c:pt>
                <c:pt idx="680">
                  <c:v>4.72</c:v>
                </c:pt>
                <c:pt idx="681">
                  <c:v>4.71</c:v>
                </c:pt>
                <c:pt idx="682">
                  <c:v>4.63</c:v>
                </c:pt>
                <c:pt idx="683">
                  <c:v>4.6900000000000004</c:v>
                </c:pt>
                <c:pt idx="684">
                  <c:v>4.8</c:v>
                </c:pt>
                <c:pt idx="685">
                  <c:v>4.88</c:v>
                </c:pt>
                <c:pt idx="686">
                  <c:v>4.9000000000000004</c:v>
                </c:pt>
                <c:pt idx="687">
                  <c:v>4.8600000000000003</c:v>
                </c:pt>
                <c:pt idx="688">
                  <c:v>4.8499999999999996</c:v>
                </c:pt>
                <c:pt idx="689">
                  <c:v>4.84</c:v>
                </c:pt>
                <c:pt idx="690">
                  <c:v>4.8099999999999996</c:v>
                </c:pt>
                <c:pt idx="691">
                  <c:v>4.8899999999999997</c:v>
                </c:pt>
                <c:pt idx="692">
                  <c:v>4.82</c:v>
                </c:pt>
                <c:pt idx="693">
                  <c:v>4.83</c:v>
                </c:pt>
                <c:pt idx="694">
                  <c:v>4.8499999999999996</c:v>
                </c:pt>
                <c:pt idx="695">
                  <c:v>4.84</c:v>
                </c:pt>
                <c:pt idx="696">
                  <c:v>4.83</c:v>
                </c:pt>
                <c:pt idx="697">
                  <c:v>4.8099999999999996</c:v>
                </c:pt>
                <c:pt idx="698">
                  <c:v>4.7300000000000004</c:v>
                </c:pt>
                <c:pt idx="699">
                  <c:v>4.74</c:v>
                </c:pt>
                <c:pt idx="700">
                  <c:v>4.75</c:v>
                </c:pt>
                <c:pt idx="701">
                  <c:v>4.75</c:v>
                </c:pt>
                <c:pt idx="702">
                  <c:v>4.71</c:v>
                </c:pt>
                <c:pt idx="703">
                  <c:v>4.76</c:v>
                </c:pt>
                <c:pt idx="704">
                  <c:v>4.79</c:v>
                </c:pt>
                <c:pt idx="705">
                  <c:v>4.79</c:v>
                </c:pt>
                <c:pt idx="706">
                  <c:v>4.75</c:v>
                </c:pt>
                <c:pt idx="707">
                  <c:v>4.75</c:v>
                </c:pt>
                <c:pt idx="708">
                  <c:v>4.75</c:v>
                </c:pt>
                <c:pt idx="709">
                  <c:v>4.7300000000000004</c:v>
                </c:pt>
                <c:pt idx="710">
                  <c:v>4.72</c:v>
                </c:pt>
                <c:pt idx="711">
                  <c:v>4.67</c:v>
                </c:pt>
                <c:pt idx="712">
                  <c:v>4.6500000000000004</c:v>
                </c:pt>
                <c:pt idx="713">
                  <c:v>4.71</c:v>
                </c:pt>
                <c:pt idx="714">
                  <c:v>4.7</c:v>
                </c:pt>
                <c:pt idx="715">
                  <c:v>4.71</c:v>
                </c:pt>
                <c:pt idx="716">
                  <c:v>4.7300000000000004</c:v>
                </c:pt>
                <c:pt idx="717">
                  <c:v>4.71</c:v>
                </c:pt>
                <c:pt idx="718">
                  <c:v>4.72</c:v>
                </c:pt>
                <c:pt idx="719">
                  <c:v>4.78</c:v>
                </c:pt>
                <c:pt idx="720">
                  <c:v>4.7300000000000004</c:v>
                </c:pt>
                <c:pt idx="721">
                  <c:v>4.72</c:v>
                </c:pt>
                <c:pt idx="722">
                  <c:v>4.7300000000000004</c:v>
                </c:pt>
                <c:pt idx="723">
                  <c:v>4.76</c:v>
                </c:pt>
                <c:pt idx="724">
                  <c:v>4.76</c:v>
                </c:pt>
                <c:pt idx="725">
                  <c:v>4.8</c:v>
                </c:pt>
                <c:pt idx="726">
                  <c:v>4.7699999999999996</c:v>
                </c:pt>
                <c:pt idx="727">
                  <c:v>4.74</c:v>
                </c:pt>
                <c:pt idx="728">
                  <c:v>4.68</c:v>
                </c:pt>
                <c:pt idx="729">
                  <c:v>4.72</c:v>
                </c:pt>
                <c:pt idx="730">
                  <c:v>4.7300000000000004</c:v>
                </c:pt>
                <c:pt idx="731">
                  <c:v>4.76</c:v>
                </c:pt>
                <c:pt idx="732">
                  <c:v>4.76</c:v>
                </c:pt>
                <c:pt idx="733">
                  <c:v>4.7300000000000004</c:v>
                </c:pt>
                <c:pt idx="734">
                  <c:v>4.72</c:v>
                </c:pt>
                <c:pt idx="735">
                  <c:v>4.74</c:v>
                </c:pt>
                <c:pt idx="736">
                  <c:v>4.72</c:v>
                </c:pt>
                <c:pt idx="737">
                  <c:v>4.75</c:v>
                </c:pt>
                <c:pt idx="738">
                  <c:v>4.7300000000000004</c:v>
                </c:pt>
                <c:pt idx="739">
                  <c:v>4.78</c:v>
                </c:pt>
                <c:pt idx="740">
                  <c:v>4.87</c:v>
                </c:pt>
                <c:pt idx="741">
                  <c:v>4.79</c:v>
                </c:pt>
                <c:pt idx="742">
                  <c:v>4.72</c:v>
                </c:pt>
                <c:pt idx="743">
                  <c:v>4.6500000000000004</c:v>
                </c:pt>
                <c:pt idx="744">
                  <c:v>4.46</c:v>
                </c:pt>
                <c:pt idx="745">
                  <c:v>4.33</c:v>
                </c:pt>
                <c:pt idx="746">
                  <c:v>4.24</c:v>
                </c:pt>
                <c:pt idx="747">
                  <c:v>4.22</c:v>
                </c:pt>
                <c:pt idx="748">
                  <c:v>4.2</c:v>
                </c:pt>
                <c:pt idx="749">
                  <c:v>4.17</c:v>
                </c:pt>
                <c:pt idx="750">
                  <c:v>4.17</c:v>
                </c:pt>
                <c:pt idx="751">
                  <c:v>4.2</c:v>
                </c:pt>
                <c:pt idx="752">
                  <c:v>4.17</c:v>
                </c:pt>
                <c:pt idx="753">
                  <c:v>4.1399999999999997</c:v>
                </c:pt>
                <c:pt idx="754">
                  <c:v>4.1399999999999997</c:v>
                </c:pt>
                <c:pt idx="755">
                  <c:v>4.08</c:v>
                </c:pt>
                <c:pt idx="756">
                  <c:v>4.05</c:v>
                </c:pt>
                <c:pt idx="757">
                  <c:v>4.05</c:v>
                </c:pt>
                <c:pt idx="758">
                  <c:v>4.09</c:v>
                </c:pt>
                <c:pt idx="759">
                  <c:v>4.08</c:v>
                </c:pt>
                <c:pt idx="760">
                  <c:v>4.04</c:v>
                </c:pt>
                <c:pt idx="761">
                  <c:v>4.04</c:v>
                </c:pt>
                <c:pt idx="762">
                  <c:v>4.03</c:v>
                </c:pt>
                <c:pt idx="763">
                  <c:v>4.05</c:v>
                </c:pt>
                <c:pt idx="764">
                  <c:v>4.08</c:v>
                </c:pt>
                <c:pt idx="765">
                  <c:v>4.09</c:v>
                </c:pt>
                <c:pt idx="766">
                  <c:v>4.13</c:v>
                </c:pt>
                <c:pt idx="767">
                  <c:v>4.13</c:v>
                </c:pt>
                <c:pt idx="768">
                  <c:v>4.12</c:v>
                </c:pt>
                <c:pt idx="769">
                  <c:v>4.12</c:v>
                </c:pt>
                <c:pt idx="770">
                  <c:v>4.13</c:v>
                </c:pt>
                <c:pt idx="771">
                  <c:v>4.17</c:v>
                </c:pt>
                <c:pt idx="772">
                  <c:v>4.1500000000000004</c:v>
                </c:pt>
                <c:pt idx="773">
                  <c:v>4.0599999999999996</c:v>
                </c:pt>
                <c:pt idx="774">
                  <c:v>4.04</c:v>
                </c:pt>
                <c:pt idx="775">
                  <c:v>4.03</c:v>
                </c:pt>
                <c:pt idx="776">
                  <c:v>4.01</c:v>
                </c:pt>
                <c:pt idx="777">
                  <c:v>3.99</c:v>
                </c:pt>
                <c:pt idx="778">
                  <c:v>3.92</c:v>
                </c:pt>
                <c:pt idx="779">
                  <c:v>3.92</c:v>
                </c:pt>
                <c:pt idx="780">
                  <c:v>3.92</c:v>
                </c:pt>
                <c:pt idx="781">
                  <c:v>3.92</c:v>
                </c:pt>
                <c:pt idx="782">
                  <c:v>3.87</c:v>
                </c:pt>
                <c:pt idx="783">
                  <c:v>3.84</c:v>
                </c:pt>
                <c:pt idx="784">
                  <c:v>3.81</c:v>
                </c:pt>
                <c:pt idx="785">
                  <c:v>3.79</c:v>
                </c:pt>
                <c:pt idx="786">
                  <c:v>3.84</c:v>
                </c:pt>
                <c:pt idx="787">
                  <c:v>3.79</c:v>
                </c:pt>
                <c:pt idx="788">
                  <c:v>3.8</c:v>
                </c:pt>
                <c:pt idx="789">
                  <c:v>3.84</c:v>
                </c:pt>
                <c:pt idx="790">
                  <c:v>3.77</c:v>
                </c:pt>
                <c:pt idx="791">
                  <c:v>3.8</c:v>
                </c:pt>
                <c:pt idx="792">
                  <c:v>3.75</c:v>
                </c:pt>
                <c:pt idx="793">
                  <c:v>3.71</c:v>
                </c:pt>
                <c:pt idx="794">
                  <c:v>3.69</c:v>
                </c:pt>
                <c:pt idx="795">
                  <c:v>3.68</c:v>
                </c:pt>
                <c:pt idx="796">
                  <c:v>3.68</c:v>
                </c:pt>
                <c:pt idx="797">
                  <c:v>3.67</c:v>
                </c:pt>
                <c:pt idx="798">
                  <c:v>3.64</c:v>
                </c:pt>
                <c:pt idx="799">
                  <c:v>3.61</c:v>
                </c:pt>
                <c:pt idx="800">
                  <c:v>3.6</c:v>
                </c:pt>
                <c:pt idx="801">
                  <c:v>3.61</c:v>
                </c:pt>
                <c:pt idx="802">
                  <c:v>3.58</c:v>
                </c:pt>
                <c:pt idx="803">
                  <c:v>3.45</c:v>
                </c:pt>
                <c:pt idx="804">
                  <c:v>3.48</c:v>
                </c:pt>
                <c:pt idx="805">
                  <c:v>3.48</c:v>
                </c:pt>
                <c:pt idx="806">
                  <c:v>3.48</c:v>
                </c:pt>
                <c:pt idx="807">
                  <c:v>3.49</c:v>
                </c:pt>
                <c:pt idx="808">
                  <c:v>3.47</c:v>
                </c:pt>
                <c:pt idx="809">
                  <c:v>3.47</c:v>
                </c:pt>
                <c:pt idx="810">
                  <c:v>3.49</c:v>
                </c:pt>
                <c:pt idx="811">
                  <c:v>3.5</c:v>
                </c:pt>
                <c:pt idx="812">
                  <c:v>3.49</c:v>
                </c:pt>
                <c:pt idx="813">
                  <c:v>3.46</c:v>
                </c:pt>
                <c:pt idx="814">
                  <c:v>3.47</c:v>
                </c:pt>
                <c:pt idx="815">
                  <c:v>3.47</c:v>
                </c:pt>
                <c:pt idx="816">
                  <c:v>3.46</c:v>
                </c:pt>
                <c:pt idx="817">
                  <c:v>3.47</c:v>
                </c:pt>
                <c:pt idx="818">
                  <c:v>3.45</c:v>
                </c:pt>
                <c:pt idx="819">
                  <c:v>3.43</c:v>
                </c:pt>
                <c:pt idx="820">
                  <c:v>3.44</c:v>
                </c:pt>
                <c:pt idx="821">
                  <c:v>3.49</c:v>
                </c:pt>
                <c:pt idx="822">
                  <c:v>3.49</c:v>
                </c:pt>
                <c:pt idx="823">
                  <c:v>3.47</c:v>
                </c:pt>
                <c:pt idx="824">
                  <c:v>3.48</c:v>
                </c:pt>
                <c:pt idx="825">
                  <c:v>3.49</c:v>
                </c:pt>
                <c:pt idx="826">
                  <c:v>3.46</c:v>
                </c:pt>
                <c:pt idx="827">
                  <c:v>3.46</c:v>
                </c:pt>
                <c:pt idx="828">
                  <c:v>3.43</c:v>
                </c:pt>
                <c:pt idx="829">
                  <c:v>3.43</c:v>
                </c:pt>
                <c:pt idx="830">
                  <c:v>3.41</c:v>
                </c:pt>
                <c:pt idx="831">
                  <c:v>3.45</c:v>
                </c:pt>
                <c:pt idx="832">
                  <c:v>3.41</c:v>
                </c:pt>
                <c:pt idx="833">
                  <c:v>3.41</c:v>
                </c:pt>
                <c:pt idx="834">
                  <c:v>3.4</c:v>
                </c:pt>
                <c:pt idx="835">
                  <c:v>3.35</c:v>
                </c:pt>
                <c:pt idx="836">
                  <c:v>3.33</c:v>
                </c:pt>
                <c:pt idx="837">
                  <c:v>3.35</c:v>
                </c:pt>
                <c:pt idx="838">
                  <c:v>3.36</c:v>
                </c:pt>
                <c:pt idx="839">
                  <c:v>3.35</c:v>
                </c:pt>
                <c:pt idx="840">
                  <c:v>3.39</c:v>
                </c:pt>
                <c:pt idx="841">
                  <c:v>3.38</c:v>
                </c:pt>
                <c:pt idx="842">
                  <c:v>3.36</c:v>
                </c:pt>
                <c:pt idx="843">
                  <c:v>3.33</c:v>
                </c:pt>
                <c:pt idx="844">
                  <c:v>3.33</c:v>
                </c:pt>
                <c:pt idx="845">
                  <c:v>3.27</c:v>
                </c:pt>
                <c:pt idx="846">
                  <c:v>3.27</c:v>
                </c:pt>
                <c:pt idx="847">
                  <c:v>3.25</c:v>
                </c:pt>
                <c:pt idx="848">
                  <c:v>3.21</c:v>
                </c:pt>
                <c:pt idx="849">
                  <c:v>3.2</c:v>
                </c:pt>
                <c:pt idx="850">
                  <c:v>3.16</c:v>
                </c:pt>
                <c:pt idx="851">
                  <c:v>3.15</c:v>
                </c:pt>
                <c:pt idx="852">
                  <c:v>3.14</c:v>
                </c:pt>
                <c:pt idx="853">
                  <c:v>3.15</c:v>
                </c:pt>
                <c:pt idx="854">
                  <c:v>3.17</c:v>
                </c:pt>
                <c:pt idx="855">
                  <c:v>3.18</c:v>
                </c:pt>
                <c:pt idx="856">
                  <c:v>3.13</c:v>
                </c:pt>
                <c:pt idx="857">
                  <c:v>3.14</c:v>
                </c:pt>
                <c:pt idx="858">
                  <c:v>3.11</c:v>
                </c:pt>
                <c:pt idx="859">
                  <c:v>3.17</c:v>
                </c:pt>
                <c:pt idx="860">
                  <c:v>3.18</c:v>
                </c:pt>
                <c:pt idx="861">
                  <c:v>3.11</c:v>
                </c:pt>
                <c:pt idx="862">
                  <c:v>3.1</c:v>
                </c:pt>
                <c:pt idx="863">
                  <c:v>3.09</c:v>
                </c:pt>
                <c:pt idx="864">
                  <c:v>3.05</c:v>
                </c:pt>
                <c:pt idx="865">
                  <c:v>3.08</c:v>
                </c:pt>
                <c:pt idx="866">
                  <c:v>3.08</c:v>
                </c:pt>
                <c:pt idx="867">
                  <c:v>3.03</c:v>
                </c:pt>
                <c:pt idx="868">
                  <c:v>2.98</c:v>
                </c:pt>
                <c:pt idx="869">
                  <c:v>3.01</c:v>
                </c:pt>
                <c:pt idx="870">
                  <c:v>3.02</c:v>
                </c:pt>
                <c:pt idx="871">
                  <c:v>2.98</c:v>
                </c:pt>
                <c:pt idx="872">
                  <c:v>3</c:v>
                </c:pt>
                <c:pt idx="873">
                  <c:v>3.03</c:v>
                </c:pt>
                <c:pt idx="874">
                  <c:v>3.04</c:v>
                </c:pt>
                <c:pt idx="875">
                  <c:v>3.09</c:v>
                </c:pt>
                <c:pt idx="876">
                  <c:v>3.06</c:v>
                </c:pt>
                <c:pt idx="877">
                  <c:v>3.01</c:v>
                </c:pt>
                <c:pt idx="878">
                  <c:v>2.99</c:v>
                </c:pt>
                <c:pt idx="879">
                  <c:v>2.96</c:v>
                </c:pt>
                <c:pt idx="880">
                  <c:v>2.99</c:v>
                </c:pt>
                <c:pt idx="881">
                  <c:v>3.03</c:v>
                </c:pt>
                <c:pt idx="882">
                  <c:v>3</c:v>
                </c:pt>
                <c:pt idx="883">
                  <c:v>2.99</c:v>
                </c:pt>
                <c:pt idx="884">
                  <c:v>3.01</c:v>
                </c:pt>
                <c:pt idx="885">
                  <c:v>2.98</c:v>
                </c:pt>
                <c:pt idx="886">
                  <c:v>3.02</c:v>
                </c:pt>
                <c:pt idx="887">
                  <c:v>3.06</c:v>
                </c:pt>
                <c:pt idx="888">
                  <c:v>3.02</c:v>
                </c:pt>
                <c:pt idx="889">
                  <c:v>2.97</c:v>
                </c:pt>
                <c:pt idx="890">
                  <c:v>2.93</c:v>
                </c:pt>
                <c:pt idx="891">
                  <c:v>2.89</c:v>
                </c:pt>
                <c:pt idx="892">
                  <c:v>2.89</c:v>
                </c:pt>
                <c:pt idx="893">
                  <c:v>2.9</c:v>
                </c:pt>
                <c:pt idx="894">
                  <c:v>2.89</c:v>
                </c:pt>
                <c:pt idx="895">
                  <c:v>2.88</c:v>
                </c:pt>
                <c:pt idx="896">
                  <c:v>2.81</c:v>
                </c:pt>
                <c:pt idx="897">
                  <c:v>2.7</c:v>
                </c:pt>
                <c:pt idx="898">
                  <c:v>2.71</c:v>
                </c:pt>
                <c:pt idx="899">
                  <c:v>2.71</c:v>
                </c:pt>
                <c:pt idx="900">
                  <c:v>2.73</c:v>
                </c:pt>
                <c:pt idx="901">
                  <c:v>2.67</c:v>
                </c:pt>
                <c:pt idx="902">
                  <c:v>2.63</c:v>
                </c:pt>
                <c:pt idx="903">
                  <c:v>2.61</c:v>
                </c:pt>
                <c:pt idx="904">
                  <c:v>2.59</c:v>
                </c:pt>
                <c:pt idx="905">
                  <c:v>2.62</c:v>
                </c:pt>
                <c:pt idx="906">
                  <c:v>2.63</c:v>
                </c:pt>
                <c:pt idx="907">
                  <c:v>2.61</c:v>
                </c:pt>
                <c:pt idx="908">
                  <c:v>2.62</c:v>
                </c:pt>
                <c:pt idx="909">
                  <c:v>2.56</c:v>
                </c:pt>
                <c:pt idx="910">
                  <c:v>2.5099999999999998</c:v>
                </c:pt>
                <c:pt idx="911">
                  <c:v>2.5</c:v>
                </c:pt>
                <c:pt idx="912">
                  <c:v>2.52</c:v>
                </c:pt>
                <c:pt idx="913">
                  <c:v>2.5299999999999998</c:v>
                </c:pt>
                <c:pt idx="914">
                  <c:v>2.5099999999999998</c:v>
                </c:pt>
                <c:pt idx="915">
                  <c:v>2.4900000000000002</c:v>
                </c:pt>
                <c:pt idx="916">
                  <c:v>2.52</c:v>
                </c:pt>
                <c:pt idx="917">
                  <c:v>2.5299999999999998</c:v>
                </c:pt>
                <c:pt idx="918">
                  <c:v>2.5099999999999998</c:v>
                </c:pt>
                <c:pt idx="919">
                  <c:v>2.48</c:v>
                </c:pt>
                <c:pt idx="920">
                  <c:v>2.4700000000000002</c:v>
                </c:pt>
                <c:pt idx="921">
                  <c:v>2.4900000000000002</c:v>
                </c:pt>
                <c:pt idx="922">
                  <c:v>2.4900000000000002</c:v>
                </c:pt>
                <c:pt idx="923">
                  <c:v>2.5499999999999998</c:v>
                </c:pt>
                <c:pt idx="924">
                  <c:v>2.54</c:v>
                </c:pt>
                <c:pt idx="925">
                  <c:v>2.5499999999999998</c:v>
                </c:pt>
                <c:pt idx="926">
                  <c:v>2.4900000000000002</c:v>
                </c:pt>
                <c:pt idx="927">
                  <c:v>2.46</c:v>
                </c:pt>
                <c:pt idx="928">
                  <c:v>2.4700000000000002</c:v>
                </c:pt>
                <c:pt idx="929">
                  <c:v>2.48</c:v>
                </c:pt>
                <c:pt idx="930">
                  <c:v>2.44</c:v>
                </c:pt>
                <c:pt idx="931">
                  <c:v>2.4500000000000002</c:v>
                </c:pt>
                <c:pt idx="932">
                  <c:v>2.42</c:v>
                </c:pt>
                <c:pt idx="933">
                  <c:v>2.41</c:v>
                </c:pt>
                <c:pt idx="934">
                  <c:v>2.44</c:v>
                </c:pt>
                <c:pt idx="935">
                  <c:v>2.4700000000000002</c:v>
                </c:pt>
                <c:pt idx="936">
                  <c:v>2.4900000000000002</c:v>
                </c:pt>
                <c:pt idx="937">
                  <c:v>2.48</c:v>
                </c:pt>
                <c:pt idx="938">
                  <c:v>2.46</c:v>
                </c:pt>
                <c:pt idx="939">
                  <c:v>2.4300000000000002</c:v>
                </c:pt>
                <c:pt idx="940">
                  <c:v>2.41</c:v>
                </c:pt>
                <c:pt idx="941">
                  <c:v>2.4300000000000002</c:v>
                </c:pt>
                <c:pt idx="942">
                  <c:v>2.4300000000000002</c:v>
                </c:pt>
                <c:pt idx="943">
                  <c:v>2.44</c:v>
                </c:pt>
                <c:pt idx="944">
                  <c:v>2.4300000000000002</c:v>
                </c:pt>
                <c:pt idx="945">
                  <c:v>2.38</c:v>
                </c:pt>
                <c:pt idx="946">
                  <c:v>2.3199999999999998</c:v>
                </c:pt>
                <c:pt idx="947">
                  <c:v>2.2400000000000002</c:v>
                </c:pt>
                <c:pt idx="948">
                  <c:v>2.23</c:v>
                </c:pt>
                <c:pt idx="949">
                  <c:v>2.19</c:v>
                </c:pt>
                <c:pt idx="950">
                  <c:v>2.15</c:v>
                </c:pt>
                <c:pt idx="951">
                  <c:v>2.15</c:v>
                </c:pt>
                <c:pt idx="952">
                  <c:v>2.14</c:v>
                </c:pt>
                <c:pt idx="953">
                  <c:v>2.16</c:v>
                </c:pt>
                <c:pt idx="954">
                  <c:v>2.14</c:v>
                </c:pt>
                <c:pt idx="955">
                  <c:v>2.12</c:v>
                </c:pt>
                <c:pt idx="956">
                  <c:v>2.1</c:v>
                </c:pt>
                <c:pt idx="957">
                  <c:v>2.08</c:v>
                </c:pt>
                <c:pt idx="958">
                  <c:v>2.06</c:v>
                </c:pt>
                <c:pt idx="959">
                  <c:v>2.0099999999999998</c:v>
                </c:pt>
                <c:pt idx="960">
                  <c:v>2.0099999999999998</c:v>
                </c:pt>
                <c:pt idx="961">
                  <c:v>2</c:v>
                </c:pt>
                <c:pt idx="962">
                  <c:v>1.98</c:v>
                </c:pt>
                <c:pt idx="963">
                  <c:v>1.95</c:v>
                </c:pt>
                <c:pt idx="964">
                  <c:v>1.94</c:v>
                </c:pt>
                <c:pt idx="965">
                  <c:v>1.92</c:v>
                </c:pt>
                <c:pt idx="966">
                  <c:v>1.9</c:v>
                </c:pt>
                <c:pt idx="967">
                  <c:v>1.9</c:v>
                </c:pt>
                <c:pt idx="968">
                  <c:v>1.92</c:v>
                </c:pt>
                <c:pt idx="969">
                  <c:v>1.93</c:v>
                </c:pt>
                <c:pt idx="970">
                  <c:v>1.94</c:v>
                </c:pt>
                <c:pt idx="971">
                  <c:v>1.96</c:v>
                </c:pt>
                <c:pt idx="972">
                  <c:v>1.94</c:v>
                </c:pt>
                <c:pt idx="973">
                  <c:v>1.92</c:v>
                </c:pt>
                <c:pt idx="974">
                  <c:v>1.9</c:v>
                </c:pt>
                <c:pt idx="975">
                  <c:v>1.9</c:v>
                </c:pt>
                <c:pt idx="976">
                  <c:v>1.89</c:v>
                </c:pt>
                <c:pt idx="977">
                  <c:v>1.93</c:v>
                </c:pt>
                <c:pt idx="978">
                  <c:v>1.86</c:v>
                </c:pt>
                <c:pt idx="979">
                  <c:v>1.87</c:v>
                </c:pt>
                <c:pt idx="980">
                  <c:v>1.84</c:v>
                </c:pt>
                <c:pt idx="981">
                  <c:v>1.83</c:v>
                </c:pt>
                <c:pt idx="982">
                  <c:v>1.81</c:v>
                </c:pt>
                <c:pt idx="983">
                  <c:v>1.79</c:v>
                </c:pt>
                <c:pt idx="984">
                  <c:v>1.78</c:v>
                </c:pt>
                <c:pt idx="985">
                  <c:v>1.74</c:v>
                </c:pt>
                <c:pt idx="986">
                  <c:v>1.71</c:v>
                </c:pt>
                <c:pt idx="987">
                  <c:v>1.67</c:v>
                </c:pt>
                <c:pt idx="988">
                  <c:v>1.63</c:v>
                </c:pt>
                <c:pt idx="989">
                  <c:v>1.58</c:v>
                </c:pt>
                <c:pt idx="990">
                  <c:v>1.56</c:v>
                </c:pt>
                <c:pt idx="991">
                  <c:v>1.54</c:v>
                </c:pt>
                <c:pt idx="992">
                  <c:v>1.47</c:v>
                </c:pt>
                <c:pt idx="993">
                  <c:v>1.41</c:v>
                </c:pt>
                <c:pt idx="994">
                  <c:v>1.34</c:v>
                </c:pt>
                <c:pt idx="995">
                  <c:v>1.33</c:v>
                </c:pt>
                <c:pt idx="996">
                  <c:v>1.33</c:v>
                </c:pt>
                <c:pt idx="997">
                  <c:v>1.37</c:v>
                </c:pt>
                <c:pt idx="998">
                  <c:v>1.37</c:v>
                </c:pt>
                <c:pt idx="999">
                  <c:v>1.38</c:v>
                </c:pt>
                <c:pt idx="1000">
                  <c:v>1.44</c:v>
                </c:pt>
                <c:pt idx="1001">
                  <c:v>1.46</c:v>
                </c:pt>
                <c:pt idx="1002">
                  <c:v>1.52</c:v>
                </c:pt>
                <c:pt idx="1003">
                  <c:v>1.55</c:v>
                </c:pt>
                <c:pt idx="1004">
                  <c:v>1.57</c:v>
                </c:pt>
                <c:pt idx="1005">
                  <c:v>1.55</c:v>
                </c:pt>
                <c:pt idx="1006">
                  <c:v>1.56</c:v>
                </c:pt>
                <c:pt idx="1007">
                  <c:v>1.57</c:v>
                </c:pt>
                <c:pt idx="1008">
                  <c:v>1.55</c:v>
                </c:pt>
                <c:pt idx="1009">
                  <c:v>1.52</c:v>
                </c:pt>
                <c:pt idx="1010">
                  <c:v>1.53</c:v>
                </c:pt>
                <c:pt idx="1011">
                  <c:v>1.52</c:v>
                </c:pt>
                <c:pt idx="1012">
                  <c:v>1.56</c:v>
                </c:pt>
                <c:pt idx="1013">
                  <c:v>1.54</c:v>
                </c:pt>
                <c:pt idx="1014">
                  <c:v>1.56</c:v>
                </c:pt>
                <c:pt idx="1015">
                  <c:v>1.53</c:v>
                </c:pt>
                <c:pt idx="1016">
                  <c:v>1.52</c:v>
                </c:pt>
                <c:pt idx="1017">
                  <c:v>1.55</c:v>
                </c:pt>
                <c:pt idx="1018">
                  <c:v>1.55</c:v>
                </c:pt>
                <c:pt idx="1019">
                  <c:v>1.4</c:v>
                </c:pt>
                <c:pt idx="1020">
                  <c:v>1.31</c:v>
                </c:pt>
                <c:pt idx="1021">
                  <c:v>1.44</c:v>
                </c:pt>
                <c:pt idx="1022">
                  <c:v>1.49</c:v>
                </c:pt>
                <c:pt idx="1023">
                  <c:v>1.51</c:v>
                </c:pt>
                <c:pt idx="1024">
                  <c:v>1.54</c:v>
                </c:pt>
                <c:pt idx="1025">
                  <c:v>1.59</c:v>
                </c:pt>
                <c:pt idx="1026">
                  <c:v>1.64</c:v>
                </c:pt>
                <c:pt idx="1027">
                  <c:v>1.74</c:v>
                </c:pt>
                <c:pt idx="1028">
                  <c:v>1.78</c:v>
                </c:pt>
                <c:pt idx="1029">
                  <c:v>1.76</c:v>
                </c:pt>
                <c:pt idx="1030">
                  <c:v>1.7</c:v>
                </c:pt>
                <c:pt idx="1031">
                  <c:v>1.66</c:v>
                </c:pt>
                <c:pt idx="1032">
                  <c:v>1.6</c:v>
                </c:pt>
                <c:pt idx="1033">
                  <c:v>1.5</c:v>
                </c:pt>
                <c:pt idx="1034">
                  <c:v>1.46</c:v>
                </c:pt>
                <c:pt idx="1035">
                  <c:v>1.46</c:v>
                </c:pt>
                <c:pt idx="1036">
                  <c:v>1.43</c:v>
                </c:pt>
                <c:pt idx="1037">
                  <c:v>1.39</c:v>
                </c:pt>
                <c:pt idx="1038">
                  <c:v>1.41</c:v>
                </c:pt>
                <c:pt idx="1039">
                  <c:v>1.45</c:v>
                </c:pt>
                <c:pt idx="1040">
                  <c:v>1.47</c:v>
                </c:pt>
                <c:pt idx="1041">
                  <c:v>1.47</c:v>
                </c:pt>
                <c:pt idx="1042">
                  <c:v>1.47</c:v>
                </c:pt>
                <c:pt idx="1043">
                  <c:v>1.45</c:v>
                </c:pt>
                <c:pt idx="1044">
                  <c:v>1.45</c:v>
                </c:pt>
                <c:pt idx="1045">
                  <c:v>1.45</c:v>
                </c:pt>
                <c:pt idx="1046">
                  <c:v>1.45</c:v>
                </c:pt>
                <c:pt idx="1047">
                  <c:v>1.47</c:v>
                </c:pt>
                <c:pt idx="1048">
                  <c:v>1.47</c:v>
                </c:pt>
                <c:pt idx="1049">
                  <c:v>1.44</c:v>
                </c:pt>
                <c:pt idx="1050">
                  <c:v>1.49</c:v>
                </c:pt>
                <c:pt idx="1051">
                  <c:v>1.51</c:v>
                </c:pt>
                <c:pt idx="1052">
                  <c:v>1.56</c:v>
                </c:pt>
                <c:pt idx="1053">
                  <c:v>1.53</c:v>
                </c:pt>
                <c:pt idx="1054">
                  <c:v>1.54</c:v>
                </c:pt>
                <c:pt idx="1055">
                  <c:v>1.58</c:v>
                </c:pt>
                <c:pt idx="1056">
                  <c:v>1.56</c:v>
                </c:pt>
                <c:pt idx="1057">
                  <c:v>1.51</c:v>
                </c:pt>
                <c:pt idx="1058">
                  <c:v>1.5</c:v>
                </c:pt>
                <c:pt idx="1059">
                  <c:v>1.53</c:v>
                </c:pt>
                <c:pt idx="1060">
                  <c:v>1.58</c:v>
                </c:pt>
                <c:pt idx="1061">
                  <c:v>1.62</c:v>
                </c:pt>
                <c:pt idx="1062">
                  <c:v>1.64</c:v>
                </c:pt>
                <c:pt idx="1063">
                  <c:v>1.59</c:v>
                </c:pt>
                <c:pt idx="1064">
                  <c:v>1.58</c:v>
                </c:pt>
                <c:pt idx="1065">
                  <c:v>1.57</c:v>
                </c:pt>
                <c:pt idx="1066">
                  <c:v>1.56</c:v>
                </c:pt>
                <c:pt idx="1067">
                  <c:v>1.56</c:v>
                </c:pt>
                <c:pt idx="1068">
                  <c:v>1.56</c:v>
                </c:pt>
                <c:pt idx="1069">
                  <c:v>1.57</c:v>
                </c:pt>
                <c:pt idx="1070">
                  <c:v>1.56</c:v>
                </c:pt>
                <c:pt idx="1071">
                  <c:v>1.59</c:v>
                </c:pt>
                <c:pt idx="1072">
                  <c:v>1.57</c:v>
                </c:pt>
                <c:pt idx="1073">
                  <c:v>1.57</c:v>
                </c:pt>
                <c:pt idx="1074">
                  <c:v>1.58</c:v>
                </c:pt>
                <c:pt idx="1075">
                  <c:v>1.57</c:v>
                </c:pt>
                <c:pt idx="1076">
                  <c:v>1.58</c:v>
                </c:pt>
                <c:pt idx="1077">
                  <c:v>1.62</c:v>
                </c:pt>
                <c:pt idx="1078">
                  <c:v>1.61</c:v>
                </c:pt>
                <c:pt idx="1079">
                  <c:v>1.55</c:v>
                </c:pt>
                <c:pt idx="1080">
                  <c:v>1.53</c:v>
                </c:pt>
                <c:pt idx="1081">
                  <c:v>1.51</c:v>
                </c:pt>
                <c:pt idx="1082">
                  <c:v>1.56</c:v>
                </c:pt>
                <c:pt idx="1083">
                  <c:v>1.56</c:v>
                </c:pt>
                <c:pt idx="1084">
                  <c:v>1.52</c:v>
                </c:pt>
                <c:pt idx="1085">
                  <c:v>1.5</c:v>
                </c:pt>
                <c:pt idx="1086">
                  <c:v>1.48</c:v>
                </c:pt>
                <c:pt idx="1087">
                  <c:v>1.45</c:v>
                </c:pt>
                <c:pt idx="1088">
                  <c:v>1.42</c:v>
                </c:pt>
                <c:pt idx="1089">
                  <c:v>1.36</c:v>
                </c:pt>
                <c:pt idx="1090">
                  <c:v>1.32</c:v>
                </c:pt>
                <c:pt idx="1091">
                  <c:v>1.35</c:v>
                </c:pt>
                <c:pt idx="1092">
                  <c:v>1.37</c:v>
                </c:pt>
                <c:pt idx="1093">
                  <c:v>1.33</c:v>
                </c:pt>
                <c:pt idx="1094">
                  <c:v>1.29</c:v>
                </c:pt>
                <c:pt idx="1095">
                  <c:v>1.24</c:v>
                </c:pt>
                <c:pt idx="1096">
                  <c:v>1.26</c:v>
                </c:pt>
                <c:pt idx="1097">
                  <c:v>1.28</c:v>
                </c:pt>
                <c:pt idx="1098">
                  <c:v>1.28</c:v>
                </c:pt>
                <c:pt idx="1099">
                  <c:v>1.29</c:v>
                </c:pt>
                <c:pt idx="1100">
                  <c:v>1.26</c:v>
                </c:pt>
                <c:pt idx="1101">
                  <c:v>1.28</c:v>
                </c:pt>
                <c:pt idx="1102">
                  <c:v>1.32</c:v>
                </c:pt>
                <c:pt idx="1103">
                  <c:v>1.34</c:v>
                </c:pt>
                <c:pt idx="1104">
                  <c:v>1.37</c:v>
                </c:pt>
                <c:pt idx="1105">
                  <c:v>1.35</c:v>
                </c:pt>
                <c:pt idx="1106">
                  <c:v>1.38</c:v>
                </c:pt>
                <c:pt idx="1107">
                  <c:v>1.4</c:v>
                </c:pt>
                <c:pt idx="1108">
                  <c:v>1.45</c:v>
                </c:pt>
                <c:pt idx="1109">
                  <c:v>1.4</c:v>
                </c:pt>
                <c:pt idx="1110">
                  <c:v>1.36</c:v>
                </c:pt>
                <c:pt idx="1111">
                  <c:v>1.36</c:v>
                </c:pt>
                <c:pt idx="1112">
                  <c:v>1.39</c:v>
                </c:pt>
                <c:pt idx="1113">
                  <c:v>1.38</c:v>
                </c:pt>
                <c:pt idx="1114">
                  <c:v>1.35</c:v>
                </c:pt>
                <c:pt idx="1115">
                  <c:v>1.34</c:v>
                </c:pt>
                <c:pt idx="1116">
                  <c:v>1.34</c:v>
                </c:pt>
                <c:pt idx="1117">
                  <c:v>1.32</c:v>
                </c:pt>
                <c:pt idx="1118">
                  <c:v>1.29</c:v>
                </c:pt>
                <c:pt idx="1119">
                  <c:v>1.32</c:v>
                </c:pt>
                <c:pt idx="1120">
                  <c:v>1.32</c:v>
                </c:pt>
                <c:pt idx="1121">
                  <c:v>1.33</c:v>
                </c:pt>
                <c:pt idx="1122">
                  <c:v>1.31</c:v>
                </c:pt>
                <c:pt idx="1123">
                  <c:v>1.31</c:v>
                </c:pt>
                <c:pt idx="1124">
                  <c:v>1.31</c:v>
                </c:pt>
                <c:pt idx="1125">
                  <c:v>1.37</c:v>
                </c:pt>
                <c:pt idx="1126">
                  <c:v>1.38</c:v>
                </c:pt>
                <c:pt idx="1127">
                  <c:v>1.35</c:v>
                </c:pt>
                <c:pt idx="1128">
                  <c:v>1.3</c:v>
                </c:pt>
                <c:pt idx="1129">
                  <c:v>1.28</c:v>
                </c:pt>
                <c:pt idx="1130">
                  <c:v>1.27</c:v>
                </c:pt>
                <c:pt idx="1131">
                  <c:v>1.24</c:v>
                </c:pt>
                <c:pt idx="1132">
                  <c:v>1.2</c:v>
                </c:pt>
                <c:pt idx="1133">
                  <c:v>1.21</c:v>
                </c:pt>
                <c:pt idx="1134">
                  <c:v>1.22</c:v>
                </c:pt>
                <c:pt idx="1135">
                  <c:v>1.22</c:v>
                </c:pt>
                <c:pt idx="1136">
                  <c:v>1.24</c:v>
                </c:pt>
                <c:pt idx="1137">
                  <c:v>1.24</c:v>
                </c:pt>
                <c:pt idx="1138">
                  <c:v>1.18</c:v>
                </c:pt>
                <c:pt idx="1139">
                  <c:v>1.1599999999999999</c:v>
                </c:pt>
                <c:pt idx="1140">
                  <c:v>1.1100000000000001</c:v>
                </c:pt>
                <c:pt idx="1141">
                  <c:v>1.1000000000000001</c:v>
                </c:pt>
                <c:pt idx="1142">
                  <c:v>1.1399999999999999</c:v>
                </c:pt>
                <c:pt idx="1143">
                  <c:v>1.1599999999999999</c:v>
                </c:pt>
                <c:pt idx="1144">
                  <c:v>1.17</c:v>
                </c:pt>
                <c:pt idx="1145">
                  <c:v>1.1499999999999999</c:v>
                </c:pt>
                <c:pt idx="1146">
                  <c:v>1.1399999999999999</c:v>
                </c:pt>
                <c:pt idx="1147">
                  <c:v>1.1200000000000001</c:v>
                </c:pt>
                <c:pt idx="1148">
                  <c:v>1.08</c:v>
                </c:pt>
                <c:pt idx="1149">
                  <c:v>1.06</c:v>
                </c:pt>
                <c:pt idx="1150">
                  <c:v>1.04</c:v>
                </c:pt>
                <c:pt idx="1151">
                  <c:v>1.03</c:v>
                </c:pt>
                <c:pt idx="1152">
                  <c:v>1.04</c:v>
                </c:pt>
                <c:pt idx="1153">
                  <c:v>1.02</c:v>
                </c:pt>
                <c:pt idx="1154">
                  <c:v>1.01</c:v>
                </c:pt>
                <c:pt idx="1155">
                  <c:v>1.03</c:v>
                </c:pt>
                <c:pt idx="1156">
                  <c:v>1.06</c:v>
                </c:pt>
                <c:pt idx="1157">
                  <c:v>1.08</c:v>
                </c:pt>
                <c:pt idx="1158">
                  <c:v>1.0900000000000001</c:v>
                </c:pt>
                <c:pt idx="1159">
                  <c:v>1.1000000000000001</c:v>
                </c:pt>
                <c:pt idx="1160">
                  <c:v>1.07</c:v>
                </c:pt>
                <c:pt idx="1161">
                  <c:v>1.04</c:v>
                </c:pt>
                <c:pt idx="1162">
                  <c:v>1.04</c:v>
                </c:pt>
                <c:pt idx="1163">
                  <c:v>1.06</c:v>
                </c:pt>
                <c:pt idx="1164">
                  <c:v>1.05</c:v>
                </c:pt>
                <c:pt idx="1165">
                  <c:v>0.99</c:v>
                </c:pt>
                <c:pt idx="1166">
                  <c:v>0.96</c:v>
                </c:pt>
                <c:pt idx="1167">
                  <c:v>0.96</c:v>
                </c:pt>
                <c:pt idx="1168">
                  <c:v>0.99</c:v>
                </c:pt>
                <c:pt idx="1169">
                  <c:v>1</c:v>
                </c:pt>
                <c:pt idx="1170">
                  <c:v>1</c:v>
                </c:pt>
                <c:pt idx="1171">
                  <c:v>1.04</c:v>
                </c:pt>
                <c:pt idx="1172">
                  <c:v>1.04</c:v>
                </c:pt>
                <c:pt idx="1173">
                  <c:v>1.05</c:v>
                </c:pt>
                <c:pt idx="1174">
                  <c:v>1.03</c:v>
                </c:pt>
                <c:pt idx="1175">
                  <c:v>1.06</c:v>
                </c:pt>
                <c:pt idx="1176">
                  <c:v>1.07</c:v>
                </c:pt>
                <c:pt idx="1177">
                  <c:v>1.07</c:v>
                </c:pt>
                <c:pt idx="1178">
                  <c:v>1.0900000000000001</c:v>
                </c:pt>
                <c:pt idx="1179">
                  <c:v>1.1399999999999999</c:v>
                </c:pt>
                <c:pt idx="1180">
                  <c:v>1.1399999999999999</c:v>
                </c:pt>
                <c:pt idx="1181">
                  <c:v>1.1399999999999999</c:v>
                </c:pt>
                <c:pt idx="1182">
                  <c:v>1.1599999999999999</c:v>
                </c:pt>
                <c:pt idx="1183">
                  <c:v>1.1299999999999999</c:v>
                </c:pt>
                <c:pt idx="1184">
                  <c:v>1.1100000000000001</c:v>
                </c:pt>
                <c:pt idx="1185">
                  <c:v>1.1000000000000001</c:v>
                </c:pt>
                <c:pt idx="1186">
                  <c:v>1.0900000000000001</c:v>
                </c:pt>
                <c:pt idx="1187">
                  <c:v>1.0900000000000001</c:v>
                </c:pt>
                <c:pt idx="1188">
                  <c:v>1.1100000000000001</c:v>
                </c:pt>
                <c:pt idx="1189">
                  <c:v>1.1000000000000001</c:v>
                </c:pt>
                <c:pt idx="1190">
                  <c:v>1.1299999999999999</c:v>
                </c:pt>
                <c:pt idx="1191">
                  <c:v>1.19</c:v>
                </c:pt>
                <c:pt idx="1192">
                  <c:v>1.24</c:v>
                </c:pt>
                <c:pt idx="1193">
                  <c:v>1.25</c:v>
                </c:pt>
                <c:pt idx="1194">
                  <c:v>1.28</c:v>
                </c:pt>
                <c:pt idx="1195">
                  <c:v>1.29</c:v>
                </c:pt>
                <c:pt idx="1196">
                  <c:v>1.21</c:v>
                </c:pt>
                <c:pt idx="1197">
                  <c:v>1.23</c:v>
                </c:pt>
                <c:pt idx="1198">
                  <c:v>1.25</c:v>
                </c:pt>
                <c:pt idx="1199">
                  <c:v>1.28</c:v>
                </c:pt>
                <c:pt idx="1200">
                  <c:v>1.28</c:v>
                </c:pt>
                <c:pt idx="1201">
                  <c:v>1.28</c:v>
                </c:pt>
                <c:pt idx="1202">
                  <c:v>1.3</c:v>
                </c:pt>
                <c:pt idx="1203">
                  <c:v>1.3</c:v>
                </c:pt>
                <c:pt idx="1204">
                  <c:v>1.36</c:v>
                </c:pt>
                <c:pt idx="1205">
                  <c:v>1.37</c:v>
                </c:pt>
                <c:pt idx="1206">
                  <c:v>1.36</c:v>
                </c:pt>
                <c:pt idx="1207">
                  <c:v>1.36</c:v>
                </c:pt>
                <c:pt idx="1208">
                  <c:v>1.41</c:v>
                </c:pt>
                <c:pt idx="1209">
                  <c:v>1.46</c:v>
                </c:pt>
                <c:pt idx="1210">
                  <c:v>1.52</c:v>
                </c:pt>
                <c:pt idx="1211">
                  <c:v>1.57</c:v>
                </c:pt>
                <c:pt idx="1212">
                  <c:v>1.58</c:v>
                </c:pt>
                <c:pt idx="1213">
                  <c:v>1.62</c:v>
                </c:pt>
                <c:pt idx="1214">
                  <c:v>1.66</c:v>
                </c:pt>
                <c:pt idx="1215">
                  <c:v>1.7</c:v>
                </c:pt>
                <c:pt idx="1216">
                  <c:v>1.7</c:v>
                </c:pt>
                <c:pt idx="1217">
                  <c:v>1.72</c:v>
                </c:pt>
                <c:pt idx="1218">
                  <c:v>1.78</c:v>
                </c:pt>
                <c:pt idx="1219">
                  <c:v>1.8</c:v>
                </c:pt>
                <c:pt idx="1220">
                  <c:v>1.77</c:v>
                </c:pt>
                <c:pt idx="1221">
                  <c:v>1.78</c:v>
                </c:pt>
                <c:pt idx="1222">
                  <c:v>1.8</c:v>
                </c:pt>
                <c:pt idx="1223">
                  <c:v>1.79</c:v>
                </c:pt>
                <c:pt idx="1224">
                  <c:v>1.8</c:v>
                </c:pt>
                <c:pt idx="1225">
                  <c:v>1.82</c:v>
                </c:pt>
                <c:pt idx="1226">
                  <c:v>1.81</c:v>
                </c:pt>
                <c:pt idx="1227">
                  <c:v>1.83</c:v>
                </c:pt>
                <c:pt idx="1228">
                  <c:v>1.81</c:v>
                </c:pt>
                <c:pt idx="1229">
                  <c:v>1.81</c:v>
                </c:pt>
                <c:pt idx="1230">
                  <c:v>1.9</c:v>
                </c:pt>
                <c:pt idx="1231">
                  <c:v>1.9</c:v>
                </c:pt>
                <c:pt idx="1232">
                  <c:v>1.9</c:v>
                </c:pt>
                <c:pt idx="1233">
                  <c:v>1.93</c:v>
                </c:pt>
                <c:pt idx="1234">
                  <c:v>1.88</c:v>
                </c:pt>
                <c:pt idx="1235">
                  <c:v>1.86</c:v>
                </c:pt>
                <c:pt idx="1236">
                  <c:v>1.87</c:v>
                </c:pt>
                <c:pt idx="1237">
                  <c:v>1.94</c:v>
                </c:pt>
                <c:pt idx="1238">
                  <c:v>1.96</c:v>
                </c:pt>
                <c:pt idx="1239">
                  <c:v>1.92</c:v>
                </c:pt>
                <c:pt idx="1240">
                  <c:v>1.91</c:v>
                </c:pt>
                <c:pt idx="1241">
                  <c:v>1.93</c:v>
                </c:pt>
                <c:pt idx="1242">
                  <c:v>1.97</c:v>
                </c:pt>
                <c:pt idx="1243">
                  <c:v>1.98</c:v>
                </c:pt>
                <c:pt idx="1244">
                  <c:v>1.95</c:v>
                </c:pt>
                <c:pt idx="1245">
                  <c:v>1.94</c:v>
                </c:pt>
                <c:pt idx="1246">
                  <c:v>2</c:v>
                </c:pt>
                <c:pt idx="1247">
                  <c:v>1.98</c:v>
                </c:pt>
                <c:pt idx="1248">
                  <c:v>1.96</c:v>
                </c:pt>
                <c:pt idx="1249">
                  <c:v>1.93</c:v>
                </c:pt>
                <c:pt idx="1250">
                  <c:v>1.93</c:v>
                </c:pt>
                <c:pt idx="1251">
                  <c:v>1.95</c:v>
                </c:pt>
                <c:pt idx="1252">
                  <c:v>1.99</c:v>
                </c:pt>
                <c:pt idx="1253">
                  <c:v>2.04</c:v>
                </c:pt>
                <c:pt idx="1254">
                  <c:v>2.0299999999999998</c:v>
                </c:pt>
                <c:pt idx="1255">
                  <c:v>2.0299999999999998</c:v>
                </c:pt>
                <c:pt idx="1256">
                  <c:v>2.06</c:v>
                </c:pt>
                <c:pt idx="1257">
                  <c:v>2.08</c:v>
                </c:pt>
                <c:pt idx="1258">
                  <c:v>2.12</c:v>
                </c:pt>
                <c:pt idx="1259">
                  <c:v>2.15</c:v>
                </c:pt>
                <c:pt idx="1260">
                  <c:v>2.16</c:v>
                </c:pt>
                <c:pt idx="1261">
                  <c:v>2.13</c:v>
                </c:pt>
                <c:pt idx="1262">
                  <c:v>2.15</c:v>
                </c:pt>
                <c:pt idx="1263">
                  <c:v>2.19</c:v>
                </c:pt>
                <c:pt idx="1264">
                  <c:v>2.21</c:v>
                </c:pt>
                <c:pt idx="1265">
                  <c:v>2.2000000000000002</c:v>
                </c:pt>
                <c:pt idx="1266">
                  <c:v>2.17</c:v>
                </c:pt>
                <c:pt idx="1267">
                  <c:v>2.16</c:v>
                </c:pt>
                <c:pt idx="1268">
                  <c:v>2.2000000000000002</c:v>
                </c:pt>
                <c:pt idx="1269">
                  <c:v>2.27</c:v>
                </c:pt>
                <c:pt idx="1270">
                  <c:v>2.2599999999999998</c:v>
                </c:pt>
                <c:pt idx="1271">
                  <c:v>2.2799999999999998</c:v>
                </c:pt>
                <c:pt idx="1272">
                  <c:v>2.2400000000000002</c:v>
                </c:pt>
                <c:pt idx="1273">
                  <c:v>2.2599999999999998</c:v>
                </c:pt>
                <c:pt idx="1274">
                  <c:v>2.2000000000000002</c:v>
                </c:pt>
                <c:pt idx="1275">
                  <c:v>2.19</c:v>
                </c:pt>
                <c:pt idx="1276">
                  <c:v>2.23</c:v>
                </c:pt>
                <c:pt idx="1277">
                  <c:v>2.21</c:v>
                </c:pt>
                <c:pt idx="1278">
                  <c:v>2.1800000000000002</c:v>
                </c:pt>
                <c:pt idx="1279">
                  <c:v>2.2200000000000002</c:v>
                </c:pt>
                <c:pt idx="1280">
                  <c:v>2.2400000000000002</c:v>
                </c:pt>
                <c:pt idx="1281">
                  <c:v>2.19</c:v>
                </c:pt>
                <c:pt idx="1282">
                  <c:v>2.16</c:v>
                </c:pt>
                <c:pt idx="1283">
                  <c:v>2.16</c:v>
                </c:pt>
                <c:pt idx="1284">
                  <c:v>2.12</c:v>
                </c:pt>
                <c:pt idx="1285">
                  <c:v>2.12</c:v>
                </c:pt>
                <c:pt idx="1286">
                  <c:v>2.14</c:v>
                </c:pt>
                <c:pt idx="1287">
                  <c:v>2.13</c:v>
                </c:pt>
                <c:pt idx="1288">
                  <c:v>2.14</c:v>
                </c:pt>
                <c:pt idx="1289">
                  <c:v>2.1800000000000002</c:v>
                </c:pt>
                <c:pt idx="1290">
                  <c:v>2.2400000000000002</c:v>
                </c:pt>
                <c:pt idx="1291">
                  <c:v>2.23</c:v>
                </c:pt>
                <c:pt idx="1292">
                  <c:v>2.25</c:v>
                </c:pt>
                <c:pt idx="1293">
                  <c:v>2.25</c:v>
                </c:pt>
                <c:pt idx="1294">
                  <c:v>2.21</c:v>
                </c:pt>
                <c:pt idx="1295">
                  <c:v>2.21</c:v>
                </c:pt>
                <c:pt idx="1296">
                  <c:v>2.2000000000000002</c:v>
                </c:pt>
                <c:pt idx="1297">
                  <c:v>2.2400000000000002</c:v>
                </c:pt>
                <c:pt idx="1298">
                  <c:v>2.2200000000000002</c:v>
                </c:pt>
                <c:pt idx="1299">
                  <c:v>2.23</c:v>
                </c:pt>
                <c:pt idx="1300">
                  <c:v>2.25</c:v>
                </c:pt>
                <c:pt idx="1301">
                  <c:v>2.25</c:v>
                </c:pt>
                <c:pt idx="1302">
                  <c:v>2.25</c:v>
                </c:pt>
                <c:pt idx="1303">
                  <c:v>2.27</c:v>
                </c:pt>
                <c:pt idx="1304">
                  <c:v>2.2400000000000002</c:v>
                </c:pt>
                <c:pt idx="1305">
                  <c:v>2.2599999999999998</c:v>
                </c:pt>
                <c:pt idx="1306">
                  <c:v>2.2999999999999998</c:v>
                </c:pt>
                <c:pt idx="1307">
                  <c:v>2.29</c:v>
                </c:pt>
                <c:pt idx="1308">
                  <c:v>2.2799999999999998</c:v>
                </c:pt>
                <c:pt idx="1309">
                  <c:v>2.29</c:v>
                </c:pt>
                <c:pt idx="1310">
                  <c:v>2.27</c:v>
                </c:pt>
                <c:pt idx="1311">
                  <c:v>2.25</c:v>
                </c:pt>
                <c:pt idx="1312">
                  <c:v>2.2599999999999998</c:v>
                </c:pt>
                <c:pt idx="1313">
                  <c:v>2.25</c:v>
                </c:pt>
                <c:pt idx="1314">
                  <c:v>2.2599999999999998</c:v>
                </c:pt>
                <c:pt idx="1315">
                  <c:v>2.29</c:v>
                </c:pt>
                <c:pt idx="1316">
                  <c:v>2.3199999999999998</c:v>
                </c:pt>
                <c:pt idx="1317">
                  <c:v>2.33</c:v>
                </c:pt>
                <c:pt idx="1318">
                  <c:v>2.34</c:v>
                </c:pt>
                <c:pt idx="1319">
                  <c:v>2.34</c:v>
                </c:pt>
                <c:pt idx="1320">
                  <c:v>2.2599999999999998</c:v>
                </c:pt>
                <c:pt idx="1321">
                  <c:v>2.2999999999999998</c:v>
                </c:pt>
                <c:pt idx="1322">
                  <c:v>2.3199999999999998</c:v>
                </c:pt>
                <c:pt idx="1323">
                  <c:v>2.27</c:v>
                </c:pt>
                <c:pt idx="1324">
                  <c:v>2.2599999999999998</c:v>
                </c:pt>
                <c:pt idx="1328">
                  <c:v>1.94</c:v>
                </c:pt>
                <c:pt idx="1329">
                  <c:v>2.08</c:v>
                </c:pt>
                <c:pt idx="1330">
                  <c:v>2.13</c:v>
                </c:pt>
                <c:pt idx="1331">
                  <c:v>2.19</c:v>
                </c:pt>
                <c:pt idx="1332">
                  <c:v>2.2000000000000002</c:v>
                </c:pt>
                <c:pt idx="1333">
                  <c:v>2.2599999999999998</c:v>
                </c:pt>
                <c:pt idx="1334">
                  <c:v>2.34</c:v>
                </c:pt>
                <c:pt idx="1335">
                  <c:v>2.4300000000000002</c:v>
                </c:pt>
                <c:pt idx="1336">
                  <c:v>2.4700000000000002</c:v>
                </c:pt>
                <c:pt idx="1337">
                  <c:v>2.5</c:v>
                </c:pt>
                <c:pt idx="1338">
                  <c:v>2.54</c:v>
                </c:pt>
                <c:pt idx="1339">
                  <c:v>2.57</c:v>
                </c:pt>
                <c:pt idx="1340">
                  <c:v>2.58</c:v>
                </c:pt>
                <c:pt idx="1341">
                  <c:v>2.58</c:v>
                </c:pt>
                <c:pt idx="1342">
                  <c:v>2.58</c:v>
                </c:pt>
                <c:pt idx="1343">
                  <c:v>2.62</c:v>
                </c:pt>
                <c:pt idx="1344">
                  <c:v>2.63</c:v>
                </c:pt>
                <c:pt idx="1345">
                  <c:v>2.63</c:v>
                </c:pt>
                <c:pt idx="1346">
                  <c:v>2.62</c:v>
                </c:pt>
                <c:pt idx="1347">
                  <c:v>2.63</c:v>
                </c:pt>
                <c:pt idx="1348">
                  <c:v>2.64</c:v>
                </c:pt>
                <c:pt idx="1349">
                  <c:v>2.62</c:v>
                </c:pt>
                <c:pt idx="1350">
                  <c:v>2.56</c:v>
                </c:pt>
                <c:pt idx="1351">
                  <c:v>2.5299999999999998</c:v>
                </c:pt>
                <c:pt idx="1352">
                  <c:v>2.5299999999999998</c:v>
                </c:pt>
                <c:pt idx="1353">
                  <c:v>2.54</c:v>
                </c:pt>
                <c:pt idx="1354">
                  <c:v>2.6</c:v>
                </c:pt>
                <c:pt idx="1355">
                  <c:v>2.57</c:v>
                </c:pt>
                <c:pt idx="1356">
                  <c:v>2.5499999999999998</c:v>
                </c:pt>
                <c:pt idx="1357">
                  <c:v>2.52</c:v>
                </c:pt>
                <c:pt idx="1358">
                  <c:v>2.52</c:v>
                </c:pt>
                <c:pt idx="1359">
                  <c:v>2.5099999999999998</c:v>
                </c:pt>
                <c:pt idx="1360">
                  <c:v>2.5299999999999998</c:v>
                </c:pt>
                <c:pt idx="1361">
                  <c:v>2.5299999999999998</c:v>
                </c:pt>
                <c:pt idx="1362">
                  <c:v>2.54</c:v>
                </c:pt>
                <c:pt idx="1363">
                  <c:v>2.56</c:v>
                </c:pt>
                <c:pt idx="1364">
                  <c:v>2.58</c:v>
                </c:pt>
                <c:pt idx="1365">
                  <c:v>2.58</c:v>
                </c:pt>
                <c:pt idx="1366">
                  <c:v>2.5499999999999998</c:v>
                </c:pt>
                <c:pt idx="1367">
                  <c:v>2.5099999999999998</c:v>
                </c:pt>
                <c:pt idx="1368">
                  <c:v>2.4900000000000002</c:v>
                </c:pt>
                <c:pt idx="1369">
                  <c:v>2.5</c:v>
                </c:pt>
                <c:pt idx="1370">
                  <c:v>2.5099999999999998</c:v>
                </c:pt>
                <c:pt idx="1371">
                  <c:v>2.4700000000000002</c:v>
                </c:pt>
                <c:pt idx="1372">
                  <c:v>2.46</c:v>
                </c:pt>
                <c:pt idx="1373">
                  <c:v>2.4700000000000002</c:v>
                </c:pt>
                <c:pt idx="1374">
                  <c:v>2.4700000000000002</c:v>
                </c:pt>
                <c:pt idx="1375">
                  <c:v>2.4900000000000002</c:v>
                </c:pt>
                <c:pt idx="1376">
                  <c:v>2.4900000000000002</c:v>
                </c:pt>
                <c:pt idx="1377">
                  <c:v>2.46</c:v>
                </c:pt>
                <c:pt idx="1378">
                  <c:v>2.44</c:v>
                </c:pt>
                <c:pt idx="1379">
                  <c:v>2.42</c:v>
                </c:pt>
                <c:pt idx="1380">
                  <c:v>2.4300000000000002</c:v>
                </c:pt>
                <c:pt idx="1381">
                  <c:v>2.4500000000000002</c:v>
                </c:pt>
                <c:pt idx="1382">
                  <c:v>2.48</c:v>
                </c:pt>
                <c:pt idx="1383">
                  <c:v>2.52</c:v>
                </c:pt>
                <c:pt idx="1384">
                  <c:v>2.5</c:v>
                </c:pt>
                <c:pt idx="1385">
                  <c:v>2.54</c:v>
                </c:pt>
                <c:pt idx="1386">
                  <c:v>2.58</c:v>
                </c:pt>
                <c:pt idx="1387">
                  <c:v>2.59</c:v>
                </c:pt>
                <c:pt idx="1388">
                  <c:v>2.57</c:v>
                </c:pt>
                <c:pt idx="1389">
                  <c:v>2.58</c:v>
                </c:pt>
                <c:pt idx="1390">
                  <c:v>2.59</c:v>
                </c:pt>
                <c:pt idx="1391">
                  <c:v>2.64</c:v>
                </c:pt>
                <c:pt idx="1392">
                  <c:v>2.64</c:v>
                </c:pt>
                <c:pt idx="1393">
                  <c:v>2.62</c:v>
                </c:pt>
                <c:pt idx="1394">
                  <c:v>2.62</c:v>
                </c:pt>
                <c:pt idx="1395">
                  <c:v>2.66</c:v>
                </c:pt>
                <c:pt idx="1396">
                  <c:v>2.65</c:v>
                </c:pt>
                <c:pt idx="1397">
                  <c:v>2.66</c:v>
                </c:pt>
                <c:pt idx="1398">
                  <c:v>2.65</c:v>
                </c:pt>
                <c:pt idx="1399">
                  <c:v>2.64</c:v>
                </c:pt>
                <c:pt idx="1400">
                  <c:v>2.61</c:v>
                </c:pt>
                <c:pt idx="1401">
                  <c:v>2.63</c:v>
                </c:pt>
                <c:pt idx="1402">
                  <c:v>2.67</c:v>
                </c:pt>
                <c:pt idx="1403">
                  <c:v>2.7</c:v>
                </c:pt>
                <c:pt idx="1404">
                  <c:v>2.73</c:v>
                </c:pt>
                <c:pt idx="1405">
                  <c:v>2.74</c:v>
                </c:pt>
                <c:pt idx="1406">
                  <c:v>2.81</c:v>
                </c:pt>
                <c:pt idx="1407">
                  <c:v>2.84</c:v>
                </c:pt>
                <c:pt idx="1408">
                  <c:v>2.89</c:v>
                </c:pt>
                <c:pt idx="1409">
                  <c:v>2.88</c:v>
                </c:pt>
                <c:pt idx="1410">
                  <c:v>2.91</c:v>
                </c:pt>
                <c:pt idx="1411">
                  <c:v>2.91</c:v>
                </c:pt>
                <c:pt idx="1412">
                  <c:v>2.95</c:v>
                </c:pt>
                <c:pt idx="1413">
                  <c:v>3</c:v>
                </c:pt>
                <c:pt idx="1414">
                  <c:v>3.02</c:v>
                </c:pt>
                <c:pt idx="1415">
                  <c:v>3</c:v>
                </c:pt>
                <c:pt idx="1416">
                  <c:v>2.95</c:v>
                </c:pt>
                <c:pt idx="1417">
                  <c:v>2.97</c:v>
                </c:pt>
                <c:pt idx="1418">
                  <c:v>2.94</c:v>
                </c:pt>
                <c:pt idx="1419">
                  <c:v>2.9</c:v>
                </c:pt>
                <c:pt idx="1420">
                  <c:v>2.85</c:v>
                </c:pt>
                <c:pt idx="1421">
                  <c:v>2.87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0DE-EC43-8C66-9257DF7DB2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1563808"/>
        <c:axId val="747965024"/>
      </c:scatterChart>
      <c:valAx>
        <c:axId val="741563808"/>
        <c:scaling>
          <c:orientation val="minMax"/>
          <c:max val="31"/>
          <c:min val="1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Day of September 2022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47965024"/>
        <c:crossesAt val="-5"/>
        <c:crossBetween val="midCat"/>
        <c:majorUnit val="1"/>
      </c:valAx>
      <c:valAx>
        <c:axId val="747965024"/>
        <c:scaling>
          <c:orientation val="minMax"/>
          <c:max val="10"/>
          <c:min val="-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Nanoseconds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41563808"/>
        <c:crosses val="autoZero"/>
        <c:crossBetween val="midCat"/>
        <c:majorUnit val="1"/>
      </c:valAx>
      <c:spPr>
        <a:noFill/>
        <a:ln>
          <a:noFill/>
        </a:ln>
        <a:effectLst/>
      </c:spPr>
    </c:plotArea>
    <c:legend>
      <c:legendPos val="tr"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400" b="1" i="0" baseline="0">
                <a:effectLst/>
              </a:rPr>
              <a:t>Real-Time time transfer Darmstadt - Brussels</a:t>
            </a:r>
            <a:endParaRPr lang="en-NO" sz="2400">
              <a:effectLst/>
            </a:endParaRPr>
          </a:p>
        </c:rich>
      </c:tx>
      <c:layout>
        <c:manualLayout>
          <c:xMode val="edge"/>
          <c:yMode val="edge"/>
          <c:x val="0.46099319890056811"/>
          <c:y val="1.25523780907803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'GPS and all merged (2)'!$E$1</c:f>
              <c:strCache>
                <c:ptCount val="1"/>
                <c:pt idx="0">
                  <c:v>GPS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'GPS and all merged (2)'!$J$2:$J$1326</c:f>
              <c:numCache>
                <c:formatCode>General</c:formatCode>
                <c:ptCount val="1325"/>
                <c:pt idx="0">
                  <c:v>-4.4444447848945856E-4</c:v>
                </c:pt>
                <c:pt idx="1">
                  <c:v>3.5666666692122817E-2</c:v>
                </c:pt>
                <c:pt idx="2">
                  <c:v>7.177777768811211E-2</c:v>
                </c:pt>
                <c:pt idx="3">
                  <c:v>0.10788888885872439</c:v>
                </c:pt>
                <c:pt idx="4">
                  <c:v>0.14400000002933666</c:v>
                </c:pt>
                <c:pt idx="5">
                  <c:v>0.18011111102532595</c:v>
                </c:pt>
                <c:pt idx="6">
                  <c:v>0.21622222219593823</c:v>
                </c:pt>
                <c:pt idx="7">
                  <c:v>0.25233333336655051</c:v>
                </c:pt>
                <c:pt idx="8">
                  <c:v>0.2884444443625398</c:v>
                </c:pt>
                <c:pt idx="9">
                  <c:v>0.32455555553315207</c:v>
                </c:pt>
                <c:pt idx="10">
                  <c:v>0.36066666670376435</c:v>
                </c:pt>
                <c:pt idx="11">
                  <c:v>0.39677777769975364</c:v>
                </c:pt>
                <c:pt idx="12">
                  <c:v>0.43288888887036592</c:v>
                </c:pt>
                <c:pt idx="13">
                  <c:v>0.46900000004097819</c:v>
                </c:pt>
                <c:pt idx="14">
                  <c:v>0.50511111103696749</c:v>
                </c:pt>
                <c:pt idx="15">
                  <c:v>0.54122222220757976</c:v>
                </c:pt>
                <c:pt idx="16">
                  <c:v>0.57733333337819204</c:v>
                </c:pt>
                <c:pt idx="17">
                  <c:v>0.61344444437418133</c:v>
                </c:pt>
                <c:pt idx="18">
                  <c:v>0.64955555554479361</c:v>
                </c:pt>
                <c:pt idx="19">
                  <c:v>0.6856666665407829</c:v>
                </c:pt>
                <c:pt idx="20">
                  <c:v>0.72177777771139517</c:v>
                </c:pt>
                <c:pt idx="21">
                  <c:v>0.75788888888200745</c:v>
                </c:pt>
                <c:pt idx="22">
                  <c:v>0.79399999987799674</c:v>
                </c:pt>
                <c:pt idx="23">
                  <c:v>0.83011111104860902</c:v>
                </c:pt>
                <c:pt idx="24">
                  <c:v>0.86622222221922129</c:v>
                </c:pt>
                <c:pt idx="25">
                  <c:v>0.90233333321521059</c:v>
                </c:pt>
                <c:pt idx="26">
                  <c:v>0.93844444438582286</c:v>
                </c:pt>
                <c:pt idx="27">
                  <c:v>0.97455555555643514</c:v>
                </c:pt>
                <c:pt idx="28">
                  <c:v>1.0106666665524244</c:v>
                </c:pt>
                <c:pt idx="29">
                  <c:v>1.0467777777230367</c:v>
                </c:pt>
                <c:pt idx="30">
                  <c:v>1.082888888893649</c:v>
                </c:pt>
                <c:pt idx="31">
                  <c:v>1.1189999998896383</c:v>
                </c:pt>
                <c:pt idx="32">
                  <c:v>1.1551111110602506</c:v>
                </c:pt>
                <c:pt idx="33">
                  <c:v>1.1912222222308628</c:v>
                </c:pt>
                <c:pt idx="34">
                  <c:v>1.2273333332268521</c:v>
                </c:pt>
                <c:pt idx="35">
                  <c:v>1.2634444443974644</c:v>
                </c:pt>
                <c:pt idx="36">
                  <c:v>1.2995555555680767</c:v>
                </c:pt>
                <c:pt idx="37">
                  <c:v>1.335666666564066</c:v>
                </c:pt>
                <c:pt idx="38">
                  <c:v>1.3717777777346782</c:v>
                </c:pt>
                <c:pt idx="39">
                  <c:v>1.4078888889052905</c:v>
                </c:pt>
                <c:pt idx="40">
                  <c:v>1.4439999999012798</c:v>
                </c:pt>
                <c:pt idx="41">
                  <c:v>1.4801111110718921</c:v>
                </c:pt>
                <c:pt idx="42">
                  <c:v>1.5162222222425044</c:v>
                </c:pt>
                <c:pt idx="43">
                  <c:v>1.5523333332384937</c:v>
                </c:pt>
                <c:pt idx="44">
                  <c:v>1.5884444444091059</c:v>
                </c:pt>
                <c:pt idx="45">
                  <c:v>1.6245555555797182</c:v>
                </c:pt>
                <c:pt idx="46">
                  <c:v>1.6606666665757075</c:v>
                </c:pt>
                <c:pt idx="47">
                  <c:v>1.6967777777463198</c:v>
                </c:pt>
                <c:pt idx="48">
                  <c:v>1.732888888916932</c:v>
                </c:pt>
                <c:pt idx="49">
                  <c:v>1.7689999999129213</c:v>
                </c:pt>
                <c:pt idx="50">
                  <c:v>1.8051111110835336</c:v>
                </c:pt>
                <c:pt idx="51">
                  <c:v>1.8412222222541459</c:v>
                </c:pt>
                <c:pt idx="52">
                  <c:v>1.8773333332501352</c:v>
                </c:pt>
                <c:pt idx="53">
                  <c:v>1.9134444444207475</c:v>
                </c:pt>
                <c:pt idx="54">
                  <c:v>1.9495555555913597</c:v>
                </c:pt>
                <c:pt idx="55">
                  <c:v>1.985666666587349</c:v>
                </c:pt>
                <c:pt idx="56">
                  <c:v>2.0217777777579613</c:v>
                </c:pt>
                <c:pt idx="57">
                  <c:v>2.0578888889285736</c:v>
                </c:pt>
                <c:pt idx="58">
                  <c:v>2.0939999999245629</c:v>
                </c:pt>
                <c:pt idx="59">
                  <c:v>2.1301111110951751</c:v>
                </c:pt>
                <c:pt idx="60">
                  <c:v>2.1662222222657874</c:v>
                </c:pt>
                <c:pt idx="61">
                  <c:v>2.2023333332617767</c:v>
                </c:pt>
                <c:pt idx="62">
                  <c:v>2.238444444432389</c:v>
                </c:pt>
                <c:pt idx="63">
                  <c:v>2.2745555554283783</c:v>
                </c:pt>
                <c:pt idx="64">
                  <c:v>2.3106666665989906</c:v>
                </c:pt>
                <c:pt idx="65">
                  <c:v>2.3467777777696028</c:v>
                </c:pt>
                <c:pt idx="66">
                  <c:v>2.3828888887655921</c:v>
                </c:pt>
                <c:pt idx="67">
                  <c:v>2.4189999999362044</c:v>
                </c:pt>
                <c:pt idx="68">
                  <c:v>2.4551111111068167</c:v>
                </c:pt>
                <c:pt idx="69">
                  <c:v>2.491222222102806</c:v>
                </c:pt>
                <c:pt idx="70">
                  <c:v>2.5273333332734182</c:v>
                </c:pt>
                <c:pt idx="71">
                  <c:v>2.5634444444440305</c:v>
                </c:pt>
                <c:pt idx="72">
                  <c:v>2.5995555554400198</c:v>
                </c:pt>
                <c:pt idx="73">
                  <c:v>2.6356666666106321</c:v>
                </c:pt>
                <c:pt idx="74">
                  <c:v>2.6717777777812444</c:v>
                </c:pt>
                <c:pt idx="75">
                  <c:v>2.7078888887772337</c:v>
                </c:pt>
                <c:pt idx="76">
                  <c:v>2.7439999999478459</c:v>
                </c:pt>
                <c:pt idx="77">
                  <c:v>2.7801111111184582</c:v>
                </c:pt>
                <c:pt idx="78">
                  <c:v>2.8162222221144475</c:v>
                </c:pt>
                <c:pt idx="79">
                  <c:v>2.8523333332850598</c:v>
                </c:pt>
                <c:pt idx="80">
                  <c:v>2.8884444444556721</c:v>
                </c:pt>
                <c:pt idx="81">
                  <c:v>2.9245555554516613</c:v>
                </c:pt>
                <c:pt idx="82">
                  <c:v>2.9606666666222736</c:v>
                </c:pt>
                <c:pt idx="83">
                  <c:v>2.9967777777928859</c:v>
                </c:pt>
                <c:pt idx="84">
                  <c:v>3.0328888887888752</c:v>
                </c:pt>
                <c:pt idx="85">
                  <c:v>3.0689999999594875</c:v>
                </c:pt>
                <c:pt idx="86">
                  <c:v>3.1051111111300997</c:v>
                </c:pt>
                <c:pt idx="87">
                  <c:v>3.141222222126089</c:v>
                </c:pt>
                <c:pt idx="88">
                  <c:v>3.1773333332967013</c:v>
                </c:pt>
                <c:pt idx="89">
                  <c:v>3.2134444444673136</c:v>
                </c:pt>
                <c:pt idx="90">
                  <c:v>3.2495555554633029</c:v>
                </c:pt>
                <c:pt idx="91">
                  <c:v>3.2856666666339152</c:v>
                </c:pt>
                <c:pt idx="92">
                  <c:v>3.3217777778045274</c:v>
                </c:pt>
                <c:pt idx="93">
                  <c:v>3.3578888888005167</c:v>
                </c:pt>
                <c:pt idx="94">
                  <c:v>3.393999999971129</c:v>
                </c:pt>
                <c:pt idx="95">
                  <c:v>3.4301111111417413</c:v>
                </c:pt>
                <c:pt idx="96">
                  <c:v>3.4662222221377306</c:v>
                </c:pt>
                <c:pt idx="97">
                  <c:v>3.5023333333083428</c:v>
                </c:pt>
                <c:pt idx="98">
                  <c:v>3.5384444444789551</c:v>
                </c:pt>
                <c:pt idx="99">
                  <c:v>3.5745555554749444</c:v>
                </c:pt>
                <c:pt idx="100">
                  <c:v>3.6106666666455567</c:v>
                </c:pt>
                <c:pt idx="101">
                  <c:v>3.646777777816169</c:v>
                </c:pt>
                <c:pt idx="102">
                  <c:v>3.6828888888121583</c:v>
                </c:pt>
                <c:pt idx="103">
                  <c:v>3.7189999999827705</c:v>
                </c:pt>
                <c:pt idx="104">
                  <c:v>3.7551111111533828</c:v>
                </c:pt>
                <c:pt idx="105">
                  <c:v>3.7912222221493721</c:v>
                </c:pt>
                <c:pt idx="106">
                  <c:v>3.8273333333199844</c:v>
                </c:pt>
                <c:pt idx="107">
                  <c:v>3.8634444444905967</c:v>
                </c:pt>
                <c:pt idx="108">
                  <c:v>3.8995555554865859</c:v>
                </c:pt>
                <c:pt idx="109">
                  <c:v>3.9356666666571982</c:v>
                </c:pt>
                <c:pt idx="110">
                  <c:v>3.9717777776531875</c:v>
                </c:pt>
                <c:pt idx="111">
                  <c:v>4.0078888888237998</c:v>
                </c:pt>
                <c:pt idx="112">
                  <c:v>4.0439999999944121</c:v>
                </c:pt>
                <c:pt idx="113">
                  <c:v>4.0801111109904014</c:v>
                </c:pt>
                <c:pt idx="114">
                  <c:v>4.1162222221610136</c:v>
                </c:pt>
                <c:pt idx="115">
                  <c:v>4.1523333333316259</c:v>
                </c:pt>
                <c:pt idx="116">
                  <c:v>4.1884444443276152</c:v>
                </c:pt>
                <c:pt idx="117">
                  <c:v>4.2245555554982275</c:v>
                </c:pt>
                <c:pt idx="118">
                  <c:v>4.2606666666688398</c:v>
                </c:pt>
                <c:pt idx="119">
                  <c:v>4.296777777664829</c:v>
                </c:pt>
                <c:pt idx="120">
                  <c:v>4.3328888888354413</c:v>
                </c:pt>
                <c:pt idx="121">
                  <c:v>4.3690000000060536</c:v>
                </c:pt>
                <c:pt idx="122">
                  <c:v>4.4051111110020429</c:v>
                </c:pt>
                <c:pt idx="123">
                  <c:v>4.4412222221726552</c:v>
                </c:pt>
                <c:pt idx="124">
                  <c:v>4.4773333333432674</c:v>
                </c:pt>
                <c:pt idx="125">
                  <c:v>4.5134444443392567</c:v>
                </c:pt>
                <c:pt idx="126">
                  <c:v>4.549555555509869</c:v>
                </c:pt>
                <c:pt idx="127">
                  <c:v>4.5856666666804813</c:v>
                </c:pt>
                <c:pt idx="128">
                  <c:v>4.6217777776764706</c:v>
                </c:pt>
                <c:pt idx="129">
                  <c:v>4.6578888888470829</c:v>
                </c:pt>
                <c:pt idx="130">
                  <c:v>4.6940000000176951</c:v>
                </c:pt>
                <c:pt idx="131">
                  <c:v>4.7301111110136844</c:v>
                </c:pt>
                <c:pt idx="132">
                  <c:v>4.7662222221842967</c:v>
                </c:pt>
                <c:pt idx="133">
                  <c:v>4.802333333354909</c:v>
                </c:pt>
                <c:pt idx="134">
                  <c:v>4.8384444443508983</c:v>
                </c:pt>
                <c:pt idx="135">
                  <c:v>4.8745555555215105</c:v>
                </c:pt>
                <c:pt idx="136">
                  <c:v>4.9106666666921228</c:v>
                </c:pt>
                <c:pt idx="137">
                  <c:v>4.9467777776881121</c:v>
                </c:pt>
                <c:pt idx="138">
                  <c:v>4.9828888888587244</c:v>
                </c:pt>
                <c:pt idx="139">
                  <c:v>5.0190000000293367</c:v>
                </c:pt>
                <c:pt idx="140">
                  <c:v>5.055111111025326</c:v>
                </c:pt>
                <c:pt idx="141">
                  <c:v>5.0912222221959382</c:v>
                </c:pt>
                <c:pt idx="142">
                  <c:v>5.1273333333665505</c:v>
                </c:pt>
                <c:pt idx="143">
                  <c:v>5.1634444443625398</c:v>
                </c:pt>
                <c:pt idx="144">
                  <c:v>5.1995555555331521</c:v>
                </c:pt>
                <c:pt idx="145">
                  <c:v>5.2356666667037643</c:v>
                </c:pt>
                <c:pt idx="146">
                  <c:v>5.2717777776997536</c:v>
                </c:pt>
                <c:pt idx="147">
                  <c:v>5.3078888888703659</c:v>
                </c:pt>
                <c:pt idx="148">
                  <c:v>5.3440000000409782</c:v>
                </c:pt>
                <c:pt idx="149">
                  <c:v>5.3801111110369675</c:v>
                </c:pt>
                <c:pt idx="150">
                  <c:v>5.4162222222075798</c:v>
                </c:pt>
                <c:pt idx="151">
                  <c:v>5.452333333378192</c:v>
                </c:pt>
                <c:pt idx="152">
                  <c:v>5.4884444443741813</c:v>
                </c:pt>
                <c:pt idx="153">
                  <c:v>5.5245555555447936</c:v>
                </c:pt>
                <c:pt idx="154">
                  <c:v>5.5606666665407829</c:v>
                </c:pt>
                <c:pt idx="155">
                  <c:v>5.5967777777113952</c:v>
                </c:pt>
                <c:pt idx="156">
                  <c:v>5.6328888888820074</c:v>
                </c:pt>
                <c:pt idx="157">
                  <c:v>5.6689999998779967</c:v>
                </c:pt>
                <c:pt idx="158">
                  <c:v>5.705111111048609</c:v>
                </c:pt>
                <c:pt idx="159">
                  <c:v>5.7412222222192213</c:v>
                </c:pt>
                <c:pt idx="160">
                  <c:v>5.7773333332152106</c:v>
                </c:pt>
                <c:pt idx="161">
                  <c:v>5.8134444443858229</c:v>
                </c:pt>
                <c:pt idx="162">
                  <c:v>5.8495555555564351</c:v>
                </c:pt>
                <c:pt idx="163">
                  <c:v>5.8856666665524244</c:v>
                </c:pt>
                <c:pt idx="164">
                  <c:v>5.9217777777230367</c:v>
                </c:pt>
                <c:pt idx="165">
                  <c:v>5.957888888893649</c:v>
                </c:pt>
                <c:pt idx="166">
                  <c:v>5.9939999998896383</c:v>
                </c:pt>
                <c:pt idx="167">
                  <c:v>6.0301111110602506</c:v>
                </c:pt>
                <c:pt idx="168">
                  <c:v>6.0662222222308628</c:v>
                </c:pt>
                <c:pt idx="169">
                  <c:v>6.1023333332268521</c:v>
                </c:pt>
                <c:pt idx="170">
                  <c:v>6.1384444443974644</c:v>
                </c:pt>
                <c:pt idx="171">
                  <c:v>6.1745555555680767</c:v>
                </c:pt>
                <c:pt idx="172">
                  <c:v>6.210666666564066</c:v>
                </c:pt>
                <c:pt idx="173">
                  <c:v>6.2467777777346782</c:v>
                </c:pt>
                <c:pt idx="174">
                  <c:v>6.2828888889052905</c:v>
                </c:pt>
                <c:pt idx="175">
                  <c:v>6.3189999999012798</c:v>
                </c:pt>
                <c:pt idx="176">
                  <c:v>6.3551111110718921</c:v>
                </c:pt>
                <c:pt idx="177">
                  <c:v>6.3912222222425044</c:v>
                </c:pt>
                <c:pt idx="178">
                  <c:v>6.4273333332384937</c:v>
                </c:pt>
                <c:pt idx="179">
                  <c:v>6.4634444444091059</c:v>
                </c:pt>
                <c:pt idx="180">
                  <c:v>6.4995555555797182</c:v>
                </c:pt>
                <c:pt idx="181">
                  <c:v>6.5356666665757075</c:v>
                </c:pt>
                <c:pt idx="182">
                  <c:v>6.5717777777463198</c:v>
                </c:pt>
                <c:pt idx="183">
                  <c:v>6.607888888916932</c:v>
                </c:pt>
                <c:pt idx="184">
                  <c:v>6.6439999999129213</c:v>
                </c:pt>
                <c:pt idx="185">
                  <c:v>6.6801111110835336</c:v>
                </c:pt>
                <c:pt idx="186">
                  <c:v>6.7162222222541459</c:v>
                </c:pt>
                <c:pt idx="187">
                  <c:v>6.7523333332501352</c:v>
                </c:pt>
                <c:pt idx="188">
                  <c:v>6.7884444444207475</c:v>
                </c:pt>
                <c:pt idx="189">
                  <c:v>6.8245555555913597</c:v>
                </c:pt>
                <c:pt idx="190">
                  <c:v>6.860666666587349</c:v>
                </c:pt>
                <c:pt idx="191">
                  <c:v>6.8967777777579613</c:v>
                </c:pt>
                <c:pt idx="192">
                  <c:v>6.9328888889285736</c:v>
                </c:pt>
                <c:pt idx="193">
                  <c:v>6.9689999999245629</c:v>
                </c:pt>
                <c:pt idx="194">
                  <c:v>7.0051111110951751</c:v>
                </c:pt>
                <c:pt idx="195">
                  <c:v>7.0412222222657874</c:v>
                </c:pt>
                <c:pt idx="196">
                  <c:v>7.0773333332617767</c:v>
                </c:pt>
                <c:pt idx="197">
                  <c:v>7.113444444432389</c:v>
                </c:pt>
                <c:pt idx="198">
                  <c:v>7.1495555554283783</c:v>
                </c:pt>
                <c:pt idx="199">
                  <c:v>7.1856666665989906</c:v>
                </c:pt>
                <c:pt idx="200">
                  <c:v>7.2217777777696028</c:v>
                </c:pt>
                <c:pt idx="201">
                  <c:v>7.2578888887655921</c:v>
                </c:pt>
                <c:pt idx="202">
                  <c:v>7.2939999999362044</c:v>
                </c:pt>
                <c:pt idx="203">
                  <c:v>7.3301111111068167</c:v>
                </c:pt>
                <c:pt idx="204">
                  <c:v>7.366222222102806</c:v>
                </c:pt>
                <c:pt idx="205">
                  <c:v>7.4023333332734182</c:v>
                </c:pt>
                <c:pt idx="206">
                  <c:v>7.4384444444440305</c:v>
                </c:pt>
                <c:pt idx="207">
                  <c:v>7.4745555554400198</c:v>
                </c:pt>
                <c:pt idx="208">
                  <c:v>7.5106666666106321</c:v>
                </c:pt>
                <c:pt idx="209">
                  <c:v>7.5467777777812444</c:v>
                </c:pt>
                <c:pt idx="210">
                  <c:v>7.5828888887772337</c:v>
                </c:pt>
                <c:pt idx="211">
                  <c:v>7.6189999999478459</c:v>
                </c:pt>
                <c:pt idx="212">
                  <c:v>7.6551111111184582</c:v>
                </c:pt>
                <c:pt idx="213">
                  <c:v>7.6912222221144475</c:v>
                </c:pt>
                <c:pt idx="214">
                  <c:v>7.7273333332850598</c:v>
                </c:pt>
                <c:pt idx="215">
                  <c:v>7.7634444444556721</c:v>
                </c:pt>
                <c:pt idx="216">
                  <c:v>7.7995555554516613</c:v>
                </c:pt>
                <c:pt idx="217">
                  <c:v>7.8356666666222736</c:v>
                </c:pt>
                <c:pt idx="218">
                  <c:v>7.8717777777928859</c:v>
                </c:pt>
                <c:pt idx="219">
                  <c:v>7.9078888887888752</c:v>
                </c:pt>
                <c:pt idx="220">
                  <c:v>7.9439999999594875</c:v>
                </c:pt>
                <c:pt idx="221">
                  <c:v>7.9801111111300997</c:v>
                </c:pt>
                <c:pt idx="222">
                  <c:v>8.016222222126089</c:v>
                </c:pt>
                <c:pt idx="223">
                  <c:v>8.0523333332967013</c:v>
                </c:pt>
                <c:pt idx="224">
                  <c:v>8.0884444444673136</c:v>
                </c:pt>
                <c:pt idx="225">
                  <c:v>8.1245555554633029</c:v>
                </c:pt>
                <c:pt idx="226">
                  <c:v>8.1606666666339152</c:v>
                </c:pt>
                <c:pt idx="227">
                  <c:v>8.1967777778045274</c:v>
                </c:pt>
                <c:pt idx="228">
                  <c:v>8.2328888888005167</c:v>
                </c:pt>
                <c:pt idx="229">
                  <c:v>8.268999999971129</c:v>
                </c:pt>
                <c:pt idx="230">
                  <c:v>8.3051111111417413</c:v>
                </c:pt>
                <c:pt idx="231">
                  <c:v>8.3412222221377306</c:v>
                </c:pt>
                <c:pt idx="232">
                  <c:v>8.3773333333083428</c:v>
                </c:pt>
                <c:pt idx="233">
                  <c:v>8.4134444444789551</c:v>
                </c:pt>
                <c:pt idx="234">
                  <c:v>8.4495555554749444</c:v>
                </c:pt>
                <c:pt idx="235">
                  <c:v>8.4856666666455567</c:v>
                </c:pt>
                <c:pt idx="236">
                  <c:v>8.521777777816169</c:v>
                </c:pt>
                <c:pt idx="237">
                  <c:v>8.5578888888121583</c:v>
                </c:pt>
                <c:pt idx="238">
                  <c:v>8.5939999999827705</c:v>
                </c:pt>
                <c:pt idx="239">
                  <c:v>8.6301111111533828</c:v>
                </c:pt>
                <c:pt idx="240">
                  <c:v>8.6662222221493721</c:v>
                </c:pt>
                <c:pt idx="241">
                  <c:v>8.7023333333199844</c:v>
                </c:pt>
                <c:pt idx="242">
                  <c:v>8.7384444444905967</c:v>
                </c:pt>
                <c:pt idx="243">
                  <c:v>8.7745555554865859</c:v>
                </c:pt>
                <c:pt idx="244">
                  <c:v>8.8106666666571982</c:v>
                </c:pt>
                <c:pt idx="245">
                  <c:v>8.8467777776531875</c:v>
                </c:pt>
                <c:pt idx="246">
                  <c:v>8.8828888888237998</c:v>
                </c:pt>
                <c:pt idx="247">
                  <c:v>8.9189999999944121</c:v>
                </c:pt>
                <c:pt idx="248">
                  <c:v>8.9551111109904014</c:v>
                </c:pt>
                <c:pt idx="249">
                  <c:v>8.9912222221610136</c:v>
                </c:pt>
                <c:pt idx="250">
                  <c:v>9.0273333333316259</c:v>
                </c:pt>
                <c:pt idx="251">
                  <c:v>9.0634444443276152</c:v>
                </c:pt>
                <c:pt idx="252">
                  <c:v>9.0995555554982275</c:v>
                </c:pt>
                <c:pt idx="253">
                  <c:v>9.1356666666688398</c:v>
                </c:pt>
                <c:pt idx="254">
                  <c:v>9.171777777664829</c:v>
                </c:pt>
                <c:pt idx="255">
                  <c:v>9.2078888888354413</c:v>
                </c:pt>
                <c:pt idx="256">
                  <c:v>9.2440000000060536</c:v>
                </c:pt>
                <c:pt idx="257">
                  <c:v>9.2801111110020429</c:v>
                </c:pt>
                <c:pt idx="258">
                  <c:v>9.3162222221726552</c:v>
                </c:pt>
                <c:pt idx="259">
                  <c:v>9.3523333333432674</c:v>
                </c:pt>
                <c:pt idx="260">
                  <c:v>9.3884444443392567</c:v>
                </c:pt>
                <c:pt idx="261">
                  <c:v>9.424555555509869</c:v>
                </c:pt>
                <c:pt idx="262">
                  <c:v>9.4606666666804813</c:v>
                </c:pt>
                <c:pt idx="263">
                  <c:v>9.4967777776764706</c:v>
                </c:pt>
                <c:pt idx="264">
                  <c:v>9.5328888888470829</c:v>
                </c:pt>
                <c:pt idx="265">
                  <c:v>9.5690000000176951</c:v>
                </c:pt>
                <c:pt idx="266">
                  <c:v>9.6051111110136844</c:v>
                </c:pt>
                <c:pt idx="267">
                  <c:v>9.6412222221842967</c:v>
                </c:pt>
                <c:pt idx="268">
                  <c:v>9.677333333354909</c:v>
                </c:pt>
                <c:pt idx="269">
                  <c:v>9.7134444443508983</c:v>
                </c:pt>
                <c:pt idx="270">
                  <c:v>9.7495555555215105</c:v>
                </c:pt>
                <c:pt idx="271">
                  <c:v>9.7856666666921228</c:v>
                </c:pt>
                <c:pt idx="272">
                  <c:v>9.8217777776881121</c:v>
                </c:pt>
                <c:pt idx="273">
                  <c:v>9.8578888888587244</c:v>
                </c:pt>
                <c:pt idx="274">
                  <c:v>9.8940000000293367</c:v>
                </c:pt>
                <c:pt idx="275">
                  <c:v>9.930111111025326</c:v>
                </c:pt>
                <c:pt idx="276">
                  <c:v>9.9662222221959382</c:v>
                </c:pt>
                <c:pt idx="277">
                  <c:v>10.002333333366551</c:v>
                </c:pt>
                <c:pt idx="278">
                  <c:v>10.03844444436254</c:v>
                </c:pt>
                <c:pt idx="279">
                  <c:v>10.074555555533152</c:v>
                </c:pt>
                <c:pt idx="280">
                  <c:v>10.110666666703764</c:v>
                </c:pt>
                <c:pt idx="281">
                  <c:v>10.146777777699754</c:v>
                </c:pt>
                <c:pt idx="282">
                  <c:v>10.182888888870366</c:v>
                </c:pt>
                <c:pt idx="283">
                  <c:v>10.219000000040978</c:v>
                </c:pt>
                <c:pt idx="284">
                  <c:v>10.255111111036967</c:v>
                </c:pt>
                <c:pt idx="285">
                  <c:v>10.29122222220758</c:v>
                </c:pt>
                <c:pt idx="286">
                  <c:v>10.327333333378192</c:v>
                </c:pt>
                <c:pt idx="287">
                  <c:v>10.363444444374181</c:v>
                </c:pt>
                <c:pt idx="288">
                  <c:v>10.399555555544794</c:v>
                </c:pt>
                <c:pt idx="289">
                  <c:v>10.435666666540783</c:v>
                </c:pt>
                <c:pt idx="290">
                  <c:v>10.471777777711395</c:v>
                </c:pt>
                <c:pt idx="291">
                  <c:v>10.507888888882007</c:v>
                </c:pt>
                <c:pt idx="292">
                  <c:v>10.543999999877997</c:v>
                </c:pt>
                <c:pt idx="293">
                  <c:v>10.580111111048609</c:v>
                </c:pt>
                <c:pt idx="294">
                  <c:v>10.616222222219221</c:v>
                </c:pt>
                <c:pt idx="295">
                  <c:v>10.652333333215211</c:v>
                </c:pt>
                <c:pt idx="296">
                  <c:v>10.688444444385823</c:v>
                </c:pt>
                <c:pt idx="297">
                  <c:v>10.724555555556435</c:v>
                </c:pt>
                <c:pt idx="298">
                  <c:v>10.760666666552424</c:v>
                </c:pt>
                <c:pt idx="299">
                  <c:v>10.796777777723037</c:v>
                </c:pt>
                <c:pt idx="300">
                  <c:v>10.832888888893649</c:v>
                </c:pt>
                <c:pt idx="301">
                  <c:v>10.868999999889638</c:v>
                </c:pt>
                <c:pt idx="302">
                  <c:v>10.905111111060251</c:v>
                </c:pt>
                <c:pt idx="303">
                  <c:v>10.941222222230863</c:v>
                </c:pt>
                <c:pt idx="304">
                  <c:v>10.977333333226852</c:v>
                </c:pt>
                <c:pt idx="305">
                  <c:v>11.013444444397464</c:v>
                </c:pt>
                <c:pt idx="306">
                  <c:v>11.049555555568077</c:v>
                </c:pt>
                <c:pt idx="307">
                  <c:v>11.085666666564066</c:v>
                </c:pt>
                <c:pt idx="308">
                  <c:v>11.121777777734678</c:v>
                </c:pt>
                <c:pt idx="309">
                  <c:v>11.157888888905291</c:v>
                </c:pt>
                <c:pt idx="310">
                  <c:v>11.19399999990128</c:v>
                </c:pt>
                <c:pt idx="311">
                  <c:v>11.230111111071892</c:v>
                </c:pt>
                <c:pt idx="312">
                  <c:v>11.266222222242504</c:v>
                </c:pt>
                <c:pt idx="313">
                  <c:v>11.302333333238494</c:v>
                </c:pt>
                <c:pt idx="314">
                  <c:v>11.338444444409106</c:v>
                </c:pt>
                <c:pt idx="315">
                  <c:v>11.374555555579718</c:v>
                </c:pt>
                <c:pt idx="316">
                  <c:v>11.410666666575707</c:v>
                </c:pt>
                <c:pt idx="317">
                  <c:v>11.44677777774632</c:v>
                </c:pt>
                <c:pt idx="318">
                  <c:v>11.482888888916932</c:v>
                </c:pt>
                <c:pt idx="319">
                  <c:v>11.518999999912921</c:v>
                </c:pt>
                <c:pt idx="320">
                  <c:v>11.555111111083534</c:v>
                </c:pt>
                <c:pt idx="321">
                  <c:v>11.591222222254146</c:v>
                </c:pt>
                <c:pt idx="322">
                  <c:v>11.627333333250135</c:v>
                </c:pt>
                <c:pt idx="323">
                  <c:v>11.663444444420747</c:v>
                </c:pt>
                <c:pt idx="324">
                  <c:v>11.69955555559136</c:v>
                </c:pt>
                <c:pt idx="325">
                  <c:v>11.735666666587349</c:v>
                </c:pt>
                <c:pt idx="326">
                  <c:v>11.771777777757961</c:v>
                </c:pt>
                <c:pt idx="327">
                  <c:v>11.807888888928574</c:v>
                </c:pt>
                <c:pt idx="328">
                  <c:v>11.843999999924563</c:v>
                </c:pt>
                <c:pt idx="329">
                  <c:v>11.880111111095175</c:v>
                </c:pt>
                <c:pt idx="330">
                  <c:v>11.916222222265787</c:v>
                </c:pt>
                <c:pt idx="331">
                  <c:v>11.952333333261777</c:v>
                </c:pt>
                <c:pt idx="332">
                  <c:v>11.988444444432389</c:v>
                </c:pt>
                <c:pt idx="333">
                  <c:v>12.024555555428378</c:v>
                </c:pt>
                <c:pt idx="334">
                  <c:v>12.060666666598991</c:v>
                </c:pt>
                <c:pt idx="335">
                  <c:v>12.096777777769603</c:v>
                </c:pt>
                <c:pt idx="336">
                  <c:v>12.132888888765592</c:v>
                </c:pt>
                <c:pt idx="337">
                  <c:v>12.168999999936204</c:v>
                </c:pt>
                <c:pt idx="338">
                  <c:v>12.205111111106817</c:v>
                </c:pt>
                <c:pt idx="339">
                  <c:v>12.241222222102806</c:v>
                </c:pt>
                <c:pt idx="340">
                  <c:v>12.277333333273418</c:v>
                </c:pt>
                <c:pt idx="341">
                  <c:v>12.313444444444031</c:v>
                </c:pt>
                <c:pt idx="342">
                  <c:v>12.34955555544002</c:v>
                </c:pt>
                <c:pt idx="343">
                  <c:v>12.385666666610632</c:v>
                </c:pt>
                <c:pt idx="344">
                  <c:v>12.421777777781244</c:v>
                </c:pt>
                <c:pt idx="345">
                  <c:v>12.457888888777234</c:v>
                </c:pt>
                <c:pt idx="346">
                  <c:v>12.493999999947846</c:v>
                </c:pt>
                <c:pt idx="347">
                  <c:v>12.530111111118458</c:v>
                </c:pt>
                <c:pt idx="348">
                  <c:v>12.566222222114448</c:v>
                </c:pt>
                <c:pt idx="349">
                  <c:v>12.60233333328506</c:v>
                </c:pt>
                <c:pt idx="350">
                  <c:v>12.638444444455672</c:v>
                </c:pt>
                <c:pt idx="351">
                  <c:v>12.674555555451661</c:v>
                </c:pt>
                <c:pt idx="352">
                  <c:v>12.710666666622274</c:v>
                </c:pt>
                <c:pt idx="353">
                  <c:v>12.746777777792886</c:v>
                </c:pt>
                <c:pt idx="354">
                  <c:v>12.782888888788875</c:v>
                </c:pt>
                <c:pt idx="355">
                  <c:v>12.818999999959487</c:v>
                </c:pt>
                <c:pt idx="356">
                  <c:v>12.8551111111301</c:v>
                </c:pt>
                <c:pt idx="357">
                  <c:v>12.891222222126089</c:v>
                </c:pt>
                <c:pt idx="358">
                  <c:v>12.927333333296701</c:v>
                </c:pt>
                <c:pt idx="359">
                  <c:v>12.963444444467314</c:v>
                </c:pt>
                <c:pt idx="360">
                  <c:v>12.999555555463303</c:v>
                </c:pt>
                <c:pt idx="361">
                  <c:v>13.035666666633915</c:v>
                </c:pt>
                <c:pt idx="362">
                  <c:v>13.071777777804527</c:v>
                </c:pt>
                <c:pt idx="363">
                  <c:v>13.107888888800517</c:v>
                </c:pt>
                <c:pt idx="364">
                  <c:v>13.143999999971129</c:v>
                </c:pt>
                <c:pt idx="365">
                  <c:v>13.180111111141741</c:v>
                </c:pt>
                <c:pt idx="366">
                  <c:v>13.216222222137731</c:v>
                </c:pt>
                <c:pt idx="367">
                  <c:v>13.252333333308343</c:v>
                </c:pt>
                <c:pt idx="368">
                  <c:v>13.288444444478955</c:v>
                </c:pt>
                <c:pt idx="369">
                  <c:v>13.324555555474944</c:v>
                </c:pt>
                <c:pt idx="370">
                  <c:v>13.360666666645557</c:v>
                </c:pt>
                <c:pt idx="371">
                  <c:v>13.396777777816169</c:v>
                </c:pt>
                <c:pt idx="372">
                  <c:v>13.432888888812158</c:v>
                </c:pt>
                <c:pt idx="373">
                  <c:v>13.468999999982771</c:v>
                </c:pt>
                <c:pt idx="374">
                  <c:v>13.505111111153383</c:v>
                </c:pt>
                <c:pt idx="375">
                  <c:v>13.541222222149372</c:v>
                </c:pt>
                <c:pt idx="376">
                  <c:v>13.577333333319984</c:v>
                </c:pt>
                <c:pt idx="377">
                  <c:v>13.613444444490597</c:v>
                </c:pt>
                <c:pt idx="378">
                  <c:v>13.649555555486586</c:v>
                </c:pt>
                <c:pt idx="379">
                  <c:v>13.685666666657198</c:v>
                </c:pt>
                <c:pt idx="380">
                  <c:v>13.721777777653188</c:v>
                </c:pt>
                <c:pt idx="381">
                  <c:v>13.7578888888238</c:v>
                </c:pt>
                <c:pt idx="382">
                  <c:v>13.793999999994412</c:v>
                </c:pt>
                <c:pt idx="383">
                  <c:v>13.830111110990401</c:v>
                </c:pt>
                <c:pt idx="384">
                  <c:v>13.866222222161014</c:v>
                </c:pt>
                <c:pt idx="385">
                  <c:v>13.902333333331626</c:v>
                </c:pt>
                <c:pt idx="386">
                  <c:v>13.938444444327615</c:v>
                </c:pt>
                <c:pt idx="387">
                  <c:v>13.974555555498227</c:v>
                </c:pt>
                <c:pt idx="388">
                  <c:v>14.01066666666884</c:v>
                </c:pt>
                <c:pt idx="389">
                  <c:v>14.046777777664829</c:v>
                </c:pt>
                <c:pt idx="390">
                  <c:v>14.082888888835441</c:v>
                </c:pt>
                <c:pt idx="391">
                  <c:v>14.119000000006054</c:v>
                </c:pt>
                <c:pt idx="392">
                  <c:v>14.155111111002043</c:v>
                </c:pt>
                <c:pt idx="393">
                  <c:v>14.191222222172655</c:v>
                </c:pt>
                <c:pt idx="394">
                  <c:v>14.227333333343267</c:v>
                </c:pt>
                <c:pt idx="395">
                  <c:v>14.263444444339257</c:v>
                </c:pt>
                <c:pt idx="396">
                  <c:v>14.299555555509869</c:v>
                </c:pt>
                <c:pt idx="397">
                  <c:v>14.335666666680481</c:v>
                </c:pt>
                <c:pt idx="398">
                  <c:v>14.371777777676471</c:v>
                </c:pt>
                <c:pt idx="399">
                  <c:v>14.407888888847083</c:v>
                </c:pt>
                <c:pt idx="400">
                  <c:v>14.444000000017695</c:v>
                </c:pt>
                <c:pt idx="401">
                  <c:v>14.480111111013684</c:v>
                </c:pt>
                <c:pt idx="402">
                  <c:v>14.516222222184297</c:v>
                </c:pt>
                <c:pt idx="403">
                  <c:v>14.552333333354909</c:v>
                </c:pt>
                <c:pt idx="404">
                  <c:v>14.588444444350898</c:v>
                </c:pt>
                <c:pt idx="405">
                  <c:v>14.624555555521511</c:v>
                </c:pt>
                <c:pt idx="406">
                  <c:v>14.660666666692123</c:v>
                </c:pt>
                <c:pt idx="407">
                  <c:v>14.696777777688112</c:v>
                </c:pt>
                <c:pt idx="408">
                  <c:v>14.732888888858724</c:v>
                </c:pt>
                <c:pt idx="409">
                  <c:v>14.769000000029337</c:v>
                </c:pt>
                <c:pt idx="410">
                  <c:v>14.805111111025326</c:v>
                </c:pt>
                <c:pt idx="411">
                  <c:v>14.841222222195938</c:v>
                </c:pt>
                <c:pt idx="412">
                  <c:v>14.877333333366551</c:v>
                </c:pt>
                <c:pt idx="413">
                  <c:v>14.91344444436254</c:v>
                </c:pt>
                <c:pt idx="414">
                  <c:v>14.949555555533152</c:v>
                </c:pt>
                <c:pt idx="415">
                  <c:v>14.985666666703764</c:v>
                </c:pt>
                <c:pt idx="416">
                  <c:v>15.021777777699754</c:v>
                </c:pt>
                <c:pt idx="417">
                  <c:v>15.057888888870366</c:v>
                </c:pt>
                <c:pt idx="418">
                  <c:v>15.094000000040978</c:v>
                </c:pt>
                <c:pt idx="419">
                  <c:v>15.130111111036967</c:v>
                </c:pt>
                <c:pt idx="420">
                  <c:v>15.16622222220758</c:v>
                </c:pt>
                <c:pt idx="421">
                  <c:v>15.202333333378192</c:v>
                </c:pt>
                <c:pt idx="422">
                  <c:v>15.238444444374181</c:v>
                </c:pt>
                <c:pt idx="423">
                  <c:v>15.274555555544794</c:v>
                </c:pt>
                <c:pt idx="424">
                  <c:v>15.310666666540783</c:v>
                </c:pt>
                <c:pt idx="425">
                  <c:v>15.346777777711395</c:v>
                </c:pt>
                <c:pt idx="426">
                  <c:v>15.382888888882007</c:v>
                </c:pt>
                <c:pt idx="427">
                  <c:v>15.418999999877997</c:v>
                </c:pt>
                <c:pt idx="428">
                  <c:v>15.455111111048609</c:v>
                </c:pt>
                <c:pt idx="429">
                  <c:v>15.491222222219221</c:v>
                </c:pt>
                <c:pt idx="430">
                  <c:v>15.527333333215211</c:v>
                </c:pt>
                <c:pt idx="431">
                  <c:v>15.563444444385823</c:v>
                </c:pt>
                <c:pt idx="432">
                  <c:v>15.599555555556435</c:v>
                </c:pt>
                <c:pt idx="433">
                  <c:v>15.635666666552424</c:v>
                </c:pt>
                <c:pt idx="434">
                  <c:v>15.671777777723037</c:v>
                </c:pt>
                <c:pt idx="435">
                  <c:v>15.707888888893649</c:v>
                </c:pt>
                <c:pt idx="436">
                  <c:v>15.743999999889638</c:v>
                </c:pt>
                <c:pt idx="437">
                  <c:v>15.780111111060251</c:v>
                </c:pt>
                <c:pt idx="438">
                  <c:v>15.816222222230863</c:v>
                </c:pt>
                <c:pt idx="439">
                  <c:v>15.852333333226852</c:v>
                </c:pt>
                <c:pt idx="440">
                  <c:v>15.888444444397464</c:v>
                </c:pt>
                <c:pt idx="441">
                  <c:v>15.924555555568077</c:v>
                </c:pt>
                <c:pt idx="442">
                  <c:v>15.960666666564066</c:v>
                </c:pt>
                <c:pt idx="443">
                  <c:v>15.996777777734678</c:v>
                </c:pt>
                <c:pt idx="444">
                  <c:v>16.032888888905291</c:v>
                </c:pt>
                <c:pt idx="445">
                  <c:v>16.06899999990128</c:v>
                </c:pt>
                <c:pt idx="446">
                  <c:v>16.105111111071892</c:v>
                </c:pt>
                <c:pt idx="447">
                  <c:v>16.141222222242504</c:v>
                </c:pt>
                <c:pt idx="448">
                  <c:v>16.177333333238494</c:v>
                </c:pt>
                <c:pt idx="449">
                  <c:v>16.213444444409106</c:v>
                </c:pt>
                <c:pt idx="450">
                  <c:v>16.249555555579718</c:v>
                </c:pt>
                <c:pt idx="451">
                  <c:v>16.285666666575707</c:v>
                </c:pt>
                <c:pt idx="452">
                  <c:v>16.32177777774632</c:v>
                </c:pt>
                <c:pt idx="453">
                  <c:v>16.357888888916932</c:v>
                </c:pt>
                <c:pt idx="454">
                  <c:v>16.393999999912921</c:v>
                </c:pt>
                <c:pt idx="455">
                  <c:v>16.430111111083534</c:v>
                </c:pt>
                <c:pt idx="456">
                  <c:v>16.466222222254146</c:v>
                </c:pt>
                <c:pt idx="457">
                  <c:v>16.502333333250135</c:v>
                </c:pt>
                <c:pt idx="458">
                  <c:v>16.538444444420747</c:v>
                </c:pt>
                <c:pt idx="459">
                  <c:v>16.57455555559136</c:v>
                </c:pt>
                <c:pt idx="460">
                  <c:v>16.610666666587349</c:v>
                </c:pt>
                <c:pt idx="461">
                  <c:v>16.646777777757961</c:v>
                </c:pt>
                <c:pt idx="462">
                  <c:v>16.682888888928574</c:v>
                </c:pt>
                <c:pt idx="463">
                  <c:v>16.718999999924563</c:v>
                </c:pt>
                <c:pt idx="464">
                  <c:v>16.755111111095175</c:v>
                </c:pt>
                <c:pt idx="465">
                  <c:v>16.791222222265787</c:v>
                </c:pt>
                <c:pt idx="466">
                  <c:v>16.827333333261777</c:v>
                </c:pt>
                <c:pt idx="467">
                  <c:v>16.863444444432389</c:v>
                </c:pt>
                <c:pt idx="468">
                  <c:v>16.899555555428378</c:v>
                </c:pt>
                <c:pt idx="469">
                  <c:v>16.935666666598991</c:v>
                </c:pt>
                <c:pt idx="470">
                  <c:v>16.971777777769603</c:v>
                </c:pt>
                <c:pt idx="471">
                  <c:v>17.007888888765592</c:v>
                </c:pt>
                <c:pt idx="472">
                  <c:v>17.043999999936204</c:v>
                </c:pt>
                <c:pt idx="473">
                  <c:v>17.080111111106817</c:v>
                </c:pt>
                <c:pt idx="474">
                  <c:v>17.116222222102806</c:v>
                </c:pt>
                <c:pt idx="475">
                  <c:v>17.152333333273418</c:v>
                </c:pt>
                <c:pt idx="476">
                  <c:v>17.188444444444031</c:v>
                </c:pt>
                <c:pt idx="477">
                  <c:v>17.22455555544002</c:v>
                </c:pt>
                <c:pt idx="478">
                  <c:v>17.260666666610632</c:v>
                </c:pt>
                <c:pt idx="479">
                  <c:v>17.296777777781244</c:v>
                </c:pt>
                <c:pt idx="480">
                  <c:v>17.332888888777234</c:v>
                </c:pt>
                <c:pt idx="481">
                  <c:v>17.368999999947846</c:v>
                </c:pt>
                <c:pt idx="482">
                  <c:v>17.405111111118458</c:v>
                </c:pt>
                <c:pt idx="483">
                  <c:v>17.441222222114448</c:v>
                </c:pt>
                <c:pt idx="484">
                  <c:v>17.47733333328506</c:v>
                </c:pt>
                <c:pt idx="485">
                  <c:v>17.513444444455672</c:v>
                </c:pt>
                <c:pt idx="486">
                  <c:v>17.549555555451661</c:v>
                </c:pt>
                <c:pt idx="487">
                  <c:v>17.585666666622274</c:v>
                </c:pt>
                <c:pt idx="488">
                  <c:v>17.621777777792886</c:v>
                </c:pt>
                <c:pt idx="489">
                  <c:v>17.657888888788875</c:v>
                </c:pt>
                <c:pt idx="490">
                  <c:v>17.693999999959487</c:v>
                </c:pt>
                <c:pt idx="491">
                  <c:v>17.7301111111301</c:v>
                </c:pt>
                <c:pt idx="492">
                  <c:v>17.766222222126089</c:v>
                </c:pt>
                <c:pt idx="493">
                  <c:v>17.802333333296701</c:v>
                </c:pt>
                <c:pt idx="494">
                  <c:v>17.838444444467314</c:v>
                </c:pt>
                <c:pt idx="495">
                  <c:v>17.874555555463303</c:v>
                </c:pt>
                <c:pt idx="496">
                  <c:v>17.910666666633915</c:v>
                </c:pt>
                <c:pt idx="497">
                  <c:v>17.946777777804527</c:v>
                </c:pt>
                <c:pt idx="498">
                  <c:v>17.982888888800517</c:v>
                </c:pt>
                <c:pt idx="499">
                  <c:v>18.018999999971129</c:v>
                </c:pt>
                <c:pt idx="500">
                  <c:v>18.055111111141741</c:v>
                </c:pt>
                <c:pt idx="501">
                  <c:v>18.091222222137731</c:v>
                </c:pt>
                <c:pt idx="502">
                  <c:v>18.127333333308343</c:v>
                </c:pt>
                <c:pt idx="503">
                  <c:v>18.163444444478955</c:v>
                </c:pt>
                <c:pt idx="504">
                  <c:v>18.199555555474944</c:v>
                </c:pt>
                <c:pt idx="505">
                  <c:v>18.235666666645557</c:v>
                </c:pt>
                <c:pt idx="506">
                  <c:v>18.271777777816169</c:v>
                </c:pt>
                <c:pt idx="507">
                  <c:v>18.307888888812158</c:v>
                </c:pt>
                <c:pt idx="508">
                  <c:v>18.343999999982771</c:v>
                </c:pt>
                <c:pt idx="509">
                  <c:v>18.380111111153383</c:v>
                </c:pt>
                <c:pt idx="510">
                  <c:v>18.416222222149372</c:v>
                </c:pt>
                <c:pt idx="511">
                  <c:v>18.452333333319984</c:v>
                </c:pt>
                <c:pt idx="512">
                  <c:v>18.488444444490597</c:v>
                </c:pt>
                <c:pt idx="513">
                  <c:v>18.524555555486586</c:v>
                </c:pt>
                <c:pt idx="514">
                  <c:v>18.560666666657198</c:v>
                </c:pt>
                <c:pt idx="515">
                  <c:v>18.596777777653188</c:v>
                </c:pt>
                <c:pt idx="516">
                  <c:v>18.6328888888238</c:v>
                </c:pt>
                <c:pt idx="517">
                  <c:v>18.668999999994412</c:v>
                </c:pt>
                <c:pt idx="518">
                  <c:v>18.705111110990401</c:v>
                </c:pt>
                <c:pt idx="519">
                  <c:v>18.741222222161014</c:v>
                </c:pt>
                <c:pt idx="520">
                  <c:v>18.777333333331626</c:v>
                </c:pt>
                <c:pt idx="521">
                  <c:v>18.813444444327615</c:v>
                </c:pt>
                <c:pt idx="522">
                  <c:v>18.849555555498227</c:v>
                </c:pt>
                <c:pt idx="523">
                  <c:v>18.88566666666884</c:v>
                </c:pt>
                <c:pt idx="524">
                  <c:v>18.921777777664829</c:v>
                </c:pt>
                <c:pt idx="525">
                  <c:v>18.957888888835441</c:v>
                </c:pt>
                <c:pt idx="526">
                  <c:v>18.994000000006054</c:v>
                </c:pt>
                <c:pt idx="527">
                  <c:v>19.030111111002043</c:v>
                </c:pt>
                <c:pt idx="528">
                  <c:v>19.066222222172655</c:v>
                </c:pt>
                <c:pt idx="529">
                  <c:v>19.102333333343267</c:v>
                </c:pt>
                <c:pt idx="530">
                  <c:v>19.138444444339257</c:v>
                </c:pt>
                <c:pt idx="531">
                  <c:v>19.174555555509869</c:v>
                </c:pt>
                <c:pt idx="532">
                  <c:v>19.210666666680481</c:v>
                </c:pt>
                <c:pt idx="533">
                  <c:v>19.246777777676471</c:v>
                </c:pt>
                <c:pt idx="534">
                  <c:v>19.282888888847083</c:v>
                </c:pt>
                <c:pt idx="535">
                  <c:v>19.319000000017695</c:v>
                </c:pt>
                <c:pt idx="536">
                  <c:v>19.355111111013684</c:v>
                </c:pt>
                <c:pt idx="537">
                  <c:v>19.391222222184297</c:v>
                </c:pt>
                <c:pt idx="538">
                  <c:v>19.427333333354909</c:v>
                </c:pt>
                <c:pt idx="539">
                  <c:v>19.463444444350898</c:v>
                </c:pt>
                <c:pt idx="540">
                  <c:v>19.499555555521511</c:v>
                </c:pt>
                <c:pt idx="541">
                  <c:v>19.535666666692123</c:v>
                </c:pt>
                <c:pt idx="542">
                  <c:v>19.571777777688112</c:v>
                </c:pt>
                <c:pt idx="543">
                  <c:v>19.607888888858724</c:v>
                </c:pt>
                <c:pt idx="544">
                  <c:v>19.644000000029337</c:v>
                </c:pt>
                <c:pt idx="545">
                  <c:v>19.680111111025326</c:v>
                </c:pt>
                <c:pt idx="546">
                  <c:v>19.716222222195938</c:v>
                </c:pt>
                <c:pt idx="547">
                  <c:v>19.752333333366551</c:v>
                </c:pt>
                <c:pt idx="548">
                  <c:v>19.78844444436254</c:v>
                </c:pt>
                <c:pt idx="549">
                  <c:v>19.824555555533152</c:v>
                </c:pt>
                <c:pt idx="550">
                  <c:v>19.860666666703764</c:v>
                </c:pt>
                <c:pt idx="551">
                  <c:v>19.896777777699754</c:v>
                </c:pt>
                <c:pt idx="552">
                  <c:v>19.932888888870366</c:v>
                </c:pt>
                <c:pt idx="553">
                  <c:v>19.969000000040978</c:v>
                </c:pt>
                <c:pt idx="554">
                  <c:v>20.005111111036967</c:v>
                </c:pt>
                <c:pt idx="555">
                  <c:v>20.04122222220758</c:v>
                </c:pt>
                <c:pt idx="556">
                  <c:v>20.077333333378192</c:v>
                </c:pt>
                <c:pt idx="557">
                  <c:v>20.113444444374181</c:v>
                </c:pt>
                <c:pt idx="558">
                  <c:v>20.149555555544794</c:v>
                </c:pt>
                <c:pt idx="559">
                  <c:v>20.185666666540783</c:v>
                </c:pt>
                <c:pt idx="560">
                  <c:v>20.221777777711395</c:v>
                </c:pt>
                <c:pt idx="561">
                  <c:v>20.257888888882007</c:v>
                </c:pt>
                <c:pt idx="562">
                  <c:v>20.293999999877997</c:v>
                </c:pt>
                <c:pt idx="563">
                  <c:v>20.330111111048609</c:v>
                </c:pt>
                <c:pt idx="564">
                  <c:v>20.366222222219221</c:v>
                </c:pt>
                <c:pt idx="565">
                  <c:v>20.402333333215211</c:v>
                </c:pt>
                <c:pt idx="566">
                  <c:v>20.438444444385823</c:v>
                </c:pt>
                <c:pt idx="567">
                  <c:v>20.474555555556435</c:v>
                </c:pt>
                <c:pt idx="568">
                  <c:v>20.510666666552424</c:v>
                </c:pt>
                <c:pt idx="569">
                  <c:v>20.546777777723037</c:v>
                </c:pt>
                <c:pt idx="570">
                  <c:v>20.582888888893649</c:v>
                </c:pt>
                <c:pt idx="571">
                  <c:v>20.618999999889638</c:v>
                </c:pt>
                <c:pt idx="572">
                  <c:v>20.655111111060251</c:v>
                </c:pt>
                <c:pt idx="573">
                  <c:v>20.691222222230863</c:v>
                </c:pt>
                <c:pt idx="574">
                  <c:v>20.727333333226852</c:v>
                </c:pt>
                <c:pt idx="575">
                  <c:v>20.763444444397464</c:v>
                </c:pt>
                <c:pt idx="576">
                  <c:v>20.799555555568077</c:v>
                </c:pt>
                <c:pt idx="577">
                  <c:v>20.835666666564066</c:v>
                </c:pt>
                <c:pt idx="578">
                  <c:v>20.871777777734678</c:v>
                </c:pt>
                <c:pt idx="579">
                  <c:v>20.907888888905291</c:v>
                </c:pt>
                <c:pt idx="580">
                  <c:v>20.94399999990128</c:v>
                </c:pt>
                <c:pt idx="581">
                  <c:v>20.980111111071892</c:v>
                </c:pt>
                <c:pt idx="582">
                  <c:v>21.016222222242504</c:v>
                </c:pt>
                <c:pt idx="583">
                  <c:v>21.052333333238494</c:v>
                </c:pt>
                <c:pt idx="584">
                  <c:v>21.088444444409106</c:v>
                </c:pt>
                <c:pt idx="585">
                  <c:v>21.124555555579718</c:v>
                </c:pt>
                <c:pt idx="586">
                  <c:v>21.160666666575707</c:v>
                </c:pt>
                <c:pt idx="587">
                  <c:v>21.19677777774632</c:v>
                </c:pt>
                <c:pt idx="588">
                  <c:v>21.232888888916932</c:v>
                </c:pt>
                <c:pt idx="589">
                  <c:v>21.268999999912921</c:v>
                </c:pt>
                <c:pt idx="590">
                  <c:v>21.305111111083534</c:v>
                </c:pt>
                <c:pt idx="591">
                  <c:v>21.341222222254146</c:v>
                </c:pt>
                <c:pt idx="592">
                  <c:v>21.377333333250135</c:v>
                </c:pt>
                <c:pt idx="593">
                  <c:v>21.413444444420747</c:v>
                </c:pt>
                <c:pt idx="594">
                  <c:v>21.44955555559136</c:v>
                </c:pt>
                <c:pt idx="595">
                  <c:v>21.485666666587349</c:v>
                </c:pt>
                <c:pt idx="596">
                  <c:v>21.521777777757961</c:v>
                </c:pt>
                <c:pt idx="597">
                  <c:v>21.557888888928574</c:v>
                </c:pt>
                <c:pt idx="598">
                  <c:v>21.593999999924563</c:v>
                </c:pt>
                <c:pt idx="599">
                  <c:v>21.630111111095175</c:v>
                </c:pt>
                <c:pt idx="600">
                  <c:v>21.666222222265787</c:v>
                </c:pt>
                <c:pt idx="601">
                  <c:v>21.702333333261777</c:v>
                </c:pt>
                <c:pt idx="602">
                  <c:v>21.738444444432389</c:v>
                </c:pt>
                <c:pt idx="603">
                  <c:v>21.774555555428378</c:v>
                </c:pt>
                <c:pt idx="604">
                  <c:v>21.810666666598991</c:v>
                </c:pt>
                <c:pt idx="605">
                  <c:v>21.846777777769603</c:v>
                </c:pt>
                <c:pt idx="606">
                  <c:v>21.882888888765592</c:v>
                </c:pt>
                <c:pt idx="607">
                  <c:v>21.918999999936204</c:v>
                </c:pt>
                <c:pt idx="608">
                  <c:v>21.955111111106817</c:v>
                </c:pt>
                <c:pt idx="609">
                  <c:v>21.991222222102806</c:v>
                </c:pt>
                <c:pt idx="610">
                  <c:v>22.027333333273418</c:v>
                </c:pt>
                <c:pt idx="611">
                  <c:v>22.063444444444031</c:v>
                </c:pt>
                <c:pt idx="612">
                  <c:v>22.09955555544002</c:v>
                </c:pt>
                <c:pt idx="613">
                  <c:v>22.135666666610632</c:v>
                </c:pt>
                <c:pt idx="614">
                  <c:v>22.171777777781244</c:v>
                </c:pt>
                <c:pt idx="615">
                  <c:v>22.207888888777234</c:v>
                </c:pt>
                <c:pt idx="616">
                  <c:v>22.243999999947846</c:v>
                </c:pt>
                <c:pt idx="617">
                  <c:v>22.280111111118458</c:v>
                </c:pt>
                <c:pt idx="618">
                  <c:v>22.316222222114448</c:v>
                </c:pt>
                <c:pt idx="619">
                  <c:v>22.35233333328506</c:v>
                </c:pt>
                <c:pt idx="620">
                  <c:v>22.388444444455672</c:v>
                </c:pt>
                <c:pt idx="621">
                  <c:v>22.424555555451661</c:v>
                </c:pt>
                <c:pt idx="622">
                  <c:v>22.460666666622274</c:v>
                </c:pt>
                <c:pt idx="623">
                  <c:v>22.496777777792886</c:v>
                </c:pt>
                <c:pt idx="624">
                  <c:v>22.532888888788875</c:v>
                </c:pt>
                <c:pt idx="625">
                  <c:v>22.568999999959487</c:v>
                </c:pt>
                <c:pt idx="626">
                  <c:v>22.6051111111301</c:v>
                </c:pt>
                <c:pt idx="627">
                  <c:v>22.641222222126089</c:v>
                </c:pt>
                <c:pt idx="628">
                  <c:v>22.677333333296701</c:v>
                </c:pt>
                <c:pt idx="629">
                  <c:v>22.713444444467314</c:v>
                </c:pt>
                <c:pt idx="630">
                  <c:v>22.749555555463303</c:v>
                </c:pt>
                <c:pt idx="631">
                  <c:v>22.785666666633915</c:v>
                </c:pt>
                <c:pt idx="632">
                  <c:v>22.821777777804527</c:v>
                </c:pt>
                <c:pt idx="633">
                  <c:v>22.857888888800517</c:v>
                </c:pt>
                <c:pt idx="634">
                  <c:v>22.893999999971129</c:v>
                </c:pt>
                <c:pt idx="635">
                  <c:v>22.930111111141741</c:v>
                </c:pt>
                <c:pt idx="636">
                  <c:v>22.966222222137731</c:v>
                </c:pt>
                <c:pt idx="637">
                  <c:v>23.002333333308343</c:v>
                </c:pt>
                <c:pt idx="638">
                  <c:v>23.038444444478955</c:v>
                </c:pt>
                <c:pt idx="639">
                  <c:v>23.074555555474944</c:v>
                </c:pt>
                <c:pt idx="640">
                  <c:v>23.110666666645557</c:v>
                </c:pt>
                <c:pt idx="641">
                  <c:v>23.146777777816169</c:v>
                </c:pt>
                <c:pt idx="642">
                  <c:v>23.182888888812158</c:v>
                </c:pt>
                <c:pt idx="643">
                  <c:v>23.218999999982771</c:v>
                </c:pt>
                <c:pt idx="644">
                  <c:v>23.255111111153383</c:v>
                </c:pt>
                <c:pt idx="645">
                  <c:v>23.291222222149372</c:v>
                </c:pt>
                <c:pt idx="646">
                  <c:v>23.327333333319984</c:v>
                </c:pt>
                <c:pt idx="647">
                  <c:v>23.363444444490597</c:v>
                </c:pt>
                <c:pt idx="648">
                  <c:v>23.399555555486586</c:v>
                </c:pt>
                <c:pt idx="649">
                  <c:v>23.435666666657198</c:v>
                </c:pt>
                <c:pt idx="650">
                  <c:v>23.471777777653188</c:v>
                </c:pt>
                <c:pt idx="651">
                  <c:v>23.5078888888238</c:v>
                </c:pt>
                <c:pt idx="652">
                  <c:v>23.543999999994412</c:v>
                </c:pt>
                <c:pt idx="653">
                  <c:v>23.580111110990401</c:v>
                </c:pt>
                <c:pt idx="654">
                  <c:v>23.616222222161014</c:v>
                </c:pt>
                <c:pt idx="655">
                  <c:v>23.652333333331626</c:v>
                </c:pt>
                <c:pt idx="656">
                  <c:v>23.688444444327615</c:v>
                </c:pt>
                <c:pt idx="657">
                  <c:v>23.724555555498227</c:v>
                </c:pt>
                <c:pt idx="658">
                  <c:v>23.76066666666884</c:v>
                </c:pt>
                <c:pt idx="659">
                  <c:v>23.796777777664829</c:v>
                </c:pt>
                <c:pt idx="660">
                  <c:v>23.832888888835441</c:v>
                </c:pt>
                <c:pt idx="661">
                  <c:v>23.869000000006054</c:v>
                </c:pt>
                <c:pt idx="662">
                  <c:v>23.905111111002043</c:v>
                </c:pt>
                <c:pt idx="663">
                  <c:v>23.941222222172655</c:v>
                </c:pt>
                <c:pt idx="664">
                  <c:v>23.977333333343267</c:v>
                </c:pt>
                <c:pt idx="665">
                  <c:v>24.013444444339257</c:v>
                </c:pt>
                <c:pt idx="666">
                  <c:v>24.049555555509869</c:v>
                </c:pt>
                <c:pt idx="667">
                  <c:v>24.085666666680481</c:v>
                </c:pt>
                <c:pt idx="668">
                  <c:v>24.121777777676471</c:v>
                </c:pt>
                <c:pt idx="669">
                  <c:v>24.157888888847083</c:v>
                </c:pt>
                <c:pt idx="670">
                  <c:v>24.194000000017695</c:v>
                </c:pt>
                <c:pt idx="671">
                  <c:v>24.230111111013684</c:v>
                </c:pt>
                <c:pt idx="672">
                  <c:v>24.266222222184297</c:v>
                </c:pt>
                <c:pt idx="673">
                  <c:v>24.302333333354909</c:v>
                </c:pt>
                <c:pt idx="674">
                  <c:v>24.338444444350898</c:v>
                </c:pt>
                <c:pt idx="675">
                  <c:v>24.374555555521511</c:v>
                </c:pt>
                <c:pt idx="676">
                  <c:v>24.410666666692123</c:v>
                </c:pt>
                <c:pt idx="677">
                  <c:v>24.446777777688112</c:v>
                </c:pt>
                <c:pt idx="678">
                  <c:v>24.482888888858724</c:v>
                </c:pt>
                <c:pt idx="679">
                  <c:v>24.519000000029337</c:v>
                </c:pt>
                <c:pt idx="680">
                  <c:v>24.555111111025326</c:v>
                </c:pt>
                <c:pt idx="681">
                  <c:v>24.591222222195938</c:v>
                </c:pt>
                <c:pt idx="682">
                  <c:v>24.627333333366551</c:v>
                </c:pt>
                <c:pt idx="683">
                  <c:v>24.66344444436254</c:v>
                </c:pt>
                <c:pt idx="684">
                  <c:v>24.699555555533152</c:v>
                </c:pt>
                <c:pt idx="685">
                  <c:v>24.735666666703764</c:v>
                </c:pt>
                <c:pt idx="686">
                  <c:v>24.771777777699754</c:v>
                </c:pt>
                <c:pt idx="687">
                  <c:v>24.807888888870366</c:v>
                </c:pt>
                <c:pt idx="688">
                  <c:v>24.844000000040978</c:v>
                </c:pt>
                <c:pt idx="689">
                  <c:v>24.880111111036967</c:v>
                </c:pt>
                <c:pt idx="690">
                  <c:v>24.91622222220758</c:v>
                </c:pt>
                <c:pt idx="691">
                  <c:v>24.952333333378192</c:v>
                </c:pt>
                <c:pt idx="692">
                  <c:v>24.988444444374181</c:v>
                </c:pt>
                <c:pt idx="693">
                  <c:v>25.024555555544794</c:v>
                </c:pt>
                <c:pt idx="694">
                  <c:v>25.060666666540783</c:v>
                </c:pt>
                <c:pt idx="695">
                  <c:v>25.096777777711395</c:v>
                </c:pt>
                <c:pt idx="696">
                  <c:v>25.132888888882007</c:v>
                </c:pt>
                <c:pt idx="697">
                  <c:v>25.168999999877997</c:v>
                </c:pt>
                <c:pt idx="698">
                  <c:v>25.205111111048609</c:v>
                </c:pt>
                <c:pt idx="699">
                  <c:v>25.241222222219221</c:v>
                </c:pt>
                <c:pt idx="700">
                  <c:v>25.277333333215211</c:v>
                </c:pt>
                <c:pt idx="701">
                  <c:v>25.313444444385823</c:v>
                </c:pt>
                <c:pt idx="702">
                  <c:v>25.349555555556435</c:v>
                </c:pt>
                <c:pt idx="703">
                  <c:v>25.385666666552424</c:v>
                </c:pt>
                <c:pt idx="704">
                  <c:v>25.421777777723037</c:v>
                </c:pt>
                <c:pt idx="705">
                  <c:v>25.457888888893649</c:v>
                </c:pt>
                <c:pt idx="706">
                  <c:v>25.493999999889638</c:v>
                </c:pt>
                <c:pt idx="707">
                  <c:v>25.530111111060251</c:v>
                </c:pt>
                <c:pt idx="708">
                  <c:v>25.566222222230863</c:v>
                </c:pt>
                <c:pt idx="709">
                  <c:v>25.602333333226852</c:v>
                </c:pt>
                <c:pt idx="710">
                  <c:v>25.638444444397464</c:v>
                </c:pt>
                <c:pt idx="711">
                  <c:v>25.674555555568077</c:v>
                </c:pt>
                <c:pt idx="712">
                  <c:v>25.710666666564066</c:v>
                </c:pt>
                <c:pt idx="713">
                  <c:v>25.746777777734678</c:v>
                </c:pt>
                <c:pt idx="714">
                  <c:v>25.782888888905291</c:v>
                </c:pt>
                <c:pt idx="715">
                  <c:v>25.81899999990128</c:v>
                </c:pt>
                <c:pt idx="716">
                  <c:v>25.855111111071892</c:v>
                </c:pt>
                <c:pt idx="717">
                  <c:v>25.891222222242504</c:v>
                </c:pt>
                <c:pt idx="718">
                  <c:v>25.927333333238494</c:v>
                </c:pt>
                <c:pt idx="719">
                  <c:v>25.963444444409106</c:v>
                </c:pt>
                <c:pt idx="720">
                  <c:v>25.999555555579718</c:v>
                </c:pt>
                <c:pt idx="721">
                  <c:v>26.035666666575707</c:v>
                </c:pt>
                <c:pt idx="722">
                  <c:v>26.07177777774632</c:v>
                </c:pt>
                <c:pt idx="723">
                  <c:v>26.107888888916932</c:v>
                </c:pt>
                <c:pt idx="724">
                  <c:v>26.143999999912921</c:v>
                </c:pt>
                <c:pt idx="725">
                  <c:v>26.180111111083534</c:v>
                </c:pt>
                <c:pt idx="726">
                  <c:v>26.216222222254146</c:v>
                </c:pt>
                <c:pt idx="727">
                  <c:v>26.252333333250135</c:v>
                </c:pt>
                <c:pt idx="728">
                  <c:v>26.288444444420747</c:v>
                </c:pt>
                <c:pt idx="729">
                  <c:v>26.32455555559136</c:v>
                </c:pt>
                <c:pt idx="730">
                  <c:v>26.360666666587349</c:v>
                </c:pt>
                <c:pt idx="731">
                  <c:v>26.396777777757961</c:v>
                </c:pt>
                <c:pt idx="732">
                  <c:v>26.432888888928574</c:v>
                </c:pt>
                <c:pt idx="733">
                  <c:v>26.468999999924563</c:v>
                </c:pt>
                <c:pt idx="734">
                  <c:v>26.505111111095175</c:v>
                </c:pt>
                <c:pt idx="735">
                  <c:v>26.541222222265787</c:v>
                </c:pt>
                <c:pt idx="736">
                  <c:v>26.577333333261777</c:v>
                </c:pt>
                <c:pt idx="737">
                  <c:v>26.613444444432389</c:v>
                </c:pt>
                <c:pt idx="738">
                  <c:v>26.649555555428378</c:v>
                </c:pt>
                <c:pt idx="739">
                  <c:v>26.685666666598991</c:v>
                </c:pt>
                <c:pt idx="740">
                  <c:v>26.721777777769603</c:v>
                </c:pt>
                <c:pt idx="741">
                  <c:v>26.757888888765592</c:v>
                </c:pt>
                <c:pt idx="742">
                  <c:v>26.793999999936204</c:v>
                </c:pt>
                <c:pt idx="743">
                  <c:v>26.830111111106817</c:v>
                </c:pt>
                <c:pt idx="744">
                  <c:v>26.866222222102806</c:v>
                </c:pt>
                <c:pt idx="745">
                  <c:v>26.902333333273418</c:v>
                </c:pt>
                <c:pt idx="746">
                  <c:v>26.938444444444031</c:v>
                </c:pt>
                <c:pt idx="747">
                  <c:v>26.97455555544002</c:v>
                </c:pt>
                <c:pt idx="748">
                  <c:v>27.010666666610632</c:v>
                </c:pt>
                <c:pt idx="749">
                  <c:v>27.046777777781244</c:v>
                </c:pt>
                <c:pt idx="750">
                  <c:v>27.082888888777234</c:v>
                </c:pt>
                <c:pt idx="751">
                  <c:v>27.118999999947846</c:v>
                </c:pt>
                <c:pt idx="752">
                  <c:v>27.155111111118458</c:v>
                </c:pt>
                <c:pt idx="753">
                  <c:v>27.191222222114448</c:v>
                </c:pt>
                <c:pt idx="754">
                  <c:v>27.22733333328506</c:v>
                </c:pt>
                <c:pt idx="755">
                  <c:v>27.263444444455672</c:v>
                </c:pt>
                <c:pt idx="756">
                  <c:v>27.299555555451661</c:v>
                </c:pt>
                <c:pt idx="757">
                  <c:v>27.335666666622274</c:v>
                </c:pt>
                <c:pt idx="758">
                  <c:v>27.371777777792886</c:v>
                </c:pt>
                <c:pt idx="759">
                  <c:v>27.407888888788875</c:v>
                </c:pt>
                <c:pt idx="760">
                  <c:v>27.443999999959487</c:v>
                </c:pt>
                <c:pt idx="761">
                  <c:v>27.4801111111301</c:v>
                </c:pt>
                <c:pt idx="762">
                  <c:v>27.516222222126089</c:v>
                </c:pt>
                <c:pt idx="763">
                  <c:v>27.552333333296701</c:v>
                </c:pt>
                <c:pt idx="764">
                  <c:v>27.588444444467314</c:v>
                </c:pt>
                <c:pt idx="765">
                  <c:v>27.624555555463303</c:v>
                </c:pt>
                <c:pt idx="766">
                  <c:v>27.660666666633915</c:v>
                </c:pt>
                <c:pt idx="767">
                  <c:v>27.696777777804527</c:v>
                </c:pt>
                <c:pt idx="768">
                  <c:v>27.732888888800517</c:v>
                </c:pt>
                <c:pt idx="769">
                  <c:v>27.768999999971129</c:v>
                </c:pt>
                <c:pt idx="770">
                  <c:v>27.805111111141741</c:v>
                </c:pt>
                <c:pt idx="771">
                  <c:v>27.841222222137731</c:v>
                </c:pt>
                <c:pt idx="772">
                  <c:v>27.877333333308343</c:v>
                </c:pt>
                <c:pt idx="773">
                  <c:v>27.913444444478955</c:v>
                </c:pt>
                <c:pt idx="774">
                  <c:v>27.949555555474944</c:v>
                </c:pt>
                <c:pt idx="775">
                  <c:v>27.985666666645557</c:v>
                </c:pt>
                <c:pt idx="776">
                  <c:v>28.021777777816169</c:v>
                </c:pt>
                <c:pt idx="777">
                  <c:v>28.057888888812158</c:v>
                </c:pt>
                <c:pt idx="778">
                  <c:v>28.093999999982771</c:v>
                </c:pt>
                <c:pt idx="779">
                  <c:v>28.130111111153383</c:v>
                </c:pt>
                <c:pt idx="780">
                  <c:v>28.166222222149372</c:v>
                </c:pt>
                <c:pt idx="781">
                  <c:v>28.202333333319984</c:v>
                </c:pt>
                <c:pt idx="782">
                  <c:v>28.238444444490597</c:v>
                </c:pt>
                <c:pt idx="783">
                  <c:v>28.274555555486586</c:v>
                </c:pt>
                <c:pt idx="784">
                  <c:v>28.310666666657198</c:v>
                </c:pt>
                <c:pt idx="785">
                  <c:v>28.346777777653188</c:v>
                </c:pt>
                <c:pt idx="786">
                  <c:v>28.3828888888238</c:v>
                </c:pt>
                <c:pt idx="787">
                  <c:v>28.418999999994412</c:v>
                </c:pt>
                <c:pt idx="788">
                  <c:v>28.455111110990401</c:v>
                </c:pt>
                <c:pt idx="789">
                  <c:v>28.491222222161014</c:v>
                </c:pt>
                <c:pt idx="790">
                  <c:v>28.527333333331626</c:v>
                </c:pt>
                <c:pt idx="791">
                  <c:v>28.563444444327615</c:v>
                </c:pt>
                <c:pt idx="792">
                  <c:v>28.599555555498227</c:v>
                </c:pt>
                <c:pt idx="793">
                  <c:v>28.63566666666884</c:v>
                </c:pt>
                <c:pt idx="794">
                  <c:v>28.671777777664829</c:v>
                </c:pt>
                <c:pt idx="795">
                  <c:v>28.707888888835441</c:v>
                </c:pt>
                <c:pt idx="796">
                  <c:v>28.744000000006054</c:v>
                </c:pt>
                <c:pt idx="797">
                  <c:v>28.780111111002043</c:v>
                </c:pt>
                <c:pt idx="798">
                  <c:v>28.816222222172655</c:v>
                </c:pt>
                <c:pt idx="799">
                  <c:v>28.852333333343267</c:v>
                </c:pt>
                <c:pt idx="800">
                  <c:v>28.888444444339257</c:v>
                </c:pt>
                <c:pt idx="801">
                  <c:v>28.924555555509869</c:v>
                </c:pt>
                <c:pt idx="802">
                  <c:v>28.960666666680481</c:v>
                </c:pt>
                <c:pt idx="803">
                  <c:v>28.996777777676471</c:v>
                </c:pt>
                <c:pt idx="804">
                  <c:v>29.032888888847083</c:v>
                </c:pt>
                <c:pt idx="805">
                  <c:v>29.069000000017695</c:v>
                </c:pt>
                <c:pt idx="806">
                  <c:v>29.105111111013684</c:v>
                </c:pt>
                <c:pt idx="807">
                  <c:v>29.141222222184297</c:v>
                </c:pt>
                <c:pt idx="808">
                  <c:v>29.177333333354909</c:v>
                </c:pt>
                <c:pt idx="809">
                  <c:v>29.213444444350898</c:v>
                </c:pt>
                <c:pt idx="810">
                  <c:v>29.249555555521511</c:v>
                </c:pt>
                <c:pt idx="811">
                  <c:v>29.285666666692123</c:v>
                </c:pt>
                <c:pt idx="812">
                  <c:v>29.321777777688112</c:v>
                </c:pt>
                <c:pt idx="813">
                  <c:v>29.357888888858724</c:v>
                </c:pt>
                <c:pt idx="814">
                  <c:v>29.394000000029337</c:v>
                </c:pt>
                <c:pt idx="815">
                  <c:v>29.430111111025326</c:v>
                </c:pt>
                <c:pt idx="816">
                  <c:v>29.466222222195938</c:v>
                </c:pt>
                <c:pt idx="817">
                  <c:v>29.502333333366551</c:v>
                </c:pt>
                <c:pt idx="818">
                  <c:v>29.53844444436254</c:v>
                </c:pt>
                <c:pt idx="819">
                  <c:v>29.574555555533152</c:v>
                </c:pt>
                <c:pt idx="820">
                  <c:v>29.610666666703764</c:v>
                </c:pt>
                <c:pt idx="821">
                  <c:v>29.646777777699754</c:v>
                </c:pt>
                <c:pt idx="822">
                  <c:v>29.682888888870366</c:v>
                </c:pt>
                <c:pt idx="823">
                  <c:v>29.719000000040978</c:v>
                </c:pt>
                <c:pt idx="824">
                  <c:v>29.755111111036967</c:v>
                </c:pt>
                <c:pt idx="825">
                  <c:v>29.79122222220758</c:v>
                </c:pt>
                <c:pt idx="826">
                  <c:v>29.827333333378192</c:v>
                </c:pt>
                <c:pt idx="827">
                  <c:v>29.863444444374181</c:v>
                </c:pt>
                <c:pt idx="828">
                  <c:v>29.899555555544794</c:v>
                </c:pt>
                <c:pt idx="829">
                  <c:v>29.935666666540783</c:v>
                </c:pt>
                <c:pt idx="830">
                  <c:v>29.971777777711395</c:v>
                </c:pt>
                <c:pt idx="831">
                  <c:v>30.007888888882007</c:v>
                </c:pt>
                <c:pt idx="832">
                  <c:v>30.043999999877997</c:v>
                </c:pt>
                <c:pt idx="833">
                  <c:v>30.080111111048609</c:v>
                </c:pt>
                <c:pt idx="834">
                  <c:v>30.116222222219221</c:v>
                </c:pt>
                <c:pt idx="835">
                  <c:v>30.152333333215211</c:v>
                </c:pt>
                <c:pt idx="836">
                  <c:v>30.188444444385823</c:v>
                </c:pt>
                <c:pt idx="837">
                  <c:v>30.224555555556435</c:v>
                </c:pt>
                <c:pt idx="838">
                  <c:v>30.260666666552424</c:v>
                </c:pt>
                <c:pt idx="839">
                  <c:v>30.296777777723037</c:v>
                </c:pt>
                <c:pt idx="840">
                  <c:v>30.332888888893649</c:v>
                </c:pt>
                <c:pt idx="841">
                  <c:v>30.368999999889638</c:v>
                </c:pt>
                <c:pt idx="842">
                  <c:v>30.405111111060251</c:v>
                </c:pt>
                <c:pt idx="843">
                  <c:v>30.441222222230863</c:v>
                </c:pt>
                <c:pt idx="844">
                  <c:v>30.477333333226852</c:v>
                </c:pt>
                <c:pt idx="845">
                  <c:v>30.513444444397464</c:v>
                </c:pt>
                <c:pt idx="846">
                  <c:v>30.549555555568077</c:v>
                </c:pt>
                <c:pt idx="847">
                  <c:v>30.585666666564066</c:v>
                </c:pt>
                <c:pt idx="848">
                  <c:v>30.621777777734678</c:v>
                </c:pt>
                <c:pt idx="849">
                  <c:v>30.657888888905291</c:v>
                </c:pt>
                <c:pt idx="850">
                  <c:v>30.69399999990128</c:v>
                </c:pt>
                <c:pt idx="851">
                  <c:v>30.730111111071892</c:v>
                </c:pt>
                <c:pt idx="852">
                  <c:v>30.766222222242504</c:v>
                </c:pt>
                <c:pt idx="853">
                  <c:v>30.802333333238494</c:v>
                </c:pt>
                <c:pt idx="854">
                  <c:v>30.838444444409106</c:v>
                </c:pt>
                <c:pt idx="855">
                  <c:v>30.874555555579718</c:v>
                </c:pt>
                <c:pt idx="856">
                  <c:v>30.910666666575707</c:v>
                </c:pt>
                <c:pt idx="857">
                  <c:v>30.94677777774632</c:v>
                </c:pt>
                <c:pt idx="858">
                  <c:v>30.982888888916932</c:v>
                </c:pt>
                <c:pt idx="859">
                  <c:v>31.018999999912921</c:v>
                </c:pt>
                <c:pt idx="860">
                  <c:v>31.055111111083534</c:v>
                </c:pt>
                <c:pt idx="861">
                  <c:v>31.091222222254146</c:v>
                </c:pt>
                <c:pt idx="862">
                  <c:v>31.127333333250135</c:v>
                </c:pt>
                <c:pt idx="863">
                  <c:v>31.163444444420747</c:v>
                </c:pt>
                <c:pt idx="864">
                  <c:v>31.19955555559136</c:v>
                </c:pt>
                <c:pt idx="865">
                  <c:v>31.235666666587349</c:v>
                </c:pt>
                <c:pt idx="866">
                  <c:v>31.271777777757961</c:v>
                </c:pt>
                <c:pt idx="867">
                  <c:v>31.307888888928574</c:v>
                </c:pt>
                <c:pt idx="868">
                  <c:v>31.343999999924563</c:v>
                </c:pt>
                <c:pt idx="869">
                  <c:v>31.380111111095175</c:v>
                </c:pt>
                <c:pt idx="870">
                  <c:v>31.416222222265787</c:v>
                </c:pt>
                <c:pt idx="871">
                  <c:v>31.452333333261777</c:v>
                </c:pt>
                <c:pt idx="872">
                  <c:v>31.488444444432389</c:v>
                </c:pt>
                <c:pt idx="873">
                  <c:v>31.524555555428378</c:v>
                </c:pt>
                <c:pt idx="874">
                  <c:v>31.560666666598991</c:v>
                </c:pt>
                <c:pt idx="875">
                  <c:v>31.596777777769603</c:v>
                </c:pt>
                <c:pt idx="876">
                  <c:v>31.632888888765592</c:v>
                </c:pt>
                <c:pt idx="877">
                  <c:v>31.668999999936204</c:v>
                </c:pt>
                <c:pt idx="878">
                  <c:v>31.705111111106817</c:v>
                </c:pt>
                <c:pt idx="879">
                  <c:v>31.741222222102806</c:v>
                </c:pt>
                <c:pt idx="880">
                  <c:v>31.777333333273418</c:v>
                </c:pt>
                <c:pt idx="881">
                  <c:v>31.813444444444031</c:v>
                </c:pt>
                <c:pt idx="882">
                  <c:v>31.84955555544002</c:v>
                </c:pt>
                <c:pt idx="883">
                  <c:v>31.885666666610632</c:v>
                </c:pt>
                <c:pt idx="884">
                  <c:v>31.921777777781244</c:v>
                </c:pt>
                <c:pt idx="885">
                  <c:v>31.957888888777234</c:v>
                </c:pt>
                <c:pt idx="886">
                  <c:v>31.993999999947846</c:v>
                </c:pt>
                <c:pt idx="887">
                  <c:v>32.030111111118458</c:v>
                </c:pt>
                <c:pt idx="888">
                  <c:v>32.066222222114448</c:v>
                </c:pt>
                <c:pt idx="889">
                  <c:v>32.10233333328506</c:v>
                </c:pt>
                <c:pt idx="890">
                  <c:v>32.138444444455672</c:v>
                </c:pt>
                <c:pt idx="891">
                  <c:v>32.174555555451661</c:v>
                </c:pt>
                <c:pt idx="892">
                  <c:v>32.210666666622274</c:v>
                </c:pt>
                <c:pt idx="893">
                  <c:v>32.246777777792886</c:v>
                </c:pt>
                <c:pt idx="894">
                  <c:v>32.282888888788875</c:v>
                </c:pt>
                <c:pt idx="895">
                  <c:v>32.318999999959487</c:v>
                </c:pt>
                <c:pt idx="896">
                  <c:v>32.3551111111301</c:v>
                </c:pt>
                <c:pt idx="897">
                  <c:v>32.391222222126089</c:v>
                </c:pt>
                <c:pt idx="898">
                  <c:v>32.427333333296701</c:v>
                </c:pt>
                <c:pt idx="899">
                  <c:v>32.463444444467314</c:v>
                </c:pt>
                <c:pt idx="900">
                  <c:v>32.499555555463303</c:v>
                </c:pt>
                <c:pt idx="901">
                  <c:v>32.535666666633915</c:v>
                </c:pt>
                <c:pt idx="902">
                  <c:v>32.571777777804527</c:v>
                </c:pt>
                <c:pt idx="903">
                  <c:v>32.607888888800517</c:v>
                </c:pt>
                <c:pt idx="904">
                  <c:v>32.643999999971129</c:v>
                </c:pt>
                <c:pt idx="905">
                  <c:v>32.680111111141741</c:v>
                </c:pt>
                <c:pt idx="906">
                  <c:v>32.716222222137731</c:v>
                </c:pt>
                <c:pt idx="907">
                  <c:v>32.752333333308343</c:v>
                </c:pt>
                <c:pt idx="908">
                  <c:v>32.788444444478955</c:v>
                </c:pt>
                <c:pt idx="909">
                  <c:v>32.824555555474944</c:v>
                </c:pt>
                <c:pt idx="910">
                  <c:v>32.860666666645557</c:v>
                </c:pt>
                <c:pt idx="911">
                  <c:v>32.896777777816169</c:v>
                </c:pt>
                <c:pt idx="912">
                  <c:v>32.932888888812158</c:v>
                </c:pt>
                <c:pt idx="913">
                  <c:v>32.968999999982771</c:v>
                </c:pt>
                <c:pt idx="914">
                  <c:v>33.005111111153383</c:v>
                </c:pt>
                <c:pt idx="915">
                  <c:v>33.041222222149372</c:v>
                </c:pt>
                <c:pt idx="916">
                  <c:v>33.077333333319984</c:v>
                </c:pt>
                <c:pt idx="917">
                  <c:v>33.113444444490597</c:v>
                </c:pt>
                <c:pt idx="918">
                  <c:v>33.149555555486586</c:v>
                </c:pt>
                <c:pt idx="919">
                  <c:v>33.185666666657198</c:v>
                </c:pt>
                <c:pt idx="920">
                  <c:v>33.221777777653188</c:v>
                </c:pt>
                <c:pt idx="921">
                  <c:v>33.2578888888238</c:v>
                </c:pt>
                <c:pt idx="922">
                  <c:v>33.293999999994412</c:v>
                </c:pt>
                <c:pt idx="923">
                  <c:v>33.330111110990401</c:v>
                </c:pt>
                <c:pt idx="924">
                  <c:v>33.366222222161014</c:v>
                </c:pt>
                <c:pt idx="925">
                  <c:v>33.402333333331626</c:v>
                </c:pt>
                <c:pt idx="926">
                  <c:v>33.438444444327615</c:v>
                </c:pt>
                <c:pt idx="927">
                  <c:v>33.474555555498227</c:v>
                </c:pt>
                <c:pt idx="928">
                  <c:v>33.51066666666884</c:v>
                </c:pt>
                <c:pt idx="929">
                  <c:v>33.546777777664829</c:v>
                </c:pt>
                <c:pt idx="930">
                  <c:v>33.582888888835441</c:v>
                </c:pt>
                <c:pt idx="931">
                  <c:v>33.619000000006054</c:v>
                </c:pt>
                <c:pt idx="932">
                  <c:v>33.655111111002043</c:v>
                </c:pt>
                <c:pt idx="933">
                  <c:v>33.691222222172655</c:v>
                </c:pt>
                <c:pt idx="934">
                  <c:v>33.727333333343267</c:v>
                </c:pt>
                <c:pt idx="935">
                  <c:v>33.763444444339257</c:v>
                </c:pt>
                <c:pt idx="936">
                  <c:v>33.799555555509869</c:v>
                </c:pt>
                <c:pt idx="937">
                  <c:v>33.835666666680481</c:v>
                </c:pt>
                <c:pt idx="938">
                  <c:v>33.871777777676471</c:v>
                </c:pt>
                <c:pt idx="939">
                  <c:v>33.907888888847083</c:v>
                </c:pt>
                <c:pt idx="940">
                  <c:v>33.944000000017695</c:v>
                </c:pt>
                <c:pt idx="941">
                  <c:v>33.980111111013684</c:v>
                </c:pt>
                <c:pt idx="942">
                  <c:v>34.016222222184297</c:v>
                </c:pt>
                <c:pt idx="943">
                  <c:v>34.052333333354909</c:v>
                </c:pt>
                <c:pt idx="944">
                  <c:v>34.088444444350898</c:v>
                </c:pt>
                <c:pt idx="945">
                  <c:v>34.124555555521511</c:v>
                </c:pt>
                <c:pt idx="946">
                  <c:v>34.160666666692123</c:v>
                </c:pt>
                <c:pt idx="947">
                  <c:v>34.196777777688112</c:v>
                </c:pt>
                <c:pt idx="948">
                  <c:v>34.232888888858724</c:v>
                </c:pt>
                <c:pt idx="949">
                  <c:v>34.269000000029337</c:v>
                </c:pt>
                <c:pt idx="950">
                  <c:v>34.305111111025326</c:v>
                </c:pt>
                <c:pt idx="951">
                  <c:v>34.341222222195938</c:v>
                </c:pt>
                <c:pt idx="952">
                  <c:v>34.377333333366551</c:v>
                </c:pt>
                <c:pt idx="953">
                  <c:v>34.41344444436254</c:v>
                </c:pt>
                <c:pt idx="954">
                  <c:v>34.449555555533152</c:v>
                </c:pt>
                <c:pt idx="955">
                  <c:v>34.485666666703764</c:v>
                </c:pt>
                <c:pt idx="956">
                  <c:v>34.521777777699754</c:v>
                </c:pt>
                <c:pt idx="957">
                  <c:v>34.557888888870366</c:v>
                </c:pt>
                <c:pt idx="958">
                  <c:v>34.594000000040978</c:v>
                </c:pt>
                <c:pt idx="959">
                  <c:v>34.630111111036967</c:v>
                </c:pt>
                <c:pt idx="960">
                  <c:v>34.66622222220758</c:v>
                </c:pt>
                <c:pt idx="961">
                  <c:v>34.702333333378192</c:v>
                </c:pt>
                <c:pt idx="962">
                  <c:v>34.738444444374181</c:v>
                </c:pt>
                <c:pt idx="963">
                  <c:v>34.774555555544794</c:v>
                </c:pt>
                <c:pt idx="964">
                  <c:v>34.810666666540783</c:v>
                </c:pt>
                <c:pt idx="965">
                  <c:v>34.846777777711395</c:v>
                </c:pt>
                <c:pt idx="966">
                  <c:v>34.882888888882007</c:v>
                </c:pt>
                <c:pt idx="967">
                  <c:v>34.918999999877997</c:v>
                </c:pt>
                <c:pt idx="968">
                  <c:v>34.955111111048609</c:v>
                </c:pt>
                <c:pt idx="969">
                  <c:v>34.991222222219221</c:v>
                </c:pt>
                <c:pt idx="970">
                  <c:v>35.027333333215211</c:v>
                </c:pt>
                <c:pt idx="971">
                  <c:v>35.063444444385823</c:v>
                </c:pt>
                <c:pt idx="972">
                  <c:v>35.099555555556435</c:v>
                </c:pt>
                <c:pt idx="973">
                  <c:v>35.135666666552424</c:v>
                </c:pt>
                <c:pt idx="974">
                  <c:v>35.171777777723037</c:v>
                </c:pt>
                <c:pt idx="975">
                  <c:v>35.207888888893649</c:v>
                </c:pt>
                <c:pt idx="976">
                  <c:v>35.243999999889638</c:v>
                </c:pt>
                <c:pt idx="977">
                  <c:v>35.280111111060251</c:v>
                </c:pt>
                <c:pt idx="978">
                  <c:v>35.316222222230863</c:v>
                </c:pt>
                <c:pt idx="979">
                  <c:v>35.352333333226852</c:v>
                </c:pt>
                <c:pt idx="980">
                  <c:v>35.388444444397464</c:v>
                </c:pt>
                <c:pt idx="981">
                  <c:v>35.424555555568077</c:v>
                </c:pt>
                <c:pt idx="982">
                  <c:v>35.460666666564066</c:v>
                </c:pt>
                <c:pt idx="983">
                  <c:v>35.496777777734678</c:v>
                </c:pt>
                <c:pt idx="984">
                  <c:v>35.532888888905291</c:v>
                </c:pt>
                <c:pt idx="985">
                  <c:v>35.56899999990128</c:v>
                </c:pt>
                <c:pt idx="986">
                  <c:v>35.605111111071892</c:v>
                </c:pt>
                <c:pt idx="987">
                  <c:v>35.641222222242504</c:v>
                </c:pt>
                <c:pt idx="988">
                  <c:v>35.677333333238494</c:v>
                </c:pt>
                <c:pt idx="989">
                  <c:v>35.713444444409106</c:v>
                </c:pt>
                <c:pt idx="990">
                  <c:v>35.749555555579718</c:v>
                </c:pt>
                <c:pt idx="991">
                  <c:v>35.785666666575707</c:v>
                </c:pt>
                <c:pt idx="992">
                  <c:v>35.82177777774632</c:v>
                </c:pt>
                <c:pt idx="993">
                  <c:v>35.857888888916932</c:v>
                </c:pt>
                <c:pt idx="994">
                  <c:v>35.893999999912921</c:v>
                </c:pt>
                <c:pt idx="995">
                  <c:v>35.930111111083534</c:v>
                </c:pt>
                <c:pt idx="996">
                  <c:v>35.966222222254146</c:v>
                </c:pt>
                <c:pt idx="997">
                  <c:v>36.002333333250135</c:v>
                </c:pt>
                <c:pt idx="998">
                  <c:v>36.038444444420747</c:v>
                </c:pt>
                <c:pt idx="999">
                  <c:v>36.07455555559136</c:v>
                </c:pt>
                <c:pt idx="1000">
                  <c:v>36.110666666587349</c:v>
                </c:pt>
                <c:pt idx="1001">
                  <c:v>36.146777777757961</c:v>
                </c:pt>
                <c:pt idx="1002">
                  <c:v>36.182888888928574</c:v>
                </c:pt>
                <c:pt idx="1003">
                  <c:v>36.218999999924563</c:v>
                </c:pt>
                <c:pt idx="1004">
                  <c:v>36.255111111095175</c:v>
                </c:pt>
                <c:pt idx="1005">
                  <c:v>36.291222222265787</c:v>
                </c:pt>
                <c:pt idx="1006">
                  <c:v>36.327333333261777</c:v>
                </c:pt>
                <c:pt idx="1007">
                  <c:v>36.363444444432389</c:v>
                </c:pt>
                <c:pt idx="1008">
                  <c:v>36.399555555428378</c:v>
                </c:pt>
                <c:pt idx="1009">
                  <c:v>36.435666666598991</c:v>
                </c:pt>
                <c:pt idx="1010">
                  <c:v>36.471777777769603</c:v>
                </c:pt>
                <c:pt idx="1011">
                  <c:v>36.507888888765592</c:v>
                </c:pt>
                <c:pt idx="1012">
                  <c:v>36.543999999936204</c:v>
                </c:pt>
                <c:pt idx="1013">
                  <c:v>36.580111111106817</c:v>
                </c:pt>
                <c:pt idx="1014">
                  <c:v>36.616222222102806</c:v>
                </c:pt>
                <c:pt idx="1015">
                  <c:v>36.652333333273418</c:v>
                </c:pt>
                <c:pt idx="1016">
                  <c:v>36.688444444444031</c:v>
                </c:pt>
                <c:pt idx="1017">
                  <c:v>36.72455555544002</c:v>
                </c:pt>
                <c:pt idx="1018">
                  <c:v>36.760666666610632</c:v>
                </c:pt>
                <c:pt idx="1019">
                  <c:v>36.796777777781244</c:v>
                </c:pt>
                <c:pt idx="1020">
                  <c:v>36.832888888777234</c:v>
                </c:pt>
                <c:pt idx="1021">
                  <c:v>36.868999999947846</c:v>
                </c:pt>
                <c:pt idx="1022">
                  <c:v>36.905111111118458</c:v>
                </c:pt>
                <c:pt idx="1023">
                  <c:v>36.941222222114448</c:v>
                </c:pt>
                <c:pt idx="1024">
                  <c:v>36.97733333328506</c:v>
                </c:pt>
                <c:pt idx="1025">
                  <c:v>37.013444444455672</c:v>
                </c:pt>
                <c:pt idx="1026">
                  <c:v>37.049555555451661</c:v>
                </c:pt>
                <c:pt idx="1027">
                  <c:v>37.085666666622274</c:v>
                </c:pt>
                <c:pt idx="1028">
                  <c:v>37.121777777792886</c:v>
                </c:pt>
                <c:pt idx="1029">
                  <c:v>37.157888888788875</c:v>
                </c:pt>
                <c:pt idx="1030">
                  <c:v>37.193999999959487</c:v>
                </c:pt>
                <c:pt idx="1031">
                  <c:v>37.2301111111301</c:v>
                </c:pt>
                <c:pt idx="1032">
                  <c:v>37.266222222126089</c:v>
                </c:pt>
                <c:pt idx="1033">
                  <c:v>37.302333333296701</c:v>
                </c:pt>
                <c:pt idx="1034">
                  <c:v>37.338444444467314</c:v>
                </c:pt>
                <c:pt idx="1035">
                  <c:v>37.374555555463303</c:v>
                </c:pt>
                <c:pt idx="1036">
                  <c:v>37.410666666633915</c:v>
                </c:pt>
                <c:pt idx="1037">
                  <c:v>37.446777777804527</c:v>
                </c:pt>
                <c:pt idx="1038">
                  <c:v>37.482888888800517</c:v>
                </c:pt>
                <c:pt idx="1039">
                  <c:v>37.518999999971129</c:v>
                </c:pt>
                <c:pt idx="1040">
                  <c:v>37.555111111141741</c:v>
                </c:pt>
                <c:pt idx="1041">
                  <c:v>37.591222222137731</c:v>
                </c:pt>
                <c:pt idx="1042">
                  <c:v>37.627333333308343</c:v>
                </c:pt>
                <c:pt idx="1043">
                  <c:v>37.663444444478955</c:v>
                </c:pt>
                <c:pt idx="1044">
                  <c:v>37.699555555474944</c:v>
                </c:pt>
                <c:pt idx="1045">
                  <c:v>37.735666666645557</c:v>
                </c:pt>
                <c:pt idx="1046">
                  <c:v>37.771777777816169</c:v>
                </c:pt>
                <c:pt idx="1047">
                  <c:v>37.807888888812158</c:v>
                </c:pt>
                <c:pt idx="1048">
                  <c:v>37.843999999982771</c:v>
                </c:pt>
                <c:pt idx="1049">
                  <c:v>37.880111111153383</c:v>
                </c:pt>
                <c:pt idx="1050">
                  <c:v>37.916222222149372</c:v>
                </c:pt>
                <c:pt idx="1051">
                  <c:v>37.952333333319984</c:v>
                </c:pt>
                <c:pt idx="1052">
                  <c:v>37.988444444490597</c:v>
                </c:pt>
                <c:pt idx="1053">
                  <c:v>38.024555555486586</c:v>
                </c:pt>
                <c:pt idx="1054">
                  <c:v>38.060666666657198</c:v>
                </c:pt>
                <c:pt idx="1055">
                  <c:v>38.096777777653188</c:v>
                </c:pt>
                <c:pt idx="1056">
                  <c:v>38.1328888888238</c:v>
                </c:pt>
                <c:pt idx="1057">
                  <c:v>38.168999999994412</c:v>
                </c:pt>
                <c:pt idx="1058">
                  <c:v>38.205111110990401</c:v>
                </c:pt>
                <c:pt idx="1059">
                  <c:v>38.241222222161014</c:v>
                </c:pt>
                <c:pt idx="1060">
                  <c:v>38.277333333331626</c:v>
                </c:pt>
                <c:pt idx="1061">
                  <c:v>38.313444444327615</c:v>
                </c:pt>
                <c:pt idx="1062">
                  <c:v>38.349555555498227</c:v>
                </c:pt>
                <c:pt idx="1063">
                  <c:v>38.38566666666884</c:v>
                </c:pt>
                <c:pt idx="1064">
                  <c:v>38.421777777664829</c:v>
                </c:pt>
                <c:pt idx="1065">
                  <c:v>38.457888888835441</c:v>
                </c:pt>
                <c:pt idx="1066">
                  <c:v>38.494000000006054</c:v>
                </c:pt>
                <c:pt idx="1067">
                  <c:v>38.530111111002043</c:v>
                </c:pt>
                <c:pt idx="1068">
                  <c:v>38.566222222172655</c:v>
                </c:pt>
                <c:pt idx="1069">
                  <c:v>38.602333333343267</c:v>
                </c:pt>
                <c:pt idx="1070">
                  <c:v>38.638444444339257</c:v>
                </c:pt>
                <c:pt idx="1071">
                  <c:v>38.674555555509869</c:v>
                </c:pt>
                <c:pt idx="1072">
                  <c:v>38.710666666680481</c:v>
                </c:pt>
                <c:pt idx="1073">
                  <c:v>38.746777777676471</c:v>
                </c:pt>
                <c:pt idx="1074">
                  <c:v>38.782888888847083</c:v>
                </c:pt>
                <c:pt idx="1075">
                  <c:v>38.819000000017695</c:v>
                </c:pt>
                <c:pt idx="1076">
                  <c:v>38.855111111013684</c:v>
                </c:pt>
                <c:pt idx="1077">
                  <c:v>38.891222222184297</c:v>
                </c:pt>
                <c:pt idx="1078">
                  <c:v>38.927333333354909</c:v>
                </c:pt>
                <c:pt idx="1079">
                  <c:v>38.963444444350898</c:v>
                </c:pt>
                <c:pt idx="1080">
                  <c:v>38.999555555521511</c:v>
                </c:pt>
                <c:pt idx="1081">
                  <c:v>39.035666666692123</c:v>
                </c:pt>
                <c:pt idx="1082">
                  <c:v>39.071777777688112</c:v>
                </c:pt>
                <c:pt idx="1083">
                  <c:v>39.107888888858724</c:v>
                </c:pt>
                <c:pt idx="1084">
                  <c:v>39.144000000029337</c:v>
                </c:pt>
                <c:pt idx="1085">
                  <c:v>39.180111111025326</c:v>
                </c:pt>
                <c:pt idx="1086">
                  <c:v>39.216222222195938</c:v>
                </c:pt>
                <c:pt idx="1087">
                  <c:v>39.252333333366551</c:v>
                </c:pt>
                <c:pt idx="1088">
                  <c:v>39.28844444436254</c:v>
                </c:pt>
                <c:pt idx="1089">
                  <c:v>39.324555555533152</c:v>
                </c:pt>
                <c:pt idx="1090">
                  <c:v>39.360666666703764</c:v>
                </c:pt>
                <c:pt idx="1091">
                  <c:v>39.396777777699754</c:v>
                </c:pt>
                <c:pt idx="1092">
                  <c:v>39.432888888870366</c:v>
                </c:pt>
                <c:pt idx="1093">
                  <c:v>39.469000000040978</c:v>
                </c:pt>
                <c:pt idx="1094">
                  <c:v>39.505111111036967</c:v>
                </c:pt>
                <c:pt idx="1095">
                  <c:v>39.54122222220758</c:v>
                </c:pt>
                <c:pt idx="1096">
                  <c:v>39.577333333378192</c:v>
                </c:pt>
                <c:pt idx="1097">
                  <c:v>39.613444444374181</c:v>
                </c:pt>
                <c:pt idx="1098">
                  <c:v>39.649555555544794</c:v>
                </c:pt>
                <c:pt idx="1099">
                  <c:v>39.685666666540783</c:v>
                </c:pt>
                <c:pt idx="1100">
                  <c:v>39.721777777711395</c:v>
                </c:pt>
                <c:pt idx="1101">
                  <c:v>39.757888888882007</c:v>
                </c:pt>
                <c:pt idx="1102">
                  <c:v>39.793999999877997</c:v>
                </c:pt>
                <c:pt idx="1103">
                  <c:v>39.830111111048609</c:v>
                </c:pt>
                <c:pt idx="1104">
                  <c:v>39.866222222219221</c:v>
                </c:pt>
                <c:pt idx="1105">
                  <c:v>39.902333333215211</c:v>
                </c:pt>
                <c:pt idx="1106">
                  <c:v>39.938444444385823</c:v>
                </c:pt>
                <c:pt idx="1107">
                  <c:v>39.974555555556435</c:v>
                </c:pt>
                <c:pt idx="1108">
                  <c:v>40.010666666552424</c:v>
                </c:pt>
                <c:pt idx="1109">
                  <c:v>40.046777777723037</c:v>
                </c:pt>
                <c:pt idx="1110">
                  <c:v>40.082888888893649</c:v>
                </c:pt>
                <c:pt idx="1111">
                  <c:v>40.118999999889638</c:v>
                </c:pt>
                <c:pt idx="1112">
                  <c:v>40.155111111060251</c:v>
                </c:pt>
                <c:pt idx="1113">
                  <c:v>40.191222222230863</c:v>
                </c:pt>
                <c:pt idx="1114">
                  <c:v>40.227333333226852</c:v>
                </c:pt>
                <c:pt idx="1115">
                  <c:v>40.263444444397464</c:v>
                </c:pt>
                <c:pt idx="1116">
                  <c:v>40.299555555568077</c:v>
                </c:pt>
                <c:pt idx="1117">
                  <c:v>40.335666666564066</c:v>
                </c:pt>
                <c:pt idx="1118">
                  <c:v>40.371777777734678</c:v>
                </c:pt>
                <c:pt idx="1119">
                  <c:v>40.407888888905291</c:v>
                </c:pt>
                <c:pt idx="1120">
                  <c:v>40.44399999990128</c:v>
                </c:pt>
                <c:pt idx="1121">
                  <c:v>40.480111111071892</c:v>
                </c:pt>
                <c:pt idx="1122">
                  <c:v>40.516222222242504</c:v>
                </c:pt>
                <c:pt idx="1123">
                  <c:v>40.552333333238494</c:v>
                </c:pt>
                <c:pt idx="1124">
                  <c:v>40.588444444409106</c:v>
                </c:pt>
                <c:pt idx="1125">
                  <c:v>40.624555555579718</c:v>
                </c:pt>
                <c:pt idx="1126">
                  <c:v>40.660666666575707</c:v>
                </c:pt>
                <c:pt idx="1127">
                  <c:v>40.69677777774632</c:v>
                </c:pt>
                <c:pt idx="1128">
                  <c:v>40.732888888916932</c:v>
                </c:pt>
                <c:pt idx="1129">
                  <c:v>40.768999999912921</c:v>
                </c:pt>
                <c:pt idx="1130">
                  <c:v>40.805111111083534</c:v>
                </c:pt>
                <c:pt idx="1131">
                  <c:v>40.841222222254146</c:v>
                </c:pt>
                <c:pt idx="1132">
                  <c:v>40.877333333250135</c:v>
                </c:pt>
                <c:pt idx="1133">
                  <c:v>40.913444444420747</c:v>
                </c:pt>
                <c:pt idx="1134">
                  <c:v>40.94955555559136</c:v>
                </c:pt>
                <c:pt idx="1135">
                  <c:v>40.985666666587349</c:v>
                </c:pt>
                <c:pt idx="1136">
                  <c:v>41.021777777757961</c:v>
                </c:pt>
                <c:pt idx="1137">
                  <c:v>41.057888888928574</c:v>
                </c:pt>
                <c:pt idx="1138">
                  <c:v>41.093999999924563</c:v>
                </c:pt>
                <c:pt idx="1139">
                  <c:v>41.130111111095175</c:v>
                </c:pt>
                <c:pt idx="1140">
                  <c:v>41.166222222265787</c:v>
                </c:pt>
                <c:pt idx="1141">
                  <c:v>41.202333333261777</c:v>
                </c:pt>
                <c:pt idx="1142">
                  <c:v>41.238444444432389</c:v>
                </c:pt>
                <c:pt idx="1143">
                  <c:v>41.274555555428378</c:v>
                </c:pt>
                <c:pt idx="1144">
                  <c:v>41.310666666598991</c:v>
                </c:pt>
                <c:pt idx="1145">
                  <c:v>41.346777777769603</c:v>
                </c:pt>
                <c:pt idx="1146">
                  <c:v>41.382888888765592</c:v>
                </c:pt>
                <c:pt idx="1147">
                  <c:v>41.418999999936204</c:v>
                </c:pt>
                <c:pt idx="1148">
                  <c:v>41.455111111106817</c:v>
                </c:pt>
                <c:pt idx="1149">
                  <c:v>41.491222222102806</c:v>
                </c:pt>
                <c:pt idx="1150">
                  <c:v>41.527333333273418</c:v>
                </c:pt>
                <c:pt idx="1151">
                  <c:v>41.563444444444031</c:v>
                </c:pt>
                <c:pt idx="1152">
                  <c:v>41.59955555544002</c:v>
                </c:pt>
                <c:pt idx="1153">
                  <c:v>41.635666666610632</c:v>
                </c:pt>
                <c:pt idx="1154">
                  <c:v>41.671777777781244</c:v>
                </c:pt>
                <c:pt idx="1155">
                  <c:v>41.707888888777234</c:v>
                </c:pt>
                <c:pt idx="1156">
                  <c:v>41.743999999947846</c:v>
                </c:pt>
                <c:pt idx="1157">
                  <c:v>41.780111111118458</c:v>
                </c:pt>
                <c:pt idx="1158">
                  <c:v>41.816222222114448</c:v>
                </c:pt>
                <c:pt idx="1159">
                  <c:v>41.85233333328506</c:v>
                </c:pt>
                <c:pt idx="1160">
                  <c:v>41.888444444455672</c:v>
                </c:pt>
                <c:pt idx="1161">
                  <c:v>41.924555555451661</c:v>
                </c:pt>
                <c:pt idx="1162">
                  <c:v>41.960666666622274</c:v>
                </c:pt>
                <c:pt idx="1163">
                  <c:v>41.996777777792886</c:v>
                </c:pt>
                <c:pt idx="1164">
                  <c:v>42.032888888788875</c:v>
                </c:pt>
                <c:pt idx="1165">
                  <c:v>42.068999999959487</c:v>
                </c:pt>
                <c:pt idx="1166">
                  <c:v>42.1051111111301</c:v>
                </c:pt>
                <c:pt idx="1167">
                  <c:v>42.141222222126089</c:v>
                </c:pt>
                <c:pt idx="1168">
                  <c:v>42.177333333296701</c:v>
                </c:pt>
                <c:pt idx="1169">
                  <c:v>42.213444444467314</c:v>
                </c:pt>
                <c:pt idx="1170">
                  <c:v>42.249555555463303</c:v>
                </c:pt>
                <c:pt idx="1171">
                  <c:v>42.285666666633915</c:v>
                </c:pt>
                <c:pt idx="1172">
                  <c:v>42.321777777804527</c:v>
                </c:pt>
                <c:pt idx="1173">
                  <c:v>42.357888888800517</c:v>
                </c:pt>
                <c:pt idx="1174">
                  <c:v>42.393999999971129</c:v>
                </c:pt>
                <c:pt idx="1175">
                  <c:v>42.430111111141741</c:v>
                </c:pt>
                <c:pt idx="1176">
                  <c:v>42.466222222137731</c:v>
                </c:pt>
                <c:pt idx="1177">
                  <c:v>42.502333333308343</c:v>
                </c:pt>
                <c:pt idx="1178">
                  <c:v>42.538444444478955</c:v>
                </c:pt>
                <c:pt idx="1179">
                  <c:v>42.574555555474944</c:v>
                </c:pt>
                <c:pt idx="1180">
                  <c:v>42.610666666645557</c:v>
                </c:pt>
                <c:pt idx="1181">
                  <c:v>42.646777777816169</c:v>
                </c:pt>
                <c:pt idx="1182">
                  <c:v>42.682888888812158</c:v>
                </c:pt>
                <c:pt idx="1183">
                  <c:v>42.718999999982771</c:v>
                </c:pt>
                <c:pt idx="1184">
                  <c:v>42.755111111153383</c:v>
                </c:pt>
                <c:pt idx="1185">
                  <c:v>42.791222222149372</c:v>
                </c:pt>
                <c:pt idx="1186">
                  <c:v>42.827333333319984</c:v>
                </c:pt>
                <c:pt idx="1187">
                  <c:v>42.863444444490597</c:v>
                </c:pt>
                <c:pt idx="1188">
                  <c:v>42.899555555486586</c:v>
                </c:pt>
                <c:pt idx="1189">
                  <c:v>42.935666666657198</c:v>
                </c:pt>
                <c:pt idx="1190">
                  <c:v>42.971777777653188</c:v>
                </c:pt>
                <c:pt idx="1191">
                  <c:v>43.0078888888238</c:v>
                </c:pt>
                <c:pt idx="1192">
                  <c:v>43.043999999994412</c:v>
                </c:pt>
                <c:pt idx="1193">
                  <c:v>43.080111110990401</c:v>
                </c:pt>
                <c:pt idx="1194">
                  <c:v>43.116222222161014</c:v>
                </c:pt>
                <c:pt idx="1195">
                  <c:v>43.152333333331626</c:v>
                </c:pt>
                <c:pt idx="1196">
                  <c:v>43.188444444327615</c:v>
                </c:pt>
                <c:pt idx="1197">
                  <c:v>43.224555555498227</c:v>
                </c:pt>
                <c:pt idx="1198">
                  <c:v>43.26066666666884</c:v>
                </c:pt>
                <c:pt idx="1199">
                  <c:v>43.296777777664829</c:v>
                </c:pt>
                <c:pt idx="1200">
                  <c:v>43.332888888835441</c:v>
                </c:pt>
                <c:pt idx="1201">
                  <c:v>43.369000000006054</c:v>
                </c:pt>
                <c:pt idx="1202">
                  <c:v>43.405111111002043</c:v>
                </c:pt>
                <c:pt idx="1203">
                  <c:v>43.441222222172655</c:v>
                </c:pt>
                <c:pt idx="1204">
                  <c:v>43.477333333343267</c:v>
                </c:pt>
                <c:pt idx="1205">
                  <c:v>43.513444444339257</c:v>
                </c:pt>
                <c:pt idx="1206">
                  <c:v>43.549555555509869</c:v>
                </c:pt>
                <c:pt idx="1207">
                  <c:v>43.585666666680481</c:v>
                </c:pt>
                <c:pt idx="1208">
                  <c:v>43.621777777676471</c:v>
                </c:pt>
                <c:pt idx="1209">
                  <c:v>43.657888888847083</c:v>
                </c:pt>
                <c:pt idx="1210">
                  <c:v>43.694000000017695</c:v>
                </c:pt>
                <c:pt idx="1211">
                  <c:v>43.730111111013684</c:v>
                </c:pt>
                <c:pt idx="1212">
                  <c:v>43.766222222184297</c:v>
                </c:pt>
                <c:pt idx="1213">
                  <c:v>43.802333333354909</c:v>
                </c:pt>
                <c:pt idx="1214">
                  <c:v>43.838444444350898</c:v>
                </c:pt>
                <c:pt idx="1215">
                  <c:v>43.874555555521511</c:v>
                </c:pt>
                <c:pt idx="1216">
                  <c:v>43.910666666692123</c:v>
                </c:pt>
                <c:pt idx="1217">
                  <c:v>43.946777777688112</c:v>
                </c:pt>
                <c:pt idx="1218">
                  <c:v>43.982888888858724</c:v>
                </c:pt>
                <c:pt idx="1219">
                  <c:v>44.019000000029337</c:v>
                </c:pt>
                <c:pt idx="1220">
                  <c:v>44.055111111025326</c:v>
                </c:pt>
                <c:pt idx="1221">
                  <c:v>44.091222222195938</c:v>
                </c:pt>
                <c:pt idx="1222">
                  <c:v>44.127333333366551</c:v>
                </c:pt>
                <c:pt idx="1223">
                  <c:v>44.16344444436254</c:v>
                </c:pt>
                <c:pt idx="1224">
                  <c:v>44.199555555533152</c:v>
                </c:pt>
                <c:pt idx="1225">
                  <c:v>44.235666666703764</c:v>
                </c:pt>
                <c:pt idx="1226">
                  <c:v>44.271777777699754</c:v>
                </c:pt>
                <c:pt idx="1227">
                  <c:v>44.307888888870366</c:v>
                </c:pt>
                <c:pt idx="1228">
                  <c:v>44.344000000040978</c:v>
                </c:pt>
                <c:pt idx="1229">
                  <c:v>44.380111111036967</c:v>
                </c:pt>
                <c:pt idx="1230">
                  <c:v>44.41622222220758</c:v>
                </c:pt>
                <c:pt idx="1231">
                  <c:v>44.452333333378192</c:v>
                </c:pt>
                <c:pt idx="1232">
                  <c:v>44.488444444374181</c:v>
                </c:pt>
                <c:pt idx="1233">
                  <c:v>44.524555555544794</c:v>
                </c:pt>
                <c:pt idx="1234">
                  <c:v>44.560666666540783</c:v>
                </c:pt>
                <c:pt idx="1235">
                  <c:v>44.596777777711395</c:v>
                </c:pt>
                <c:pt idx="1236">
                  <c:v>44.632888888882007</c:v>
                </c:pt>
                <c:pt idx="1237">
                  <c:v>44.668999999877997</c:v>
                </c:pt>
                <c:pt idx="1238">
                  <c:v>44.705111111048609</c:v>
                </c:pt>
                <c:pt idx="1239">
                  <c:v>44.741222222219221</c:v>
                </c:pt>
                <c:pt idx="1240">
                  <c:v>44.777333333215211</c:v>
                </c:pt>
                <c:pt idx="1241">
                  <c:v>44.813444444385823</c:v>
                </c:pt>
                <c:pt idx="1242">
                  <c:v>44.849555555556435</c:v>
                </c:pt>
                <c:pt idx="1243">
                  <c:v>44.885666666552424</c:v>
                </c:pt>
                <c:pt idx="1244">
                  <c:v>44.921777777723037</c:v>
                </c:pt>
                <c:pt idx="1245">
                  <c:v>44.957888888893649</c:v>
                </c:pt>
                <c:pt idx="1246">
                  <c:v>44.993999999889638</c:v>
                </c:pt>
                <c:pt idx="1247">
                  <c:v>45.030111111060251</c:v>
                </c:pt>
                <c:pt idx="1248">
                  <c:v>45.066222222230863</c:v>
                </c:pt>
                <c:pt idx="1249">
                  <c:v>45.102333333226852</c:v>
                </c:pt>
                <c:pt idx="1250">
                  <c:v>45.138444444397464</c:v>
                </c:pt>
                <c:pt idx="1251">
                  <c:v>45.174555555568077</c:v>
                </c:pt>
                <c:pt idx="1252">
                  <c:v>45.210666666564066</c:v>
                </c:pt>
                <c:pt idx="1253">
                  <c:v>45.246777777734678</c:v>
                </c:pt>
                <c:pt idx="1254">
                  <c:v>45.282888888905291</c:v>
                </c:pt>
                <c:pt idx="1255">
                  <c:v>45.31899999990128</c:v>
                </c:pt>
                <c:pt idx="1256">
                  <c:v>45.355111111071892</c:v>
                </c:pt>
                <c:pt idx="1257">
                  <c:v>45.391222222242504</c:v>
                </c:pt>
                <c:pt idx="1258">
                  <c:v>45.427333333238494</c:v>
                </c:pt>
                <c:pt idx="1259">
                  <c:v>45.463444444409106</c:v>
                </c:pt>
                <c:pt idx="1260">
                  <c:v>45.499555555579718</c:v>
                </c:pt>
                <c:pt idx="1261">
                  <c:v>45.535666666575707</c:v>
                </c:pt>
                <c:pt idx="1262">
                  <c:v>45.57177777774632</c:v>
                </c:pt>
                <c:pt idx="1263">
                  <c:v>45.607888888916932</c:v>
                </c:pt>
                <c:pt idx="1264">
                  <c:v>45.643999999912921</c:v>
                </c:pt>
                <c:pt idx="1265">
                  <c:v>45.680111111083534</c:v>
                </c:pt>
                <c:pt idx="1266">
                  <c:v>45.716222222254146</c:v>
                </c:pt>
                <c:pt idx="1267">
                  <c:v>45.752333333250135</c:v>
                </c:pt>
                <c:pt idx="1268">
                  <c:v>45.788444444420747</c:v>
                </c:pt>
                <c:pt idx="1269">
                  <c:v>45.82455555559136</c:v>
                </c:pt>
                <c:pt idx="1270">
                  <c:v>45.860666666587349</c:v>
                </c:pt>
                <c:pt idx="1271">
                  <c:v>45.896777777757961</c:v>
                </c:pt>
                <c:pt idx="1272">
                  <c:v>45.932888888928574</c:v>
                </c:pt>
                <c:pt idx="1273">
                  <c:v>45.968999999924563</c:v>
                </c:pt>
                <c:pt idx="1274">
                  <c:v>46.005111111095175</c:v>
                </c:pt>
                <c:pt idx="1275">
                  <c:v>46.041222222265787</c:v>
                </c:pt>
                <c:pt idx="1276">
                  <c:v>46.077333333261777</c:v>
                </c:pt>
                <c:pt idx="1277">
                  <c:v>46.113444444432389</c:v>
                </c:pt>
                <c:pt idx="1278">
                  <c:v>46.149555555428378</c:v>
                </c:pt>
                <c:pt idx="1279">
                  <c:v>46.185666666598991</c:v>
                </c:pt>
                <c:pt idx="1280">
                  <c:v>46.221777777769603</c:v>
                </c:pt>
                <c:pt idx="1281">
                  <c:v>46.257888888765592</c:v>
                </c:pt>
                <c:pt idx="1282">
                  <c:v>46.293999999936204</c:v>
                </c:pt>
                <c:pt idx="1283">
                  <c:v>46.330111111106817</c:v>
                </c:pt>
                <c:pt idx="1284">
                  <c:v>46.366222222102806</c:v>
                </c:pt>
                <c:pt idx="1285">
                  <c:v>46.402333333273418</c:v>
                </c:pt>
                <c:pt idx="1286">
                  <c:v>46.438444444444031</c:v>
                </c:pt>
                <c:pt idx="1287">
                  <c:v>46.47455555544002</c:v>
                </c:pt>
                <c:pt idx="1288">
                  <c:v>46.510666666610632</c:v>
                </c:pt>
                <c:pt idx="1289">
                  <c:v>46.546777777781244</c:v>
                </c:pt>
                <c:pt idx="1290">
                  <c:v>46.582888888777234</c:v>
                </c:pt>
                <c:pt idx="1291">
                  <c:v>46.618999999947846</c:v>
                </c:pt>
                <c:pt idx="1292">
                  <c:v>46.655111111118458</c:v>
                </c:pt>
                <c:pt idx="1293">
                  <c:v>46.691222222114448</c:v>
                </c:pt>
                <c:pt idx="1294">
                  <c:v>46.72733333328506</c:v>
                </c:pt>
                <c:pt idx="1295">
                  <c:v>46.763444444455672</c:v>
                </c:pt>
                <c:pt idx="1296">
                  <c:v>46.799555555451661</c:v>
                </c:pt>
                <c:pt idx="1297">
                  <c:v>46.835666666622274</c:v>
                </c:pt>
                <c:pt idx="1298">
                  <c:v>46.871777777792886</c:v>
                </c:pt>
                <c:pt idx="1299">
                  <c:v>46.907888888788875</c:v>
                </c:pt>
                <c:pt idx="1300">
                  <c:v>46.943999999959487</c:v>
                </c:pt>
                <c:pt idx="1301">
                  <c:v>46.9801111111301</c:v>
                </c:pt>
                <c:pt idx="1302">
                  <c:v>47.016222222126089</c:v>
                </c:pt>
                <c:pt idx="1303">
                  <c:v>47.052333333296701</c:v>
                </c:pt>
                <c:pt idx="1304">
                  <c:v>47.088444444467314</c:v>
                </c:pt>
                <c:pt idx="1305">
                  <c:v>47.124555555463303</c:v>
                </c:pt>
                <c:pt idx="1306">
                  <c:v>47.160666666633915</c:v>
                </c:pt>
                <c:pt idx="1307">
                  <c:v>47.196777777804527</c:v>
                </c:pt>
                <c:pt idx="1308">
                  <c:v>47.232888888800517</c:v>
                </c:pt>
                <c:pt idx="1309">
                  <c:v>47.268999999971129</c:v>
                </c:pt>
                <c:pt idx="1310">
                  <c:v>47.305111111141741</c:v>
                </c:pt>
                <c:pt idx="1311">
                  <c:v>47.341222222137731</c:v>
                </c:pt>
                <c:pt idx="1312">
                  <c:v>47.377333333308343</c:v>
                </c:pt>
                <c:pt idx="1313">
                  <c:v>47.413444444478955</c:v>
                </c:pt>
                <c:pt idx="1314">
                  <c:v>47.449555555474944</c:v>
                </c:pt>
                <c:pt idx="1315">
                  <c:v>47.485666666645557</c:v>
                </c:pt>
                <c:pt idx="1316">
                  <c:v>47.521777777816169</c:v>
                </c:pt>
                <c:pt idx="1317">
                  <c:v>47.557888888812158</c:v>
                </c:pt>
                <c:pt idx="1318">
                  <c:v>47.593999999982771</c:v>
                </c:pt>
                <c:pt idx="1319">
                  <c:v>47.630111111153383</c:v>
                </c:pt>
                <c:pt idx="1320">
                  <c:v>47.666222222149372</c:v>
                </c:pt>
                <c:pt idx="1321">
                  <c:v>47.702333333319984</c:v>
                </c:pt>
                <c:pt idx="1322">
                  <c:v>47.738444444490597</c:v>
                </c:pt>
                <c:pt idx="1323">
                  <c:v>47.774555555486586</c:v>
                </c:pt>
                <c:pt idx="1324">
                  <c:v>47.810666666657198</c:v>
                </c:pt>
              </c:numCache>
            </c:numRef>
          </c:xVal>
          <c:yVal>
            <c:numRef>
              <c:f>'GPS and all merged (2)'!$E$2:$E$1332</c:f>
              <c:numCache>
                <c:formatCode>General</c:formatCode>
                <c:ptCount val="1331"/>
                <c:pt idx="0">
                  <c:v>0.11875846501128062</c:v>
                </c:pt>
                <c:pt idx="1">
                  <c:v>0.12875846501128063</c:v>
                </c:pt>
                <c:pt idx="2">
                  <c:v>0.12875846501128063</c:v>
                </c:pt>
                <c:pt idx="3">
                  <c:v>0.14875846501128065</c:v>
                </c:pt>
                <c:pt idx="4">
                  <c:v>0.13875846501128064</c:v>
                </c:pt>
                <c:pt idx="5">
                  <c:v>0.13875846501128064</c:v>
                </c:pt>
                <c:pt idx="6">
                  <c:v>0.13875846501128064</c:v>
                </c:pt>
                <c:pt idx="7">
                  <c:v>0.14875846501128065</c:v>
                </c:pt>
                <c:pt idx="8">
                  <c:v>0.14875846501128065</c:v>
                </c:pt>
                <c:pt idx="9">
                  <c:v>0.15875846501128066</c:v>
                </c:pt>
                <c:pt idx="10">
                  <c:v>0.15875846501128066</c:v>
                </c:pt>
                <c:pt idx="11">
                  <c:v>0.15875846501128066</c:v>
                </c:pt>
                <c:pt idx="12">
                  <c:v>0.15875846501128066</c:v>
                </c:pt>
                <c:pt idx="13">
                  <c:v>0.13875846501128064</c:v>
                </c:pt>
                <c:pt idx="14">
                  <c:v>0.12875846501128063</c:v>
                </c:pt>
                <c:pt idx="15">
                  <c:v>0.11875846501128062</c:v>
                </c:pt>
                <c:pt idx="16">
                  <c:v>0.11875846501128062</c:v>
                </c:pt>
                <c:pt idx="17">
                  <c:v>0.11875846501128062</c:v>
                </c:pt>
                <c:pt idx="18">
                  <c:v>0.10875846501128072</c:v>
                </c:pt>
                <c:pt idx="19">
                  <c:v>0.10875846501128072</c:v>
                </c:pt>
                <c:pt idx="20">
                  <c:v>0.10875846501128072</c:v>
                </c:pt>
                <c:pt idx="21">
                  <c:v>0.11875846501128062</c:v>
                </c:pt>
                <c:pt idx="22">
                  <c:v>0.11875846501128062</c:v>
                </c:pt>
                <c:pt idx="23">
                  <c:v>0.11875846501128062</c:v>
                </c:pt>
                <c:pt idx="24">
                  <c:v>9.8758465011280716E-2</c:v>
                </c:pt>
                <c:pt idx="25">
                  <c:v>9.8758465011280716E-2</c:v>
                </c:pt>
                <c:pt idx="26">
                  <c:v>9.8758465011280716E-2</c:v>
                </c:pt>
                <c:pt idx="27">
                  <c:v>0.10875846501128072</c:v>
                </c:pt>
                <c:pt idx="28">
                  <c:v>9.8758465011280716E-2</c:v>
                </c:pt>
                <c:pt idx="29">
                  <c:v>0.10875846501128072</c:v>
                </c:pt>
                <c:pt idx="30">
                  <c:v>0.10875846501128072</c:v>
                </c:pt>
                <c:pt idx="31">
                  <c:v>0.10875846501128072</c:v>
                </c:pt>
                <c:pt idx="32">
                  <c:v>0.10875846501128072</c:v>
                </c:pt>
                <c:pt idx="33">
                  <c:v>0.12875846501128063</c:v>
                </c:pt>
                <c:pt idx="34">
                  <c:v>0.12875846501128063</c:v>
                </c:pt>
                <c:pt idx="35">
                  <c:v>0.13875846501128064</c:v>
                </c:pt>
                <c:pt idx="36">
                  <c:v>0.14875846501128065</c:v>
                </c:pt>
                <c:pt idx="37">
                  <c:v>0.15875846501128066</c:v>
                </c:pt>
                <c:pt idx="38">
                  <c:v>0.16875846501128067</c:v>
                </c:pt>
                <c:pt idx="39">
                  <c:v>0.15875846501128066</c:v>
                </c:pt>
                <c:pt idx="40">
                  <c:v>0.15875846501128066</c:v>
                </c:pt>
                <c:pt idx="41">
                  <c:v>0.15875846501128066</c:v>
                </c:pt>
                <c:pt idx="42">
                  <c:v>0.15875846501128066</c:v>
                </c:pt>
                <c:pt idx="43">
                  <c:v>0.14875846501128065</c:v>
                </c:pt>
                <c:pt idx="44">
                  <c:v>0.14875846501128065</c:v>
                </c:pt>
                <c:pt idx="45">
                  <c:v>0.13875846501128064</c:v>
                </c:pt>
                <c:pt idx="46">
                  <c:v>0.13875846501128064</c:v>
                </c:pt>
                <c:pt idx="47">
                  <c:v>0.12875846501128063</c:v>
                </c:pt>
                <c:pt idx="48">
                  <c:v>0.11875846501128062</c:v>
                </c:pt>
                <c:pt idx="49">
                  <c:v>9.8758465011280716E-2</c:v>
                </c:pt>
                <c:pt idx="50">
                  <c:v>0.10875846501128072</c:v>
                </c:pt>
                <c:pt idx="51">
                  <c:v>0.10875846501128072</c:v>
                </c:pt>
                <c:pt idx="52">
                  <c:v>0.11875846501128062</c:v>
                </c:pt>
                <c:pt idx="53">
                  <c:v>0.10875846501128072</c:v>
                </c:pt>
                <c:pt idx="54">
                  <c:v>0.10875846501128072</c:v>
                </c:pt>
                <c:pt idx="55">
                  <c:v>0.11875846501128062</c:v>
                </c:pt>
                <c:pt idx="56">
                  <c:v>0.13875846501128064</c:v>
                </c:pt>
                <c:pt idx="57">
                  <c:v>0.14875846501128065</c:v>
                </c:pt>
                <c:pt idx="58">
                  <c:v>0.14875846501128065</c:v>
                </c:pt>
                <c:pt idx="59">
                  <c:v>0.13875846501128064</c:v>
                </c:pt>
                <c:pt idx="60">
                  <c:v>0.14875846501128065</c:v>
                </c:pt>
                <c:pt idx="61">
                  <c:v>0.14875846501128065</c:v>
                </c:pt>
                <c:pt idx="62">
                  <c:v>0.14875846501128065</c:v>
                </c:pt>
                <c:pt idx="63">
                  <c:v>0.13875846501128064</c:v>
                </c:pt>
                <c:pt idx="64">
                  <c:v>0.13875846501128064</c:v>
                </c:pt>
                <c:pt idx="65">
                  <c:v>0.13875846501128064</c:v>
                </c:pt>
                <c:pt idx="66">
                  <c:v>0.12875846501128063</c:v>
                </c:pt>
                <c:pt idx="67">
                  <c:v>0.12875846501128063</c:v>
                </c:pt>
                <c:pt idx="68">
                  <c:v>0.12875846501128063</c:v>
                </c:pt>
                <c:pt idx="69">
                  <c:v>0.11875846501128062</c:v>
                </c:pt>
                <c:pt idx="70">
                  <c:v>0.11875846501128062</c:v>
                </c:pt>
                <c:pt idx="71">
                  <c:v>0.10875846501128072</c:v>
                </c:pt>
                <c:pt idx="72">
                  <c:v>0.10875846501128072</c:v>
                </c:pt>
                <c:pt idx="73">
                  <c:v>8.8758465011280707E-2</c:v>
                </c:pt>
                <c:pt idx="74">
                  <c:v>7.8758465011280698E-2</c:v>
                </c:pt>
                <c:pt idx="75">
                  <c:v>7.8758465011280698E-2</c:v>
                </c:pt>
                <c:pt idx="76">
                  <c:v>7.8758465011280698E-2</c:v>
                </c:pt>
                <c:pt idx="77">
                  <c:v>7.8758465011280698E-2</c:v>
                </c:pt>
                <c:pt idx="78">
                  <c:v>7.8758465011280698E-2</c:v>
                </c:pt>
                <c:pt idx="79">
                  <c:v>7.8758465011280698E-2</c:v>
                </c:pt>
                <c:pt idx="80">
                  <c:v>7.8758465011280698E-2</c:v>
                </c:pt>
                <c:pt idx="81">
                  <c:v>6.8758465011280689E-2</c:v>
                </c:pt>
                <c:pt idx="82">
                  <c:v>6.8758465011280689E-2</c:v>
                </c:pt>
                <c:pt idx="83">
                  <c:v>6.8758465011280689E-2</c:v>
                </c:pt>
                <c:pt idx="84">
                  <c:v>7.8758465011280698E-2</c:v>
                </c:pt>
                <c:pt idx="85">
                  <c:v>7.8758465011280698E-2</c:v>
                </c:pt>
                <c:pt idx="86">
                  <c:v>6.8758465011280689E-2</c:v>
                </c:pt>
                <c:pt idx="87">
                  <c:v>6.8758465011280689E-2</c:v>
                </c:pt>
                <c:pt idx="88">
                  <c:v>7.8758465011280698E-2</c:v>
                </c:pt>
                <c:pt idx="89">
                  <c:v>8.8758465011280707E-2</c:v>
                </c:pt>
                <c:pt idx="90">
                  <c:v>8.8758465011280707E-2</c:v>
                </c:pt>
                <c:pt idx="91">
                  <c:v>8.8758465011280707E-2</c:v>
                </c:pt>
                <c:pt idx="92">
                  <c:v>8.8758465011280707E-2</c:v>
                </c:pt>
                <c:pt idx="93">
                  <c:v>7.8758465011280698E-2</c:v>
                </c:pt>
                <c:pt idx="94">
                  <c:v>5.8758465011280681E-2</c:v>
                </c:pt>
                <c:pt idx="95">
                  <c:v>4.8758465011280672E-2</c:v>
                </c:pt>
                <c:pt idx="96">
                  <c:v>5.8758465011280681E-2</c:v>
                </c:pt>
                <c:pt idx="97">
                  <c:v>5.8758465011280681E-2</c:v>
                </c:pt>
                <c:pt idx="98">
                  <c:v>4.8758465011280672E-2</c:v>
                </c:pt>
                <c:pt idx="99">
                  <c:v>5.8758465011280681E-2</c:v>
                </c:pt>
                <c:pt idx="100">
                  <c:v>4.8758465011280672E-2</c:v>
                </c:pt>
                <c:pt idx="101">
                  <c:v>4.8758465011280672E-2</c:v>
                </c:pt>
                <c:pt idx="102">
                  <c:v>4.8758465011280672E-2</c:v>
                </c:pt>
                <c:pt idx="103">
                  <c:v>4.8758465011280672E-2</c:v>
                </c:pt>
                <c:pt idx="104">
                  <c:v>4.8758465011280672E-2</c:v>
                </c:pt>
                <c:pt idx="105">
                  <c:v>4.8758465011280672E-2</c:v>
                </c:pt>
                <c:pt idx="106">
                  <c:v>4.8758465011280672E-2</c:v>
                </c:pt>
                <c:pt idx="107">
                  <c:v>4.8758465011280672E-2</c:v>
                </c:pt>
                <c:pt idx="108">
                  <c:v>3.8758465011280663E-2</c:v>
                </c:pt>
                <c:pt idx="109">
                  <c:v>3.8758465011280663E-2</c:v>
                </c:pt>
                <c:pt idx="110">
                  <c:v>2.8758465011280654E-2</c:v>
                </c:pt>
                <c:pt idx="111">
                  <c:v>2.8758465011280654E-2</c:v>
                </c:pt>
                <c:pt idx="112">
                  <c:v>2.8758465011280654E-2</c:v>
                </c:pt>
                <c:pt idx="113">
                  <c:v>1.8758465011280645E-2</c:v>
                </c:pt>
                <c:pt idx="114">
                  <c:v>1.8758465011280645E-2</c:v>
                </c:pt>
                <c:pt idx="115">
                  <c:v>1.8758465011280645E-2</c:v>
                </c:pt>
                <c:pt idx="116">
                  <c:v>2.8758465011280654E-2</c:v>
                </c:pt>
                <c:pt idx="117">
                  <c:v>2.8758465011280654E-2</c:v>
                </c:pt>
                <c:pt idx="118">
                  <c:v>1.8758465011280645E-2</c:v>
                </c:pt>
                <c:pt idx="119">
                  <c:v>1.8758465011280645E-2</c:v>
                </c:pt>
                <c:pt idx="120">
                  <c:v>1.8758465011280645E-2</c:v>
                </c:pt>
                <c:pt idx="121">
                  <c:v>1.8758465011280645E-2</c:v>
                </c:pt>
                <c:pt idx="122">
                  <c:v>1.8758465011280645E-2</c:v>
                </c:pt>
                <c:pt idx="123">
                  <c:v>1.8758465011280645E-2</c:v>
                </c:pt>
                <c:pt idx="124">
                  <c:v>8.7584650112806361E-3</c:v>
                </c:pt>
                <c:pt idx="125">
                  <c:v>-1.2415349887193727E-3</c:v>
                </c:pt>
                <c:pt idx="126">
                  <c:v>-1.1241534988719271E-2</c:v>
                </c:pt>
                <c:pt idx="127">
                  <c:v>-1.1241534988719271E-2</c:v>
                </c:pt>
                <c:pt idx="128">
                  <c:v>-1.1241534988719271E-2</c:v>
                </c:pt>
                <c:pt idx="129">
                  <c:v>-1.1241534988719271E-2</c:v>
                </c:pt>
                <c:pt idx="130">
                  <c:v>-1.1241534988719271E-2</c:v>
                </c:pt>
                <c:pt idx="131">
                  <c:v>-1.1241534988719271E-2</c:v>
                </c:pt>
                <c:pt idx="132">
                  <c:v>-1.2415349887193727E-3</c:v>
                </c:pt>
                <c:pt idx="133">
                  <c:v>-1.2415349887193727E-3</c:v>
                </c:pt>
                <c:pt idx="134">
                  <c:v>-1.1241534988719271E-2</c:v>
                </c:pt>
                <c:pt idx="135">
                  <c:v>-1.1241534988719271E-2</c:v>
                </c:pt>
                <c:pt idx="136">
                  <c:v>-1.2415349887193727E-3</c:v>
                </c:pt>
                <c:pt idx="137">
                  <c:v>8.7584650112806361E-3</c:v>
                </c:pt>
                <c:pt idx="138">
                  <c:v>8.7584650112806361E-3</c:v>
                </c:pt>
                <c:pt idx="139">
                  <c:v>8.7584650112806361E-3</c:v>
                </c:pt>
                <c:pt idx="140">
                  <c:v>1.8758465011280645E-2</c:v>
                </c:pt>
                <c:pt idx="141">
                  <c:v>1.8758465011280645E-2</c:v>
                </c:pt>
                <c:pt idx="142">
                  <c:v>1.8758465011280645E-2</c:v>
                </c:pt>
                <c:pt idx="143">
                  <c:v>2.8758465011280654E-2</c:v>
                </c:pt>
                <c:pt idx="144">
                  <c:v>2.8758465011280654E-2</c:v>
                </c:pt>
                <c:pt idx="145">
                  <c:v>2.8758465011280654E-2</c:v>
                </c:pt>
                <c:pt idx="146">
                  <c:v>1.8758465011280645E-2</c:v>
                </c:pt>
                <c:pt idx="147">
                  <c:v>1.8758465011280645E-2</c:v>
                </c:pt>
                <c:pt idx="148">
                  <c:v>8.7584650112806361E-3</c:v>
                </c:pt>
                <c:pt idx="149">
                  <c:v>8.7584650112806361E-3</c:v>
                </c:pt>
                <c:pt idx="150">
                  <c:v>8.7584650112806361E-3</c:v>
                </c:pt>
                <c:pt idx="151">
                  <c:v>8.7584650112806361E-3</c:v>
                </c:pt>
                <c:pt idx="152">
                  <c:v>8.7584650112806361E-3</c:v>
                </c:pt>
                <c:pt idx="153">
                  <c:v>1.8758465011280645E-2</c:v>
                </c:pt>
                <c:pt idx="154">
                  <c:v>8.7584650112806361E-3</c:v>
                </c:pt>
                <c:pt idx="155">
                  <c:v>1.8758465011280645E-2</c:v>
                </c:pt>
                <c:pt idx="156">
                  <c:v>2.8758465011280654E-2</c:v>
                </c:pt>
                <c:pt idx="157">
                  <c:v>2.8758465011280654E-2</c:v>
                </c:pt>
                <c:pt idx="158">
                  <c:v>2.8758465011280654E-2</c:v>
                </c:pt>
                <c:pt idx="159">
                  <c:v>2.8758465011280654E-2</c:v>
                </c:pt>
                <c:pt idx="160">
                  <c:v>2.8758465011280654E-2</c:v>
                </c:pt>
                <c:pt idx="161">
                  <c:v>3.8758465011280663E-2</c:v>
                </c:pt>
                <c:pt idx="162">
                  <c:v>2.8758465011280654E-2</c:v>
                </c:pt>
                <c:pt idx="163">
                  <c:v>2.8758465011280654E-2</c:v>
                </c:pt>
                <c:pt idx="164">
                  <c:v>1.8758465011280645E-2</c:v>
                </c:pt>
                <c:pt idx="165">
                  <c:v>-1.2415349887193727E-3</c:v>
                </c:pt>
                <c:pt idx="166">
                  <c:v>8.7584650112806361E-3</c:v>
                </c:pt>
                <c:pt idx="167">
                  <c:v>8.7584650112806361E-3</c:v>
                </c:pt>
                <c:pt idx="168">
                  <c:v>8.7584650112806361E-3</c:v>
                </c:pt>
                <c:pt idx="169">
                  <c:v>8.7584650112806361E-3</c:v>
                </c:pt>
                <c:pt idx="170">
                  <c:v>8.7584650112806361E-3</c:v>
                </c:pt>
                <c:pt idx="171">
                  <c:v>8.7584650112806361E-3</c:v>
                </c:pt>
                <c:pt idx="172">
                  <c:v>8.7584650112806361E-3</c:v>
                </c:pt>
                <c:pt idx="173">
                  <c:v>8.7584650112806361E-3</c:v>
                </c:pt>
                <c:pt idx="174">
                  <c:v>8.7584650112806361E-3</c:v>
                </c:pt>
                <c:pt idx="175">
                  <c:v>1.8758465011280645E-2</c:v>
                </c:pt>
                <c:pt idx="176">
                  <c:v>2.8758465011280654E-2</c:v>
                </c:pt>
                <c:pt idx="177">
                  <c:v>8.7584650112806361E-3</c:v>
                </c:pt>
                <c:pt idx="178">
                  <c:v>-1.1241534988719271E-2</c:v>
                </c:pt>
                <c:pt idx="179">
                  <c:v>8.7584650112806361E-3</c:v>
                </c:pt>
                <c:pt idx="180">
                  <c:v>1.8758465011280645E-2</c:v>
                </c:pt>
                <c:pt idx="181">
                  <c:v>1.8758465011280645E-2</c:v>
                </c:pt>
                <c:pt idx="182">
                  <c:v>8.7584650112806361E-3</c:v>
                </c:pt>
                <c:pt idx="183">
                  <c:v>-1.1241534988719271E-2</c:v>
                </c:pt>
                <c:pt idx="184">
                  <c:v>-1.1241534988719271E-2</c:v>
                </c:pt>
                <c:pt idx="185">
                  <c:v>-1.1241534988719271E-2</c:v>
                </c:pt>
                <c:pt idx="186">
                  <c:v>-2.1241534988719279E-2</c:v>
                </c:pt>
                <c:pt idx="187">
                  <c:v>-2.1241534988719279E-2</c:v>
                </c:pt>
                <c:pt idx="188">
                  <c:v>-2.1241534988719279E-2</c:v>
                </c:pt>
                <c:pt idx="189">
                  <c:v>-2.1241534988719279E-2</c:v>
                </c:pt>
                <c:pt idx="190">
                  <c:v>-3.1241534988719288E-2</c:v>
                </c:pt>
                <c:pt idx="191">
                  <c:v>-5.1241534988719306E-2</c:v>
                </c:pt>
                <c:pt idx="192">
                  <c:v>-6.1241534988719315E-2</c:v>
                </c:pt>
                <c:pt idx="193">
                  <c:v>-6.1241534988719315E-2</c:v>
                </c:pt>
                <c:pt idx="194">
                  <c:v>-5.1241534988719306E-2</c:v>
                </c:pt>
                <c:pt idx="195">
                  <c:v>-4.1241534988719297E-2</c:v>
                </c:pt>
                <c:pt idx="196">
                  <c:v>-3.1241534988719288E-2</c:v>
                </c:pt>
                <c:pt idx="197">
                  <c:v>-3.1241534988719288E-2</c:v>
                </c:pt>
                <c:pt idx="198">
                  <c:v>-3.1241534988719288E-2</c:v>
                </c:pt>
                <c:pt idx="199">
                  <c:v>-3.1241534988719288E-2</c:v>
                </c:pt>
                <c:pt idx="200">
                  <c:v>-4.1241534988719297E-2</c:v>
                </c:pt>
                <c:pt idx="201">
                  <c:v>-3.1241534988719288E-2</c:v>
                </c:pt>
                <c:pt idx="202">
                  <c:v>-3.1241534988719288E-2</c:v>
                </c:pt>
                <c:pt idx="203">
                  <c:v>-2.1241534988719279E-2</c:v>
                </c:pt>
                <c:pt idx="204">
                  <c:v>-3.1241534988719288E-2</c:v>
                </c:pt>
                <c:pt idx="205">
                  <c:v>-4.1241534988719297E-2</c:v>
                </c:pt>
                <c:pt idx="206">
                  <c:v>-4.1241534988719297E-2</c:v>
                </c:pt>
                <c:pt idx="207">
                  <c:v>-3.1241534988719288E-2</c:v>
                </c:pt>
                <c:pt idx="208">
                  <c:v>-2.1241534988719279E-2</c:v>
                </c:pt>
                <c:pt idx="209">
                  <c:v>-1.1241534988719271E-2</c:v>
                </c:pt>
                <c:pt idx="210">
                  <c:v>-2.1241534988719279E-2</c:v>
                </c:pt>
                <c:pt idx="211">
                  <c:v>-3.1241534988719288E-2</c:v>
                </c:pt>
                <c:pt idx="212">
                  <c:v>-5.1241534988719306E-2</c:v>
                </c:pt>
                <c:pt idx="213">
                  <c:v>-5.1241534988719306E-2</c:v>
                </c:pt>
                <c:pt idx="214">
                  <c:v>-5.1241534988719306E-2</c:v>
                </c:pt>
                <c:pt idx="215">
                  <c:v>-6.1241534988719315E-2</c:v>
                </c:pt>
                <c:pt idx="216">
                  <c:v>-7.1241534988719324E-2</c:v>
                </c:pt>
                <c:pt idx="217">
                  <c:v>-8.1241534988719333E-2</c:v>
                </c:pt>
                <c:pt idx="218">
                  <c:v>-8.1241534988719333E-2</c:v>
                </c:pt>
                <c:pt idx="219">
                  <c:v>-7.1241534988719324E-2</c:v>
                </c:pt>
                <c:pt idx="220">
                  <c:v>-9.1241534988719342E-2</c:v>
                </c:pt>
                <c:pt idx="221">
                  <c:v>-9.1241534988719342E-2</c:v>
                </c:pt>
                <c:pt idx="222">
                  <c:v>-7.1241534988719324E-2</c:v>
                </c:pt>
                <c:pt idx="223">
                  <c:v>-6.1241534988719315E-2</c:v>
                </c:pt>
                <c:pt idx="224">
                  <c:v>-6.1241534988719315E-2</c:v>
                </c:pt>
                <c:pt idx="225">
                  <c:v>-5.1241534988719306E-2</c:v>
                </c:pt>
                <c:pt idx="226">
                  <c:v>-6.1241534988719315E-2</c:v>
                </c:pt>
                <c:pt idx="227">
                  <c:v>-5.1241534988719306E-2</c:v>
                </c:pt>
                <c:pt idx="228">
                  <c:v>-4.1241534988719297E-2</c:v>
                </c:pt>
                <c:pt idx="229">
                  <c:v>-3.1241534988719288E-2</c:v>
                </c:pt>
                <c:pt idx="230">
                  <c:v>-2.1241534988719279E-2</c:v>
                </c:pt>
                <c:pt idx="231">
                  <c:v>-4.1241534988719297E-2</c:v>
                </c:pt>
                <c:pt idx="232">
                  <c:v>-5.1241534988719306E-2</c:v>
                </c:pt>
                <c:pt idx="233">
                  <c:v>-5.1241534988719306E-2</c:v>
                </c:pt>
                <c:pt idx="234">
                  <c:v>-6.1241534988719315E-2</c:v>
                </c:pt>
                <c:pt idx="235">
                  <c:v>-7.1241534988719324E-2</c:v>
                </c:pt>
                <c:pt idx="236">
                  <c:v>-8.1241534988719333E-2</c:v>
                </c:pt>
                <c:pt idx="237">
                  <c:v>-9.1241534988719342E-2</c:v>
                </c:pt>
                <c:pt idx="238">
                  <c:v>-8.1241534988719333E-2</c:v>
                </c:pt>
                <c:pt idx="239">
                  <c:v>-8.1241534988719333E-2</c:v>
                </c:pt>
                <c:pt idx="240">
                  <c:v>-6.1241534988719315E-2</c:v>
                </c:pt>
                <c:pt idx="241">
                  <c:v>-6.1241534988719315E-2</c:v>
                </c:pt>
                <c:pt idx="242">
                  <c:v>-5.1241534988719306E-2</c:v>
                </c:pt>
                <c:pt idx="243">
                  <c:v>-6.1241534988719315E-2</c:v>
                </c:pt>
                <c:pt idx="244">
                  <c:v>-5.1241534988719306E-2</c:v>
                </c:pt>
                <c:pt idx="245">
                  <c:v>-5.1241534988719306E-2</c:v>
                </c:pt>
                <c:pt idx="246">
                  <c:v>-4.1241534988719297E-2</c:v>
                </c:pt>
                <c:pt idx="247">
                  <c:v>-5.1241534988719306E-2</c:v>
                </c:pt>
                <c:pt idx="248">
                  <c:v>-5.1241534988719306E-2</c:v>
                </c:pt>
                <c:pt idx="249">
                  <c:v>-6.1241534988719315E-2</c:v>
                </c:pt>
                <c:pt idx="250">
                  <c:v>-6.1241534988719315E-2</c:v>
                </c:pt>
                <c:pt idx="251">
                  <c:v>-7.1241534988719324E-2</c:v>
                </c:pt>
                <c:pt idx="252">
                  <c:v>-9.1241534988719342E-2</c:v>
                </c:pt>
                <c:pt idx="253">
                  <c:v>-9.1241534988719342E-2</c:v>
                </c:pt>
                <c:pt idx="254">
                  <c:v>-9.1241534988719342E-2</c:v>
                </c:pt>
                <c:pt idx="255">
                  <c:v>-9.1241534988719342E-2</c:v>
                </c:pt>
                <c:pt idx="256">
                  <c:v>-0.10124153498871935</c:v>
                </c:pt>
                <c:pt idx="257">
                  <c:v>-9.1241534988719342E-2</c:v>
                </c:pt>
                <c:pt idx="258">
                  <c:v>-9.1241534988719342E-2</c:v>
                </c:pt>
                <c:pt idx="259">
                  <c:v>-9.1241534988719342E-2</c:v>
                </c:pt>
                <c:pt idx="260">
                  <c:v>-8.1241534988719333E-2</c:v>
                </c:pt>
                <c:pt idx="261">
                  <c:v>-7.1241534988719324E-2</c:v>
                </c:pt>
                <c:pt idx="262">
                  <c:v>-8.1241534988719333E-2</c:v>
                </c:pt>
                <c:pt idx="263">
                  <c:v>-9.1241534988719342E-2</c:v>
                </c:pt>
                <c:pt idx="264">
                  <c:v>-9.1241534988719342E-2</c:v>
                </c:pt>
                <c:pt idx="265">
                  <c:v>-8.1241534988719333E-2</c:v>
                </c:pt>
                <c:pt idx="266">
                  <c:v>-0.10124153498871935</c:v>
                </c:pt>
                <c:pt idx="267">
                  <c:v>-0.10124153498871935</c:v>
                </c:pt>
                <c:pt idx="268">
                  <c:v>-0.10124153498871935</c:v>
                </c:pt>
                <c:pt idx="269">
                  <c:v>-0.11124153498871936</c:v>
                </c:pt>
                <c:pt idx="270">
                  <c:v>-0.12124153498871937</c:v>
                </c:pt>
                <c:pt idx="271">
                  <c:v>-0.11124153498871936</c:v>
                </c:pt>
                <c:pt idx="272">
                  <c:v>-0.10124153498871935</c:v>
                </c:pt>
                <c:pt idx="273">
                  <c:v>-0.12124153498871937</c:v>
                </c:pt>
                <c:pt idx="274">
                  <c:v>-0.12124153498871937</c:v>
                </c:pt>
                <c:pt idx="275">
                  <c:v>-0.12124153498871937</c:v>
                </c:pt>
                <c:pt idx="276">
                  <c:v>-0.11124153498871936</c:v>
                </c:pt>
                <c:pt idx="277">
                  <c:v>-0.12124153498871937</c:v>
                </c:pt>
                <c:pt idx="278">
                  <c:v>-0.12124153498871937</c:v>
                </c:pt>
                <c:pt idx="279">
                  <c:v>-0.12124153498871937</c:v>
                </c:pt>
                <c:pt idx="280">
                  <c:v>-0.11124153498871936</c:v>
                </c:pt>
                <c:pt idx="281">
                  <c:v>-0.12124153498871937</c:v>
                </c:pt>
                <c:pt idx="282">
                  <c:v>-0.11124153498871936</c:v>
                </c:pt>
                <c:pt idx="283">
                  <c:v>-0.12124153498871937</c:v>
                </c:pt>
                <c:pt idx="284">
                  <c:v>-0.12124153498871937</c:v>
                </c:pt>
                <c:pt idx="285">
                  <c:v>-0.12124153498871937</c:v>
                </c:pt>
                <c:pt idx="286">
                  <c:v>-0.13124153498871938</c:v>
                </c:pt>
                <c:pt idx="287">
                  <c:v>-0.13124153498871938</c:v>
                </c:pt>
                <c:pt idx="288">
                  <c:v>-0.12124153498871937</c:v>
                </c:pt>
                <c:pt idx="289">
                  <c:v>-0.12124153498871937</c:v>
                </c:pt>
                <c:pt idx="290">
                  <c:v>-0.11124153498871936</c:v>
                </c:pt>
                <c:pt idx="291">
                  <c:v>-0.11124153498871936</c:v>
                </c:pt>
                <c:pt idx="292">
                  <c:v>-0.11124153498871936</c:v>
                </c:pt>
                <c:pt idx="293">
                  <c:v>-0.10124153498871935</c:v>
                </c:pt>
                <c:pt idx="294">
                  <c:v>-0.11124153498871936</c:v>
                </c:pt>
                <c:pt idx="295">
                  <c:v>-0.10124153498871935</c:v>
                </c:pt>
                <c:pt idx="296">
                  <c:v>-0.10124153498871935</c:v>
                </c:pt>
                <c:pt idx="297">
                  <c:v>-0.10124153498871935</c:v>
                </c:pt>
                <c:pt idx="298">
                  <c:v>-0.10124153498871935</c:v>
                </c:pt>
                <c:pt idx="299">
                  <c:v>-0.11124153498871936</c:v>
                </c:pt>
                <c:pt idx="300">
                  <c:v>-0.11124153498871936</c:v>
                </c:pt>
                <c:pt idx="301">
                  <c:v>-0.10124153498871935</c:v>
                </c:pt>
                <c:pt idx="302">
                  <c:v>-9.1241534988719342E-2</c:v>
                </c:pt>
                <c:pt idx="303">
                  <c:v>-8.1241534988719333E-2</c:v>
                </c:pt>
                <c:pt idx="304">
                  <c:v>-8.1241534988719333E-2</c:v>
                </c:pt>
                <c:pt idx="305">
                  <c:v>-9.1241534988719342E-2</c:v>
                </c:pt>
                <c:pt idx="306">
                  <c:v>-9.1241534988719342E-2</c:v>
                </c:pt>
                <c:pt idx="307">
                  <c:v>-9.1241534988719342E-2</c:v>
                </c:pt>
                <c:pt idx="308">
                  <c:v>-0.10124153498871935</c:v>
                </c:pt>
                <c:pt idx="309">
                  <c:v>-0.11124153498871936</c:v>
                </c:pt>
                <c:pt idx="310">
                  <c:v>-0.11124153498871936</c:v>
                </c:pt>
                <c:pt idx="311">
                  <c:v>-0.11124153498871936</c:v>
                </c:pt>
                <c:pt idx="312">
                  <c:v>-0.10124153498871935</c:v>
                </c:pt>
                <c:pt idx="313">
                  <c:v>-9.1241534988719342E-2</c:v>
                </c:pt>
                <c:pt idx="314">
                  <c:v>-7.1241534988719324E-2</c:v>
                </c:pt>
                <c:pt idx="315">
                  <c:v>-6.1241534988719315E-2</c:v>
                </c:pt>
                <c:pt idx="316">
                  <c:v>-5.1241534988719306E-2</c:v>
                </c:pt>
                <c:pt idx="317">
                  <c:v>-4.1241534988719297E-2</c:v>
                </c:pt>
                <c:pt idx="318">
                  <c:v>-5.1241534988719306E-2</c:v>
                </c:pt>
                <c:pt idx="319">
                  <c:v>-7.1241534988719324E-2</c:v>
                </c:pt>
                <c:pt idx="320">
                  <c:v>-7.1241534988719324E-2</c:v>
                </c:pt>
                <c:pt idx="321">
                  <c:v>-7.1241534988719324E-2</c:v>
                </c:pt>
                <c:pt idx="322">
                  <c:v>-8.1241534988719333E-2</c:v>
                </c:pt>
                <c:pt idx="323">
                  <c:v>-8.1241534988719333E-2</c:v>
                </c:pt>
                <c:pt idx="324">
                  <c:v>-8.1241534988719333E-2</c:v>
                </c:pt>
                <c:pt idx="325">
                  <c:v>-9.1241534988719342E-2</c:v>
                </c:pt>
                <c:pt idx="326">
                  <c:v>-9.1241534988719342E-2</c:v>
                </c:pt>
                <c:pt idx="327">
                  <c:v>-0.10124153498871935</c:v>
                </c:pt>
                <c:pt idx="328">
                  <c:v>-0.10124153498871935</c:v>
                </c:pt>
                <c:pt idx="329">
                  <c:v>-0.10124153498871935</c:v>
                </c:pt>
                <c:pt idx="330">
                  <c:v>-0.10124153498871935</c:v>
                </c:pt>
                <c:pt idx="331">
                  <c:v>-0.10124153498871935</c:v>
                </c:pt>
                <c:pt idx="332">
                  <c:v>-9.1241534988719342E-2</c:v>
                </c:pt>
                <c:pt idx="333">
                  <c:v>-9.1241534988719342E-2</c:v>
                </c:pt>
                <c:pt idx="334">
                  <c:v>-9.1241534988719342E-2</c:v>
                </c:pt>
                <c:pt idx="335">
                  <c:v>-9.1241534988719342E-2</c:v>
                </c:pt>
                <c:pt idx="336">
                  <c:v>-9.1241534988719342E-2</c:v>
                </c:pt>
                <c:pt idx="337">
                  <c:v>-0.10124153498871935</c:v>
                </c:pt>
                <c:pt idx="338">
                  <c:v>-9.1241534988719342E-2</c:v>
                </c:pt>
                <c:pt idx="339">
                  <c:v>-9.1241534988719342E-2</c:v>
                </c:pt>
                <c:pt idx="340">
                  <c:v>-8.1241534988719333E-2</c:v>
                </c:pt>
                <c:pt idx="341">
                  <c:v>-8.1241534988719333E-2</c:v>
                </c:pt>
                <c:pt idx="342">
                  <c:v>-7.1241534988719324E-2</c:v>
                </c:pt>
                <c:pt idx="343">
                  <c:v>-8.1241534988719333E-2</c:v>
                </c:pt>
                <c:pt idx="344">
                  <c:v>-9.1241534988719342E-2</c:v>
                </c:pt>
                <c:pt idx="345">
                  <c:v>-9.1241534988719342E-2</c:v>
                </c:pt>
                <c:pt idx="346">
                  <c:v>-0.11124153498871936</c:v>
                </c:pt>
                <c:pt idx="347">
                  <c:v>-0.11124153498871936</c:v>
                </c:pt>
                <c:pt idx="348">
                  <c:v>-9.1241534988719342E-2</c:v>
                </c:pt>
                <c:pt idx="349">
                  <c:v>-9.1241534988719342E-2</c:v>
                </c:pt>
                <c:pt idx="350">
                  <c:v>-0.10124153498871935</c:v>
                </c:pt>
                <c:pt idx="351">
                  <c:v>-0.10124153498871935</c:v>
                </c:pt>
                <c:pt idx="352">
                  <c:v>-9.1241534988719342E-2</c:v>
                </c:pt>
                <c:pt idx="353">
                  <c:v>-0.11124153498871936</c:v>
                </c:pt>
                <c:pt idx="354">
                  <c:v>-0.13124153498871938</c:v>
                </c:pt>
                <c:pt idx="355">
                  <c:v>-0.15124153498871928</c:v>
                </c:pt>
                <c:pt idx="356">
                  <c:v>-0.16124153498871929</c:v>
                </c:pt>
                <c:pt idx="357">
                  <c:v>-0.1712415349887193</c:v>
                </c:pt>
                <c:pt idx="358">
                  <c:v>-0.1712415349887193</c:v>
                </c:pt>
                <c:pt idx="359">
                  <c:v>-0.16124153498871929</c:v>
                </c:pt>
                <c:pt idx="360">
                  <c:v>-0.15124153498871928</c:v>
                </c:pt>
                <c:pt idx="361">
                  <c:v>-0.15124153498871928</c:v>
                </c:pt>
                <c:pt idx="362">
                  <c:v>-0.16124153498871929</c:v>
                </c:pt>
                <c:pt idx="363">
                  <c:v>-0.16124153498871929</c:v>
                </c:pt>
                <c:pt idx="364">
                  <c:v>-0.14124153498871928</c:v>
                </c:pt>
                <c:pt idx="365">
                  <c:v>-0.13124153498871938</c:v>
                </c:pt>
                <c:pt idx="366">
                  <c:v>-0.14124153498871928</c:v>
                </c:pt>
                <c:pt idx="367">
                  <c:v>-0.13124153498871938</c:v>
                </c:pt>
                <c:pt idx="368">
                  <c:v>-0.12124153498871937</c:v>
                </c:pt>
                <c:pt idx="369">
                  <c:v>-0.12124153498871937</c:v>
                </c:pt>
                <c:pt idx="370">
                  <c:v>-0.11124153498871936</c:v>
                </c:pt>
                <c:pt idx="371">
                  <c:v>-0.11124153498871936</c:v>
                </c:pt>
                <c:pt idx="372">
                  <c:v>-9.1241534988719342E-2</c:v>
                </c:pt>
                <c:pt idx="373">
                  <c:v>-8.1241534988719333E-2</c:v>
                </c:pt>
                <c:pt idx="374">
                  <c:v>-9.1241534988719342E-2</c:v>
                </c:pt>
                <c:pt idx="375">
                  <c:v>-0.10124153498871935</c:v>
                </c:pt>
                <c:pt idx="376">
                  <c:v>-0.12124153498871937</c:v>
                </c:pt>
                <c:pt idx="377">
                  <c:v>-0.11124153498871936</c:v>
                </c:pt>
                <c:pt idx="378">
                  <c:v>-0.10124153498871935</c:v>
                </c:pt>
                <c:pt idx="379">
                  <c:v>-0.10124153498871935</c:v>
                </c:pt>
                <c:pt idx="380">
                  <c:v>-0.10124153498871935</c:v>
                </c:pt>
                <c:pt idx="381">
                  <c:v>-9.1241534988719342E-2</c:v>
                </c:pt>
                <c:pt idx="382">
                  <c:v>-8.1241534988719333E-2</c:v>
                </c:pt>
                <c:pt idx="383">
                  <c:v>-8.1241534988719333E-2</c:v>
                </c:pt>
                <c:pt idx="384">
                  <c:v>-8.1241534988719333E-2</c:v>
                </c:pt>
                <c:pt idx="385">
                  <c:v>-9.1241534988719342E-2</c:v>
                </c:pt>
                <c:pt idx="386">
                  <c:v>-0.10124153498871935</c:v>
                </c:pt>
                <c:pt idx="387">
                  <c:v>-0.10124153498871935</c:v>
                </c:pt>
                <c:pt idx="388">
                  <c:v>-0.11124153498871936</c:v>
                </c:pt>
                <c:pt idx="389">
                  <c:v>-0.11124153498871936</c:v>
                </c:pt>
                <c:pt idx="390">
                  <c:v>-0.10124153498871935</c:v>
                </c:pt>
                <c:pt idx="391">
                  <c:v>-0.11124153498871936</c:v>
                </c:pt>
                <c:pt idx="392">
                  <c:v>-0.10124153498871935</c:v>
                </c:pt>
                <c:pt idx="393">
                  <c:v>-0.11124153498871936</c:v>
                </c:pt>
                <c:pt idx="394">
                  <c:v>-0.11124153498871936</c:v>
                </c:pt>
                <c:pt idx="395">
                  <c:v>-0.11124153498871936</c:v>
                </c:pt>
                <c:pt idx="396">
                  <c:v>-0.10124153498871935</c:v>
                </c:pt>
                <c:pt idx="397">
                  <c:v>-0.11124153498871936</c:v>
                </c:pt>
                <c:pt idx="398">
                  <c:v>-9.1241534988719342E-2</c:v>
                </c:pt>
                <c:pt idx="399">
                  <c:v>-9.1241534988719342E-2</c:v>
                </c:pt>
                <c:pt idx="400">
                  <c:v>-9.1241534988719342E-2</c:v>
                </c:pt>
                <c:pt idx="401">
                  <c:v>-0.10124153498871935</c:v>
                </c:pt>
                <c:pt idx="402">
                  <c:v>-0.10124153498871935</c:v>
                </c:pt>
                <c:pt idx="403">
                  <c:v>-0.10124153498871935</c:v>
                </c:pt>
                <c:pt idx="404">
                  <c:v>-0.10124153498871935</c:v>
                </c:pt>
                <c:pt idx="405">
                  <c:v>-9.1241534988719342E-2</c:v>
                </c:pt>
                <c:pt idx="406">
                  <c:v>-9.1241534988719342E-2</c:v>
                </c:pt>
                <c:pt idx="407">
                  <c:v>-9.1241534988719342E-2</c:v>
                </c:pt>
                <c:pt idx="408">
                  <c:v>-0.11124153498871936</c:v>
                </c:pt>
                <c:pt idx="409">
                  <c:v>-0.11124153498871936</c:v>
                </c:pt>
                <c:pt idx="410">
                  <c:v>-0.12124153498871937</c:v>
                </c:pt>
                <c:pt idx="411">
                  <c:v>-0.10124153498871935</c:v>
                </c:pt>
                <c:pt idx="412">
                  <c:v>-0.10124153498871935</c:v>
                </c:pt>
                <c:pt idx="413">
                  <c:v>-9.1241534988719342E-2</c:v>
                </c:pt>
                <c:pt idx="414">
                  <c:v>-9.1241534988719342E-2</c:v>
                </c:pt>
                <c:pt idx="415">
                  <c:v>-9.1241534988719342E-2</c:v>
                </c:pt>
                <c:pt idx="416">
                  <c:v>-8.1241534988719333E-2</c:v>
                </c:pt>
                <c:pt idx="417">
                  <c:v>-9.1241534988719342E-2</c:v>
                </c:pt>
                <c:pt idx="418">
                  <c:v>-9.1241534988719342E-2</c:v>
                </c:pt>
                <c:pt idx="419">
                  <c:v>-9.1241534988719342E-2</c:v>
                </c:pt>
                <c:pt idx="420">
                  <c:v>-8.1241534988719333E-2</c:v>
                </c:pt>
                <c:pt idx="421">
                  <c:v>-9.1241534988719342E-2</c:v>
                </c:pt>
                <c:pt idx="422">
                  <c:v>-9.1241534988719342E-2</c:v>
                </c:pt>
                <c:pt idx="423">
                  <c:v>-0.10124153498871935</c:v>
                </c:pt>
                <c:pt idx="424">
                  <c:v>-0.10124153498871935</c:v>
                </c:pt>
                <c:pt idx="425">
                  <c:v>-0.10124153498871935</c:v>
                </c:pt>
                <c:pt idx="426">
                  <c:v>-0.10124153498871935</c:v>
                </c:pt>
                <c:pt idx="427">
                  <c:v>-0.10124153498871935</c:v>
                </c:pt>
                <c:pt idx="428">
                  <c:v>-0.10124153498871935</c:v>
                </c:pt>
                <c:pt idx="429">
                  <c:v>-0.11124153498871936</c:v>
                </c:pt>
                <c:pt idx="430">
                  <c:v>-0.11124153498871936</c:v>
                </c:pt>
                <c:pt idx="431">
                  <c:v>-0.10124153498871935</c:v>
                </c:pt>
                <c:pt idx="432">
                  <c:v>-0.11124153498871936</c:v>
                </c:pt>
                <c:pt idx="433">
                  <c:v>-0.11124153498871936</c:v>
                </c:pt>
                <c:pt idx="434">
                  <c:v>-0.11124153498871936</c:v>
                </c:pt>
                <c:pt idx="435">
                  <c:v>-0.10124153498871935</c:v>
                </c:pt>
                <c:pt idx="436">
                  <c:v>-0.10124153498871935</c:v>
                </c:pt>
                <c:pt idx="437">
                  <c:v>-0.10124153498871935</c:v>
                </c:pt>
                <c:pt idx="438">
                  <c:v>-0.10124153498871935</c:v>
                </c:pt>
                <c:pt idx="439">
                  <c:v>-0.12124153498871937</c:v>
                </c:pt>
                <c:pt idx="440">
                  <c:v>-0.13124153498871938</c:v>
                </c:pt>
                <c:pt idx="441">
                  <c:v>-0.13124153498871938</c:v>
                </c:pt>
                <c:pt idx="442">
                  <c:v>-0.15124153498871928</c:v>
                </c:pt>
                <c:pt idx="443">
                  <c:v>-0.15124153498871928</c:v>
                </c:pt>
                <c:pt idx="444">
                  <c:v>-0.15124153498871928</c:v>
                </c:pt>
                <c:pt idx="445">
                  <c:v>-0.14124153498871928</c:v>
                </c:pt>
                <c:pt idx="446">
                  <c:v>-0.14124153498871928</c:v>
                </c:pt>
                <c:pt idx="447">
                  <c:v>-0.13124153498871938</c:v>
                </c:pt>
                <c:pt idx="448">
                  <c:v>-0.13124153498871938</c:v>
                </c:pt>
                <c:pt idx="449">
                  <c:v>-0.13124153498871938</c:v>
                </c:pt>
                <c:pt idx="450">
                  <c:v>-0.13124153498871938</c:v>
                </c:pt>
                <c:pt idx="451">
                  <c:v>-0.13124153498871938</c:v>
                </c:pt>
                <c:pt idx="452">
                  <c:v>-0.14124153498871928</c:v>
                </c:pt>
                <c:pt idx="453">
                  <c:v>-0.14124153498871928</c:v>
                </c:pt>
                <c:pt idx="454">
                  <c:v>-0.14124153498871928</c:v>
                </c:pt>
                <c:pt idx="455">
                  <c:v>-0.15124153498871928</c:v>
                </c:pt>
                <c:pt idx="456">
                  <c:v>-0.15124153498871928</c:v>
                </c:pt>
                <c:pt idx="457">
                  <c:v>-0.15124153498871928</c:v>
                </c:pt>
                <c:pt idx="458">
                  <c:v>-0.15124153498871928</c:v>
                </c:pt>
                <c:pt idx="459">
                  <c:v>-0.13124153498871938</c:v>
                </c:pt>
                <c:pt idx="460">
                  <c:v>-0.13124153498871938</c:v>
                </c:pt>
                <c:pt idx="461">
                  <c:v>-0.13124153498871938</c:v>
                </c:pt>
                <c:pt idx="462">
                  <c:v>-0.13124153498871938</c:v>
                </c:pt>
                <c:pt idx="463">
                  <c:v>-0.13124153498871938</c:v>
                </c:pt>
                <c:pt idx="464">
                  <c:v>-0.13124153498871938</c:v>
                </c:pt>
                <c:pt idx="465">
                  <c:v>-0.12124153498871937</c:v>
                </c:pt>
                <c:pt idx="466">
                  <c:v>-0.12124153498871937</c:v>
                </c:pt>
                <c:pt idx="467">
                  <c:v>-0.12124153498871937</c:v>
                </c:pt>
                <c:pt idx="468">
                  <c:v>-0.12124153498871937</c:v>
                </c:pt>
                <c:pt idx="469">
                  <c:v>-0.12124153498871937</c:v>
                </c:pt>
                <c:pt idx="470">
                  <c:v>-0.11124153498871936</c:v>
                </c:pt>
                <c:pt idx="471">
                  <c:v>-0.11124153498871936</c:v>
                </c:pt>
                <c:pt idx="472">
                  <c:v>-0.11124153498871936</c:v>
                </c:pt>
                <c:pt idx="473">
                  <c:v>-0.12124153498871937</c:v>
                </c:pt>
                <c:pt idx="474">
                  <c:v>-0.11124153498871936</c:v>
                </c:pt>
                <c:pt idx="475">
                  <c:v>-0.11124153498871936</c:v>
                </c:pt>
                <c:pt idx="476">
                  <c:v>-0.12124153498871937</c:v>
                </c:pt>
                <c:pt idx="477">
                  <c:v>-0.13124153498871938</c:v>
                </c:pt>
                <c:pt idx="478">
                  <c:v>-0.14124153498871928</c:v>
                </c:pt>
                <c:pt idx="479">
                  <c:v>-0.14124153498871928</c:v>
                </c:pt>
                <c:pt idx="480">
                  <c:v>-0.15124153498871928</c:v>
                </c:pt>
                <c:pt idx="481">
                  <c:v>-0.15124153498871928</c:v>
                </c:pt>
                <c:pt idx="482">
                  <c:v>-0.16124153498871929</c:v>
                </c:pt>
                <c:pt idx="483">
                  <c:v>-0.16124153498871929</c:v>
                </c:pt>
                <c:pt idx="484">
                  <c:v>-0.15124153498871928</c:v>
                </c:pt>
                <c:pt idx="485">
                  <c:v>-0.15124153498871928</c:v>
                </c:pt>
                <c:pt idx="486">
                  <c:v>-0.14124153498871928</c:v>
                </c:pt>
                <c:pt idx="487">
                  <c:v>-0.14124153498871928</c:v>
                </c:pt>
                <c:pt idx="488">
                  <c:v>-0.13124153498871938</c:v>
                </c:pt>
                <c:pt idx="489">
                  <c:v>-0.13124153498871938</c:v>
                </c:pt>
                <c:pt idx="490">
                  <c:v>-0.13124153498871938</c:v>
                </c:pt>
                <c:pt idx="491">
                  <c:v>-0.14124153498871928</c:v>
                </c:pt>
                <c:pt idx="492">
                  <c:v>-0.13124153498871938</c:v>
                </c:pt>
                <c:pt idx="493">
                  <c:v>-0.12124153498871937</c:v>
                </c:pt>
                <c:pt idx="494">
                  <c:v>-0.12124153498871937</c:v>
                </c:pt>
                <c:pt idx="495">
                  <c:v>-0.11124153498871936</c:v>
                </c:pt>
                <c:pt idx="496">
                  <c:v>-0.12124153498871937</c:v>
                </c:pt>
                <c:pt idx="497">
                  <c:v>-0.12124153498871937</c:v>
                </c:pt>
                <c:pt idx="498">
                  <c:v>-0.12124153498871937</c:v>
                </c:pt>
                <c:pt idx="499">
                  <c:v>-0.12124153498871937</c:v>
                </c:pt>
                <c:pt idx="500">
                  <c:v>-0.11124153498871936</c:v>
                </c:pt>
                <c:pt idx="501">
                  <c:v>-0.11124153498871936</c:v>
                </c:pt>
                <c:pt idx="502">
                  <c:v>-0.13124153498871938</c:v>
                </c:pt>
                <c:pt idx="503">
                  <c:v>-0.12124153498871937</c:v>
                </c:pt>
                <c:pt idx="504">
                  <c:v>-0.11124153498871936</c:v>
                </c:pt>
                <c:pt idx="505">
                  <c:v>-0.12124153498871937</c:v>
                </c:pt>
                <c:pt idx="506">
                  <c:v>-0.11124153498871936</c:v>
                </c:pt>
                <c:pt idx="507">
                  <c:v>-0.10124153498871935</c:v>
                </c:pt>
                <c:pt idx="508">
                  <c:v>-9.1241534988719342E-2</c:v>
                </c:pt>
                <c:pt idx="509">
                  <c:v>-9.1241534988719342E-2</c:v>
                </c:pt>
                <c:pt idx="510">
                  <c:v>-0.10124153498871935</c:v>
                </c:pt>
                <c:pt idx="511">
                  <c:v>-0.10124153498871935</c:v>
                </c:pt>
                <c:pt idx="512">
                  <c:v>-0.11124153498871936</c:v>
                </c:pt>
                <c:pt idx="513">
                  <c:v>-9.1241534988719342E-2</c:v>
                </c:pt>
                <c:pt idx="514">
                  <c:v>-9.1241534988719342E-2</c:v>
                </c:pt>
                <c:pt idx="515">
                  <c:v>-8.1241534988719333E-2</c:v>
                </c:pt>
                <c:pt idx="516">
                  <c:v>-8.1241534988719333E-2</c:v>
                </c:pt>
                <c:pt idx="517">
                  <c:v>-7.1241534988719324E-2</c:v>
                </c:pt>
                <c:pt idx="518">
                  <c:v>-7.1241534988719324E-2</c:v>
                </c:pt>
                <c:pt idx="519">
                  <c:v>-7.1241534988719324E-2</c:v>
                </c:pt>
                <c:pt idx="520">
                  <c:v>-6.1241534988719315E-2</c:v>
                </c:pt>
                <c:pt idx="521">
                  <c:v>-6.1241534988719315E-2</c:v>
                </c:pt>
                <c:pt idx="522">
                  <c:v>-5.1241534988719306E-2</c:v>
                </c:pt>
                <c:pt idx="523">
                  <c:v>-5.1241534988719306E-2</c:v>
                </c:pt>
                <c:pt idx="524">
                  <c:v>-5.1241534988719306E-2</c:v>
                </c:pt>
                <c:pt idx="525">
                  <c:v>-4.1241534988719297E-2</c:v>
                </c:pt>
                <c:pt idx="526">
                  <c:v>-4.1241534988719297E-2</c:v>
                </c:pt>
                <c:pt idx="527">
                  <c:v>-5.1241534988719306E-2</c:v>
                </c:pt>
                <c:pt idx="528">
                  <c:v>-5.1241534988719306E-2</c:v>
                </c:pt>
                <c:pt idx="529">
                  <c:v>-4.1241534988719297E-2</c:v>
                </c:pt>
                <c:pt idx="530">
                  <c:v>-3.1241534988719288E-2</c:v>
                </c:pt>
                <c:pt idx="531">
                  <c:v>-3.1241534988719288E-2</c:v>
                </c:pt>
                <c:pt idx="532">
                  <c:v>-3.1241534988719288E-2</c:v>
                </c:pt>
                <c:pt idx="533">
                  <c:v>-4.1241534988719297E-2</c:v>
                </c:pt>
                <c:pt idx="534">
                  <c:v>-5.1241534988719306E-2</c:v>
                </c:pt>
                <c:pt idx="535">
                  <c:v>-7.1241534988719324E-2</c:v>
                </c:pt>
                <c:pt idx="536">
                  <c:v>-7.1241534988719324E-2</c:v>
                </c:pt>
                <c:pt idx="537">
                  <c:v>-7.1241534988719324E-2</c:v>
                </c:pt>
                <c:pt idx="538">
                  <c:v>-6.1241534988719315E-2</c:v>
                </c:pt>
                <c:pt idx="539">
                  <c:v>-6.1241534988719315E-2</c:v>
                </c:pt>
                <c:pt idx="540">
                  <c:v>-7.1241534988719324E-2</c:v>
                </c:pt>
                <c:pt idx="541">
                  <c:v>-6.1241534988719315E-2</c:v>
                </c:pt>
                <c:pt idx="542">
                  <c:v>-5.1241534988719306E-2</c:v>
                </c:pt>
                <c:pt idx="543">
                  <c:v>-5.1241534988719306E-2</c:v>
                </c:pt>
                <c:pt idx="544">
                  <c:v>-4.1241534988719297E-2</c:v>
                </c:pt>
                <c:pt idx="545">
                  <c:v>-3.1241534988719288E-2</c:v>
                </c:pt>
                <c:pt idx="546">
                  <c:v>-3.1241534988719288E-2</c:v>
                </c:pt>
                <c:pt idx="547">
                  <c:v>-4.1241534988719297E-2</c:v>
                </c:pt>
                <c:pt idx="548">
                  <c:v>-3.1241534988719288E-2</c:v>
                </c:pt>
                <c:pt idx="549">
                  <c:v>-2.1241534988719279E-2</c:v>
                </c:pt>
                <c:pt idx="550">
                  <c:v>-2.1241534988719279E-2</c:v>
                </c:pt>
                <c:pt idx="551">
                  <c:v>-1.1241534988719271E-2</c:v>
                </c:pt>
                <c:pt idx="552">
                  <c:v>8.7584650112806361E-3</c:v>
                </c:pt>
                <c:pt idx="553">
                  <c:v>8.7584650112806361E-3</c:v>
                </c:pt>
                <c:pt idx="554">
                  <c:v>-1.1241534988719271E-2</c:v>
                </c:pt>
                <c:pt idx="555">
                  <c:v>-1.2415349887193727E-3</c:v>
                </c:pt>
                <c:pt idx="556">
                  <c:v>8.7584650112806361E-3</c:v>
                </c:pt>
                <c:pt idx="557">
                  <c:v>-1.2415349887193727E-3</c:v>
                </c:pt>
                <c:pt idx="558">
                  <c:v>-1.1241534988719271E-2</c:v>
                </c:pt>
                <c:pt idx="559">
                  <c:v>-1.1241534988719271E-2</c:v>
                </c:pt>
                <c:pt idx="560">
                  <c:v>-1.2415349887193727E-3</c:v>
                </c:pt>
                <c:pt idx="561">
                  <c:v>-1.2415349887193727E-3</c:v>
                </c:pt>
                <c:pt idx="562">
                  <c:v>8.7584650112806361E-3</c:v>
                </c:pt>
                <c:pt idx="563">
                  <c:v>1.8758465011280645E-2</c:v>
                </c:pt>
                <c:pt idx="564">
                  <c:v>1.8758465011280645E-2</c:v>
                </c:pt>
                <c:pt idx="565">
                  <c:v>1.8758465011280645E-2</c:v>
                </c:pt>
                <c:pt idx="566">
                  <c:v>2.8758465011280654E-2</c:v>
                </c:pt>
                <c:pt idx="567">
                  <c:v>1.8758465011280645E-2</c:v>
                </c:pt>
                <c:pt idx="568">
                  <c:v>2.8758465011280654E-2</c:v>
                </c:pt>
                <c:pt idx="569">
                  <c:v>2.8758465011280654E-2</c:v>
                </c:pt>
                <c:pt idx="570">
                  <c:v>8.7584650112806361E-3</c:v>
                </c:pt>
                <c:pt idx="571">
                  <c:v>-1.2415349887193727E-3</c:v>
                </c:pt>
                <c:pt idx="572">
                  <c:v>-1.2415349887193727E-3</c:v>
                </c:pt>
                <c:pt idx="573">
                  <c:v>-1.2415349887193727E-3</c:v>
                </c:pt>
                <c:pt idx="574">
                  <c:v>-1.2415349887193727E-3</c:v>
                </c:pt>
                <c:pt idx="575">
                  <c:v>-1.2415349887193727E-3</c:v>
                </c:pt>
                <c:pt idx="576">
                  <c:v>-1.2415349887193727E-3</c:v>
                </c:pt>
                <c:pt idx="577">
                  <c:v>8.7584650112806361E-3</c:v>
                </c:pt>
                <c:pt idx="578">
                  <c:v>8.7584650112806361E-3</c:v>
                </c:pt>
                <c:pt idx="579">
                  <c:v>-1.2415349887193727E-3</c:v>
                </c:pt>
                <c:pt idx="580">
                  <c:v>8.7584650112806361E-3</c:v>
                </c:pt>
                <c:pt idx="581">
                  <c:v>1.8758465011280645E-2</c:v>
                </c:pt>
                <c:pt idx="582">
                  <c:v>1.8758465011280645E-2</c:v>
                </c:pt>
                <c:pt idx="583">
                  <c:v>1.8758465011280645E-2</c:v>
                </c:pt>
                <c:pt idx="584">
                  <c:v>8.7584650112806361E-3</c:v>
                </c:pt>
                <c:pt idx="585">
                  <c:v>-1.2415349887193727E-3</c:v>
                </c:pt>
                <c:pt idx="586">
                  <c:v>8.7584650112806361E-3</c:v>
                </c:pt>
                <c:pt idx="587">
                  <c:v>8.7584650112806361E-3</c:v>
                </c:pt>
                <c:pt idx="588">
                  <c:v>-1.2415349887193727E-3</c:v>
                </c:pt>
                <c:pt idx="589">
                  <c:v>-1.1241534988719271E-2</c:v>
                </c:pt>
                <c:pt idx="590">
                  <c:v>-2.1241534988719279E-2</c:v>
                </c:pt>
                <c:pt idx="591">
                  <c:v>-1.1241534988719271E-2</c:v>
                </c:pt>
                <c:pt idx="592">
                  <c:v>-1.2415349887193727E-3</c:v>
                </c:pt>
                <c:pt idx="593">
                  <c:v>-2.1241534988719279E-2</c:v>
                </c:pt>
                <c:pt idx="594">
                  <c:v>-2.1241534988719279E-2</c:v>
                </c:pt>
                <c:pt idx="595">
                  <c:v>-3.1241534988719288E-2</c:v>
                </c:pt>
                <c:pt idx="596">
                  <c:v>-2.1241534988719279E-2</c:v>
                </c:pt>
                <c:pt idx="597">
                  <c:v>-1.1241534988719271E-2</c:v>
                </c:pt>
                <c:pt idx="598">
                  <c:v>-1.2415349887193727E-3</c:v>
                </c:pt>
                <c:pt idx="599">
                  <c:v>-1.2415349887193727E-3</c:v>
                </c:pt>
                <c:pt idx="600">
                  <c:v>-1.2415349887193727E-3</c:v>
                </c:pt>
                <c:pt idx="601">
                  <c:v>-1.2415349887193727E-3</c:v>
                </c:pt>
                <c:pt idx="602">
                  <c:v>8.7584650112806361E-3</c:v>
                </c:pt>
                <c:pt idx="603">
                  <c:v>8.7584650112806361E-3</c:v>
                </c:pt>
                <c:pt idx="604">
                  <c:v>-1.2415349887193727E-3</c:v>
                </c:pt>
                <c:pt idx="605">
                  <c:v>-1.1241534988719271E-2</c:v>
                </c:pt>
                <c:pt idx="606">
                  <c:v>-2.1241534988719279E-2</c:v>
                </c:pt>
                <c:pt idx="607">
                  <c:v>-3.1241534988719288E-2</c:v>
                </c:pt>
                <c:pt idx="608">
                  <c:v>-2.1241534988719279E-2</c:v>
                </c:pt>
                <c:pt idx="609">
                  <c:v>-1.1241534988719271E-2</c:v>
                </c:pt>
                <c:pt idx="610">
                  <c:v>8.7584650112806361E-3</c:v>
                </c:pt>
                <c:pt idx="611">
                  <c:v>-1.2415349887193727E-3</c:v>
                </c:pt>
                <c:pt idx="612">
                  <c:v>-1.2415349887193727E-3</c:v>
                </c:pt>
                <c:pt idx="613">
                  <c:v>-2.1241534988719279E-2</c:v>
                </c:pt>
                <c:pt idx="614">
                  <c:v>-2.1241534988719279E-2</c:v>
                </c:pt>
                <c:pt idx="615">
                  <c:v>-2.1241534988719279E-2</c:v>
                </c:pt>
                <c:pt idx="616">
                  <c:v>-1.1241534988719271E-2</c:v>
                </c:pt>
                <c:pt idx="617">
                  <c:v>-3.1241534988719288E-2</c:v>
                </c:pt>
                <c:pt idx="618">
                  <c:v>-2.1241534988719279E-2</c:v>
                </c:pt>
                <c:pt idx="619">
                  <c:v>-2.1241534988719279E-2</c:v>
                </c:pt>
                <c:pt idx="620">
                  <c:v>-1.1241534988719271E-2</c:v>
                </c:pt>
                <c:pt idx="621">
                  <c:v>-1.1241534988719271E-2</c:v>
                </c:pt>
                <c:pt idx="622">
                  <c:v>-1.2415349887193727E-3</c:v>
                </c:pt>
                <c:pt idx="623">
                  <c:v>8.7584650112806361E-3</c:v>
                </c:pt>
                <c:pt idx="624">
                  <c:v>-1.2415349887193727E-3</c:v>
                </c:pt>
                <c:pt idx="625">
                  <c:v>-1.2415349887193727E-3</c:v>
                </c:pt>
                <c:pt idx="626">
                  <c:v>-1.2415349887193727E-3</c:v>
                </c:pt>
                <c:pt idx="627">
                  <c:v>8.7584650112806361E-3</c:v>
                </c:pt>
                <c:pt idx="628">
                  <c:v>8.7584650112806361E-3</c:v>
                </c:pt>
                <c:pt idx="629">
                  <c:v>8.7584650112806361E-3</c:v>
                </c:pt>
                <c:pt idx="630">
                  <c:v>8.7584650112806361E-3</c:v>
                </c:pt>
                <c:pt idx="631">
                  <c:v>1.8758465011280645E-2</c:v>
                </c:pt>
                <c:pt idx="632">
                  <c:v>2.8758465011280654E-2</c:v>
                </c:pt>
                <c:pt idx="633">
                  <c:v>3.8758465011280663E-2</c:v>
                </c:pt>
                <c:pt idx="634">
                  <c:v>3.8758465011280663E-2</c:v>
                </c:pt>
                <c:pt idx="635">
                  <c:v>3.8758465011280663E-2</c:v>
                </c:pt>
                <c:pt idx="636">
                  <c:v>2.8758465011280654E-2</c:v>
                </c:pt>
                <c:pt idx="637">
                  <c:v>2.8758465011280654E-2</c:v>
                </c:pt>
                <c:pt idx="638">
                  <c:v>3.8758465011280663E-2</c:v>
                </c:pt>
                <c:pt idx="639">
                  <c:v>3.8758465011280663E-2</c:v>
                </c:pt>
                <c:pt idx="640">
                  <c:v>3.8758465011280663E-2</c:v>
                </c:pt>
                <c:pt idx="641">
                  <c:v>3.8758465011280663E-2</c:v>
                </c:pt>
                <c:pt idx="642">
                  <c:v>2.8758465011280654E-2</c:v>
                </c:pt>
                <c:pt idx="643">
                  <c:v>1.8758465011280645E-2</c:v>
                </c:pt>
                <c:pt idx="644">
                  <c:v>1.8758465011280645E-2</c:v>
                </c:pt>
                <c:pt idx="645">
                  <c:v>8.7584650112806361E-3</c:v>
                </c:pt>
                <c:pt idx="646">
                  <c:v>1.8758465011280645E-2</c:v>
                </c:pt>
                <c:pt idx="647">
                  <c:v>1.8758465011280645E-2</c:v>
                </c:pt>
                <c:pt idx="648">
                  <c:v>2.8758465011280654E-2</c:v>
                </c:pt>
                <c:pt idx="649">
                  <c:v>2.8758465011280654E-2</c:v>
                </c:pt>
                <c:pt idx="650">
                  <c:v>2.8758465011280654E-2</c:v>
                </c:pt>
                <c:pt idx="651">
                  <c:v>2.8758465011280654E-2</c:v>
                </c:pt>
                <c:pt idx="652">
                  <c:v>2.8758465011280654E-2</c:v>
                </c:pt>
                <c:pt idx="653">
                  <c:v>1.8758465011280645E-2</c:v>
                </c:pt>
                <c:pt idx="654">
                  <c:v>1.8758465011280645E-2</c:v>
                </c:pt>
                <c:pt idx="655">
                  <c:v>8.7584650112806361E-3</c:v>
                </c:pt>
                <c:pt idx="656">
                  <c:v>8.7584650112806361E-3</c:v>
                </c:pt>
                <c:pt idx="657">
                  <c:v>8.7584650112806361E-3</c:v>
                </c:pt>
                <c:pt idx="658">
                  <c:v>8.7584650112806361E-3</c:v>
                </c:pt>
                <c:pt idx="659">
                  <c:v>8.7584650112806361E-3</c:v>
                </c:pt>
                <c:pt idx="660">
                  <c:v>8.7584650112806361E-3</c:v>
                </c:pt>
                <c:pt idx="661">
                  <c:v>8.7584650112806361E-3</c:v>
                </c:pt>
                <c:pt idx="662">
                  <c:v>-1.2415349887193727E-3</c:v>
                </c:pt>
                <c:pt idx="663">
                  <c:v>-1.2415349887193727E-3</c:v>
                </c:pt>
                <c:pt idx="664">
                  <c:v>8.7584650112806361E-3</c:v>
                </c:pt>
                <c:pt idx="665">
                  <c:v>-1.2415349887193727E-3</c:v>
                </c:pt>
                <c:pt idx="666">
                  <c:v>-1.2415349887193727E-3</c:v>
                </c:pt>
                <c:pt idx="667">
                  <c:v>8.7584650112806361E-3</c:v>
                </c:pt>
                <c:pt idx="668">
                  <c:v>8.7584650112806361E-3</c:v>
                </c:pt>
                <c:pt idx="669">
                  <c:v>8.7584650112806361E-3</c:v>
                </c:pt>
                <c:pt idx="670">
                  <c:v>1.8758465011280645E-2</c:v>
                </c:pt>
                <c:pt idx="671">
                  <c:v>1.8758465011280645E-2</c:v>
                </c:pt>
                <c:pt idx="672">
                  <c:v>8.7584650112806361E-3</c:v>
                </c:pt>
                <c:pt idx="673">
                  <c:v>8.7584650112806361E-3</c:v>
                </c:pt>
                <c:pt idx="674">
                  <c:v>8.7584650112806361E-3</c:v>
                </c:pt>
                <c:pt idx="675">
                  <c:v>8.7584650112806361E-3</c:v>
                </c:pt>
                <c:pt idx="676">
                  <c:v>2.8758465011280654E-2</c:v>
                </c:pt>
                <c:pt idx="677">
                  <c:v>3.8758465011280663E-2</c:v>
                </c:pt>
                <c:pt idx="678">
                  <c:v>2.8758465011280654E-2</c:v>
                </c:pt>
                <c:pt idx="679">
                  <c:v>2.8758465011280654E-2</c:v>
                </c:pt>
                <c:pt idx="680">
                  <c:v>1.8758465011280645E-2</c:v>
                </c:pt>
                <c:pt idx="681">
                  <c:v>1.8758465011280645E-2</c:v>
                </c:pt>
                <c:pt idx="682">
                  <c:v>1.8758465011280645E-2</c:v>
                </c:pt>
                <c:pt idx="683">
                  <c:v>1.8758465011280645E-2</c:v>
                </c:pt>
                <c:pt idx="684">
                  <c:v>2.8758465011280654E-2</c:v>
                </c:pt>
                <c:pt idx="685">
                  <c:v>3.8758465011280663E-2</c:v>
                </c:pt>
                <c:pt idx="686">
                  <c:v>2.8758465011280654E-2</c:v>
                </c:pt>
                <c:pt idx="687">
                  <c:v>2.8758465011280654E-2</c:v>
                </c:pt>
                <c:pt idx="688">
                  <c:v>2.8758465011280654E-2</c:v>
                </c:pt>
                <c:pt idx="689">
                  <c:v>2.8758465011280654E-2</c:v>
                </c:pt>
                <c:pt idx="690">
                  <c:v>3.8758465011280663E-2</c:v>
                </c:pt>
                <c:pt idx="691">
                  <c:v>2.8758465011280654E-2</c:v>
                </c:pt>
                <c:pt idx="692">
                  <c:v>3.8758465011280663E-2</c:v>
                </c:pt>
                <c:pt idx="693">
                  <c:v>2.8758465011280654E-2</c:v>
                </c:pt>
                <c:pt idx="694">
                  <c:v>3.8758465011280663E-2</c:v>
                </c:pt>
                <c:pt idx="695">
                  <c:v>2.8758465011280654E-2</c:v>
                </c:pt>
                <c:pt idx="696">
                  <c:v>4.8758465011280672E-2</c:v>
                </c:pt>
                <c:pt idx="697">
                  <c:v>4.8758465011280672E-2</c:v>
                </c:pt>
                <c:pt idx="698">
                  <c:v>4.8758465011280672E-2</c:v>
                </c:pt>
                <c:pt idx="699">
                  <c:v>4.8758465011280672E-2</c:v>
                </c:pt>
                <c:pt idx="700">
                  <c:v>4.8758465011280672E-2</c:v>
                </c:pt>
                <c:pt idx="701">
                  <c:v>4.8758465011280672E-2</c:v>
                </c:pt>
                <c:pt idx="702">
                  <c:v>4.8758465011280672E-2</c:v>
                </c:pt>
                <c:pt idx="703">
                  <c:v>5.8758465011280681E-2</c:v>
                </c:pt>
                <c:pt idx="704">
                  <c:v>5.8758465011280681E-2</c:v>
                </c:pt>
                <c:pt idx="705">
                  <c:v>4.8758465011280672E-2</c:v>
                </c:pt>
                <c:pt idx="706">
                  <c:v>3.8758465011280663E-2</c:v>
                </c:pt>
                <c:pt idx="707">
                  <c:v>2.8758465011280654E-2</c:v>
                </c:pt>
                <c:pt idx="708">
                  <c:v>2.8758465011280654E-2</c:v>
                </c:pt>
                <c:pt idx="709">
                  <c:v>2.8758465011280654E-2</c:v>
                </c:pt>
                <c:pt idx="710">
                  <c:v>2.8758465011280654E-2</c:v>
                </c:pt>
                <c:pt idx="711">
                  <c:v>2.8758465011280654E-2</c:v>
                </c:pt>
                <c:pt idx="712">
                  <c:v>2.8758465011280654E-2</c:v>
                </c:pt>
                <c:pt idx="713">
                  <c:v>2.8758465011280654E-2</c:v>
                </c:pt>
                <c:pt idx="714">
                  <c:v>2.8758465011280654E-2</c:v>
                </c:pt>
                <c:pt idx="715">
                  <c:v>3.8758465011280663E-2</c:v>
                </c:pt>
                <c:pt idx="716">
                  <c:v>3.8758465011280663E-2</c:v>
                </c:pt>
                <c:pt idx="717">
                  <c:v>3.8758465011280663E-2</c:v>
                </c:pt>
                <c:pt idx="718">
                  <c:v>1.8758465011280645E-2</c:v>
                </c:pt>
                <c:pt idx="719">
                  <c:v>1.8758465011280645E-2</c:v>
                </c:pt>
                <c:pt idx="720">
                  <c:v>8.7584650112806361E-3</c:v>
                </c:pt>
                <c:pt idx="721">
                  <c:v>-1.2415349887193727E-3</c:v>
                </c:pt>
                <c:pt idx="722">
                  <c:v>-1.2415349887193727E-3</c:v>
                </c:pt>
                <c:pt idx="723">
                  <c:v>-1.1241534988719271E-2</c:v>
                </c:pt>
                <c:pt idx="724">
                  <c:v>-1.2415349887193727E-3</c:v>
                </c:pt>
                <c:pt idx="725">
                  <c:v>8.7584650112806361E-3</c:v>
                </c:pt>
                <c:pt idx="726">
                  <c:v>-1.2415349887193727E-3</c:v>
                </c:pt>
                <c:pt idx="727">
                  <c:v>-1.2415349887193727E-3</c:v>
                </c:pt>
                <c:pt idx="728">
                  <c:v>-1.2415349887193727E-3</c:v>
                </c:pt>
                <c:pt idx="729">
                  <c:v>8.7584650112806361E-3</c:v>
                </c:pt>
                <c:pt idx="730">
                  <c:v>1.8758465011280645E-2</c:v>
                </c:pt>
                <c:pt idx="731">
                  <c:v>1.8758465011280645E-2</c:v>
                </c:pt>
                <c:pt idx="732">
                  <c:v>8.7584650112806361E-3</c:v>
                </c:pt>
                <c:pt idx="733">
                  <c:v>8.7584650112806361E-3</c:v>
                </c:pt>
                <c:pt idx="734">
                  <c:v>8.7584650112806361E-3</c:v>
                </c:pt>
                <c:pt idx="735">
                  <c:v>8.7584650112806361E-3</c:v>
                </c:pt>
                <c:pt idx="736">
                  <c:v>8.7584650112806361E-3</c:v>
                </c:pt>
                <c:pt idx="737">
                  <c:v>8.7584650112806361E-3</c:v>
                </c:pt>
                <c:pt idx="738">
                  <c:v>8.7584650112806361E-3</c:v>
                </c:pt>
                <c:pt idx="739">
                  <c:v>1.8758465011280645E-2</c:v>
                </c:pt>
                <c:pt idx="740">
                  <c:v>8.7584650112806361E-3</c:v>
                </c:pt>
                <c:pt idx="741">
                  <c:v>1.8758465011280645E-2</c:v>
                </c:pt>
                <c:pt idx="742">
                  <c:v>2.8758465011280654E-2</c:v>
                </c:pt>
                <c:pt idx="743">
                  <c:v>2.8758465011280654E-2</c:v>
                </c:pt>
                <c:pt idx="744">
                  <c:v>1.8758465011280645E-2</c:v>
                </c:pt>
                <c:pt idx="745">
                  <c:v>2.8758465011280654E-2</c:v>
                </c:pt>
                <c:pt idx="746">
                  <c:v>2.8758465011280654E-2</c:v>
                </c:pt>
                <c:pt idx="747">
                  <c:v>3.8758465011280663E-2</c:v>
                </c:pt>
                <c:pt idx="748">
                  <c:v>4.8758465011280672E-2</c:v>
                </c:pt>
                <c:pt idx="749">
                  <c:v>4.8758465011280672E-2</c:v>
                </c:pt>
                <c:pt idx="750">
                  <c:v>4.8758465011280672E-2</c:v>
                </c:pt>
                <c:pt idx="751">
                  <c:v>4.8758465011280672E-2</c:v>
                </c:pt>
                <c:pt idx="752">
                  <c:v>3.8758465011280663E-2</c:v>
                </c:pt>
                <c:pt idx="753">
                  <c:v>5.8758465011280681E-2</c:v>
                </c:pt>
                <c:pt idx="754">
                  <c:v>5.8758465011280681E-2</c:v>
                </c:pt>
                <c:pt idx="755">
                  <c:v>5.8758465011280681E-2</c:v>
                </c:pt>
                <c:pt idx="756">
                  <c:v>4.8758465011280672E-2</c:v>
                </c:pt>
                <c:pt idx="757">
                  <c:v>4.8758465011280672E-2</c:v>
                </c:pt>
                <c:pt idx="758">
                  <c:v>5.8758465011280681E-2</c:v>
                </c:pt>
                <c:pt idx="759">
                  <c:v>5.8758465011280681E-2</c:v>
                </c:pt>
                <c:pt idx="760">
                  <c:v>4.8758465011280672E-2</c:v>
                </c:pt>
                <c:pt idx="761">
                  <c:v>4.8758465011280672E-2</c:v>
                </c:pt>
                <c:pt idx="762">
                  <c:v>4.8758465011280672E-2</c:v>
                </c:pt>
                <c:pt idx="763">
                  <c:v>5.8758465011280681E-2</c:v>
                </c:pt>
                <c:pt idx="764">
                  <c:v>4.8758465011280672E-2</c:v>
                </c:pt>
                <c:pt idx="765">
                  <c:v>5.8758465011280681E-2</c:v>
                </c:pt>
                <c:pt idx="766">
                  <c:v>5.8758465011280681E-2</c:v>
                </c:pt>
                <c:pt idx="767">
                  <c:v>6.8758465011280689E-2</c:v>
                </c:pt>
                <c:pt idx="768">
                  <c:v>6.8758465011280689E-2</c:v>
                </c:pt>
                <c:pt idx="769">
                  <c:v>6.8758465011280689E-2</c:v>
                </c:pt>
                <c:pt idx="770">
                  <c:v>6.8758465011280689E-2</c:v>
                </c:pt>
                <c:pt idx="771">
                  <c:v>5.8758465011280681E-2</c:v>
                </c:pt>
                <c:pt idx="772">
                  <c:v>6.8758465011280689E-2</c:v>
                </c:pt>
                <c:pt idx="773">
                  <c:v>6.8758465011280689E-2</c:v>
                </c:pt>
                <c:pt idx="774">
                  <c:v>6.8758465011280689E-2</c:v>
                </c:pt>
                <c:pt idx="775">
                  <c:v>6.8758465011280689E-2</c:v>
                </c:pt>
                <c:pt idx="776">
                  <c:v>5.8758465011280681E-2</c:v>
                </c:pt>
                <c:pt idx="777">
                  <c:v>5.8758465011280681E-2</c:v>
                </c:pt>
                <c:pt idx="778">
                  <c:v>4.8758465011280672E-2</c:v>
                </c:pt>
                <c:pt idx="779">
                  <c:v>3.8758465011280663E-2</c:v>
                </c:pt>
                <c:pt idx="780">
                  <c:v>3.8758465011280663E-2</c:v>
                </c:pt>
                <c:pt idx="781">
                  <c:v>2.8758465011280654E-2</c:v>
                </c:pt>
                <c:pt idx="782">
                  <c:v>1.8758465011280645E-2</c:v>
                </c:pt>
                <c:pt idx="783">
                  <c:v>2.8758465011280654E-2</c:v>
                </c:pt>
                <c:pt idx="784">
                  <c:v>2.8758465011280654E-2</c:v>
                </c:pt>
                <c:pt idx="785">
                  <c:v>3.8758465011280663E-2</c:v>
                </c:pt>
                <c:pt idx="786">
                  <c:v>3.8758465011280663E-2</c:v>
                </c:pt>
                <c:pt idx="787">
                  <c:v>3.8758465011280663E-2</c:v>
                </c:pt>
                <c:pt idx="788">
                  <c:v>3.8758465011280663E-2</c:v>
                </c:pt>
                <c:pt idx="789">
                  <c:v>3.8758465011280663E-2</c:v>
                </c:pt>
                <c:pt idx="790">
                  <c:v>2.8758465011280654E-2</c:v>
                </c:pt>
                <c:pt idx="791">
                  <c:v>2.8758465011280654E-2</c:v>
                </c:pt>
                <c:pt idx="792">
                  <c:v>2.8758465011280654E-2</c:v>
                </c:pt>
                <c:pt idx="793">
                  <c:v>1.8758465011280645E-2</c:v>
                </c:pt>
                <c:pt idx="794">
                  <c:v>8.7584650112806361E-3</c:v>
                </c:pt>
                <c:pt idx="795">
                  <c:v>1.8758465011280645E-2</c:v>
                </c:pt>
                <c:pt idx="796">
                  <c:v>2.8758465011280654E-2</c:v>
                </c:pt>
                <c:pt idx="797">
                  <c:v>8.7584650112806361E-3</c:v>
                </c:pt>
                <c:pt idx="798">
                  <c:v>-1.2415349887193727E-3</c:v>
                </c:pt>
                <c:pt idx="799">
                  <c:v>8.7584650112806361E-3</c:v>
                </c:pt>
                <c:pt idx="800">
                  <c:v>1.8758465011280645E-2</c:v>
                </c:pt>
                <c:pt idx="801">
                  <c:v>1.8758465011280645E-2</c:v>
                </c:pt>
                <c:pt idx="802">
                  <c:v>8.7584650112806361E-3</c:v>
                </c:pt>
                <c:pt idx="803">
                  <c:v>-1.2415349887193727E-3</c:v>
                </c:pt>
                <c:pt idx="804">
                  <c:v>-1.1241534988719271E-2</c:v>
                </c:pt>
                <c:pt idx="805">
                  <c:v>-1.1241534988719271E-2</c:v>
                </c:pt>
                <c:pt idx="806">
                  <c:v>-1.1241534988719271E-2</c:v>
                </c:pt>
                <c:pt idx="807">
                  <c:v>-1.2415349887193727E-3</c:v>
                </c:pt>
                <c:pt idx="808">
                  <c:v>-1.1241534988719271E-2</c:v>
                </c:pt>
                <c:pt idx="809">
                  <c:v>-1.2415349887193727E-3</c:v>
                </c:pt>
                <c:pt idx="810">
                  <c:v>-1.1241534988719271E-2</c:v>
                </c:pt>
                <c:pt idx="811">
                  <c:v>-1.2415349887193727E-3</c:v>
                </c:pt>
                <c:pt idx="812">
                  <c:v>8.7584650112806361E-3</c:v>
                </c:pt>
                <c:pt idx="813">
                  <c:v>8.7584650112806361E-3</c:v>
                </c:pt>
                <c:pt idx="814">
                  <c:v>8.7584650112806361E-3</c:v>
                </c:pt>
                <c:pt idx="815">
                  <c:v>-1.2415349887193727E-3</c:v>
                </c:pt>
                <c:pt idx="816">
                  <c:v>-1.2415349887193727E-3</c:v>
                </c:pt>
                <c:pt idx="817">
                  <c:v>-1.2415349887193727E-3</c:v>
                </c:pt>
                <c:pt idx="818">
                  <c:v>-1.2415349887193727E-3</c:v>
                </c:pt>
                <c:pt idx="819">
                  <c:v>-1.2415349887193727E-3</c:v>
                </c:pt>
                <c:pt idx="820">
                  <c:v>-1.1241534988719271E-2</c:v>
                </c:pt>
                <c:pt idx="821">
                  <c:v>-1.1241534988719271E-2</c:v>
                </c:pt>
                <c:pt idx="822">
                  <c:v>-1.2415349887193727E-3</c:v>
                </c:pt>
                <c:pt idx="823">
                  <c:v>-1.2415349887193727E-3</c:v>
                </c:pt>
                <c:pt idx="824">
                  <c:v>-1.2415349887193727E-3</c:v>
                </c:pt>
                <c:pt idx="825">
                  <c:v>-1.2415349887193727E-3</c:v>
                </c:pt>
                <c:pt idx="826">
                  <c:v>-1.2415349887193727E-3</c:v>
                </c:pt>
                <c:pt idx="827">
                  <c:v>-1.2415349887193727E-3</c:v>
                </c:pt>
                <c:pt idx="828">
                  <c:v>-1.1241534988719271E-2</c:v>
                </c:pt>
                <c:pt idx="829">
                  <c:v>-1.2415349887193727E-3</c:v>
                </c:pt>
                <c:pt idx="830">
                  <c:v>-1.2415349887193727E-3</c:v>
                </c:pt>
                <c:pt idx="831">
                  <c:v>-1.2415349887193727E-3</c:v>
                </c:pt>
                <c:pt idx="832">
                  <c:v>-1.2415349887193727E-3</c:v>
                </c:pt>
                <c:pt idx="833">
                  <c:v>-1.2415349887193727E-3</c:v>
                </c:pt>
                <c:pt idx="834">
                  <c:v>8.7584650112806361E-3</c:v>
                </c:pt>
                <c:pt idx="835">
                  <c:v>-1.2415349887193727E-3</c:v>
                </c:pt>
                <c:pt idx="836">
                  <c:v>-1.2415349887193727E-3</c:v>
                </c:pt>
                <c:pt idx="837">
                  <c:v>-1.1241534988719271E-2</c:v>
                </c:pt>
                <c:pt idx="838">
                  <c:v>8.7584650112806361E-3</c:v>
                </c:pt>
                <c:pt idx="839">
                  <c:v>-1.2415349887193727E-3</c:v>
                </c:pt>
                <c:pt idx="840">
                  <c:v>-1.2415349887193727E-3</c:v>
                </c:pt>
                <c:pt idx="841">
                  <c:v>-1.1241534988719271E-2</c:v>
                </c:pt>
                <c:pt idx="842">
                  <c:v>-1.2415349887193727E-3</c:v>
                </c:pt>
                <c:pt idx="843">
                  <c:v>-1.1241534988719271E-2</c:v>
                </c:pt>
                <c:pt idx="844">
                  <c:v>-1.1241534988719271E-2</c:v>
                </c:pt>
                <c:pt idx="845">
                  <c:v>-1.1241534988719271E-2</c:v>
                </c:pt>
                <c:pt idx="846">
                  <c:v>-1.1241534988719271E-2</c:v>
                </c:pt>
                <c:pt idx="847">
                  <c:v>-1.1241534988719271E-2</c:v>
                </c:pt>
                <c:pt idx="848">
                  <c:v>-1.1241534988719271E-2</c:v>
                </c:pt>
                <c:pt idx="849">
                  <c:v>-1.1241534988719271E-2</c:v>
                </c:pt>
                <c:pt idx="850">
                  <c:v>-1.1241534988719271E-2</c:v>
                </c:pt>
                <c:pt idx="851">
                  <c:v>-1.1241534988719271E-2</c:v>
                </c:pt>
                <c:pt idx="852">
                  <c:v>-1.1241534988719271E-2</c:v>
                </c:pt>
                <c:pt idx="853">
                  <c:v>-1.1241534988719271E-2</c:v>
                </c:pt>
                <c:pt idx="854">
                  <c:v>-1.1241534988719271E-2</c:v>
                </c:pt>
                <c:pt idx="855">
                  <c:v>8.7584650112806361E-3</c:v>
                </c:pt>
                <c:pt idx="856">
                  <c:v>8.7584650112806361E-3</c:v>
                </c:pt>
                <c:pt idx="857">
                  <c:v>8.7584650112806361E-3</c:v>
                </c:pt>
                <c:pt idx="858">
                  <c:v>8.7584650112806361E-3</c:v>
                </c:pt>
                <c:pt idx="859">
                  <c:v>-1.2415349887193727E-3</c:v>
                </c:pt>
                <c:pt idx="860">
                  <c:v>-1.2415349887193727E-3</c:v>
                </c:pt>
                <c:pt idx="861">
                  <c:v>-1.2415349887193727E-3</c:v>
                </c:pt>
                <c:pt idx="862">
                  <c:v>8.7584650112806361E-3</c:v>
                </c:pt>
                <c:pt idx="863">
                  <c:v>8.7584650112806361E-3</c:v>
                </c:pt>
                <c:pt idx="864">
                  <c:v>1.8758465011280645E-2</c:v>
                </c:pt>
                <c:pt idx="865">
                  <c:v>1.8758465011280645E-2</c:v>
                </c:pt>
                <c:pt idx="866">
                  <c:v>1.8758465011280645E-2</c:v>
                </c:pt>
                <c:pt idx="867">
                  <c:v>8.7584650112806361E-3</c:v>
                </c:pt>
                <c:pt idx="868">
                  <c:v>8.7584650112806361E-3</c:v>
                </c:pt>
                <c:pt idx="869">
                  <c:v>8.7584650112806361E-3</c:v>
                </c:pt>
                <c:pt idx="870">
                  <c:v>8.7584650112806361E-3</c:v>
                </c:pt>
                <c:pt idx="871">
                  <c:v>8.7584650112806361E-3</c:v>
                </c:pt>
                <c:pt idx="872">
                  <c:v>8.7584650112806361E-3</c:v>
                </c:pt>
                <c:pt idx="873">
                  <c:v>8.7584650112806361E-3</c:v>
                </c:pt>
                <c:pt idx="874">
                  <c:v>2.8758465011280654E-2</c:v>
                </c:pt>
                <c:pt idx="875">
                  <c:v>2.8758465011280654E-2</c:v>
                </c:pt>
                <c:pt idx="876">
                  <c:v>1.8758465011280645E-2</c:v>
                </c:pt>
                <c:pt idx="877">
                  <c:v>1.8758465011280645E-2</c:v>
                </c:pt>
                <c:pt idx="878">
                  <c:v>2.8758465011280654E-2</c:v>
                </c:pt>
                <c:pt idx="879">
                  <c:v>1.8758465011280645E-2</c:v>
                </c:pt>
                <c:pt idx="880">
                  <c:v>1.8758465011280645E-2</c:v>
                </c:pt>
                <c:pt idx="881">
                  <c:v>1.8758465011280645E-2</c:v>
                </c:pt>
                <c:pt idx="882">
                  <c:v>1.8758465011280645E-2</c:v>
                </c:pt>
                <c:pt idx="883">
                  <c:v>1.8758465011280645E-2</c:v>
                </c:pt>
                <c:pt idx="884">
                  <c:v>1.8758465011280645E-2</c:v>
                </c:pt>
                <c:pt idx="885">
                  <c:v>1.8758465011280645E-2</c:v>
                </c:pt>
                <c:pt idx="886">
                  <c:v>2.8758465011280654E-2</c:v>
                </c:pt>
                <c:pt idx="887">
                  <c:v>1.8758465011280645E-2</c:v>
                </c:pt>
                <c:pt idx="888">
                  <c:v>1.8758465011280645E-2</c:v>
                </c:pt>
                <c:pt idx="889">
                  <c:v>1.8758465011280645E-2</c:v>
                </c:pt>
                <c:pt idx="890">
                  <c:v>1.8758465011280645E-2</c:v>
                </c:pt>
                <c:pt idx="891">
                  <c:v>1.8758465011280645E-2</c:v>
                </c:pt>
                <c:pt idx="892">
                  <c:v>1.8758465011280645E-2</c:v>
                </c:pt>
                <c:pt idx="893">
                  <c:v>1.8758465011280645E-2</c:v>
                </c:pt>
                <c:pt idx="894">
                  <c:v>8.7584650112806361E-3</c:v>
                </c:pt>
                <c:pt idx="895">
                  <c:v>8.7584650112806361E-3</c:v>
                </c:pt>
                <c:pt idx="896">
                  <c:v>-1.2415349887193727E-3</c:v>
                </c:pt>
                <c:pt idx="897">
                  <c:v>-1.2415349887193727E-3</c:v>
                </c:pt>
                <c:pt idx="898">
                  <c:v>-1.2415349887193727E-3</c:v>
                </c:pt>
                <c:pt idx="899">
                  <c:v>-1.2415349887193727E-3</c:v>
                </c:pt>
                <c:pt idx="900">
                  <c:v>-1.2415349887193727E-3</c:v>
                </c:pt>
                <c:pt idx="901">
                  <c:v>-1.2415349887193727E-3</c:v>
                </c:pt>
                <c:pt idx="902">
                  <c:v>-1.2415349887193727E-3</c:v>
                </c:pt>
                <c:pt idx="903">
                  <c:v>8.7584650112806361E-3</c:v>
                </c:pt>
                <c:pt idx="904">
                  <c:v>1.8758465011280645E-2</c:v>
                </c:pt>
                <c:pt idx="905">
                  <c:v>1.8758465011280645E-2</c:v>
                </c:pt>
                <c:pt idx="906">
                  <c:v>1.8758465011280645E-2</c:v>
                </c:pt>
                <c:pt idx="907">
                  <c:v>2.8758465011280654E-2</c:v>
                </c:pt>
                <c:pt idx="908">
                  <c:v>2.8758465011280654E-2</c:v>
                </c:pt>
                <c:pt idx="909">
                  <c:v>2.8758465011280654E-2</c:v>
                </c:pt>
                <c:pt idx="910">
                  <c:v>1.8758465011280645E-2</c:v>
                </c:pt>
                <c:pt idx="911">
                  <c:v>1.8758465011280645E-2</c:v>
                </c:pt>
                <c:pt idx="912">
                  <c:v>1.8758465011280645E-2</c:v>
                </c:pt>
                <c:pt idx="913">
                  <c:v>2.8758465011280654E-2</c:v>
                </c:pt>
                <c:pt idx="914">
                  <c:v>3.8758465011280663E-2</c:v>
                </c:pt>
                <c:pt idx="915">
                  <c:v>2.8758465011280654E-2</c:v>
                </c:pt>
                <c:pt idx="916">
                  <c:v>2.8758465011280654E-2</c:v>
                </c:pt>
                <c:pt idx="917">
                  <c:v>3.8758465011280663E-2</c:v>
                </c:pt>
                <c:pt idx="918">
                  <c:v>3.8758465011280663E-2</c:v>
                </c:pt>
                <c:pt idx="919">
                  <c:v>2.8758465011280654E-2</c:v>
                </c:pt>
                <c:pt idx="920">
                  <c:v>2.8758465011280654E-2</c:v>
                </c:pt>
                <c:pt idx="921">
                  <c:v>1.8758465011280645E-2</c:v>
                </c:pt>
                <c:pt idx="922">
                  <c:v>1.8758465011280645E-2</c:v>
                </c:pt>
                <c:pt idx="923">
                  <c:v>2.8758465011280654E-2</c:v>
                </c:pt>
                <c:pt idx="924">
                  <c:v>2.8758465011280654E-2</c:v>
                </c:pt>
                <c:pt idx="925">
                  <c:v>3.8758465011280663E-2</c:v>
                </c:pt>
                <c:pt idx="926">
                  <c:v>3.8758465011280663E-2</c:v>
                </c:pt>
                <c:pt idx="927">
                  <c:v>3.8758465011280663E-2</c:v>
                </c:pt>
                <c:pt idx="928">
                  <c:v>3.8758465011280663E-2</c:v>
                </c:pt>
                <c:pt idx="929">
                  <c:v>2.8758465011280654E-2</c:v>
                </c:pt>
                <c:pt idx="930">
                  <c:v>1.8758465011280645E-2</c:v>
                </c:pt>
                <c:pt idx="931">
                  <c:v>2.8758465011280654E-2</c:v>
                </c:pt>
                <c:pt idx="932">
                  <c:v>1.8758465011280645E-2</c:v>
                </c:pt>
                <c:pt idx="933">
                  <c:v>2.8758465011280654E-2</c:v>
                </c:pt>
                <c:pt idx="934">
                  <c:v>1.8758465011280645E-2</c:v>
                </c:pt>
                <c:pt idx="935">
                  <c:v>8.7584650112806361E-3</c:v>
                </c:pt>
                <c:pt idx="936">
                  <c:v>8.7584650112806361E-3</c:v>
                </c:pt>
                <c:pt idx="937">
                  <c:v>8.7584650112806361E-3</c:v>
                </c:pt>
                <c:pt idx="938">
                  <c:v>-1.2415349887193727E-3</c:v>
                </c:pt>
                <c:pt idx="939">
                  <c:v>1.8758465011280645E-2</c:v>
                </c:pt>
                <c:pt idx="940">
                  <c:v>-1.2415349887193727E-3</c:v>
                </c:pt>
                <c:pt idx="941">
                  <c:v>-1.2415349887193727E-3</c:v>
                </c:pt>
                <c:pt idx="942">
                  <c:v>-1.2415349887193727E-3</c:v>
                </c:pt>
                <c:pt idx="943">
                  <c:v>8.7584650112806361E-3</c:v>
                </c:pt>
                <c:pt idx="944">
                  <c:v>-1.2415349887193727E-3</c:v>
                </c:pt>
                <c:pt idx="945">
                  <c:v>-1.2415349887193727E-3</c:v>
                </c:pt>
                <c:pt idx="946">
                  <c:v>-1.2415349887193727E-3</c:v>
                </c:pt>
                <c:pt idx="947">
                  <c:v>-1.2415349887193727E-3</c:v>
                </c:pt>
                <c:pt idx="948">
                  <c:v>-1.2415349887193727E-3</c:v>
                </c:pt>
                <c:pt idx="949">
                  <c:v>-1.2415349887193727E-3</c:v>
                </c:pt>
                <c:pt idx="950">
                  <c:v>8.7584650112806361E-3</c:v>
                </c:pt>
                <c:pt idx="951">
                  <c:v>8.7584650112806361E-3</c:v>
                </c:pt>
                <c:pt idx="952">
                  <c:v>8.7584650112806361E-3</c:v>
                </c:pt>
                <c:pt idx="953">
                  <c:v>1.8758465011280645E-2</c:v>
                </c:pt>
                <c:pt idx="954">
                  <c:v>8.7584650112806361E-3</c:v>
                </c:pt>
                <c:pt idx="955">
                  <c:v>8.7584650112806361E-3</c:v>
                </c:pt>
                <c:pt idx="956">
                  <c:v>8.7584650112806361E-3</c:v>
                </c:pt>
                <c:pt idx="957">
                  <c:v>-1.2415349887193727E-3</c:v>
                </c:pt>
                <c:pt idx="958">
                  <c:v>-1.1241534988719271E-2</c:v>
                </c:pt>
                <c:pt idx="959">
                  <c:v>-1.2415349887193727E-3</c:v>
                </c:pt>
                <c:pt idx="960">
                  <c:v>8.7584650112806361E-3</c:v>
                </c:pt>
                <c:pt idx="961">
                  <c:v>8.7584650112806361E-3</c:v>
                </c:pt>
                <c:pt idx="962">
                  <c:v>8.7584650112806361E-3</c:v>
                </c:pt>
                <c:pt idx="963">
                  <c:v>8.7584650112806361E-3</c:v>
                </c:pt>
                <c:pt idx="964">
                  <c:v>8.7584650112806361E-3</c:v>
                </c:pt>
                <c:pt idx="965">
                  <c:v>8.7584650112806361E-3</c:v>
                </c:pt>
                <c:pt idx="966">
                  <c:v>-1.2415349887193727E-3</c:v>
                </c:pt>
                <c:pt idx="967">
                  <c:v>-1.2415349887193727E-3</c:v>
                </c:pt>
                <c:pt idx="968">
                  <c:v>-1.2415349887193727E-3</c:v>
                </c:pt>
                <c:pt idx="969">
                  <c:v>-1.2415349887193727E-3</c:v>
                </c:pt>
                <c:pt idx="970">
                  <c:v>-1.2415349887193727E-3</c:v>
                </c:pt>
                <c:pt idx="971">
                  <c:v>-1.1241534988719271E-2</c:v>
                </c:pt>
                <c:pt idx="972">
                  <c:v>-1.2415349887193727E-3</c:v>
                </c:pt>
                <c:pt idx="973">
                  <c:v>1.8758465011280645E-2</c:v>
                </c:pt>
                <c:pt idx="974">
                  <c:v>2.8758465011280654E-2</c:v>
                </c:pt>
                <c:pt idx="975">
                  <c:v>2.8758465011280654E-2</c:v>
                </c:pt>
                <c:pt idx="976">
                  <c:v>2.8758465011280654E-2</c:v>
                </c:pt>
                <c:pt idx="977">
                  <c:v>3.8758465011280663E-2</c:v>
                </c:pt>
                <c:pt idx="978">
                  <c:v>3.8758465011280663E-2</c:v>
                </c:pt>
                <c:pt idx="979">
                  <c:v>4.8758465011280672E-2</c:v>
                </c:pt>
                <c:pt idx="980">
                  <c:v>4.8758465011280672E-2</c:v>
                </c:pt>
                <c:pt idx="981">
                  <c:v>4.8758465011280672E-2</c:v>
                </c:pt>
                <c:pt idx="982">
                  <c:v>3.8758465011280663E-2</c:v>
                </c:pt>
                <c:pt idx="983">
                  <c:v>3.8758465011280663E-2</c:v>
                </c:pt>
                <c:pt idx="984">
                  <c:v>3.8758465011280663E-2</c:v>
                </c:pt>
                <c:pt idx="985">
                  <c:v>2.8758465011280654E-2</c:v>
                </c:pt>
                <c:pt idx="986">
                  <c:v>1.8758465011280645E-2</c:v>
                </c:pt>
                <c:pt idx="987">
                  <c:v>2.8758465011280654E-2</c:v>
                </c:pt>
                <c:pt idx="988">
                  <c:v>2.8758465011280654E-2</c:v>
                </c:pt>
                <c:pt idx="989">
                  <c:v>3.8758465011280663E-2</c:v>
                </c:pt>
                <c:pt idx="990">
                  <c:v>1.8758465011280645E-2</c:v>
                </c:pt>
                <c:pt idx="991">
                  <c:v>1.8758465011280645E-2</c:v>
                </c:pt>
                <c:pt idx="992">
                  <c:v>2.8758465011280654E-2</c:v>
                </c:pt>
                <c:pt idx="993">
                  <c:v>2.8758465011280654E-2</c:v>
                </c:pt>
                <c:pt idx="994">
                  <c:v>2.8758465011280654E-2</c:v>
                </c:pt>
                <c:pt idx="995">
                  <c:v>3.8758465011280663E-2</c:v>
                </c:pt>
                <c:pt idx="996">
                  <c:v>3.8758465011280663E-2</c:v>
                </c:pt>
                <c:pt idx="997">
                  <c:v>3.8758465011280663E-2</c:v>
                </c:pt>
                <c:pt idx="998">
                  <c:v>3.8758465011280663E-2</c:v>
                </c:pt>
                <c:pt idx="999">
                  <c:v>3.8758465011280663E-2</c:v>
                </c:pt>
                <c:pt idx="1000">
                  <c:v>4.8758465011280672E-2</c:v>
                </c:pt>
                <c:pt idx="1001">
                  <c:v>4.8758465011280672E-2</c:v>
                </c:pt>
                <c:pt idx="1002">
                  <c:v>3.8758465011280663E-2</c:v>
                </c:pt>
                <c:pt idx="1003">
                  <c:v>4.8758465011280672E-2</c:v>
                </c:pt>
                <c:pt idx="1004">
                  <c:v>3.8758465011280663E-2</c:v>
                </c:pt>
                <c:pt idx="1005">
                  <c:v>3.8758465011280663E-2</c:v>
                </c:pt>
                <c:pt idx="1006">
                  <c:v>4.8758465011280672E-2</c:v>
                </c:pt>
                <c:pt idx="1007">
                  <c:v>6.8758465011280689E-2</c:v>
                </c:pt>
                <c:pt idx="1008">
                  <c:v>6.8758465011280689E-2</c:v>
                </c:pt>
                <c:pt idx="1009">
                  <c:v>5.8758465011280681E-2</c:v>
                </c:pt>
                <c:pt idx="1010">
                  <c:v>6.8758465011280689E-2</c:v>
                </c:pt>
                <c:pt idx="1011">
                  <c:v>5.8758465011280681E-2</c:v>
                </c:pt>
                <c:pt idx="1012">
                  <c:v>4.8758465011280672E-2</c:v>
                </c:pt>
                <c:pt idx="1013">
                  <c:v>3.8758465011280663E-2</c:v>
                </c:pt>
                <c:pt idx="1014">
                  <c:v>4.8758465011280672E-2</c:v>
                </c:pt>
                <c:pt idx="1015">
                  <c:v>5.8758465011280681E-2</c:v>
                </c:pt>
                <c:pt idx="1016">
                  <c:v>5.8758465011280681E-2</c:v>
                </c:pt>
                <c:pt idx="1017">
                  <c:v>5.8758465011280681E-2</c:v>
                </c:pt>
                <c:pt idx="1018">
                  <c:v>5.8758465011280681E-2</c:v>
                </c:pt>
                <c:pt idx="1019">
                  <c:v>5.8758465011280681E-2</c:v>
                </c:pt>
                <c:pt idx="1020">
                  <c:v>4.8758465011280672E-2</c:v>
                </c:pt>
                <c:pt idx="1021">
                  <c:v>6.8758465011280689E-2</c:v>
                </c:pt>
                <c:pt idx="1022">
                  <c:v>7.8758465011280698E-2</c:v>
                </c:pt>
                <c:pt idx="1023">
                  <c:v>7.8758465011280698E-2</c:v>
                </c:pt>
                <c:pt idx="1024">
                  <c:v>8.8758465011280707E-2</c:v>
                </c:pt>
                <c:pt idx="1025">
                  <c:v>7.8758465011280698E-2</c:v>
                </c:pt>
                <c:pt idx="1026">
                  <c:v>6.8758465011280689E-2</c:v>
                </c:pt>
                <c:pt idx="1027">
                  <c:v>6.8758465011280689E-2</c:v>
                </c:pt>
                <c:pt idx="1028">
                  <c:v>7.8758465011280698E-2</c:v>
                </c:pt>
                <c:pt idx="1029">
                  <c:v>6.8758465011280689E-2</c:v>
                </c:pt>
                <c:pt idx="1030">
                  <c:v>6.8758465011280689E-2</c:v>
                </c:pt>
                <c:pt idx="1031">
                  <c:v>6.8758465011280689E-2</c:v>
                </c:pt>
                <c:pt idx="1032">
                  <c:v>6.8758465011280689E-2</c:v>
                </c:pt>
                <c:pt idx="1033">
                  <c:v>6.8758465011280689E-2</c:v>
                </c:pt>
                <c:pt idx="1034">
                  <c:v>5.8758465011280681E-2</c:v>
                </c:pt>
                <c:pt idx="1035">
                  <c:v>4.8758465011280672E-2</c:v>
                </c:pt>
                <c:pt idx="1036">
                  <c:v>4.8758465011280672E-2</c:v>
                </c:pt>
                <c:pt idx="1037">
                  <c:v>4.8758465011280672E-2</c:v>
                </c:pt>
                <c:pt idx="1038">
                  <c:v>4.8758465011280672E-2</c:v>
                </c:pt>
                <c:pt idx="1039">
                  <c:v>4.8758465011280672E-2</c:v>
                </c:pt>
                <c:pt idx="1040">
                  <c:v>6.8758465011280689E-2</c:v>
                </c:pt>
                <c:pt idx="1041">
                  <c:v>6.8758465011280689E-2</c:v>
                </c:pt>
                <c:pt idx="1042">
                  <c:v>6.8758465011280689E-2</c:v>
                </c:pt>
                <c:pt idx="1043">
                  <c:v>6.8758465011280689E-2</c:v>
                </c:pt>
                <c:pt idx="1044">
                  <c:v>6.8758465011280689E-2</c:v>
                </c:pt>
                <c:pt idx="1045">
                  <c:v>5.8758465011280681E-2</c:v>
                </c:pt>
                <c:pt idx="1046">
                  <c:v>5.8758465011280681E-2</c:v>
                </c:pt>
                <c:pt idx="1047">
                  <c:v>5.8758465011280681E-2</c:v>
                </c:pt>
                <c:pt idx="1048">
                  <c:v>5.8758465011280681E-2</c:v>
                </c:pt>
                <c:pt idx="1049">
                  <c:v>4.8758465011280672E-2</c:v>
                </c:pt>
                <c:pt idx="1050">
                  <c:v>4.8758465011280672E-2</c:v>
                </c:pt>
                <c:pt idx="1051">
                  <c:v>4.8758465011280672E-2</c:v>
                </c:pt>
                <c:pt idx="1052">
                  <c:v>5.8758465011280681E-2</c:v>
                </c:pt>
                <c:pt idx="1053">
                  <c:v>5.8758465011280681E-2</c:v>
                </c:pt>
                <c:pt idx="1054">
                  <c:v>4.8758465011280672E-2</c:v>
                </c:pt>
                <c:pt idx="1055">
                  <c:v>4.8758465011280672E-2</c:v>
                </c:pt>
                <c:pt idx="1056">
                  <c:v>4.8758465011280672E-2</c:v>
                </c:pt>
                <c:pt idx="1057">
                  <c:v>5.8758465011280681E-2</c:v>
                </c:pt>
                <c:pt idx="1058">
                  <c:v>5.8758465011280681E-2</c:v>
                </c:pt>
                <c:pt idx="1059">
                  <c:v>5.8758465011280681E-2</c:v>
                </c:pt>
                <c:pt idx="1060">
                  <c:v>4.8758465011280672E-2</c:v>
                </c:pt>
                <c:pt idx="1061">
                  <c:v>4.8758465011280672E-2</c:v>
                </c:pt>
                <c:pt idx="1062">
                  <c:v>4.8758465011280672E-2</c:v>
                </c:pt>
                <c:pt idx="1063">
                  <c:v>5.8758465011280681E-2</c:v>
                </c:pt>
                <c:pt idx="1064">
                  <c:v>4.8758465011280672E-2</c:v>
                </c:pt>
                <c:pt idx="1065">
                  <c:v>4.8758465011280672E-2</c:v>
                </c:pt>
                <c:pt idx="1066">
                  <c:v>4.8758465011280672E-2</c:v>
                </c:pt>
                <c:pt idx="1067">
                  <c:v>4.8758465011280672E-2</c:v>
                </c:pt>
                <c:pt idx="1068">
                  <c:v>5.8758465011280681E-2</c:v>
                </c:pt>
                <c:pt idx="1069">
                  <c:v>4.8758465011280672E-2</c:v>
                </c:pt>
                <c:pt idx="1070">
                  <c:v>5.8758465011280681E-2</c:v>
                </c:pt>
                <c:pt idx="1071">
                  <c:v>5.8758465011280681E-2</c:v>
                </c:pt>
                <c:pt idx="1072">
                  <c:v>6.8758465011280689E-2</c:v>
                </c:pt>
                <c:pt idx="1073">
                  <c:v>5.8758465011280681E-2</c:v>
                </c:pt>
                <c:pt idx="1074">
                  <c:v>6.8758465011280689E-2</c:v>
                </c:pt>
                <c:pt idx="1075">
                  <c:v>6.8758465011280689E-2</c:v>
                </c:pt>
                <c:pt idx="1076">
                  <c:v>6.8758465011280689E-2</c:v>
                </c:pt>
                <c:pt idx="1077">
                  <c:v>6.8758465011280689E-2</c:v>
                </c:pt>
                <c:pt idx="1078">
                  <c:v>5.8758465011280681E-2</c:v>
                </c:pt>
                <c:pt idx="1079">
                  <c:v>5.8758465011280681E-2</c:v>
                </c:pt>
                <c:pt idx="1080">
                  <c:v>5.8758465011280681E-2</c:v>
                </c:pt>
                <c:pt idx="1081">
                  <c:v>6.8758465011280689E-2</c:v>
                </c:pt>
                <c:pt idx="1082">
                  <c:v>6.8758465011280689E-2</c:v>
                </c:pt>
                <c:pt idx="1083">
                  <c:v>7.8758465011280698E-2</c:v>
                </c:pt>
                <c:pt idx="1084">
                  <c:v>6.8758465011280689E-2</c:v>
                </c:pt>
                <c:pt idx="1085">
                  <c:v>6.8758465011280689E-2</c:v>
                </c:pt>
                <c:pt idx="1086">
                  <c:v>5.8758465011280681E-2</c:v>
                </c:pt>
                <c:pt idx="1087">
                  <c:v>5.8758465011280681E-2</c:v>
                </c:pt>
                <c:pt idx="1088">
                  <c:v>5.8758465011280681E-2</c:v>
                </c:pt>
                <c:pt idx="1089">
                  <c:v>5.8758465011280681E-2</c:v>
                </c:pt>
                <c:pt idx="1090">
                  <c:v>6.8758465011280689E-2</c:v>
                </c:pt>
                <c:pt idx="1091">
                  <c:v>6.8758465011280689E-2</c:v>
                </c:pt>
                <c:pt idx="1092">
                  <c:v>6.8758465011280689E-2</c:v>
                </c:pt>
                <c:pt idx="1093">
                  <c:v>6.8758465011280689E-2</c:v>
                </c:pt>
                <c:pt idx="1094">
                  <c:v>6.8758465011280689E-2</c:v>
                </c:pt>
                <c:pt idx="1095">
                  <c:v>6.8758465011280689E-2</c:v>
                </c:pt>
                <c:pt idx="1096">
                  <c:v>7.8758465011280698E-2</c:v>
                </c:pt>
                <c:pt idx="1097">
                  <c:v>7.8758465011280698E-2</c:v>
                </c:pt>
                <c:pt idx="1098">
                  <c:v>6.8758465011280689E-2</c:v>
                </c:pt>
                <c:pt idx="1099">
                  <c:v>5.8758465011280681E-2</c:v>
                </c:pt>
                <c:pt idx="1100">
                  <c:v>3.8758465011280663E-2</c:v>
                </c:pt>
                <c:pt idx="1101">
                  <c:v>2.8758465011280654E-2</c:v>
                </c:pt>
                <c:pt idx="1102">
                  <c:v>1.8758465011280645E-2</c:v>
                </c:pt>
                <c:pt idx="1103">
                  <c:v>2.8758465011280654E-2</c:v>
                </c:pt>
                <c:pt idx="1104">
                  <c:v>3.8758465011280663E-2</c:v>
                </c:pt>
                <c:pt idx="1105">
                  <c:v>4.8758465011280672E-2</c:v>
                </c:pt>
                <c:pt idx="1106">
                  <c:v>5.8758465011280681E-2</c:v>
                </c:pt>
                <c:pt idx="1107">
                  <c:v>5.8758465011280681E-2</c:v>
                </c:pt>
                <c:pt idx="1108">
                  <c:v>4.8758465011280672E-2</c:v>
                </c:pt>
                <c:pt idx="1109">
                  <c:v>4.8758465011280672E-2</c:v>
                </c:pt>
                <c:pt idx="1110">
                  <c:v>4.8758465011280672E-2</c:v>
                </c:pt>
                <c:pt idx="1111">
                  <c:v>3.8758465011280663E-2</c:v>
                </c:pt>
                <c:pt idx="1112">
                  <c:v>3.8758465011280663E-2</c:v>
                </c:pt>
                <c:pt idx="1113">
                  <c:v>2.8758465011280654E-2</c:v>
                </c:pt>
                <c:pt idx="1114">
                  <c:v>2.8758465011280654E-2</c:v>
                </c:pt>
                <c:pt idx="1115">
                  <c:v>2.8758465011280654E-2</c:v>
                </c:pt>
                <c:pt idx="1116">
                  <c:v>2.8758465011280654E-2</c:v>
                </c:pt>
                <c:pt idx="1117">
                  <c:v>2.8758465011280654E-2</c:v>
                </c:pt>
                <c:pt idx="1118">
                  <c:v>2.8758465011280654E-2</c:v>
                </c:pt>
                <c:pt idx="1119">
                  <c:v>2.8758465011280654E-2</c:v>
                </c:pt>
                <c:pt idx="1120">
                  <c:v>3.8758465011280663E-2</c:v>
                </c:pt>
                <c:pt idx="1121">
                  <c:v>4.8758465011280672E-2</c:v>
                </c:pt>
                <c:pt idx="1122">
                  <c:v>5.8758465011280681E-2</c:v>
                </c:pt>
                <c:pt idx="1123">
                  <c:v>5.8758465011280681E-2</c:v>
                </c:pt>
                <c:pt idx="1124">
                  <c:v>6.8758465011280689E-2</c:v>
                </c:pt>
                <c:pt idx="1125">
                  <c:v>6.8758465011280689E-2</c:v>
                </c:pt>
                <c:pt idx="1126">
                  <c:v>8.8758465011280707E-2</c:v>
                </c:pt>
                <c:pt idx="1127">
                  <c:v>0.10875846501128072</c:v>
                </c:pt>
                <c:pt idx="1128">
                  <c:v>0.10875846501128072</c:v>
                </c:pt>
                <c:pt idx="1129">
                  <c:v>0.11875846501128062</c:v>
                </c:pt>
                <c:pt idx="1130">
                  <c:v>0.13875846501128064</c:v>
                </c:pt>
                <c:pt idx="1131">
                  <c:v>0.14875846501128065</c:v>
                </c:pt>
                <c:pt idx="1132">
                  <c:v>0.13875846501128064</c:v>
                </c:pt>
                <c:pt idx="1133">
                  <c:v>0.12875846501128063</c:v>
                </c:pt>
                <c:pt idx="1134">
                  <c:v>0.11875846501128062</c:v>
                </c:pt>
                <c:pt idx="1135">
                  <c:v>0.11875846501128062</c:v>
                </c:pt>
                <c:pt idx="1136">
                  <c:v>0.10875846501128072</c:v>
                </c:pt>
                <c:pt idx="1137">
                  <c:v>9.8758465011280716E-2</c:v>
                </c:pt>
                <c:pt idx="1138">
                  <c:v>9.8758465011280716E-2</c:v>
                </c:pt>
                <c:pt idx="1139">
                  <c:v>9.8758465011280716E-2</c:v>
                </c:pt>
                <c:pt idx="1140">
                  <c:v>9.8758465011280716E-2</c:v>
                </c:pt>
                <c:pt idx="1141">
                  <c:v>7.8758465011280698E-2</c:v>
                </c:pt>
                <c:pt idx="1142">
                  <c:v>6.8758465011280689E-2</c:v>
                </c:pt>
                <c:pt idx="1143">
                  <c:v>5.8758465011280681E-2</c:v>
                </c:pt>
                <c:pt idx="1144">
                  <c:v>5.8758465011280681E-2</c:v>
                </c:pt>
                <c:pt idx="1145">
                  <c:v>6.8758465011280689E-2</c:v>
                </c:pt>
                <c:pt idx="1146">
                  <c:v>7.8758465011280698E-2</c:v>
                </c:pt>
                <c:pt idx="1147">
                  <c:v>8.8758465011280707E-2</c:v>
                </c:pt>
                <c:pt idx="1148">
                  <c:v>9.8758465011280716E-2</c:v>
                </c:pt>
                <c:pt idx="1149">
                  <c:v>0.10875846501128072</c:v>
                </c:pt>
                <c:pt idx="1150">
                  <c:v>9.8758465011280716E-2</c:v>
                </c:pt>
                <c:pt idx="1151">
                  <c:v>9.8758465011280716E-2</c:v>
                </c:pt>
                <c:pt idx="1152">
                  <c:v>8.8758465011280707E-2</c:v>
                </c:pt>
                <c:pt idx="1153">
                  <c:v>7.8758465011280698E-2</c:v>
                </c:pt>
                <c:pt idx="1154">
                  <c:v>6.8758465011280689E-2</c:v>
                </c:pt>
                <c:pt idx="1155">
                  <c:v>6.8758465011280689E-2</c:v>
                </c:pt>
                <c:pt idx="1156">
                  <c:v>5.8758465011280681E-2</c:v>
                </c:pt>
                <c:pt idx="1157">
                  <c:v>4.8758465011280672E-2</c:v>
                </c:pt>
                <c:pt idx="1158">
                  <c:v>3.8758465011280663E-2</c:v>
                </c:pt>
                <c:pt idx="1159">
                  <c:v>4.8758465011280672E-2</c:v>
                </c:pt>
                <c:pt idx="1160">
                  <c:v>3.8758465011280663E-2</c:v>
                </c:pt>
                <c:pt idx="1161">
                  <c:v>4.8758465011280672E-2</c:v>
                </c:pt>
                <c:pt idx="1162">
                  <c:v>4.8758465011280672E-2</c:v>
                </c:pt>
                <c:pt idx="1163">
                  <c:v>4.8758465011280672E-2</c:v>
                </c:pt>
                <c:pt idx="1164">
                  <c:v>5.8758465011280681E-2</c:v>
                </c:pt>
                <c:pt idx="1165">
                  <c:v>4.8758465011280672E-2</c:v>
                </c:pt>
                <c:pt idx="1166">
                  <c:v>3.8758465011280663E-2</c:v>
                </c:pt>
                <c:pt idx="1167">
                  <c:v>3.8758465011280663E-2</c:v>
                </c:pt>
                <c:pt idx="1168">
                  <c:v>3.8758465011280663E-2</c:v>
                </c:pt>
                <c:pt idx="1169">
                  <c:v>2.8758465011280654E-2</c:v>
                </c:pt>
                <c:pt idx="1170">
                  <c:v>3.8758465011280663E-2</c:v>
                </c:pt>
                <c:pt idx="1171">
                  <c:v>3.8758465011280663E-2</c:v>
                </c:pt>
                <c:pt idx="1172">
                  <c:v>3.8758465011280663E-2</c:v>
                </c:pt>
                <c:pt idx="1173">
                  <c:v>3.8758465011280663E-2</c:v>
                </c:pt>
                <c:pt idx="1174">
                  <c:v>2.8758465011280654E-2</c:v>
                </c:pt>
                <c:pt idx="1175">
                  <c:v>2.8758465011280654E-2</c:v>
                </c:pt>
                <c:pt idx="1176">
                  <c:v>2.8758465011280654E-2</c:v>
                </c:pt>
                <c:pt idx="1177">
                  <c:v>2.8758465011280654E-2</c:v>
                </c:pt>
                <c:pt idx="1178">
                  <c:v>2.8758465011280654E-2</c:v>
                </c:pt>
                <c:pt idx="1179">
                  <c:v>2.8758465011280654E-2</c:v>
                </c:pt>
                <c:pt idx="1180">
                  <c:v>2.8758465011280654E-2</c:v>
                </c:pt>
                <c:pt idx="1181">
                  <c:v>2.8758465011280654E-2</c:v>
                </c:pt>
                <c:pt idx="1182">
                  <c:v>2.8758465011280654E-2</c:v>
                </c:pt>
                <c:pt idx="1183">
                  <c:v>3.8758465011280663E-2</c:v>
                </c:pt>
                <c:pt idx="1184">
                  <c:v>4.8758465011280672E-2</c:v>
                </c:pt>
                <c:pt idx="1185">
                  <c:v>4.8758465011280672E-2</c:v>
                </c:pt>
                <c:pt idx="1186">
                  <c:v>3.8758465011280663E-2</c:v>
                </c:pt>
                <c:pt idx="1187">
                  <c:v>3.8758465011280663E-2</c:v>
                </c:pt>
                <c:pt idx="1188">
                  <c:v>2.8758465011280654E-2</c:v>
                </c:pt>
                <c:pt idx="1189">
                  <c:v>2.8758465011280654E-2</c:v>
                </c:pt>
                <c:pt idx="1190">
                  <c:v>2.8758465011280654E-2</c:v>
                </c:pt>
                <c:pt idx="1191">
                  <c:v>3.8758465011280663E-2</c:v>
                </c:pt>
                <c:pt idx="1192">
                  <c:v>4.8758465011280672E-2</c:v>
                </c:pt>
                <c:pt idx="1193">
                  <c:v>5.8758465011280681E-2</c:v>
                </c:pt>
                <c:pt idx="1194">
                  <c:v>6.8758465011280689E-2</c:v>
                </c:pt>
                <c:pt idx="1195">
                  <c:v>6.8758465011280689E-2</c:v>
                </c:pt>
                <c:pt idx="1196">
                  <c:v>4.8758465011280672E-2</c:v>
                </c:pt>
                <c:pt idx="1197">
                  <c:v>3.8758465011280663E-2</c:v>
                </c:pt>
                <c:pt idx="1198">
                  <c:v>2.8758465011280654E-2</c:v>
                </c:pt>
                <c:pt idx="1199">
                  <c:v>1.8758465011280645E-2</c:v>
                </c:pt>
                <c:pt idx="1200">
                  <c:v>2.8758465011280654E-2</c:v>
                </c:pt>
                <c:pt idx="1201">
                  <c:v>3.8758465011280663E-2</c:v>
                </c:pt>
                <c:pt idx="1202">
                  <c:v>3.8758465011280663E-2</c:v>
                </c:pt>
                <c:pt idx="1203">
                  <c:v>2.8758465011280654E-2</c:v>
                </c:pt>
                <c:pt idx="1204">
                  <c:v>2.8758465011280654E-2</c:v>
                </c:pt>
                <c:pt idx="1205">
                  <c:v>2.8758465011280654E-2</c:v>
                </c:pt>
                <c:pt idx="1206">
                  <c:v>2.8758465011280654E-2</c:v>
                </c:pt>
                <c:pt idx="1207">
                  <c:v>2.8758465011280654E-2</c:v>
                </c:pt>
                <c:pt idx="1208">
                  <c:v>2.8758465011280654E-2</c:v>
                </c:pt>
                <c:pt idx="1209">
                  <c:v>2.8758465011280654E-2</c:v>
                </c:pt>
                <c:pt idx="1210">
                  <c:v>4.8758465011280672E-2</c:v>
                </c:pt>
                <c:pt idx="1211">
                  <c:v>5.8758465011280681E-2</c:v>
                </c:pt>
                <c:pt idx="1212">
                  <c:v>5.8758465011280681E-2</c:v>
                </c:pt>
                <c:pt idx="1213">
                  <c:v>5.8758465011280681E-2</c:v>
                </c:pt>
                <c:pt idx="1214">
                  <c:v>5.8758465011280681E-2</c:v>
                </c:pt>
                <c:pt idx="1215">
                  <c:v>5.8758465011280681E-2</c:v>
                </c:pt>
                <c:pt idx="1216">
                  <c:v>4.8758465011280672E-2</c:v>
                </c:pt>
                <c:pt idx="1217">
                  <c:v>3.8758465011280663E-2</c:v>
                </c:pt>
                <c:pt idx="1218">
                  <c:v>3.8758465011280663E-2</c:v>
                </c:pt>
                <c:pt idx="1219">
                  <c:v>3.8758465011280663E-2</c:v>
                </c:pt>
                <c:pt idx="1220">
                  <c:v>2.8758465011280654E-2</c:v>
                </c:pt>
                <c:pt idx="1221">
                  <c:v>2.8758465011280654E-2</c:v>
                </c:pt>
                <c:pt idx="1222">
                  <c:v>2.8758465011280654E-2</c:v>
                </c:pt>
                <c:pt idx="1223">
                  <c:v>1.8758465011280645E-2</c:v>
                </c:pt>
                <c:pt idx="1224">
                  <c:v>1.8758465011280645E-2</c:v>
                </c:pt>
                <c:pt idx="1225">
                  <c:v>1.8758465011280645E-2</c:v>
                </c:pt>
                <c:pt idx="1226">
                  <c:v>1.8758465011280645E-2</c:v>
                </c:pt>
                <c:pt idx="1227">
                  <c:v>8.7584650112806361E-3</c:v>
                </c:pt>
                <c:pt idx="1228">
                  <c:v>8.7584650112806361E-3</c:v>
                </c:pt>
                <c:pt idx="1229">
                  <c:v>8.7584650112806361E-3</c:v>
                </c:pt>
                <c:pt idx="1230">
                  <c:v>1.8758465011280645E-2</c:v>
                </c:pt>
                <c:pt idx="1231">
                  <c:v>1.8758465011280645E-2</c:v>
                </c:pt>
                <c:pt idx="1232">
                  <c:v>1.8758465011280645E-2</c:v>
                </c:pt>
                <c:pt idx="1233">
                  <c:v>1.8758465011280645E-2</c:v>
                </c:pt>
                <c:pt idx="1234">
                  <c:v>1.8758465011280645E-2</c:v>
                </c:pt>
                <c:pt idx="1235">
                  <c:v>2.8758465011280654E-2</c:v>
                </c:pt>
                <c:pt idx="1236">
                  <c:v>2.8758465011280654E-2</c:v>
                </c:pt>
                <c:pt idx="1237">
                  <c:v>1.8758465011280645E-2</c:v>
                </c:pt>
                <c:pt idx="1238">
                  <c:v>2.8758465011280654E-2</c:v>
                </c:pt>
                <c:pt idx="1239">
                  <c:v>2.8758465011280654E-2</c:v>
                </c:pt>
                <c:pt idx="1240">
                  <c:v>3.8758465011280663E-2</c:v>
                </c:pt>
                <c:pt idx="1241">
                  <c:v>3.8758465011280663E-2</c:v>
                </c:pt>
                <c:pt idx="1242">
                  <c:v>3.8758465011280663E-2</c:v>
                </c:pt>
                <c:pt idx="1243">
                  <c:v>4.8758465011280672E-2</c:v>
                </c:pt>
                <c:pt idx="1244">
                  <c:v>3.8758465011280663E-2</c:v>
                </c:pt>
                <c:pt idx="1245">
                  <c:v>3.8758465011280663E-2</c:v>
                </c:pt>
                <c:pt idx="1246">
                  <c:v>3.8758465011280663E-2</c:v>
                </c:pt>
                <c:pt idx="1247">
                  <c:v>2.8758465011280654E-2</c:v>
                </c:pt>
                <c:pt idx="1248">
                  <c:v>1.8758465011280645E-2</c:v>
                </c:pt>
                <c:pt idx="1249">
                  <c:v>2.8758465011280654E-2</c:v>
                </c:pt>
                <c:pt idx="1250">
                  <c:v>3.8758465011280663E-2</c:v>
                </c:pt>
                <c:pt idx="1251">
                  <c:v>4.8758465011280672E-2</c:v>
                </c:pt>
                <c:pt idx="1252">
                  <c:v>5.8758465011280681E-2</c:v>
                </c:pt>
                <c:pt idx="1253">
                  <c:v>4.8758465011280672E-2</c:v>
                </c:pt>
                <c:pt idx="1254">
                  <c:v>3.8758465011280663E-2</c:v>
                </c:pt>
                <c:pt idx="1255">
                  <c:v>4.8758465011280672E-2</c:v>
                </c:pt>
                <c:pt idx="1256">
                  <c:v>4.8758465011280672E-2</c:v>
                </c:pt>
                <c:pt idx="1257">
                  <c:v>5.8758465011280681E-2</c:v>
                </c:pt>
                <c:pt idx="1258">
                  <c:v>6.8758465011280689E-2</c:v>
                </c:pt>
                <c:pt idx="1259">
                  <c:v>4.8758465011280672E-2</c:v>
                </c:pt>
                <c:pt idx="1260">
                  <c:v>1.8758465011280645E-2</c:v>
                </c:pt>
                <c:pt idx="1261">
                  <c:v>8.7584650112806361E-3</c:v>
                </c:pt>
                <c:pt idx="1262">
                  <c:v>-1.2415349887193727E-3</c:v>
                </c:pt>
                <c:pt idx="1263">
                  <c:v>8.7584650112806361E-3</c:v>
                </c:pt>
                <c:pt idx="1264">
                  <c:v>8.7584650112806361E-3</c:v>
                </c:pt>
                <c:pt idx="1265">
                  <c:v>1.8758465011280645E-2</c:v>
                </c:pt>
                <c:pt idx="1266">
                  <c:v>2.8758465011280654E-2</c:v>
                </c:pt>
                <c:pt idx="1267">
                  <c:v>1.8758465011280645E-2</c:v>
                </c:pt>
                <c:pt idx="1268">
                  <c:v>1.8758465011280645E-2</c:v>
                </c:pt>
                <c:pt idx="1269">
                  <c:v>1.8758465011280645E-2</c:v>
                </c:pt>
                <c:pt idx="1270">
                  <c:v>8.7584650112806361E-3</c:v>
                </c:pt>
                <c:pt idx="1271">
                  <c:v>8.7584650112806361E-3</c:v>
                </c:pt>
                <c:pt idx="1272">
                  <c:v>8.7584650112806361E-3</c:v>
                </c:pt>
                <c:pt idx="1273">
                  <c:v>8.7584650112806361E-3</c:v>
                </c:pt>
                <c:pt idx="1274">
                  <c:v>-1.1241534988719271E-2</c:v>
                </c:pt>
                <c:pt idx="1275">
                  <c:v>-1.1241534988719271E-2</c:v>
                </c:pt>
                <c:pt idx="1276">
                  <c:v>-2.1241534988719279E-2</c:v>
                </c:pt>
                <c:pt idx="1277">
                  <c:v>-2.1241534988719279E-2</c:v>
                </c:pt>
                <c:pt idx="1278">
                  <c:v>-2.1241534988719279E-2</c:v>
                </c:pt>
                <c:pt idx="1279">
                  <c:v>-1.1241534988719271E-2</c:v>
                </c:pt>
                <c:pt idx="1280">
                  <c:v>-1.2415349887193727E-3</c:v>
                </c:pt>
                <c:pt idx="1281">
                  <c:v>8.7584650112806361E-3</c:v>
                </c:pt>
                <c:pt idx="1282">
                  <c:v>2.8758465011280654E-2</c:v>
                </c:pt>
                <c:pt idx="1283">
                  <c:v>2.8758465011280654E-2</c:v>
                </c:pt>
                <c:pt idx="1284">
                  <c:v>2.8758465011280654E-2</c:v>
                </c:pt>
                <c:pt idx="1285">
                  <c:v>1.8758465011280645E-2</c:v>
                </c:pt>
                <c:pt idx="1286">
                  <c:v>2.8758465011280654E-2</c:v>
                </c:pt>
                <c:pt idx="1287">
                  <c:v>1.8758465011280645E-2</c:v>
                </c:pt>
                <c:pt idx="1288">
                  <c:v>8.7584650112806361E-3</c:v>
                </c:pt>
                <c:pt idx="1289">
                  <c:v>1.8758465011280645E-2</c:v>
                </c:pt>
                <c:pt idx="1290">
                  <c:v>1.8758465011280645E-2</c:v>
                </c:pt>
                <c:pt idx="1291">
                  <c:v>2.8758465011280654E-2</c:v>
                </c:pt>
                <c:pt idx="1292">
                  <c:v>3.8758465011280663E-2</c:v>
                </c:pt>
                <c:pt idx="1293">
                  <c:v>2.8758465011280654E-2</c:v>
                </c:pt>
                <c:pt idx="1294">
                  <c:v>2.8758465011280654E-2</c:v>
                </c:pt>
                <c:pt idx="1295">
                  <c:v>8.7584650112806361E-3</c:v>
                </c:pt>
                <c:pt idx="1296">
                  <c:v>-1.2415349887193727E-3</c:v>
                </c:pt>
                <c:pt idx="1297">
                  <c:v>-1.1241534988719271E-2</c:v>
                </c:pt>
                <c:pt idx="1298">
                  <c:v>-1.2415349887193727E-3</c:v>
                </c:pt>
                <c:pt idx="1299">
                  <c:v>-1.1241534988719271E-2</c:v>
                </c:pt>
                <c:pt idx="1300">
                  <c:v>-1.2415349887193727E-3</c:v>
                </c:pt>
                <c:pt idx="1301">
                  <c:v>-1.2415349887193727E-3</c:v>
                </c:pt>
                <c:pt idx="1302">
                  <c:v>-1.2415349887193727E-3</c:v>
                </c:pt>
                <c:pt idx="1303">
                  <c:v>-1.2415349887193727E-3</c:v>
                </c:pt>
                <c:pt idx="1304">
                  <c:v>8.7584650112806361E-3</c:v>
                </c:pt>
                <c:pt idx="1305">
                  <c:v>8.7584650112806361E-3</c:v>
                </c:pt>
                <c:pt idx="1306">
                  <c:v>-1.2415349887193727E-3</c:v>
                </c:pt>
                <c:pt idx="1307">
                  <c:v>-1.1241534988719271E-2</c:v>
                </c:pt>
                <c:pt idx="1308">
                  <c:v>-1.1241534988719271E-2</c:v>
                </c:pt>
                <c:pt idx="1309">
                  <c:v>-1.1241534988719271E-2</c:v>
                </c:pt>
                <c:pt idx="1310">
                  <c:v>-1.2415349887193727E-3</c:v>
                </c:pt>
                <c:pt idx="1311">
                  <c:v>8.7584650112806361E-3</c:v>
                </c:pt>
                <c:pt idx="1312">
                  <c:v>8.7584650112806361E-3</c:v>
                </c:pt>
                <c:pt idx="1313">
                  <c:v>1.8758465011280645E-2</c:v>
                </c:pt>
                <c:pt idx="1314">
                  <c:v>8.7584650112806361E-3</c:v>
                </c:pt>
                <c:pt idx="1315">
                  <c:v>1.8758465011280645E-2</c:v>
                </c:pt>
                <c:pt idx="1316">
                  <c:v>8.7584650112806361E-3</c:v>
                </c:pt>
                <c:pt idx="1317">
                  <c:v>-1.2415349887193727E-3</c:v>
                </c:pt>
                <c:pt idx="1318">
                  <c:v>-1.1241534988719271E-2</c:v>
                </c:pt>
                <c:pt idx="1319">
                  <c:v>-2.1241534988719279E-2</c:v>
                </c:pt>
                <c:pt idx="1320">
                  <c:v>-3.1241534988719288E-2</c:v>
                </c:pt>
                <c:pt idx="1321">
                  <c:v>-4.1241534988719297E-2</c:v>
                </c:pt>
                <c:pt idx="1322">
                  <c:v>-3.1241534988719288E-2</c:v>
                </c:pt>
                <c:pt idx="1323">
                  <c:v>-2.1241534988719279E-2</c:v>
                </c:pt>
                <c:pt idx="1324">
                  <c:v>-3.1241534988719288E-2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3F2-644E-983D-1C58905AA9F7}"/>
            </c:ext>
          </c:extLst>
        </c:ser>
        <c:ser>
          <c:idx val="1"/>
          <c:order val="1"/>
          <c:tx>
            <c:strRef>
              <c:f>'GPS and all merged (2)'!$F$1</c:f>
              <c:strCache>
                <c:ptCount val="1"/>
                <c:pt idx="0">
                  <c:v>Galileo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'GPS and all merged (2)'!$J$2:$J$1326</c:f>
              <c:numCache>
                <c:formatCode>General</c:formatCode>
                <c:ptCount val="1325"/>
                <c:pt idx="0">
                  <c:v>-4.4444447848945856E-4</c:v>
                </c:pt>
                <c:pt idx="1">
                  <c:v>3.5666666692122817E-2</c:v>
                </c:pt>
                <c:pt idx="2">
                  <c:v>7.177777768811211E-2</c:v>
                </c:pt>
                <c:pt idx="3">
                  <c:v>0.10788888885872439</c:v>
                </c:pt>
                <c:pt idx="4">
                  <c:v>0.14400000002933666</c:v>
                </c:pt>
                <c:pt idx="5">
                  <c:v>0.18011111102532595</c:v>
                </c:pt>
                <c:pt idx="6">
                  <c:v>0.21622222219593823</c:v>
                </c:pt>
                <c:pt idx="7">
                  <c:v>0.25233333336655051</c:v>
                </c:pt>
                <c:pt idx="8">
                  <c:v>0.2884444443625398</c:v>
                </c:pt>
                <c:pt idx="9">
                  <c:v>0.32455555553315207</c:v>
                </c:pt>
                <c:pt idx="10">
                  <c:v>0.36066666670376435</c:v>
                </c:pt>
                <c:pt idx="11">
                  <c:v>0.39677777769975364</c:v>
                </c:pt>
                <c:pt idx="12">
                  <c:v>0.43288888887036592</c:v>
                </c:pt>
                <c:pt idx="13">
                  <c:v>0.46900000004097819</c:v>
                </c:pt>
                <c:pt idx="14">
                  <c:v>0.50511111103696749</c:v>
                </c:pt>
                <c:pt idx="15">
                  <c:v>0.54122222220757976</c:v>
                </c:pt>
                <c:pt idx="16">
                  <c:v>0.57733333337819204</c:v>
                </c:pt>
                <c:pt idx="17">
                  <c:v>0.61344444437418133</c:v>
                </c:pt>
                <c:pt idx="18">
                  <c:v>0.64955555554479361</c:v>
                </c:pt>
                <c:pt idx="19">
                  <c:v>0.6856666665407829</c:v>
                </c:pt>
                <c:pt idx="20">
                  <c:v>0.72177777771139517</c:v>
                </c:pt>
                <c:pt idx="21">
                  <c:v>0.75788888888200745</c:v>
                </c:pt>
                <c:pt idx="22">
                  <c:v>0.79399999987799674</c:v>
                </c:pt>
                <c:pt idx="23">
                  <c:v>0.83011111104860902</c:v>
                </c:pt>
                <c:pt idx="24">
                  <c:v>0.86622222221922129</c:v>
                </c:pt>
                <c:pt idx="25">
                  <c:v>0.90233333321521059</c:v>
                </c:pt>
                <c:pt idx="26">
                  <c:v>0.93844444438582286</c:v>
                </c:pt>
                <c:pt idx="27">
                  <c:v>0.97455555555643514</c:v>
                </c:pt>
                <c:pt idx="28">
                  <c:v>1.0106666665524244</c:v>
                </c:pt>
                <c:pt idx="29">
                  <c:v>1.0467777777230367</c:v>
                </c:pt>
                <c:pt idx="30">
                  <c:v>1.082888888893649</c:v>
                </c:pt>
                <c:pt idx="31">
                  <c:v>1.1189999998896383</c:v>
                </c:pt>
                <c:pt idx="32">
                  <c:v>1.1551111110602506</c:v>
                </c:pt>
                <c:pt idx="33">
                  <c:v>1.1912222222308628</c:v>
                </c:pt>
                <c:pt idx="34">
                  <c:v>1.2273333332268521</c:v>
                </c:pt>
                <c:pt idx="35">
                  <c:v>1.2634444443974644</c:v>
                </c:pt>
                <c:pt idx="36">
                  <c:v>1.2995555555680767</c:v>
                </c:pt>
                <c:pt idx="37">
                  <c:v>1.335666666564066</c:v>
                </c:pt>
                <c:pt idx="38">
                  <c:v>1.3717777777346782</c:v>
                </c:pt>
                <c:pt idx="39">
                  <c:v>1.4078888889052905</c:v>
                </c:pt>
                <c:pt idx="40">
                  <c:v>1.4439999999012798</c:v>
                </c:pt>
                <c:pt idx="41">
                  <c:v>1.4801111110718921</c:v>
                </c:pt>
                <c:pt idx="42">
                  <c:v>1.5162222222425044</c:v>
                </c:pt>
                <c:pt idx="43">
                  <c:v>1.5523333332384937</c:v>
                </c:pt>
                <c:pt idx="44">
                  <c:v>1.5884444444091059</c:v>
                </c:pt>
                <c:pt idx="45">
                  <c:v>1.6245555555797182</c:v>
                </c:pt>
                <c:pt idx="46">
                  <c:v>1.6606666665757075</c:v>
                </c:pt>
                <c:pt idx="47">
                  <c:v>1.6967777777463198</c:v>
                </c:pt>
                <c:pt idx="48">
                  <c:v>1.732888888916932</c:v>
                </c:pt>
                <c:pt idx="49">
                  <c:v>1.7689999999129213</c:v>
                </c:pt>
                <c:pt idx="50">
                  <c:v>1.8051111110835336</c:v>
                </c:pt>
                <c:pt idx="51">
                  <c:v>1.8412222222541459</c:v>
                </c:pt>
                <c:pt idx="52">
                  <c:v>1.8773333332501352</c:v>
                </c:pt>
                <c:pt idx="53">
                  <c:v>1.9134444444207475</c:v>
                </c:pt>
                <c:pt idx="54">
                  <c:v>1.9495555555913597</c:v>
                </c:pt>
                <c:pt idx="55">
                  <c:v>1.985666666587349</c:v>
                </c:pt>
                <c:pt idx="56">
                  <c:v>2.0217777777579613</c:v>
                </c:pt>
                <c:pt idx="57">
                  <c:v>2.0578888889285736</c:v>
                </c:pt>
                <c:pt idx="58">
                  <c:v>2.0939999999245629</c:v>
                </c:pt>
                <c:pt idx="59">
                  <c:v>2.1301111110951751</c:v>
                </c:pt>
                <c:pt idx="60">
                  <c:v>2.1662222222657874</c:v>
                </c:pt>
                <c:pt idx="61">
                  <c:v>2.2023333332617767</c:v>
                </c:pt>
                <c:pt idx="62">
                  <c:v>2.238444444432389</c:v>
                </c:pt>
                <c:pt idx="63">
                  <c:v>2.2745555554283783</c:v>
                </c:pt>
                <c:pt idx="64">
                  <c:v>2.3106666665989906</c:v>
                </c:pt>
                <c:pt idx="65">
                  <c:v>2.3467777777696028</c:v>
                </c:pt>
                <c:pt idx="66">
                  <c:v>2.3828888887655921</c:v>
                </c:pt>
                <c:pt idx="67">
                  <c:v>2.4189999999362044</c:v>
                </c:pt>
                <c:pt idx="68">
                  <c:v>2.4551111111068167</c:v>
                </c:pt>
                <c:pt idx="69">
                  <c:v>2.491222222102806</c:v>
                </c:pt>
                <c:pt idx="70">
                  <c:v>2.5273333332734182</c:v>
                </c:pt>
                <c:pt idx="71">
                  <c:v>2.5634444444440305</c:v>
                </c:pt>
                <c:pt idx="72">
                  <c:v>2.5995555554400198</c:v>
                </c:pt>
                <c:pt idx="73">
                  <c:v>2.6356666666106321</c:v>
                </c:pt>
                <c:pt idx="74">
                  <c:v>2.6717777777812444</c:v>
                </c:pt>
                <c:pt idx="75">
                  <c:v>2.7078888887772337</c:v>
                </c:pt>
                <c:pt idx="76">
                  <c:v>2.7439999999478459</c:v>
                </c:pt>
                <c:pt idx="77">
                  <c:v>2.7801111111184582</c:v>
                </c:pt>
                <c:pt idx="78">
                  <c:v>2.8162222221144475</c:v>
                </c:pt>
                <c:pt idx="79">
                  <c:v>2.8523333332850598</c:v>
                </c:pt>
                <c:pt idx="80">
                  <c:v>2.8884444444556721</c:v>
                </c:pt>
                <c:pt idx="81">
                  <c:v>2.9245555554516613</c:v>
                </c:pt>
                <c:pt idx="82">
                  <c:v>2.9606666666222736</c:v>
                </c:pt>
                <c:pt idx="83">
                  <c:v>2.9967777777928859</c:v>
                </c:pt>
                <c:pt idx="84">
                  <c:v>3.0328888887888752</c:v>
                </c:pt>
                <c:pt idx="85">
                  <c:v>3.0689999999594875</c:v>
                </c:pt>
                <c:pt idx="86">
                  <c:v>3.1051111111300997</c:v>
                </c:pt>
                <c:pt idx="87">
                  <c:v>3.141222222126089</c:v>
                </c:pt>
                <c:pt idx="88">
                  <c:v>3.1773333332967013</c:v>
                </c:pt>
                <c:pt idx="89">
                  <c:v>3.2134444444673136</c:v>
                </c:pt>
                <c:pt idx="90">
                  <c:v>3.2495555554633029</c:v>
                </c:pt>
                <c:pt idx="91">
                  <c:v>3.2856666666339152</c:v>
                </c:pt>
                <c:pt idx="92">
                  <c:v>3.3217777778045274</c:v>
                </c:pt>
                <c:pt idx="93">
                  <c:v>3.3578888888005167</c:v>
                </c:pt>
                <c:pt idx="94">
                  <c:v>3.393999999971129</c:v>
                </c:pt>
                <c:pt idx="95">
                  <c:v>3.4301111111417413</c:v>
                </c:pt>
                <c:pt idx="96">
                  <c:v>3.4662222221377306</c:v>
                </c:pt>
                <c:pt idx="97">
                  <c:v>3.5023333333083428</c:v>
                </c:pt>
                <c:pt idx="98">
                  <c:v>3.5384444444789551</c:v>
                </c:pt>
                <c:pt idx="99">
                  <c:v>3.5745555554749444</c:v>
                </c:pt>
                <c:pt idx="100">
                  <c:v>3.6106666666455567</c:v>
                </c:pt>
                <c:pt idx="101">
                  <c:v>3.646777777816169</c:v>
                </c:pt>
                <c:pt idx="102">
                  <c:v>3.6828888888121583</c:v>
                </c:pt>
                <c:pt idx="103">
                  <c:v>3.7189999999827705</c:v>
                </c:pt>
                <c:pt idx="104">
                  <c:v>3.7551111111533828</c:v>
                </c:pt>
                <c:pt idx="105">
                  <c:v>3.7912222221493721</c:v>
                </c:pt>
                <c:pt idx="106">
                  <c:v>3.8273333333199844</c:v>
                </c:pt>
                <c:pt idx="107">
                  <c:v>3.8634444444905967</c:v>
                </c:pt>
                <c:pt idx="108">
                  <c:v>3.8995555554865859</c:v>
                </c:pt>
                <c:pt idx="109">
                  <c:v>3.9356666666571982</c:v>
                </c:pt>
                <c:pt idx="110">
                  <c:v>3.9717777776531875</c:v>
                </c:pt>
                <c:pt idx="111">
                  <c:v>4.0078888888237998</c:v>
                </c:pt>
                <c:pt idx="112">
                  <c:v>4.0439999999944121</c:v>
                </c:pt>
                <c:pt idx="113">
                  <c:v>4.0801111109904014</c:v>
                </c:pt>
                <c:pt idx="114">
                  <c:v>4.1162222221610136</c:v>
                </c:pt>
                <c:pt idx="115">
                  <c:v>4.1523333333316259</c:v>
                </c:pt>
                <c:pt idx="116">
                  <c:v>4.1884444443276152</c:v>
                </c:pt>
                <c:pt idx="117">
                  <c:v>4.2245555554982275</c:v>
                </c:pt>
                <c:pt idx="118">
                  <c:v>4.2606666666688398</c:v>
                </c:pt>
                <c:pt idx="119">
                  <c:v>4.296777777664829</c:v>
                </c:pt>
                <c:pt idx="120">
                  <c:v>4.3328888888354413</c:v>
                </c:pt>
                <c:pt idx="121">
                  <c:v>4.3690000000060536</c:v>
                </c:pt>
                <c:pt idx="122">
                  <c:v>4.4051111110020429</c:v>
                </c:pt>
                <c:pt idx="123">
                  <c:v>4.4412222221726552</c:v>
                </c:pt>
                <c:pt idx="124">
                  <c:v>4.4773333333432674</c:v>
                </c:pt>
                <c:pt idx="125">
                  <c:v>4.5134444443392567</c:v>
                </c:pt>
                <c:pt idx="126">
                  <c:v>4.549555555509869</c:v>
                </c:pt>
                <c:pt idx="127">
                  <c:v>4.5856666666804813</c:v>
                </c:pt>
                <c:pt idx="128">
                  <c:v>4.6217777776764706</c:v>
                </c:pt>
                <c:pt idx="129">
                  <c:v>4.6578888888470829</c:v>
                </c:pt>
                <c:pt idx="130">
                  <c:v>4.6940000000176951</c:v>
                </c:pt>
                <c:pt idx="131">
                  <c:v>4.7301111110136844</c:v>
                </c:pt>
                <c:pt idx="132">
                  <c:v>4.7662222221842967</c:v>
                </c:pt>
                <c:pt idx="133">
                  <c:v>4.802333333354909</c:v>
                </c:pt>
                <c:pt idx="134">
                  <c:v>4.8384444443508983</c:v>
                </c:pt>
                <c:pt idx="135">
                  <c:v>4.8745555555215105</c:v>
                </c:pt>
                <c:pt idx="136">
                  <c:v>4.9106666666921228</c:v>
                </c:pt>
                <c:pt idx="137">
                  <c:v>4.9467777776881121</c:v>
                </c:pt>
                <c:pt idx="138">
                  <c:v>4.9828888888587244</c:v>
                </c:pt>
                <c:pt idx="139">
                  <c:v>5.0190000000293367</c:v>
                </c:pt>
                <c:pt idx="140">
                  <c:v>5.055111111025326</c:v>
                </c:pt>
                <c:pt idx="141">
                  <c:v>5.0912222221959382</c:v>
                </c:pt>
                <c:pt idx="142">
                  <c:v>5.1273333333665505</c:v>
                </c:pt>
                <c:pt idx="143">
                  <c:v>5.1634444443625398</c:v>
                </c:pt>
                <c:pt idx="144">
                  <c:v>5.1995555555331521</c:v>
                </c:pt>
                <c:pt idx="145">
                  <c:v>5.2356666667037643</c:v>
                </c:pt>
                <c:pt idx="146">
                  <c:v>5.2717777776997536</c:v>
                </c:pt>
                <c:pt idx="147">
                  <c:v>5.3078888888703659</c:v>
                </c:pt>
                <c:pt idx="148">
                  <c:v>5.3440000000409782</c:v>
                </c:pt>
                <c:pt idx="149">
                  <c:v>5.3801111110369675</c:v>
                </c:pt>
                <c:pt idx="150">
                  <c:v>5.4162222222075798</c:v>
                </c:pt>
                <c:pt idx="151">
                  <c:v>5.452333333378192</c:v>
                </c:pt>
                <c:pt idx="152">
                  <c:v>5.4884444443741813</c:v>
                </c:pt>
                <c:pt idx="153">
                  <c:v>5.5245555555447936</c:v>
                </c:pt>
                <c:pt idx="154">
                  <c:v>5.5606666665407829</c:v>
                </c:pt>
                <c:pt idx="155">
                  <c:v>5.5967777777113952</c:v>
                </c:pt>
                <c:pt idx="156">
                  <c:v>5.6328888888820074</c:v>
                </c:pt>
                <c:pt idx="157">
                  <c:v>5.6689999998779967</c:v>
                </c:pt>
                <c:pt idx="158">
                  <c:v>5.705111111048609</c:v>
                </c:pt>
                <c:pt idx="159">
                  <c:v>5.7412222222192213</c:v>
                </c:pt>
                <c:pt idx="160">
                  <c:v>5.7773333332152106</c:v>
                </c:pt>
                <c:pt idx="161">
                  <c:v>5.8134444443858229</c:v>
                </c:pt>
                <c:pt idx="162">
                  <c:v>5.8495555555564351</c:v>
                </c:pt>
                <c:pt idx="163">
                  <c:v>5.8856666665524244</c:v>
                </c:pt>
                <c:pt idx="164">
                  <c:v>5.9217777777230367</c:v>
                </c:pt>
                <c:pt idx="165">
                  <c:v>5.957888888893649</c:v>
                </c:pt>
                <c:pt idx="166">
                  <c:v>5.9939999998896383</c:v>
                </c:pt>
                <c:pt idx="167">
                  <c:v>6.0301111110602506</c:v>
                </c:pt>
                <c:pt idx="168">
                  <c:v>6.0662222222308628</c:v>
                </c:pt>
                <c:pt idx="169">
                  <c:v>6.1023333332268521</c:v>
                </c:pt>
                <c:pt idx="170">
                  <c:v>6.1384444443974644</c:v>
                </c:pt>
                <c:pt idx="171">
                  <c:v>6.1745555555680767</c:v>
                </c:pt>
                <c:pt idx="172">
                  <c:v>6.210666666564066</c:v>
                </c:pt>
                <c:pt idx="173">
                  <c:v>6.2467777777346782</c:v>
                </c:pt>
                <c:pt idx="174">
                  <c:v>6.2828888889052905</c:v>
                </c:pt>
                <c:pt idx="175">
                  <c:v>6.3189999999012798</c:v>
                </c:pt>
                <c:pt idx="176">
                  <c:v>6.3551111110718921</c:v>
                </c:pt>
                <c:pt idx="177">
                  <c:v>6.3912222222425044</c:v>
                </c:pt>
                <c:pt idx="178">
                  <c:v>6.4273333332384937</c:v>
                </c:pt>
                <c:pt idx="179">
                  <c:v>6.4634444444091059</c:v>
                </c:pt>
                <c:pt idx="180">
                  <c:v>6.4995555555797182</c:v>
                </c:pt>
                <c:pt idx="181">
                  <c:v>6.5356666665757075</c:v>
                </c:pt>
                <c:pt idx="182">
                  <c:v>6.5717777777463198</c:v>
                </c:pt>
                <c:pt idx="183">
                  <c:v>6.607888888916932</c:v>
                </c:pt>
                <c:pt idx="184">
                  <c:v>6.6439999999129213</c:v>
                </c:pt>
                <c:pt idx="185">
                  <c:v>6.6801111110835336</c:v>
                </c:pt>
                <c:pt idx="186">
                  <c:v>6.7162222222541459</c:v>
                </c:pt>
                <c:pt idx="187">
                  <c:v>6.7523333332501352</c:v>
                </c:pt>
                <c:pt idx="188">
                  <c:v>6.7884444444207475</c:v>
                </c:pt>
                <c:pt idx="189">
                  <c:v>6.8245555555913597</c:v>
                </c:pt>
                <c:pt idx="190">
                  <c:v>6.860666666587349</c:v>
                </c:pt>
                <c:pt idx="191">
                  <c:v>6.8967777777579613</c:v>
                </c:pt>
                <c:pt idx="192">
                  <c:v>6.9328888889285736</c:v>
                </c:pt>
                <c:pt idx="193">
                  <c:v>6.9689999999245629</c:v>
                </c:pt>
                <c:pt idx="194">
                  <c:v>7.0051111110951751</c:v>
                </c:pt>
                <c:pt idx="195">
                  <c:v>7.0412222222657874</c:v>
                </c:pt>
                <c:pt idx="196">
                  <c:v>7.0773333332617767</c:v>
                </c:pt>
                <c:pt idx="197">
                  <c:v>7.113444444432389</c:v>
                </c:pt>
                <c:pt idx="198">
                  <c:v>7.1495555554283783</c:v>
                </c:pt>
                <c:pt idx="199">
                  <c:v>7.1856666665989906</c:v>
                </c:pt>
                <c:pt idx="200">
                  <c:v>7.2217777777696028</c:v>
                </c:pt>
                <c:pt idx="201">
                  <c:v>7.2578888887655921</c:v>
                </c:pt>
                <c:pt idx="202">
                  <c:v>7.2939999999362044</c:v>
                </c:pt>
                <c:pt idx="203">
                  <c:v>7.3301111111068167</c:v>
                </c:pt>
                <c:pt idx="204">
                  <c:v>7.366222222102806</c:v>
                </c:pt>
                <c:pt idx="205">
                  <c:v>7.4023333332734182</c:v>
                </c:pt>
                <c:pt idx="206">
                  <c:v>7.4384444444440305</c:v>
                </c:pt>
                <c:pt idx="207">
                  <c:v>7.4745555554400198</c:v>
                </c:pt>
                <c:pt idx="208">
                  <c:v>7.5106666666106321</c:v>
                </c:pt>
                <c:pt idx="209">
                  <c:v>7.5467777777812444</c:v>
                </c:pt>
                <c:pt idx="210">
                  <c:v>7.5828888887772337</c:v>
                </c:pt>
                <c:pt idx="211">
                  <c:v>7.6189999999478459</c:v>
                </c:pt>
                <c:pt idx="212">
                  <c:v>7.6551111111184582</c:v>
                </c:pt>
                <c:pt idx="213">
                  <c:v>7.6912222221144475</c:v>
                </c:pt>
                <c:pt idx="214">
                  <c:v>7.7273333332850598</c:v>
                </c:pt>
                <c:pt idx="215">
                  <c:v>7.7634444444556721</c:v>
                </c:pt>
                <c:pt idx="216">
                  <c:v>7.7995555554516613</c:v>
                </c:pt>
                <c:pt idx="217">
                  <c:v>7.8356666666222736</c:v>
                </c:pt>
                <c:pt idx="218">
                  <c:v>7.8717777777928859</c:v>
                </c:pt>
                <c:pt idx="219">
                  <c:v>7.9078888887888752</c:v>
                </c:pt>
                <c:pt idx="220">
                  <c:v>7.9439999999594875</c:v>
                </c:pt>
                <c:pt idx="221">
                  <c:v>7.9801111111300997</c:v>
                </c:pt>
                <c:pt idx="222">
                  <c:v>8.016222222126089</c:v>
                </c:pt>
                <c:pt idx="223">
                  <c:v>8.0523333332967013</c:v>
                </c:pt>
                <c:pt idx="224">
                  <c:v>8.0884444444673136</c:v>
                </c:pt>
                <c:pt idx="225">
                  <c:v>8.1245555554633029</c:v>
                </c:pt>
                <c:pt idx="226">
                  <c:v>8.1606666666339152</c:v>
                </c:pt>
                <c:pt idx="227">
                  <c:v>8.1967777778045274</c:v>
                </c:pt>
                <c:pt idx="228">
                  <c:v>8.2328888888005167</c:v>
                </c:pt>
                <c:pt idx="229">
                  <c:v>8.268999999971129</c:v>
                </c:pt>
                <c:pt idx="230">
                  <c:v>8.3051111111417413</c:v>
                </c:pt>
                <c:pt idx="231">
                  <c:v>8.3412222221377306</c:v>
                </c:pt>
                <c:pt idx="232">
                  <c:v>8.3773333333083428</c:v>
                </c:pt>
                <c:pt idx="233">
                  <c:v>8.4134444444789551</c:v>
                </c:pt>
                <c:pt idx="234">
                  <c:v>8.4495555554749444</c:v>
                </c:pt>
                <c:pt idx="235">
                  <c:v>8.4856666666455567</c:v>
                </c:pt>
                <c:pt idx="236">
                  <c:v>8.521777777816169</c:v>
                </c:pt>
                <c:pt idx="237">
                  <c:v>8.5578888888121583</c:v>
                </c:pt>
                <c:pt idx="238">
                  <c:v>8.5939999999827705</c:v>
                </c:pt>
                <c:pt idx="239">
                  <c:v>8.6301111111533828</c:v>
                </c:pt>
                <c:pt idx="240">
                  <c:v>8.6662222221493721</c:v>
                </c:pt>
                <c:pt idx="241">
                  <c:v>8.7023333333199844</c:v>
                </c:pt>
                <c:pt idx="242">
                  <c:v>8.7384444444905967</c:v>
                </c:pt>
                <c:pt idx="243">
                  <c:v>8.7745555554865859</c:v>
                </c:pt>
                <c:pt idx="244">
                  <c:v>8.8106666666571982</c:v>
                </c:pt>
                <c:pt idx="245">
                  <c:v>8.8467777776531875</c:v>
                </c:pt>
                <c:pt idx="246">
                  <c:v>8.8828888888237998</c:v>
                </c:pt>
                <c:pt idx="247">
                  <c:v>8.9189999999944121</c:v>
                </c:pt>
                <c:pt idx="248">
                  <c:v>8.9551111109904014</c:v>
                </c:pt>
                <c:pt idx="249">
                  <c:v>8.9912222221610136</c:v>
                </c:pt>
                <c:pt idx="250">
                  <c:v>9.0273333333316259</c:v>
                </c:pt>
                <c:pt idx="251">
                  <c:v>9.0634444443276152</c:v>
                </c:pt>
                <c:pt idx="252">
                  <c:v>9.0995555554982275</c:v>
                </c:pt>
                <c:pt idx="253">
                  <c:v>9.1356666666688398</c:v>
                </c:pt>
                <c:pt idx="254">
                  <c:v>9.171777777664829</c:v>
                </c:pt>
                <c:pt idx="255">
                  <c:v>9.2078888888354413</c:v>
                </c:pt>
                <c:pt idx="256">
                  <c:v>9.2440000000060536</c:v>
                </c:pt>
                <c:pt idx="257">
                  <c:v>9.2801111110020429</c:v>
                </c:pt>
                <c:pt idx="258">
                  <c:v>9.3162222221726552</c:v>
                </c:pt>
                <c:pt idx="259">
                  <c:v>9.3523333333432674</c:v>
                </c:pt>
                <c:pt idx="260">
                  <c:v>9.3884444443392567</c:v>
                </c:pt>
                <c:pt idx="261">
                  <c:v>9.424555555509869</c:v>
                </c:pt>
                <c:pt idx="262">
                  <c:v>9.4606666666804813</c:v>
                </c:pt>
                <c:pt idx="263">
                  <c:v>9.4967777776764706</c:v>
                </c:pt>
                <c:pt idx="264">
                  <c:v>9.5328888888470829</c:v>
                </c:pt>
                <c:pt idx="265">
                  <c:v>9.5690000000176951</c:v>
                </c:pt>
                <c:pt idx="266">
                  <c:v>9.6051111110136844</c:v>
                </c:pt>
                <c:pt idx="267">
                  <c:v>9.6412222221842967</c:v>
                </c:pt>
                <c:pt idx="268">
                  <c:v>9.677333333354909</c:v>
                </c:pt>
                <c:pt idx="269">
                  <c:v>9.7134444443508983</c:v>
                </c:pt>
                <c:pt idx="270">
                  <c:v>9.7495555555215105</c:v>
                </c:pt>
                <c:pt idx="271">
                  <c:v>9.7856666666921228</c:v>
                </c:pt>
                <c:pt idx="272">
                  <c:v>9.8217777776881121</c:v>
                </c:pt>
                <c:pt idx="273">
                  <c:v>9.8578888888587244</c:v>
                </c:pt>
                <c:pt idx="274">
                  <c:v>9.8940000000293367</c:v>
                </c:pt>
                <c:pt idx="275">
                  <c:v>9.930111111025326</c:v>
                </c:pt>
                <c:pt idx="276">
                  <c:v>9.9662222221959382</c:v>
                </c:pt>
                <c:pt idx="277">
                  <c:v>10.002333333366551</c:v>
                </c:pt>
                <c:pt idx="278">
                  <c:v>10.03844444436254</c:v>
                </c:pt>
                <c:pt idx="279">
                  <c:v>10.074555555533152</c:v>
                </c:pt>
                <c:pt idx="280">
                  <c:v>10.110666666703764</c:v>
                </c:pt>
                <c:pt idx="281">
                  <c:v>10.146777777699754</c:v>
                </c:pt>
                <c:pt idx="282">
                  <c:v>10.182888888870366</c:v>
                </c:pt>
                <c:pt idx="283">
                  <c:v>10.219000000040978</c:v>
                </c:pt>
                <c:pt idx="284">
                  <c:v>10.255111111036967</c:v>
                </c:pt>
                <c:pt idx="285">
                  <c:v>10.29122222220758</c:v>
                </c:pt>
                <c:pt idx="286">
                  <c:v>10.327333333378192</c:v>
                </c:pt>
                <c:pt idx="287">
                  <c:v>10.363444444374181</c:v>
                </c:pt>
                <c:pt idx="288">
                  <c:v>10.399555555544794</c:v>
                </c:pt>
                <c:pt idx="289">
                  <c:v>10.435666666540783</c:v>
                </c:pt>
                <c:pt idx="290">
                  <c:v>10.471777777711395</c:v>
                </c:pt>
                <c:pt idx="291">
                  <c:v>10.507888888882007</c:v>
                </c:pt>
                <c:pt idx="292">
                  <c:v>10.543999999877997</c:v>
                </c:pt>
                <c:pt idx="293">
                  <c:v>10.580111111048609</c:v>
                </c:pt>
                <c:pt idx="294">
                  <c:v>10.616222222219221</c:v>
                </c:pt>
                <c:pt idx="295">
                  <c:v>10.652333333215211</c:v>
                </c:pt>
                <c:pt idx="296">
                  <c:v>10.688444444385823</c:v>
                </c:pt>
                <c:pt idx="297">
                  <c:v>10.724555555556435</c:v>
                </c:pt>
                <c:pt idx="298">
                  <c:v>10.760666666552424</c:v>
                </c:pt>
                <c:pt idx="299">
                  <c:v>10.796777777723037</c:v>
                </c:pt>
                <c:pt idx="300">
                  <c:v>10.832888888893649</c:v>
                </c:pt>
                <c:pt idx="301">
                  <c:v>10.868999999889638</c:v>
                </c:pt>
                <c:pt idx="302">
                  <c:v>10.905111111060251</c:v>
                </c:pt>
                <c:pt idx="303">
                  <c:v>10.941222222230863</c:v>
                </c:pt>
                <c:pt idx="304">
                  <c:v>10.977333333226852</c:v>
                </c:pt>
                <c:pt idx="305">
                  <c:v>11.013444444397464</c:v>
                </c:pt>
                <c:pt idx="306">
                  <c:v>11.049555555568077</c:v>
                </c:pt>
                <c:pt idx="307">
                  <c:v>11.085666666564066</c:v>
                </c:pt>
                <c:pt idx="308">
                  <c:v>11.121777777734678</c:v>
                </c:pt>
                <c:pt idx="309">
                  <c:v>11.157888888905291</c:v>
                </c:pt>
                <c:pt idx="310">
                  <c:v>11.19399999990128</c:v>
                </c:pt>
                <c:pt idx="311">
                  <c:v>11.230111111071892</c:v>
                </c:pt>
                <c:pt idx="312">
                  <c:v>11.266222222242504</c:v>
                </c:pt>
                <c:pt idx="313">
                  <c:v>11.302333333238494</c:v>
                </c:pt>
                <c:pt idx="314">
                  <c:v>11.338444444409106</c:v>
                </c:pt>
                <c:pt idx="315">
                  <c:v>11.374555555579718</c:v>
                </c:pt>
                <c:pt idx="316">
                  <c:v>11.410666666575707</c:v>
                </c:pt>
                <c:pt idx="317">
                  <c:v>11.44677777774632</c:v>
                </c:pt>
                <c:pt idx="318">
                  <c:v>11.482888888916932</c:v>
                </c:pt>
                <c:pt idx="319">
                  <c:v>11.518999999912921</c:v>
                </c:pt>
                <c:pt idx="320">
                  <c:v>11.555111111083534</c:v>
                </c:pt>
                <c:pt idx="321">
                  <c:v>11.591222222254146</c:v>
                </c:pt>
                <c:pt idx="322">
                  <c:v>11.627333333250135</c:v>
                </c:pt>
                <c:pt idx="323">
                  <c:v>11.663444444420747</c:v>
                </c:pt>
                <c:pt idx="324">
                  <c:v>11.69955555559136</c:v>
                </c:pt>
                <c:pt idx="325">
                  <c:v>11.735666666587349</c:v>
                </c:pt>
                <c:pt idx="326">
                  <c:v>11.771777777757961</c:v>
                </c:pt>
                <c:pt idx="327">
                  <c:v>11.807888888928574</c:v>
                </c:pt>
                <c:pt idx="328">
                  <c:v>11.843999999924563</c:v>
                </c:pt>
                <c:pt idx="329">
                  <c:v>11.880111111095175</c:v>
                </c:pt>
                <c:pt idx="330">
                  <c:v>11.916222222265787</c:v>
                </c:pt>
                <c:pt idx="331">
                  <c:v>11.952333333261777</c:v>
                </c:pt>
                <c:pt idx="332">
                  <c:v>11.988444444432389</c:v>
                </c:pt>
                <c:pt idx="333">
                  <c:v>12.024555555428378</c:v>
                </c:pt>
                <c:pt idx="334">
                  <c:v>12.060666666598991</c:v>
                </c:pt>
                <c:pt idx="335">
                  <c:v>12.096777777769603</c:v>
                </c:pt>
                <c:pt idx="336">
                  <c:v>12.132888888765592</c:v>
                </c:pt>
                <c:pt idx="337">
                  <c:v>12.168999999936204</c:v>
                </c:pt>
                <c:pt idx="338">
                  <c:v>12.205111111106817</c:v>
                </c:pt>
                <c:pt idx="339">
                  <c:v>12.241222222102806</c:v>
                </c:pt>
                <c:pt idx="340">
                  <c:v>12.277333333273418</c:v>
                </c:pt>
                <c:pt idx="341">
                  <c:v>12.313444444444031</c:v>
                </c:pt>
                <c:pt idx="342">
                  <c:v>12.34955555544002</c:v>
                </c:pt>
                <c:pt idx="343">
                  <c:v>12.385666666610632</c:v>
                </c:pt>
                <c:pt idx="344">
                  <c:v>12.421777777781244</c:v>
                </c:pt>
                <c:pt idx="345">
                  <c:v>12.457888888777234</c:v>
                </c:pt>
                <c:pt idx="346">
                  <c:v>12.493999999947846</c:v>
                </c:pt>
                <c:pt idx="347">
                  <c:v>12.530111111118458</c:v>
                </c:pt>
                <c:pt idx="348">
                  <c:v>12.566222222114448</c:v>
                </c:pt>
                <c:pt idx="349">
                  <c:v>12.60233333328506</c:v>
                </c:pt>
                <c:pt idx="350">
                  <c:v>12.638444444455672</c:v>
                </c:pt>
                <c:pt idx="351">
                  <c:v>12.674555555451661</c:v>
                </c:pt>
                <c:pt idx="352">
                  <c:v>12.710666666622274</c:v>
                </c:pt>
                <c:pt idx="353">
                  <c:v>12.746777777792886</c:v>
                </c:pt>
                <c:pt idx="354">
                  <c:v>12.782888888788875</c:v>
                </c:pt>
                <c:pt idx="355">
                  <c:v>12.818999999959487</c:v>
                </c:pt>
                <c:pt idx="356">
                  <c:v>12.8551111111301</c:v>
                </c:pt>
                <c:pt idx="357">
                  <c:v>12.891222222126089</c:v>
                </c:pt>
                <c:pt idx="358">
                  <c:v>12.927333333296701</c:v>
                </c:pt>
                <c:pt idx="359">
                  <c:v>12.963444444467314</c:v>
                </c:pt>
                <c:pt idx="360">
                  <c:v>12.999555555463303</c:v>
                </c:pt>
                <c:pt idx="361">
                  <c:v>13.035666666633915</c:v>
                </c:pt>
                <c:pt idx="362">
                  <c:v>13.071777777804527</c:v>
                </c:pt>
                <c:pt idx="363">
                  <c:v>13.107888888800517</c:v>
                </c:pt>
                <c:pt idx="364">
                  <c:v>13.143999999971129</c:v>
                </c:pt>
                <c:pt idx="365">
                  <c:v>13.180111111141741</c:v>
                </c:pt>
                <c:pt idx="366">
                  <c:v>13.216222222137731</c:v>
                </c:pt>
                <c:pt idx="367">
                  <c:v>13.252333333308343</c:v>
                </c:pt>
                <c:pt idx="368">
                  <c:v>13.288444444478955</c:v>
                </c:pt>
                <c:pt idx="369">
                  <c:v>13.324555555474944</c:v>
                </c:pt>
                <c:pt idx="370">
                  <c:v>13.360666666645557</c:v>
                </c:pt>
                <c:pt idx="371">
                  <c:v>13.396777777816169</c:v>
                </c:pt>
                <c:pt idx="372">
                  <c:v>13.432888888812158</c:v>
                </c:pt>
                <c:pt idx="373">
                  <c:v>13.468999999982771</c:v>
                </c:pt>
                <c:pt idx="374">
                  <c:v>13.505111111153383</c:v>
                </c:pt>
                <c:pt idx="375">
                  <c:v>13.541222222149372</c:v>
                </c:pt>
                <c:pt idx="376">
                  <c:v>13.577333333319984</c:v>
                </c:pt>
                <c:pt idx="377">
                  <c:v>13.613444444490597</c:v>
                </c:pt>
                <c:pt idx="378">
                  <c:v>13.649555555486586</c:v>
                </c:pt>
                <c:pt idx="379">
                  <c:v>13.685666666657198</c:v>
                </c:pt>
                <c:pt idx="380">
                  <c:v>13.721777777653188</c:v>
                </c:pt>
                <c:pt idx="381">
                  <c:v>13.7578888888238</c:v>
                </c:pt>
                <c:pt idx="382">
                  <c:v>13.793999999994412</c:v>
                </c:pt>
                <c:pt idx="383">
                  <c:v>13.830111110990401</c:v>
                </c:pt>
                <c:pt idx="384">
                  <c:v>13.866222222161014</c:v>
                </c:pt>
                <c:pt idx="385">
                  <c:v>13.902333333331626</c:v>
                </c:pt>
                <c:pt idx="386">
                  <c:v>13.938444444327615</c:v>
                </c:pt>
                <c:pt idx="387">
                  <c:v>13.974555555498227</c:v>
                </c:pt>
                <c:pt idx="388">
                  <c:v>14.01066666666884</c:v>
                </c:pt>
                <c:pt idx="389">
                  <c:v>14.046777777664829</c:v>
                </c:pt>
                <c:pt idx="390">
                  <c:v>14.082888888835441</c:v>
                </c:pt>
                <c:pt idx="391">
                  <c:v>14.119000000006054</c:v>
                </c:pt>
                <c:pt idx="392">
                  <c:v>14.155111111002043</c:v>
                </c:pt>
                <c:pt idx="393">
                  <c:v>14.191222222172655</c:v>
                </c:pt>
                <c:pt idx="394">
                  <c:v>14.227333333343267</c:v>
                </c:pt>
                <c:pt idx="395">
                  <c:v>14.263444444339257</c:v>
                </c:pt>
                <c:pt idx="396">
                  <c:v>14.299555555509869</c:v>
                </c:pt>
                <c:pt idx="397">
                  <c:v>14.335666666680481</c:v>
                </c:pt>
                <c:pt idx="398">
                  <c:v>14.371777777676471</c:v>
                </c:pt>
                <c:pt idx="399">
                  <c:v>14.407888888847083</c:v>
                </c:pt>
                <c:pt idx="400">
                  <c:v>14.444000000017695</c:v>
                </c:pt>
                <c:pt idx="401">
                  <c:v>14.480111111013684</c:v>
                </c:pt>
                <c:pt idx="402">
                  <c:v>14.516222222184297</c:v>
                </c:pt>
                <c:pt idx="403">
                  <c:v>14.552333333354909</c:v>
                </c:pt>
                <c:pt idx="404">
                  <c:v>14.588444444350898</c:v>
                </c:pt>
                <c:pt idx="405">
                  <c:v>14.624555555521511</c:v>
                </c:pt>
                <c:pt idx="406">
                  <c:v>14.660666666692123</c:v>
                </c:pt>
                <c:pt idx="407">
                  <c:v>14.696777777688112</c:v>
                </c:pt>
                <c:pt idx="408">
                  <c:v>14.732888888858724</c:v>
                </c:pt>
                <c:pt idx="409">
                  <c:v>14.769000000029337</c:v>
                </c:pt>
                <c:pt idx="410">
                  <c:v>14.805111111025326</c:v>
                </c:pt>
                <c:pt idx="411">
                  <c:v>14.841222222195938</c:v>
                </c:pt>
                <c:pt idx="412">
                  <c:v>14.877333333366551</c:v>
                </c:pt>
                <c:pt idx="413">
                  <c:v>14.91344444436254</c:v>
                </c:pt>
                <c:pt idx="414">
                  <c:v>14.949555555533152</c:v>
                </c:pt>
                <c:pt idx="415">
                  <c:v>14.985666666703764</c:v>
                </c:pt>
                <c:pt idx="416">
                  <c:v>15.021777777699754</c:v>
                </c:pt>
                <c:pt idx="417">
                  <c:v>15.057888888870366</c:v>
                </c:pt>
                <c:pt idx="418">
                  <c:v>15.094000000040978</c:v>
                </c:pt>
                <c:pt idx="419">
                  <c:v>15.130111111036967</c:v>
                </c:pt>
                <c:pt idx="420">
                  <c:v>15.16622222220758</c:v>
                </c:pt>
                <c:pt idx="421">
                  <c:v>15.202333333378192</c:v>
                </c:pt>
                <c:pt idx="422">
                  <c:v>15.238444444374181</c:v>
                </c:pt>
                <c:pt idx="423">
                  <c:v>15.274555555544794</c:v>
                </c:pt>
                <c:pt idx="424">
                  <c:v>15.310666666540783</c:v>
                </c:pt>
                <c:pt idx="425">
                  <c:v>15.346777777711395</c:v>
                </c:pt>
                <c:pt idx="426">
                  <c:v>15.382888888882007</c:v>
                </c:pt>
                <c:pt idx="427">
                  <c:v>15.418999999877997</c:v>
                </c:pt>
                <c:pt idx="428">
                  <c:v>15.455111111048609</c:v>
                </c:pt>
                <c:pt idx="429">
                  <c:v>15.491222222219221</c:v>
                </c:pt>
                <c:pt idx="430">
                  <c:v>15.527333333215211</c:v>
                </c:pt>
                <c:pt idx="431">
                  <c:v>15.563444444385823</c:v>
                </c:pt>
                <c:pt idx="432">
                  <c:v>15.599555555556435</c:v>
                </c:pt>
                <c:pt idx="433">
                  <c:v>15.635666666552424</c:v>
                </c:pt>
                <c:pt idx="434">
                  <c:v>15.671777777723037</c:v>
                </c:pt>
                <c:pt idx="435">
                  <c:v>15.707888888893649</c:v>
                </c:pt>
                <c:pt idx="436">
                  <c:v>15.743999999889638</c:v>
                </c:pt>
                <c:pt idx="437">
                  <c:v>15.780111111060251</c:v>
                </c:pt>
                <c:pt idx="438">
                  <c:v>15.816222222230863</c:v>
                </c:pt>
                <c:pt idx="439">
                  <c:v>15.852333333226852</c:v>
                </c:pt>
                <c:pt idx="440">
                  <c:v>15.888444444397464</c:v>
                </c:pt>
                <c:pt idx="441">
                  <c:v>15.924555555568077</c:v>
                </c:pt>
                <c:pt idx="442">
                  <c:v>15.960666666564066</c:v>
                </c:pt>
                <c:pt idx="443">
                  <c:v>15.996777777734678</c:v>
                </c:pt>
                <c:pt idx="444">
                  <c:v>16.032888888905291</c:v>
                </c:pt>
                <c:pt idx="445">
                  <c:v>16.06899999990128</c:v>
                </c:pt>
                <c:pt idx="446">
                  <c:v>16.105111111071892</c:v>
                </c:pt>
                <c:pt idx="447">
                  <c:v>16.141222222242504</c:v>
                </c:pt>
                <c:pt idx="448">
                  <c:v>16.177333333238494</c:v>
                </c:pt>
                <c:pt idx="449">
                  <c:v>16.213444444409106</c:v>
                </c:pt>
                <c:pt idx="450">
                  <c:v>16.249555555579718</c:v>
                </c:pt>
                <c:pt idx="451">
                  <c:v>16.285666666575707</c:v>
                </c:pt>
                <c:pt idx="452">
                  <c:v>16.32177777774632</c:v>
                </c:pt>
                <c:pt idx="453">
                  <c:v>16.357888888916932</c:v>
                </c:pt>
                <c:pt idx="454">
                  <c:v>16.393999999912921</c:v>
                </c:pt>
                <c:pt idx="455">
                  <c:v>16.430111111083534</c:v>
                </c:pt>
                <c:pt idx="456">
                  <c:v>16.466222222254146</c:v>
                </c:pt>
                <c:pt idx="457">
                  <c:v>16.502333333250135</c:v>
                </c:pt>
                <c:pt idx="458">
                  <c:v>16.538444444420747</c:v>
                </c:pt>
                <c:pt idx="459">
                  <c:v>16.57455555559136</c:v>
                </c:pt>
                <c:pt idx="460">
                  <c:v>16.610666666587349</c:v>
                </c:pt>
                <c:pt idx="461">
                  <c:v>16.646777777757961</c:v>
                </c:pt>
                <c:pt idx="462">
                  <c:v>16.682888888928574</c:v>
                </c:pt>
                <c:pt idx="463">
                  <c:v>16.718999999924563</c:v>
                </c:pt>
                <c:pt idx="464">
                  <c:v>16.755111111095175</c:v>
                </c:pt>
                <c:pt idx="465">
                  <c:v>16.791222222265787</c:v>
                </c:pt>
                <c:pt idx="466">
                  <c:v>16.827333333261777</c:v>
                </c:pt>
                <c:pt idx="467">
                  <c:v>16.863444444432389</c:v>
                </c:pt>
                <c:pt idx="468">
                  <c:v>16.899555555428378</c:v>
                </c:pt>
                <c:pt idx="469">
                  <c:v>16.935666666598991</c:v>
                </c:pt>
                <c:pt idx="470">
                  <c:v>16.971777777769603</c:v>
                </c:pt>
                <c:pt idx="471">
                  <c:v>17.007888888765592</c:v>
                </c:pt>
                <c:pt idx="472">
                  <c:v>17.043999999936204</c:v>
                </c:pt>
                <c:pt idx="473">
                  <c:v>17.080111111106817</c:v>
                </c:pt>
                <c:pt idx="474">
                  <c:v>17.116222222102806</c:v>
                </c:pt>
                <c:pt idx="475">
                  <c:v>17.152333333273418</c:v>
                </c:pt>
                <c:pt idx="476">
                  <c:v>17.188444444444031</c:v>
                </c:pt>
                <c:pt idx="477">
                  <c:v>17.22455555544002</c:v>
                </c:pt>
                <c:pt idx="478">
                  <c:v>17.260666666610632</c:v>
                </c:pt>
                <c:pt idx="479">
                  <c:v>17.296777777781244</c:v>
                </c:pt>
                <c:pt idx="480">
                  <c:v>17.332888888777234</c:v>
                </c:pt>
                <c:pt idx="481">
                  <c:v>17.368999999947846</c:v>
                </c:pt>
                <c:pt idx="482">
                  <c:v>17.405111111118458</c:v>
                </c:pt>
                <c:pt idx="483">
                  <c:v>17.441222222114448</c:v>
                </c:pt>
                <c:pt idx="484">
                  <c:v>17.47733333328506</c:v>
                </c:pt>
                <c:pt idx="485">
                  <c:v>17.513444444455672</c:v>
                </c:pt>
                <c:pt idx="486">
                  <c:v>17.549555555451661</c:v>
                </c:pt>
                <c:pt idx="487">
                  <c:v>17.585666666622274</c:v>
                </c:pt>
                <c:pt idx="488">
                  <c:v>17.621777777792886</c:v>
                </c:pt>
                <c:pt idx="489">
                  <c:v>17.657888888788875</c:v>
                </c:pt>
                <c:pt idx="490">
                  <c:v>17.693999999959487</c:v>
                </c:pt>
                <c:pt idx="491">
                  <c:v>17.7301111111301</c:v>
                </c:pt>
                <c:pt idx="492">
                  <c:v>17.766222222126089</c:v>
                </c:pt>
                <c:pt idx="493">
                  <c:v>17.802333333296701</c:v>
                </c:pt>
                <c:pt idx="494">
                  <c:v>17.838444444467314</c:v>
                </c:pt>
                <c:pt idx="495">
                  <c:v>17.874555555463303</c:v>
                </c:pt>
                <c:pt idx="496">
                  <c:v>17.910666666633915</c:v>
                </c:pt>
                <c:pt idx="497">
                  <c:v>17.946777777804527</c:v>
                </c:pt>
                <c:pt idx="498">
                  <c:v>17.982888888800517</c:v>
                </c:pt>
                <c:pt idx="499">
                  <c:v>18.018999999971129</c:v>
                </c:pt>
                <c:pt idx="500">
                  <c:v>18.055111111141741</c:v>
                </c:pt>
                <c:pt idx="501">
                  <c:v>18.091222222137731</c:v>
                </c:pt>
                <c:pt idx="502">
                  <c:v>18.127333333308343</c:v>
                </c:pt>
                <c:pt idx="503">
                  <c:v>18.163444444478955</c:v>
                </c:pt>
                <c:pt idx="504">
                  <c:v>18.199555555474944</c:v>
                </c:pt>
                <c:pt idx="505">
                  <c:v>18.235666666645557</c:v>
                </c:pt>
                <c:pt idx="506">
                  <c:v>18.271777777816169</c:v>
                </c:pt>
                <c:pt idx="507">
                  <c:v>18.307888888812158</c:v>
                </c:pt>
                <c:pt idx="508">
                  <c:v>18.343999999982771</c:v>
                </c:pt>
                <c:pt idx="509">
                  <c:v>18.380111111153383</c:v>
                </c:pt>
                <c:pt idx="510">
                  <c:v>18.416222222149372</c:v>
                </c:pt>
                <c:pt idx="511">
                  <c:v>18.452333333319984</c:v>
                </c:pt>
                <c:pt idx="512">
                  <c:v>18.488444444490597</c:v>
                </c:pt>
                <c:pt idx="513">
                  <c:v>18.524555555486586</c:v>
                </c:pt>
                <c:pt idx="514">
                  <c:v>18.560666666657198</c:v>
                </c:pt>
                <c:pt idx="515">
                  <c:v>18.596777777653188</c:v>
                </c:pt>
                <c:pt idx="516">
                  <c:v>18.6328888888238</c:v>
                </c:pt>
                <c:pt idx="517">
                  <c:v>18.668999999994412</c:v>
                </c:pt>
                <c:pt idx="518">
                  <c:v>18.705111110990401</c:v>
                </c:pt>
                <c:pt idx="519">
                  <c:v>18.741222222161014</c:v>
                </c:pt>
                <c:pt idx="520">
                  <c:v>18.777333333331626</c:v>
                </c:pt>
                <c:pt idx="521">
                  <c:v>18.813444444327615</c:v>
                </c:pt>
                <c:pt idx="522">
                  <c:v>18.849555555498227</c:v>
                </c:pt>
                <c:pt idx="523">
                  <c:v>18.88566666666884</c:v>
                </c:pt>
                <c:pt idx="524">
                  <c:v>18.921777777664829</c:v>
                </c:pt>
                <c:pt idx="525">
                  <c:v>18.957888888835441</c:v>
                </c:pt>
                <c:pt idx="526">
                  <c:v>18.994000000006054</c:v>
                </c:pt>
                <c:pt idx="527">
                  <c:v>19.030111111002043</c:v>
                </c:pt>
                <c:pt idx="528">
                  <c:v>19.066222222172655</c:v>
                </c:pt>
                <c:pt idx="529">
                  <c:v>19.102333333343267</c:v>
                </c:pt>
                <c:pt idx="530">
                  <c:v>19.138444444339257</c:v>
                </c:pt>
                <c:pt idx="531">
                  <c:v>19.174555555509869</c:v>
                </c:pt>
                <c:pt idx="532">
                  <c:v>19.210666666680481</c:v>
                </c:pt>
                <c:pt idx="533">
                  <c:v>19.246777777676471</c:v>
                </c:pt>
                <c:pt idx="534">
                  <c:v>19.282888888847083</c:v>
                </c:pt>
                <c:pt idx="535">
                  <c:v>19.319000000017695</c:v>
                </c:pt>
                <c:pt idx="536">
                  <c:v>19.355111111013684</c:v>
                </c:pt>
                <c:pt idx="537">
                  <c:v>19.391222222184297</c:v>
                </c:pt>
                <c:pt idx="538">
                  <c:v>19.427333333354909</c:v>
                </c:pt>
                <c:pt idx="539">
                  <c:v>19.463444444350898</c:v>
                </c:pt>
                <c:pt idx="540">
                  <c:v>19.499555555521511</c:v>
                </c:pt>
                <c:pt idx="541">
                  <c:v>19.535666666692123</c:v>
                </c:pt>
                <c:pt idx="542">
                  <c:v>19.571777777688112</c:v>
                </c:pt>
                <c:pt idx="543">
                  <c:v>19.607888888858724</c:v>
                </c:pt>
                <c:pt idx="544">
                  <c:v>19.644000000029337</c:v>
                </c:pt>
                <c:pt idx="545">
                  <c:v>19.680111111025326</c:v>
                </c:pt>
                <c:pt idx="546">
                  <c:v>19.716222222195938</c:v>
                </c:pt>
                <c:pt idx="547">
                  <c:v>19.752333333366551</c:v>
                </c:pt>
                <c:pt idx="548">
                  <c:v>19.78844444436254</c:v>
                </c:pt>
                <c:pt idx="549">
                  <c:v>19.824555555533152</c:v>
                </c:pt>
                <c:pt idx="550">
                  <c:v>19.860666666703764</c:v>
                </c:pt>
                <c:pt idx="551">
                  <c:v>19.896777777699754</c:v>
                </c:pt>
                <c:pt idx="552">
                  <c:v>19.932888888870366</c:v>
                </c:pt>
                <c:pt idx="553">
                  <c:v>19.969000000040978</c:v>
                </c:pt>
                <c:pt idx="554">
                  <c:v>20.005111111036967</c:v>
                </c:pt>
                <c:pt idx="555">
                  <c:v>20.04122222220758</c:v>
                </c:pt>
                <c:pt idx="556">
                  <c:v>20.077333333378192</c:v>
                </c:pt>
                <c:pt idx="557">
                  <c:v>20.113444444374181</c:v>
                </c:pt>
                <c:pt idx="558">
                  <c:v>20.149555555544794</c:v>
                </c:pt>
                <c:pt idx="559">
                  <c:v>20.185666666540783</c:v>
                </c:pt>
                <c:pt idx="560">
                  <c:v>20.221777777711395</c:v>
                </c:pt>
                <c:pt idx="561">
                  <c:v>20.257888888882007</c:v>
                </c:pt>
                <c:pt idx="562">
                  <c:v>20.293999999877997</c:v>
                </c:pt>
                <c:pt idx="563">
                  <c:v>20.330111111048609</c:v>
                </c:pt>
                <c:pt idx="564">
                  <c:v>20.366222222219221</c:v>
                </c:pt>
                <c:pt idx="565">
                  <c:v>20.402333333215211</c:v>
                </c:pt>
                <c:pt idx="566">
                  <c:v>20.438444444385823</c:v>
                </c:pt>
                <c:pt idx="567">
                  <c:v>20.474555555556435</c:v>
                </c:pt>
                <c:pt idx="568">
                  <c:v>20.510666666552424</c:v>
                </c:pt>
                <c:pt idx="569">
                  <c:v>20.546777777723037</c:v>
                </c:pt>
                <c:pt idx="570">
                  <c:v>20.582888888893649</c:v>
                </c:pt>
                <c:pt idx="571">
                  <c:v>20.618999999889638</c:v>
                </c:pt>
                <c:pt idx="572">
                  <c:v>20.655111111060251</c:v>
                </c:pt>
                <c:pt idx="573">
                  <c:v>20.691222222230863</c:v>
                </c:pt>
                <c:pt idx="574">
                  <c:v>20.727333333226852</c:v>
                </c:pt>
                <c:pt idx="575">
                  <c:v>20.763444444397464</c:v>
                </c:pt>
                <c:pt idx="576">
                  <c:v>20.799555555568077</c:v>
                </c:pt>
                <c:pt idx="577">
                  <c:v>20.835666666564066</c:v>
                </c:pt>
                <c:pt idx="578">
                  <c:v>20.871777777734678</c:v>
                </c:pt>
                <c:pt idx="579">
                  <c:v>20.907888888905291</c:v>
                </c:pt>
                <c:pt idx="580">
                  <c:v>20.94399999990128</c:v>
                </c:pt>
                <c:pt idx="581">
                  <c:v>20.980111111071892</c:v>
                </c:pt>
                <c:pt idx="582">
                  <c:v>21.016222222242504</c:v>
                </c:pt>
                <c:pt idx="583">
                  <c:v>21.052333333238494</c:v>
                </c:pt>
                <c:pt idx="584">
                  <c:v>21.088444444409106</c:v>
                </c:pt>
                <c:pt idx="585">
                  <c:v>21.124555555579718</c:v>
                </c:pt>
                <c:pt idx="586">
                  <c:v>21.160666666575707</c:v>
                </c:pt>
                <c:pt idx="587">
                  <c:v>21.19677777774632</c:v>
                </c:pt>
                <c:pt idx="588">
                  <c:v>21.232888888916932</c:v>
                </c:pt>
                <c:pt idx="589">
                  <c:v>21.268999999912921</c:v>
                </c:pt>
                <c:pt idx="590">
                  <c:v>21.305111111083534</c:v>
                </c:pt>
                <c:pt idx="591">
                  <c:v>21.341222222254146</c:v>
                </c:pt>
                <c:pt idx="592">
                  <c:v>21.377333333250135</c:v>
                </c:pt>
                <c:pt idx="593">
                  <c:v>21.413444444420747</c:v>
                </c:pt>
                <c:pt idx="594">
                  <c:v>21.44955555559136</c:v>
                </c:pt>
                <c:pt idx="595">
                  <c:v>21.485666666587349</c:v>
                </c:pt>
                <c:pt idx="596">
                  <c:v>21.521777777757961</c:v>
                </c:pt>
                <c:pt idx="597">
                  <c:v>21.557888888928574</c:v>
                </c:pt>
                <c:pt idx="598">
                  <c:v>21.593999999924563</c:v>
                </c:pt>
                <c:pt idx="599">
                  <c:v>21.630111111095175</c:v>
                </c:pt>
                <c:pt idx="600">
                  <c:v>21.666222222265787</c:v>
                </c:pt>
                <c:pt idx="601">
                  <c:v>21.702333333261777</c:v>
                </c:pt>
                <c:pt idx="602">
                  <c:v>21.738444444432389</c:v>
                </c:pt>
                <c:pt idx="603">
                  <c:v>21.774555555428378</c:v>
                </c:pt>
                <c:pt idx="604">
                  <c:v>21.810666666598991</c:v>
                </c:pt>
                <c:pt idx="605">
                  <c:v>21.846777777769603</c:v>
                </c:pt>
                <c:pt idx="606">
                  <c:v>21.882888888765592</c:v>
                </c:pt>
                <c:pt idx="607">
                  <c:v>21.918999999936204</c:v>
                </c:pt>
                <c:pt idx="608">
                  <c:v>21.955111111106817</c:v>
                </c:pt>
                <c:pt idx="609">
                  <c:v>21.991222222102806</c:v>
                </c:pt>
                <c:pt idx="610">
                  <c:v>22.027333333273418</c:v>
                </c:pt>
                <c:pt idx="611">
                  <c:v>22.063444444444031</c:v>
                </c:pt>
                <c:pt idx="612">
                  <c:v>22.09955555544002</c:v>
                </c:pt>
                <c:pt idx="613">
                  <c:v>22.135666666610632</c:v>
                </c:pt>
                <c:pt idx="614">
                  <c:v>22.171777777781244</c:v>
                </c:pt>
                <c:pt idx="615">
                  <c:v>22.207888888777234</c:v>
                </c:pt>
                <c:pt idx="616">
                  <c:v>22.243999999947846</c:v>
                </c:pt>
                <c:pt idx="617">
                  <c:v>22.280111111118458</c:v>
                </c:pt>
                <c:pt idx="618">
                  <c:v>22.316222222114448</c:v>
                </c:pt>
                <c:pt idx="619">
                  <c:v>22.35233333328506</c:v>
                </c:pt>
                <c:pt idx="620">
                  <c:v>22.388444444455672</c:v>
                </c:pt>
                <c:pt idx="621">
                  <c:v>22.424555555451661</c:v>
                </c:pt>
                <c:pt idx="622">
                  <c:v>22.460666666622274</c:v>
                </c:pt>
                <c:pt idx="623">
                  <c:v>22.496777777792886</c:v>
                </c:pt>
                <c:pt idx="624">
                  <c:v>22.532888888788875</c:v>
                </c:pt>
                <c:pt idx="625">
                  <c:v>22.568999999959487</c:v>
                </c:pt>
                <c:pt idx="626">
                  <c:v>22.6051111111301</c:v>
                </c:pt>
                <c:pt idx="627">
                  <c:v>22.641222222126089</c:v>
                </c:pt>
                <c:pt idx="628">
                  <c:v>22.677333333296701</c:v>
                </c:pt>
                <c:pt idx="629">
                  <c:v>22.713444444467314</c:v>
                </c:pt>
                <c:pt idx="630">
                  <c:v>22.749555555463303</c:v>
                </c:pt>
                <c:pt idx="631">
                  <c:v>22.785666666633915</c:v>
                </c:pt>
                <c:pt idx="632">
                  <c:v>22.821777777804527</c:v>
                </c:pt>
                <c:pt idx="633">
                  <c:v>22.857888888800517</c:v>
                </c:pt>
                <c:pt idx="634">
                  <c:v>22.893999999971129</c:v>
                </c:pt>
                <c:pt idx="635">
                  <c:v>22.930111111141741</c:v>
                </c:pt>
                <c:pt idx="636">
                  <c:v>22.966222222137731</c:v>
                </c:pt>
                <c:pt idx="637">
                  <c:v>23.002333333308343</c:v>
                </c:pt>
                <c:pt idx="638">
                  <c:v>23.038444444478955</c:v>
                </c:pt>
                <c:pt idx="639">
                  <c:v>23.074555555474944</c:v>
                </c:pt>
                <c:pt idx="640">
                  <c:v>23.110666666645557</c:v>
                </c:pt>
                <c:pt idx="641">
                  <c:v>23.146777777816169</c:v>
                </c:pt>
                <c:pt idx="642">
                  <c:v>23.182888888812158</c:v>
                </c:pt>
                <c:pt idx="643">
                  <c:v>23.218999999982771</c:v>
                </c:pt>
                <c:pt idx="644">
                  <c:v>23.255111111153383</c:v>
                </c:pt>
                <c:pt idx="645">
                  <c:v>23.291222222149372</c:v>
                </c:pt>
                <c:pt idx="646">
                  <c:v>23.327333333319984</c:v>
                </c:pt>
                <c:pt idx="647">
                  <c:v>23.363444444490597</c:v>
                </c:pt>
                <c:pt idx="648">
                  <c:v>23.399555555486586</c:v>
                </c:pt>
                <c:pt idx="649">
                  <c:v>23.435666666657198</c:v>
                </c:pt>
                <c:pt idx="650">
                  <c:v>23.471777777653188</c:v>
                </c:pt>
                <c:pt idx="651">
                  <c:v>23.5078888888238</c:v>
                </c:pt>
                <c:pt idx="652">
                  <c:v>23.543999999994412</c:v>
                </c:pt>
                <c:pt idx="653">
                  <c:v>23.580111110990401</c:v>
                </c:pt>
                <c:pt idx="654">
                  <c:v>23.616222222161014</c:v>
                </c:pt>
                <c:pt idx="655">
                  <c:v>23.652333333331626</c:v>
                </c:pt>
                <c:pt idx="656">
                  <c:v>23.688444444327615</c:v>
                </c:pt>
                <c:pt idx="657">
                  <c:v>23.724555555498227</c:v>
                </c:pt>
                <c:pt idx="658">
                  <c:v>23.76066666666884</c:v>
                </c:pt>
                <c:pt idx="659">
                  <c:v>23.796777777664829</c:v>
                </c:pt>
                <c:pt idx="660">
                  <c:v>23.832888888835441</c:v>
                </c:pt>
                <c:pt idx="661">
                  <c:v>23.869000000006054</c:v>
                </c:pt>
                <c:pt idx="662">
                  <c:v>23.905111111002043</c:v>
                </c:pt>
                <c:pt idx="663">
                  <c:v>23.941222222172655</c:v>
                </c:pt>
                <c:pt idx="664">
                  <c:v>23.977333333343267</c:v>
                </c:pt>
                <c:pt idx="665">
                  <c:v>24.013444444339257</c:v>
                </c:pt>
                <c:pt idx="666">
                  <c:v>24.049555555509869</c:v>
                </c:pt>
                <c:pt idx="667">
                  <c:v>24.085666666680481</c:v>
                </c:pt>
                <c:pt idx="668">
                  <c:v>24.121777777676471</c:v>
                </c:pt>
                <c:pt idx="669">
                  <c:v>24.157888888847083</c:v>
                </c:pt>
                <c:pt idx="670">
                  <c:v>24.194000000017695</c:v>
                </c:pt>
                <c:pt idx="671">
                  <c:v>24.230111111013684</c:v>
                </c:pt>
                <c:pt idx="672">
                  <c:v>24.266222222184297</c:v>
                </c:pt>
                <c:pt idx="673">
                  <c:v>24.302333333354909</c:v>
                </c:pt>
                <c:pt idx="674">
                  <c:v>24.338444444350898</c:v>
                </c:pt>
                <c:pt idx="675">
                  <c:v>24.374555555521511</c:v>
                </c:pt>
                <c:pt idx="676">
                  <c:v>24.410666666692123</c:v>
                </c:pt>
                <c:pt idx="677">
                  <c:v>24.446777777688112</c:v>
                </c:pt>
                <c:pt idx="678">
                  <c:v>24.482888888858724</c:v>
                </c:pt>
                <c:pt idx="679">
                  <c:v>24.519000000029337</c:v>
                </c:pt>
                <c:pt idx="680">
                  <c:v>24.555111111025326</c:v>
                </c:pt>
                <c:pt idx="681">
                  <c:v>24.591222222195938</c:v>
                </c:pt>
                <c:pt idx="682">
                  <c:v>24.627333333366551</c:v>
                </c:pt>
                <c:pt idx="683">
                  <c:v>24.66344444436254</c:v>
                </c:pt>
                <c:pt idx="684">
                  <c:v>24.699555555533152</c:v>
                </c:pt>
                <c:pt idx="685">
                  <c:v>24.735666666703764</c:v>
                </c:pt>
                <c:pt idx="686">
                  <c:v>24.771777777699754</c:v>
                </c:pt>
                <c:pt idx="687">
                  <c:v>24.807888888870366</c:v>
                </c:pt>
                <c:pt idx="688">
                  <c:v>24.844000000040978</c:v>
                </c:pt>
                <c:pt idx="689">
                  <c:v>24.880111111036967</c:v>
                </c:pt>
                <c:pt idx="690">
                  <c:v>24.91622222220758</c:v>
                </c:pt>
                <c:pt idx="691">
                  <c:v>24.952333333378192</c:v>
                </c:pt>
                <c:pt idx="692">
                  <c:v>24.988444444374181</c:v>
                </c:pt>
                <c:pt idx="693">
                  <c:v>25.024555555544794</c:v>
                </c:pt>
                <c:pt idx="694">
                  <c:v>25.060666666540783</c:v>
                </c:pt>
                <c:pt idx="695">
                  <c:v>25.096777777711395</c:v>
                </c:pt>
                <c:pt idx="696">
                  <c:v>25.132888888882007</c:v>
                </c:pt>
                <c:pt idx="697">
                  <c:v>25.168999999877997</c:v>
                </c:pt>
                <c:pt idx="698">
                  <c:v>25.205111111048609</c:v>
                </c:pt>
                <c:pt idx="699">
                  <c:v>25.241222222219221</c:v>
                </c:pt>
                <c:pt idx="700">
                  <c:v>25.277333333215211</c:v>
                </c:pt>
                <c:pt idx="701">
                  <c:v>25.313444444385823</c:v>
                </c:pt>
                <c:pt idx="702">
                  <c:v>25.349555555556435</c:v>
                </c:pt>
                <c:pt idx="703">
                  <c:v>25.385666666552424</c:v>
                </c:pt>
                <c:pt idx="704">
                  <c:v>25.421777777723037</c:v>
                </c:pt>
                <c:pt idx="705">
                  <c:v>25.457888888893649</c:v>
                </c:pt>
                <c:pt idx="706">
                  <c:v>25.493999999889638</c:v>
                </c:pt>
                <c:pt idx="707">
                  <c:v>25.530111111060251</c:v>
                </c:pt>
                <c:pt idx="708">
                  <c:v>25.566222222230863</c:v>
                </c:pt>
                <c:pt idx="709">
                  <c:v>25.602333333226852</c:v>
                </c:pt>
                <c:pt idx="710">
                  <c:v>25.638444444397464</c:v>
                </c:pt>
                <c:pt idx="711">
                  <c:v>25.674555555568077</c:v>
                </c:pt>
                <c:pt idx="712">
                  <c:v>25.710666666564066</c:v>
                </c:pt>
                <c:pt idx="713">
                  <c:v>25.746777777734678</c:v>
                </c:pt>
                <c:pt idx="714">
                  <c:v>25.782888888905291</c:v>
                </c:pt>
                <c:pt idx="715">
                  <c:v>25.81899999990128</c:v>
                </c:pt>
                <c:pt idx="716">
                  <c:v>25.855111111071892</c:v>
                </c:pt>
                <c:pt idx="717">
                  <c:v>25.891222222242504</c:v>
                </c:pt>
                <c:pt idx="718">
                  <c:v>25.927333333238494</c:v>
                </c:pt>
                <c:pt idx="719">
                  <c:v>25.963444444409106</c:v>
                </c:pt>
                <c:pt idx="720">
                  <c:v>25.999555555579718</c:v>
                </c:pt>
                <c:pt idx="721">
                  <c:v>26.035666666575707</c:v>
                </c:pt>
                <c:pt idx="722">
                  <c:v>26.07177777774632</c:v>
                </c:pt>
                <c:pt idx="723">
                  <c:v>26.107888888916932</c:v>
                </c:pt>
                <c:pt idx="724">
                  <c:v>26.143999999912921</c:v>
                </c:pt>
                <c:pt idx="725">
                  <c:v>26.180111111083534</c:v>
                </c:pt>
                <c:pt idx="726">
                  <c:v>26.216222222254146</c:v>
                </c:pt>
                <c:pt idx="727">
                  <c:v>26.252333333250135</c:v>
                </c:pt>
                <c:pt idx="728">
                  <c:v>26.288444444420747</c:v>
                </c:pt>
                <c:pt idx="729">
                  <c:v>26.32455555559136</c:v>
                </c:pt>
                <c:pt idx="730">
                  <c:v>26.360666666587349</c:v>
                </c:pt>
                <c:pt idx="731">
                  <c:v>26.396777777757961</c:v>
                </c:pt>
                <c:pt idx="732">
                  <c:v>26.432888888928574</c:v>
                </c:pt>
                <c:pt idx="733">
                  <c:v>26.468999999924563</c:v>
                </c:pt>
                <c:pt idx="734">
                  <c:v>26.505111111095175</c:v>
                </c:pt>
                <c:pt idx="735">
                  <c:v>26.541222222265787</c:v>
                </c:pt>
                <c:pt idx="736">
                  <c:v>26.577333333261777</c:v>
                </c:pt>
                <c:pt idx="737">
                  <c:v>26.613444444432389</c:v>
                </c:pt>
                <c:pt idx="738">
                  <c:v>26.649555555428378</c:v>
                </c:pt>
                <c:pt idx="739">
                  <c:v>26.685666666598991</c:v>
                </c:pt>
                <c:pt idx="740">
                  <c:v>26.721777777769603</c:v>
                </c:pt>
                <c:pt idx="741">
                  <c:v>26.757888888765592</c:v>
                </c:pt>
                <c:pt idx="742">
                  <c:v>26.793999999936204</c:v>
                </c:pt>
                <c:pt idx="743">
                  <c:v>26.830111111106817</c:v>
                </c:pt>
                <c:pt idx="744">
                  <c:v>26.866222222102806</c:v>
                </c:pt>
                <c:pt idx="745">
                  <c:v>26.902333333273418</c:v>
                </c:pt>
                <c:pt idx="746">
                  <c:v>26.938444444444031</c:v>
                </c:pt>
                <c:pt idx="747">
                  <c:v>26.97455555544002</c:v>
                </c:pt>
                <c:pt idx="748">
                  <c:v>27.010666666610632</c:v>
                </c:pt>
                <c:pt idx="749">
                  <c:v>27.046777777781244</c:v>
                </c:pt>
                <c:pt idx="750">
                  <c:v>27.082888888777234</c:v>
                </c:pt>
                <c:pt idx="751">
                  <c:v>27.118999999947846</c:v>
                </c:pt>
                <c:pt idx="752">
                  <c:v>27.155111111118458</c:v>
                </c:pt>
                <c:pt idx="753">
                  <c:v>27.191222222114448</c:v>
                </c:pt>
                <c:pt idx="754">
                  <c:v>27.22733333328506</c:v>
                </c:pt>
                <c:pt idx="755">
                  <c:v>27.263444444455672</c:v>
                </c:pt>
                <c:pt idx="756">
                  <c:v>27.299555555451661</c:v>
                </c:pt>
                <c:pt idx="757">
                  <c:v>27.335666666622274</c:v>
                </c:pt>
                <c:pt idx="758">
                  <c:v>27.371777777792886</c:v>
                </c:pt>
                <c:pt idx="759">
                  <c:v>27.407888888788875</c:v>
                </c:pt>
                <c:pt idx="760">
                  <c:v>27.443999999959487</c:v>
                </c:pt>
                <c:pt idx="761">
                  <c:v>27.4801111111301</c:v>
                </c:pt>
                <c:pt idx="762">
                  <c:v>27.516222222126089</c:v>
                </c:pt>
                <c:pt idx="763">
                  <c:v>27.552333333296701</c:v>
                </c:pt>
                <c:pt idx="764">
                  <c:v>27.588444444467314</c:v>
                </c:pt>
                <c:pt idx="765">
                  <c:v>27.624555555463303</c:v>
                </c:pt>
                <c:pt idx="766">
                  <c:v>27.660666666633915</c:v>
                </c:pt>
                <c:pt idx="767">
                  <c:v>27.696777777804527</c:v>
                </c:pt>
                <c:pt idx="768">
                  <c:v>27.732888888800517</c:v>
                </c:pt>
                <c:pt idx="769">
                  <c:v>27.768999999971129</c:v>
                </c:pt>
                <c:pt idx="770">
                  <c:v>27.805111111141741</c:v>
                </c:pt>
                <c:pt idx="771">
                  <c:v>27.841222222137731</c:v>
                </c:pt>
                <c:pt idx="772">
                  <c:v>27.877333333308343</c:v>
                </c:pt>
                <c:pt idx="773">
                  <c:v>27.913444444478955</c:v>
                </c:pt>
                <c:pt idx="774">
                  <c:v>27.949555555474944</c:v>
                </c:pt>
                <c:pt idx="775">
                  <c:v>27.985666666645557</c:v>
                </c:pt>
                <c:pt idx="776">
                  <c:v>28.021777777816169</c:v>
                </c:pt>
                <c:pt idx="777">
                  <c:v>28.057888888812158</c:v>
                </c:pt>
                <c:pt idx="778">
                  <c:v>28.093999999982771</c:v>
                </c:pt>
                <c:pt idx="779">
                  <c:v>28.130111111153383</c:v>
                </c:pt>
                <c:pt idx="780">
                  <c:v>28.166222222149372</c:v>
                </c:pt>
                <c:pt idx="781">
                  <c:v>28.202333333319984</c:v>
                </c:pt>
                <c:pt idx="782">
                  <c:v>28.238444444490597</c:v>
                </c:pt>
                <c:pt idx="783">
                  <c:v>28.274555555486586</c:v>
                </c:pt>
                <c:pt idx="784">
                  <c:v>28.310666666657198</c:v>
                </c:pt>
                <c:pt idx="785">
                  <c:v>28.346777777653188</c:v>
                </c:pt>
                <c:pt idx="786">
                  <c:v>28.3828888888238</c:v>
                </c:pt>
                <c:pt idx="787">
                  <c:v>28.418999999994412</c:v>
                </c:pt>
                <c:pt idx="788">
                  <c:v>28.455111110990401</c:v>
                </c:pt>
                <c:pt idx="789">
                  <c:v>28.491222222161014</c:v>
                </c:pt>
                <c:pt idx="790">
                  <c:v>28.527333333331626</c:v>
                </c:pt>
                <c:pt idx="791">
                  <c:v>28.563444444327615</c:v>
                </c:pt>
                <c:pt idx="792">
                  <c:v>28.599555555498227</c:v>
                </c:pt>
                <c:pt idx="793">
                  <c:v>28.63566666666884</c:v>
                </c:pt>
                <c:pt idx="794">
                  <c:v>28.671777777664829</c:v>
                </c:pt>
                <c:pt idx="795">
                  <c:v>28.707888888835441</c:v>
                </c:pt>
                <c:pt idx="796">
                  <c:v>28.744000000006054</c:v>
                </c:pt>
                <c:pt idx="797">
                  <c:v>28.780111111002043</c:v>
                </c:pt>
                <c:pt idx="798">
                  <c:v>28.816222222172655</c:v>
                </c:pt>
                <c:pt idx="799">
                  <c:v>28.852333333343267</c:v>
                </c:pt>
                <c:pt idx="800">
                  <c:v>28.888444444339257</c:v>
                </c:pt>
                <c:pt idx="801">
                  <c:v>28.924555555509869</c:v>
                </c:pt>
                <c:pt idx="802">
                  <c:v>28.960666666680481</c:v>
                </c:pt>
                <c:pt idx="803">
                  <c:v>28.996777777676471</c:v>
                </c:pt>
                <c:pt idx="804">
                  <c:v>29.032888888847083</c:v>
                </c:pt>
                <c:pt idx="805">
                  <c:v>29.069000000017695</c:v>
                </c:pt>
                <c:pt idx="806">
                  <c:v>29.105111111013684</c:v>
                </c:pt>
                <c:pt idx="807">
                  <c:v>29.141222222184297</c:v>
                </c:pt>
                <c:pt idx="808">
                  <c:v>29.177333333354909</c:v>
                </c:pt>
                <c:pt idx="809">
                  <c:v>29.213444444350898</c:v>
                </c:pt>
                <c:pt idx="810">
                  <c:v>29.249555555521511</c:v>
                </c:pt>
                <c:pt idx="811">
                  <c:v>29.285666666692123</c:v>
                </c:pt>
                <c:pt idx="812">
                  <c:v>29.321777777688112</c:v>
                </c:pt>
                <c:pt idx="813">
                  <c:v>29.357888888858724</c:v>
                </c:pt>
                <c:pt idx="814">
                  <c:v>29.394000000029337</c:v>
                </c:pt>
                <c:pt idx="815">
                  <c:v>29.430111111025326</c:v>
                </c:pt>
                <c:pt idx="816">
                  <c:v>29.466222222195938</c:v>
                </c:pt>
                <c:pt idx="817">
                  <c:v>29.502333333366551</c:v>
                </c:pt>
                <c:pt idx="818">
                  <c:v>29.53844444436254</c:v>
                </c:pt>
                <c:pt idx="819">
                  <c:v>29.574555555533152</c:v>
                </c:pt>
                <c:pt idx="820">
                  <c:v>29.610666666703764</c:v>
                </c:pt>
                <c:pt idx="821">
                  <c:v>29.646777777699754</c:v>
                </c:pt>
                <c:pt idx="822">
                  <c:v>29.682888888870366</c:v>
                </c:pt>
                <c:pt idx="823">
                  <c:v>29.719000000040978</c:v>
                </c:pt>
                <c:pt idx="824">
                  <c:v>29.755111111036967</c:v>
                </c:pt>
                <c:pt idx="825">
                  <c:v>29.79122222220758</c:v>
                </c:pt>
                <c:pt idx="826">
                  <c:v>29.827333333378192</c:v>
                </c:pt>
                <c:pt idx="827">
                  <c:v>29.863444444374181</c:v>
                </c:pt>
                <c:pt idx="828">
                  <c:v>29.899555555544794</c:v>
                </c:pt>
                <c:pt idx="829">
                  <c:v>29.935666666540783</c:v>
                </c:pt>
                <c:pt idx="830">
                  <c:v>29.971777777711395</c:v>
                </c:pt>
                <c:pt idx="831">
                  <c:v>30.007888888882007</c:v>
                </c:pt>
                <c:pt idx="832">
                  <c:v>30.043999999877997</c:v>
                </c:pt>
                <c:pt idx="833">
                  <c:v>30.080111111048609</c:v>
                </c:pt>
                <c:pt idx="834">
                  <c:v>30.116222222219221</c:v>
                </c:pt>
                <c:pt idx="835">
                  <c:v>30.152333333215211</c:v>
                </c:pt>
                <c:pt idx="836">
                  <c:v>30.188444444385823</c:v>
                </c:pt>
                <c:pt idx="837">
                  <c:v>30.224555555556435</c:v>
                </c:pt>
                <c:pt idx="838">
                  <c:v>30.260666666552424</c:v>
                </c:pt>
                <c:pt idx="839">
                  <c:v>30.296777777723037</c:v>
                </c:pt>
                <c:pt idx="840">
                  <c:v>30.332888888893649</c:v>
                </c:pt>
                <c:pt idx="841">
                  <c:v>30.368999999889638</c:v>
                </c:pt>
                <c:pt idx="842">
                  <c:v>30.405111111060251</c:v>
                </c:pt>
                <c:pt idx="843">
                  <c:v>30.441222222230863</c:v>
                </c:pt>
                <c:pt idx="844">
                  <c:v>30.477333333226852</c:v>
                </c:pt>
                <c:pt idx="845">
                  <c:v>30.513444444397464</c:v>
                </c:pt>
                <c:pt idx="846">
                  <c:v>30.549555555568077</c:v>
                </c:pt>
                <c:pt idx="847">
                  <c:v>30.585666666564066</c:v>
                </c:pt>
                <c:pt idx="848">
                  <c:v>30.621777777734678</c:v>
                </c:pt>
                <c:pt idx="849">
                  <c:v>30.657888888905291</c:v>
                </c:pt>
                <c:pt idx="850">
                  <c:v>30.69399999990128</c:v>
                </c:pt>
                <c:pt idx="851">
                  <c:v>30.730111111071892</c:v>
                </c:pt>
                <c:pt idx="852">
                  <c:v>30.766222222242504</c:v>
                </c:pt>
                <c:pt idx="853">
                  <c:v>30.802333333238494</c:v>
                </c:pt>
                <c:pt idx="854">
                  <c:v>30.838444444409106</c:v>
                </c:pt>
                <c:pt idx="855">
                  <c:v>30.874555555579718</c:v>
                </c:pt>
                <c:pt idx="856">
                  <c:v>30.910666666575707</c:v>
                </c:pt>
                <c:pt idx="857">
                  <c:v>30.94677777774632</c:v>
                </c:pt>
                <c:pt idx="858">
                  <c:v>30.982888888916932</c:v>
                </c:pt>
                <c:pt idx="859">
                  <c:v>31.018999999912921</c:v>
                </c:pt>
                <c:pt idx="860">
                  <c:v>31.055111111083534</c:v>
                </c:pt>
                <c:pt idx="861">
                  <c:v>31.091222222254146</c:v>
                </c:pt>
                <c:pt idx="862">
                  <c:v>31.127333333250135</c:v>
                </c:pt>
                <c:pt idx="863">
                  <c:v>31.163444444420747</c:v>
                </c:pt>
                <c:pt idx="864">
                  <c:v>31.19955555559136</c:v>
                </c:pt>
                <c:pt idx="865">
                  <c:v>31.235666666587349</c:v>
                </c:pt>
                <c:pt idx="866">
                  <c:v>31.271777777757961</c:v>
                </c:pt>
                <c:pt idx="867">
                  <c:v>31.307888888928574</c:v>
                </c:pt>
                <c:pt idx="868">
                  <c:v>31.343999999924563</c:v>
                </c:pt>
                <c:pt idx="869">
                  <c:v>31.380111111095175</c:v>
                </c:pt>
                <c:pt idx="870">
                  <c:v>31.416222222265787</c:v>
                </c:pt>
                <c:pt idx="871">
                  <c:v>31.452333333261777</c:v>
                </c:pt>
                <c:pt idx="872">
                  <c:v>31.488444444432389</c:v>
                </c:pt>
                <c:pt idx="873">
                  <c:v>31.524555555428378</c:v>
                </c:pt>
                <c:pt idx="874">
                  <c:v>31.560666666598991</c:v>
                </c:pt>
                <c:pt idx="875">
                  <c:v>31.596777777769603</c:v>
                </c:pt>
                <c:pt idx="876">
                  <c:v>31.632888888765592</c:v>
                </c:pt>
                <c:pt idx="877">
                  <c:v>31.668999999936204</c:v>
                </c:pt>
                <c:pt idx="878">
                  <c:v>31.705111111106817</c:v>
                </c:pt>
                <c:pt idx="879">
                  <c:v>31.741222222102806</c:v>
                </c:pt>
                <c:pt idx="880">
                  <c:v>31.777333333273418</c:v>
                </c:pt>
                <c:pt idx="881">
                  <c:v>31.813444444444031</c:v>
                </c:pt>
                <c:pt idx="882">
                  <c:v>31.84955555544002</c:v>
                </c:pt>
                <c:pt idx="883">
                  <c:v>31.885666666610632</c:v>
                </c:pt>
                <c:pt idx="884">
                  <c:v>31.921777777781244</c:v>
                </c:pt>
                <c:pt idx="885">
                  <c:v>31.957888888777234</c:v>
                </c:pt>
                <c:pt idx="886">
                  <c:v>31.993999999947846</c:v>
                </c:pt>
                <c:pt idx="887">
                  <c:v>32.030111111118458</c:v>
                </c:pt>
                <c:pt idx="888">
                  <c:v>32.066222222114448</c:v>
                </c:pt>
                <c:pt idx="889">
                  <c:v>32.10233333328506</c:v>
                </c:pt>
                <c:pt idx="890">
                  <c:v>32.138444444455672</c:v>
                </c:pt>
                <c:pt idx="891">
                  <c:v>32.174555555451661</c:v>
                </c:pt>
                <c:pt idx="892">
                  <c:v>32.210666666622274</c:v>
                </c:pt>
                <c:pt idx="893">
                  <c:v>32.246777777792886</c:v>
                </c:pt>
                <c:pt idx="894">
                  <c:v>32.282888888788875</c:v>
                </c:pt>
                <c:pt idx="895">
                  <c:v>32.318999999959487</c:v>
                </c:pt>
                <c:pt idx="896">
                  <c:v>32.3551111111301</c:v>
                </c:pt>
                <c:pt idx="897">
                  <c:v>32.391222222126089</c:v>
                </c:pt>
                <c:pt idx="898">
                  <c:v>32.427333333296701</c:v>
                </c:pt>
                <c:pt idx="899">
                  <c:v>32.463444444467314</c:v>
                </c:pt>
                <c:pt idx="900">
                  <c:v>32.499555555463303</c:v>
                </c:pt>
                <c:pt idx="901">
                  <c:v>32.535666666633915</c:v>
                </c:pt>
                <c:pt idx="902">
                  <c:v>32.571777777804527</c:v>
                </c:pt>
                <c:pt idx="903">
                  <c:v>32.607888888800517</c:v>
                </c:pt>
                <c:pt idx="904">
                  <c:v>32.643999999971129</c:v>
                </c:pt>
                <c:pt idx="905">
                  <c:v>32.680111111141741</c:v>
                </c:pt>
                <c:pt idx="906">
                  <c:v>32.716222222137731</c:v>
                </c:pt>
                <c:pt idx="907">
                  <c:v>32.752333333308343</c:v>
                </c:pt>
                <c:pt idx="908">
                  <c:v>32.788444444478955</c:v>
                </c:pt>
                <c:pt idx="909">
                  <c:v>32.824555555474944</c:v>
                </c:pt>
                <c:pt idx="910">
                  <c:v>32.860666666645557</c:v>
                </c:pt>
                <c:pt idx="911">
                  <c:v>32.896777777816169</c:v>
                </c:pt>
                <c:pt idx="912">
                  <c:v>32.932888888812158</c:v>
                </c:pt>
                <c:pt idx="913">
                  <c:v>32.968999999982771</c:v>
                </c:pt>
                <c:pt idx="914">
                  <c:v>33.005111111153383</c:v>
                </c:pt>
                <c:pt idx="915">
                  <c:v>33.041222222149372</c:v>
                </c:pt>
                <c:pt idx="916">
                  <c:v>33.077333333319984</c:v>
                </c:pt>
                <c:pt idx="917">
                  <c:v>33.113444444490597</c:v>
                </c:pt>
                <c:pt idx="918">
                  <c:v>33.149555555486586</c:v>
                </c:pt>
                <c:pt idx="919">
                  <c:v>33.185666666657198</c:v>
                </c:pt>
                <c:pt idx="920">
                  <c:v>33.221777777653188</c:v>
                </c:pt>
                <c:pt idx="921">
                  <c:v>33.2578888888238</c:v>
                </c:pt>
                <c:pt idx="922">
                  <c:v>33.293999999994412</c:v>
                </c:pt>
                <c:pt idx="923">
                  <c:v>33.330111110990401</c:v>
                </c:pt>
                <c:pt idx="924">
                  <c:v>33.366222222161014</c:v>
                </c:pt>
                <c:pt idx="925">
                  <c:v>33.402333333331626</c:v>
                </c:pt>
                <c:pt idx="926">
                  <c:v>33.438444444327615</c:v>
                </c:pt>
                <c:pt idx="927">
                  <c:v>33.474555555498227</c:v>
                </c:pt>
                <c:pt idx="928">
                  <c:v>33.51066666666884</c:v>
                </c:pt>
                <c:pt idx="929">
                  <c:v>33.546777777664829</c:v>
                </c:pt>
                <c:pt idx="930">
                  <c:v>33.582888888835441</c:v>
                </c:pt>
                <c:pt idx="931">
                  <c:v>33.619000000006054</c:v>
                </c:pt>
                <c:pt idx="932">
                  <c:v>33.655111111002043</c:v>
                </c:pt>
                <c:pt idx="933">
                  <c:v>33.691222222172655</c:v>
                </c:pt>
                <c:pt idx="934">
                  <c:v>33.727333333343267</c:v>
                </c:pt>
                <c:pt idx="935">
                  <c:v>33.763444444339257</c:v>
                </c:pt>
                <c:pt idx="936">
                  <c:v>33.799555555509869</c:v>
                </c:pt>
                <c:pt idx="937">
                  <c:v>33.835666666680481</c:v>
                </c:pt>
                <c:pt idx="938">
                  <c:v>33.871777777676471</c:v>
                </c:pt>
                <c:pt idx="939">
                  <c:v>33.907888888847083</c:v>
                </c:pt>
                <c:pt idx="940">
                  <c:v>33.944000000017695</c:v>
                </c:pt>
                <c:pt idx="941">
                  <c:v>33.980111111013684</c:v>
                </c:pt>
                <c:pt idx="942">
                  <c:v>34.016222222184297</c:v>
                </c:pt>
                <c:pt idx="943">
                  <c:v>34.052333333354909</c:v>
                </c:pt>
                <c:pt idx="944">
                  <c:v>34.088444444350898</c:v>
                </c:pt>
                <c:pt idx="945">
                  <c:v>34.124555555521511</c:v>
                </c:pt>
                <c:pt idx="946">
                  <c:v>34.160666666692123</c:v>
                </c:pt>
                <c:pt idx="947">
                  <c:v>34.196777777688112</c:v>
                </c:pt>
                <c:pt idx="948">
                  <c:v>34.232888888858724</c:v>
                </c:pt>
                <c:pt idx="949">
                  <c:v>34.269000000029337</c:v>
                </c:pt>
                <c:pt idx="950">
                  <c:v>34.305111111025326</c:v>
                </c:pt>
                <c:pt idx="951">
                  <c:v>34.341222222195938</c:v>
                </c:pt>
                <c:pt idx="952">
                  <c:v>34.377333333366551</c:v>
                </c:pt>
                <c:pt idx="953">
                  <c:v>34.41344444436254</c:v>
                </c:pt>
                <c:pt idx="954">
                  <c:v>34.449555555533152</c:v>
                </c:pt>
                <c:pt idx="955">
                  <c:v>34.485666666703764</c:v>
                </c:pt>
                <c:pt idx="956">
                  <c:v>34.521777777699754</c:v>
                </c:pt>
                <c:pt idx="957">
                  <c:v>34.557888888870366</c:v>
                </c:pt>
                <c:pt idx="958">
                  <c:v>34.594000000040978</c:v>
                </c:pt>
                <c:pt idx="959">
                  <c:v>34.630111111036967</c:v>
                </c:pt>
                <c:pt idx="960">
                  <c:v>34.66622222220758</c:v>
                </c:pt>
                <c:pt idx="961">
                  <c:v>34.702333333378192</c:v>
                </c:pt>
                <c:pt idx="962">
                  <c:v>34.738444444374181</c:v>
                </c:pt>
                <c:pt idx="963">
                  <c:v>34.774555555544794</c:v>
                </c:pt>
                <c:pt idx="964">
                  <c:v>34.810666666540783</c:v>
                </c:pt>
                <c:pt idx="965">
                  <c:v>34.846777777711395</c:v>
                </c:pt>
                <c:pt idx="966">
                  <c:v>34.882888888882007</c:v>
                </c:pt>
                <c:pt idx="967">
                  <c:v>34.918999999877997</c:v>
                </c:pt>
                <c:pt idx="968">
                  <c:v>34.955111111048609</c:v>
                </c:pt>
                <c:pt idx="969">
                  <c:v>34.991222222219221</c:v>
                </c:pt>
                <c:pt idx="970">
                  <c:v>35.027333333215211</c:v>
                </c:pt>
                <c:pt idx="971">
                  <c:v>35.063444444385823</c:v>
                </c:pt>
                <c:pt idx="972">
                  <c:v>35.099555555556435</c:v>
                </c:pt>
                <c:pt idx="973">
                  <c:v>35.135666666552424</c:v>
                </c:pt>
                <c:pt idx="974">
                  <c:v>35.171777777723037</c:v>
                </c:pt>
                <c:pt idx="975">
                  <c:v>35.207888888893649</c:v>
                </c:pt>
                <c:pt idx="976">
                  <c:v>35.243999999889638</c:v>
                </c:pt>
                <c:pt idx="977">
                  <c:v>35.280111111060251</c:v>
                </c:pt>
                <c:pt idx="978">
                  <c:v>35.316222222230863</c:v>
                </c:pt>
                <c:pt idx="979">
                  <c:v>35.352333333226852</c:v>
                </c:pt>
                <c:pt idx="980">
                  <c:v>35.388444444397464</c:v>
                </c:pt>
                <c:pt idx="981">
                  <c:v>35.424555555568077</c:v>
                </c:pt>
                <c:pt idx="982">
                  <c:v>35.460666666564066</c:v>
                </c:pt>
                <c:pt idx="983">
                  <c:v>35.496777777734678</c:v>
                </c:pt>
                <c:pt idx="984">
                  <c:v>35.532888888905291</c:v>
                </c:pt>
                <c:pt idx="985">
                  <c:v>35.56899999990128</c:v>
                </c:pt>
                <c:pt idx="986">
                  <c:v>35.605111111071892</c:v>
                </c:pt>
                <c:pt idx="987">
                  <c:v>35.641222222242504</c:v>
                </c:pt>
                <c:pt idx="988">
                  <c:v>35.677333333238494</c:v>
                </c:pt>
                <c:pt idx="989">
                  <c:v>35.713444444409106</c:v>
                </c:pt>
                <c:pt idx="990">
                  <c:v>35.749555555579718</c:v>
                </c:pt>
                <c:pt idx="991">
                  <c:v>35.785666666575707</c:v>
                </c:pt>
                <c:pt idx="992">
                  <c:v>35.82177777774632</c:v>
                </c:pt>
                <c:pt idx="993">
                  <c:v>35.857888888916932</c:v>
                </c:pt>
                <c:pt idx="994">
                  <c:v>35.893999999912921</c:v>
                </c:pt>
                <c:pt idx="995">
                  <c:v>35.930111111083534</c:v>
                </c:pt>
                <c:pt idx="996">
                  <c:v>35.966222222254146</c:v>
                </c:pt>
                <c:pt idx="997">
                  <c:v>36.002333333250135</c:v>
                </c:pt>
                <c:pt idx="998">
                  <c:v>36.038444444420747</c:v>
                </c:pt>
                <c:pt idx="999">
                  <c:v>36.07455555559136</c:v>
                </c:pt>
                <c:pt idx="1000">
                  <c:v>36.110666666587349</c:v>
                </c:pt>
                <c:pt idx="1001">
                  <c:v>36.146777777757961</c:v>
                </c:pt>
                <c:pt idx="1002">
                  <c:v>36.182888888928574</c:v>
                </c:pt>
                <c:pt idx="1003">
                  <c:v>36.218999999924563</c:v>
                </c:pt>
                <c:pt idx="1004">
                  <c:v>36.255111111095175</c:v>
                </c:pt>
                <c:pt idx="1005">
                  <c:v>36.291222222265787</c:v>
                </c:pt>
                <c:pt idx="1006">
                  <c:v>36.327333333261777</c:v>
                </c:pt>
                <c:pt idx="1007">
                  <c:v>36.363444444432389</c:v>
                </c:pt>
                <c:pt idx="1008">
                  <c:v>36.399555555428378</c:v>
                </c:pt>
                <c:pt idx="1009">
                  <c:v>36.435666666598991</c:v>
                </c:pt>
                <c:pt idx="1010">
                  <c:v>36.471777777769603</c:v>
                </c:pt>
                <c:pt idx="1011">
                  <c:v>36.507888888765592</c:v>
                </c:pt>
                <c:pt idx="1012">
                  <c:v>36.543999999936204</c:v>
                </c:pt>
                <c:pt idx="1013">
                  <c:v>36.580111111106817</c:v>
                </c:pt>
                <c:pt idx="1014">
                  <c:v>36.616222222102806</c:v>
                </c:pt>
                <c:pt idx="1015">
                  <c:v>36.652333333273418</c:v>
                </c:pt>
                <c:pt idx="1016">
                  <c:v>36.688444444444031</c:v>
                </c:pt>
                <c:pt idx="1017">
                  <c:v>36.72455555544002</c:v>
                </c:pt>
                <c:pt idx="1018">
                  <c:v>36.760666666610632</c:v>
                </c:pt>
                <c:pt idx="1019">
                  <c:v>36.796777777781244</c:v>
                </c:pt>
                <c:pt idx="1020">
                  <c:v>36.832888888777234</c:v>
                </c:pt>
                <c:pt idx="1021">
                  <c:v>36.868999999947846</c:v>
                </c:pt>
                <c:pt idx="1022">
                  <c:v>36.905111111118458</c:v>
                </c:pt>
                <c:pt idx="1023">
                  <c:v>36.941222222114448</c:v>
                </c:pt>
                <c:pt idx="1024">
                  <c:v>36.97733333328506</c:v>
                </c:pt>
                <c:pt idx="1025">
                  <c:v>37.013444444455672</c:v>
                </c:pt>
                <c:pt idx="1026">
                  <c:v>37.049555555451661</c:v>
                </c:pt>
                <c:pt idx="1027">
                  <c:v>37.085666666622274</c:v>
                </c:pt>
                <c:pt idx="1028">
                  <c:v>37.121777777792886</c:v>
                </c:pt>
                <c:pt idx="1029">
                  <c:v>37.157888888788875</c:v>
                </c:pt>
                <c:pt idx="1030">
                  <c:v>37.193999999959487</c:v>
                </c:pt>
                <c:pt idx="1031">
                  <c:v>37.2301111111301</c:v>
                </c:pt>
                <c:pt idx="1032">
                  <c:v>37.266222222126089</c:v>
                </c:pt>
                <c:pt idx="1033">
                  <c:v>37.302333333296701</c:v>
                </c:pt>
                <c:pt idx="1034">
                  <c:v>37.338444444467314</c:v>
                </c:pt>
                <c:pt idx="1035">
                  <c:v>37.374555555463303</c:v>
                </c:pt>
                <c:pt idx="1036">
                  <c:v>37.410666666633915</c:v>
                </c:pt>
                <c:pt idx="1037">
                  <c:v>37.446777777804527</c:v>
                </c:pt>
                <c:pt idx="1038">
                  <c:v>37.482888888800517</c:v>
                </c:pt>
                <c:pt idx="1039">
                  <c:v>37.518999999971129</c:v>
                </c:pt>
                <c:pt idx="1040">
                  <c:v>37.555111111141741</c:v>
                </c:pt>
                <c:pt idx="1041">
                  <c:v>37.591222222137731</c:v>
                </c:pt>
                <c:pt idx="1042">
                  <c:v>37.627333333308343</c:v>
                </c:pt>
                <c:pt idx="1043">
                  <c:v>37.663444444478955</c:v>
                </c:pt>
                <c:pt idx="1044">
                  <c:v>37.699555555474944</c:v>
                </c:pt>
                <c:pt idx="1045">
                  <c:v>37.735666666645557</c:v>
                </c:pt>
                <c:pt idx="1046">
                  <c:v>37.771777777816169</c:v>
                </c:pt>
                <c:pt idx="1047">
                  <c:v>37.807888888812158</c:v>
                </c:pt>
                <c:pt idx="1048">
                  <c:v>37.843999999982771</c:v>
                </c:pt>
                <c:pt idx="1049">
                  <c:v>37.880111111153383</c:v>
                </c:pt>
                <c:pt idx="1050">
                  <c:v>37.916222222149372</c:v>
                </c:pt>
                <c:pt idx="1051">
                  <c:v>37.952333333319984</c:v>
                </c:pt>
                <c:pt idx="1052">
                  <c:v>37.988444444490597</c:v>
                </c:pt>
                <c:pt idx="1053">
                  <c:v>38.024555555486586</c:v>
                </c:pt>
                <c:pt idx="1054">
                  <c:v>38.060666666657198</c:v>
                </c:pt>
                <c:pt idx="1055">
                  <c:v>38.096777777653188</c:v>
                </c:pt>
                <c:pt idx="1056">
                  <c:v>38.1328888888238</c:v>
                </c:pt>
                <c:pt idx="1057">
                  <c:v>38.168999999994412</c:v>
                </c:pt>
                <c:pt idx="1058">
                  <c:v>38.205111110990401</c:v>
                </c:pt>
                <c:pt idx="1059">
                  <c:v>38.241222222161014</c:v>
                </c:pt>
                <c:pt idx="1060">
                  <c:v>38.277333333331626</c:v>
                </c:pt>
                <c:pt idx="1061">
                  <c:v>38.313444444327615</c:v>
                </c:pt>
                <c:pt idx="1062">
                  <c:v>38.349555555498227</c:v>
                </c:pt>
                <c:pt idx="1063">
                  <c:v>38.38566666666884</c:v>
                </c:pt>
                <c:pt idx="1064">
                  <c:v>38.421777777664829</c:v>
                </c:pt>
                <c:pt idx="1065">
                  <c:v>38.457888888835441</c:v>
                </c:pt>
                <c:pt idx="1066">
                  <c:v>38.494000000006054</c:v>
                </c:pt>
                <c:pt idx="1067">
                  <c:v>38.530111111002043</c:v>
                </c:pt>
                <c:pt idx="1068">
                  <c:v>38.566222222172655</c:v>
                </c:pt>
                <c:pt idx="1069">
                  <c:v>38.602333333343267</c:v>
                </c:pt>
                <c:pt idx="1070">
                  <c:v>38.638444444339257</c:v>
                </c:pt>
                <c:pt idx="1071">
                  <c:v>38.674555555509869</c:v>
                </c:pt>
                <c:pt idx="1072">
                  <c:v>38.710666666680481</c:v>
                </c:pt>
                <c:pt idx="1073">
                  <c:v>38.746777777676471</c:v>
                </c:pt>
                <c:pt idx="1074">
                  <c:v>38.782888888847083</c:v>
                </c:pt>
                <c:pt idx="1075">
                  <c:v>38.819000000017695</c:v>
                </c:pt>
                <c:pt idx="1076">
                  <c:v>38.855111111013684</c:v>
                </c:pt>
                <c:pt idx="1077">
                  <c:v>38.891222222184297</c:v>
                </c:pt>
                <c:pt idx="1078">
                  <c:v>38.927333333354909</c:v>
                </c:pt>
                <c:pt idx="1079">
                  <c:v>38.963444444350898</c:v>
                </c:pt>
                <c:pt idx="1080">
                  <c:v>38.999555555521511</c:v>
                </c:pt>
                <c:pt idx="1081">
                  <c:v>39.035666666692123</c:v>
                </c:pt>
                <c:pt idx="1082">
                  <c:v>39.071777777688112</c:v>
                </c:pt>
                <c:pt idx="1083">
                  <c:v>39.107888888858724</c:v>
                </c:pt>
                <c:pt idx="1084">
                  <c:v>39.144000000029337</c:v>
                </c:pt>
                <c:pt idx="1085">
                  <c:v>39.180111111025326</c:v>
                </c:pt>
                <c:pt idx="1086">
                  <c:v>39.216222222195938</c:v>
                </c:pt>
                <c:pt idx="1087">
                  <c:v>39.252333333366551</c:v>
                </c:pt>
                <c:pt idx="1088">
                  <c:v>39.28844444436254</c:v>
                </c:pt>
                <c:pt idx="1089">
                  <c:v>39.324555555533152</c:v>
                </c:pt>
                <c:pt idx="1090">
                  <c:v>39.360666666703764</c:v>
                </c:pt>
                <c:pt idx="1091">
                  <c:v>39.396777777699754</c:v>
                </c:pt>
                <c:pt idx="1092">
                  <c:v>39.432888888870366</c:v>
                </c:pt>
                <c:pt idx="1093">
                  <c:v>39.469000000040978</c:v>
                </c:pt>
                <c:pt idx="1094">
                  <c:v>39.505111111036967</c:v>
                </c:pt>
                <c:pt idx="1095">
                  <c:v>39.54122222220758</c:v>
                </c:pt>
                <c:pt idx="1096">
                  <c:v>39.577333333378192</c:v>
                </c:pt>
                <c:pt idx="1097">
                  <c:v>39.613444444374181</c:v>
                </c:pt>
                <c:pt idx="1098">
                  <c:v>39.649555555544794</c:v>
                </c:pt>
                <c:pt idx="1099">
                  <c:v>39.685666666540783</c:v>
                </c:pt>
                <c:pt idx="1100">
                  <c:v>39.721777777711395</c:v>
                </c:pt>
                <c:pt idx="1101">
                  <c:v>39.757888888882007</c:v>
                </c:pt>
                <c:pt idx="1102">
                  <c:v>39.793999999877997</c:v>
                </c:pt>
                <c:pt idx="1103">
                  <c:v>39.830111111048609</c:v>
                </c:pt>
                <c:pt idx="1104">
                  <c:v>39.866222222219221</c:v>
                </c:pt>
                <c:pt idx="1105">
                  <c:v>39.902333333215211</c:v>
                </c:pt>
                <c:pt idx="1106">
                  <c:v>39.938444444385823</c:v>
                </c:pt>
                <c:pt idx="1107">
                  <c:v>39.974555555556435</c:v>
                </c:pt>
                <c:pt idx="1108">
                  <c:v>40.010666666552424</c:v>
                </c:pt>
                <c:pt idx="1109">
                  <c:v>40.046777777723037</c:v>
                </c:pt>
                <c:pt idx="1110">
                  <c:v>40.082888888893649</c:v>
                </c:pt>
                <c:pt idx="1111">
                  <c:v>40.118999999889638</c:v>
                </c:pt>
                <c:pt idx="1112">
                  <c:v>40.155111111060251</c:v>
                </c:pt>
                <c:pt idx="1113">
                  <c:v>40.191222222230863</c:v>
                </c:pt>
                <c:pt idx="1114">
                  <c:v>40.227333333226852</c:v>
                </c:pt>
                <c:pt idx="1115">
                  <c:v>40.263444444397464</c:v>
                </c:pt>
                <c:pt idx="1116">
                  <c:v>40.299555555568077</c:v>
                </c:pt>
                <c:pt idx="1117">
                  <c:v>40.335666666564066</c:v>
                </c:pt>
                <c:pt idx="1118">
                  <c:v>40.371777777734678</c:v>
                </c:pt>
                <c:pt idx="1119">
                  <c:v>40.407888888905291</c:v>
                </c:pt>
                <c:pt idx="1120">
                  <c:v>40.44399999990128</c:v>
                </c:pt>
                <c:pt idx="1121">
                  <c:v>40.480111111071892</c:v>
                </c:pt>
                <c:pt idx="1122">
                  <c:v>40.516222222242504</c:v>
                </c:pt>
                <c:pt idx="1123">
                  <c:v>40.552333333238494</c:v>
                </c:pt>
                <c:pt idx="1124">
                  <c:v>40.588444444409106</c:v>
                </c:pt>
                <c:pt idx="1125">
                  <c:v>40.624555555579718</c:v>
                </c:pt>
                <c:pt idx="1126">
                  <c:v>40.660666666575707</c:v>
                </c:pt>
                <c:pt idx="1127">
                  <c:v>40.69677777774632</c:v>
                </c:pt>
                <c:pt idx="1128">
                  <c:v>40.732888888916932</c:v>
                </c:pt>
                <c:pt idx="1129">
                  <c:v>40.768999999912921</c:v>
                </c:pt>
                <c:pt idx="1130">
                  <c:v>40.805111111083534</c:v>
                </c:pt>
                <c:pt idx="1131">
                  <c:v>40.841222222254146</c:v>
                </c:pt>
                <c:pt idx="1132">
                  <c:v>40.877333333250135</c:v>
                </c:pt>
                <c:pt idx="1133">
                  <c:v>40.913444444420747</c:v>
                </c:pt>
                <c:pt idx="1134">
                  <c:v>40.94955555559136</c:v>
                </c:pt>
                <c:pt idx="1135">
                  <c:v>40.985666666587349</c:v>
                </c:pt>
                <c:pt idx="1136">
                  <c:v>41.021777777757961</c:v>
                </c:pt>
                <c:pt idx="1137">
                  <c:v>41.057888888928574</c:v>
                </c:pt>
                <c:pt idx="1138">
                  <c:v>41.093999999924563</c:v>
                </c:pt>
                <c:pt idx="1139">
                  <c:v>41.130111111095175</c:v>
                </c:pt>
                <c:pt idx="1140">
                  <c:v>41.166222222265787</c:v>
                </c:pt>
                <c:pt idx="1141">
                  <c:v>41.202333333261777</c:v>
                </c:pt>
                <c:pt idx="1142">
                  <c:v>41.238444444432389</c:v>
                </c:pt>
                <c:pt idx="1143">
                  <c:v>41.274555555428378</c:v>
                </c:pt>
                <c:pt idx="1144">
                  <c:v>41.310666666598991</c:v>
                </c:pt>
                <c:pt idx="1145">
                  <c:v>41.346777777769603</c:v>
                </c:pt>
                <c:pt idx="1146">
                  <c:v>41.382888888765592</c:v>
                </c:pt>
                <c:pt idx="1147">
                  <c:v>41.418999999936204</c:v>
                </c:pt>
                <c:pt idx="1148">
                  <c:v>41.455111111106817</c:v>
                </c:pt>
                <c:pt idx="1149">
                  <c:v>41.491222222102806</c:v>
                </c:pt>
                <c:pt idx="1150">
                  <c:v>41.527333333273418</c:v>
                </c:pt>
                <c:pt idx="1151">
                  <c:v>41.563444444444031</c:v>
                </c:pt>
                <c:pt idx="1152">
                  <c:v>41.59955555544002</c:v>
                </c:pt>
                <c:pt idx="1153">
                  <c:v>41.635666666610632</c:v>
                </c:pt>
                <c:pt idx="1154">
                  <c:v>41.671777777781244</c:v>
                </c:pt>
                <c:pt idx="1155">
                  <c:v>41.707888888777234</c:v>
                </c:pt>
                <c:pt idx="1156">
                  <c:v>41.743999999947846</c:v>
                </c:pt>
                <c:pt idx="1157">
                  <c:v>41.780111111118458</c:v>
                </c:pt>
                <c:pt idx="1158">
                  <c:v>41.816222222114448</c:v>
                </c:pt>
                <c:pt idx="1159">
                  <c:v>41.85233333328506</c:v>
                </c:pt>
                <c:pt idx="1160">
                  <c:v>41.888444444455672</c:v>
                </c:pt>
                <c:pt idx="1161">
                  <c:v>41.924555555451661</c:v>
                </c:pt>
                <c:pt idx="1162">
                  <c:v>41.960666666622274</c:v>
                </c:pt>
                <c:pt idx="1163">
                  <c:v>41.996777777792886</c:v>
                </c:pt>
                <c:pt idx="1164">
                  <c:v>42.032888888788875</c:v>
                </c:pt>
                <c:pt idx="1165">
                  <c:v>42.068999999959487</c:v>
                </c:pt>
                <c:pt idx="1166">
                  <c:v>42.1051111111301</c:v>
                </c:pt>
                <c:pt idx="1167">
                  <c:v>42.141222222126089</c:v>
                </c:pt>
                <c:pt idx="1168">
                  <c:v>42.177333333296701</c:v>
                </c:pt>
                <c:pt idx="1169">
                  <c:v>42.213444444467314</c:v>
                </c:pt>
                <c:pt idx="1170">
                  <c:v>42.249555555463303</c:v>
                </c:pt>
                <c:pt idx="1171">
                  <c:v>42.285666666633915</c:v>
                </c:pt>
                <c:pt idx="1172">
                  <c:v>42.321777777804527</c:v>
                </c:pt>
                <c:pt idx="1173">
                  <c:v>42.357888888800517</c:v>
                </c:pt>
                <c:pt idx="1174">
                  <c:v>42.393999999971129</c:v>
                </c:pt>
                <c:pt idx="1175">
                  <c:v>42.430111111141741</c:v>
                </c:pt>
                <c:pt idx="1176">
                  <c:v>42.466222222137731</c:v>
                </c:pt>
                <c:pt idx="1177">
                  <c:v>42.502333333308343</c:v>
                </c:pt>
                <c:pt idx="1178">
                  <c:v>42.538444444478955</c:v>
                </c:pt>
                <c:pt idx="1179">
                  <c:v>42.574555555474944</c:v>
                </c:pt>
                <c:pt idx="1180">
                  <c:v>42.610666666645557</c:v>
                </c:pt>
                <c:pt idx="1181">
                  <c:v>42.646777777816169</c:v>
                </c:pt>
                <c:pt idx="1182">
                  <c:v>42.682888888812158</c:v>
                </c:pt>
                <c:pt idx="1183">
                  <c:v>42.718999999982771</c:v>
                </c:pt>
                <c:pt idx="1184">
                  <c:v>42.755111111153383</c:v>
                </c:pt>
                <c:pt idx="1185">
                  <c:v>42.791222222149372</c:v>
                </c:pt>
                <c:pt idx="1186">
                  <c:v>42.827333333319984</c:v>
                </c:pt>
                <c:pt idx="1187">
                  <c:v>42.863444444490597</c:v>
                </c:pt>
                <c:pt idx="1188">
                  <c:v>42.899555555486586</c:v>
                </c:pt>
                <c:pt idx="1189">
                  <c:v>42.935666666657198</c:v>
                </c:pt>
                <c:pt idx="1190">
                  <c:v>42.971777777653188</c:v>
                </c:pt>
                <c:pt idx="1191">
                  <c:v>43.0078888888238</c:v>
                </c:pt>
                <c:pt idx="1192">
                  <c:v>43.043999999994412</c:v>
                </c:pt>
                <c:pt idx="1193">
                  <c:v>43.080111110990401</c:v>
                </c:pt>
                <c:pt idx="1194">
                  <c:v>43.116222222161014</c:v>
                </c:pt>
                <c:pt idx="1195">
                  <c:v>43.152333333331626</c:v>
                </c:pt>
                <c:pt idx="1196">
                  <c:v>43.188444444327615</c:v>
                </c:pt>
                <c:pt idx="1197">
                  <c:v>43.224555555498227</c:v>
                </c:pt>
                <c:pt idx="1198">
                  <c:v>43.26066666666884</c:v>
                </c:pt>
                <c:pt idx="1199">
                  <c:v>43.296777777664829</c:v>
                </c:pt>
                <c:pt idx="1200">
                  <c:v>43.332888888835441</c:v>
                </c:pt>
                <c:pt idx="1201">
                  <c:v>43.369000000006054</c:v>
                </c:pt>
                <c:pt idx="1202">
                  <c:v>43.405111111002043</c:v>
                </c:pt>
                <c:pt idx="1203">
                  <c:v>43.441222222172655</c:v>
                </c:pt>
                <c:pt idx="1204">
                  <c:v>43.477333333343267</c:v>
                </c:pt>
                <c:pt idx="1205">
                  <c:v>43.513444444339257</c:v>
                </c:pt>
                <c:pt idx="1206">
                  <c:v>43.549555555509869</c:v>
                </c:pt>
                <c:pt idx="1207">
                  <c:v>43.585666666680481</c:v>
                </c:pt>
                <c:pt idx="1208">
                  <c:v>43.621777777676471</c:v>
                </c:pt>
                <c:pt idx="1209">
                  <c:v>43.657888888847083</c:v>
                </c:pt>
                <c:pt idx="1210">
                  <c:v>43.694000000017695</c:v>
                </c:pt>
                <c:pt idx="1211">
                  <c:v>43.730111111013684</c:v>
                </c:pt>
                <c:pt idx="1212">
                  <c:v>43.766222222184297</c:v>
                </c:pt>
                <c:pt idx="1213">
                  <c:v>43.802333333354909</c:v>
                </c:pt>
                <c:pt idx="1214">
                  <c:v>43.838444444350898</c:v>
                </c:pt>
                <c:pt idx="1215">
                  <c:v>43.874555555521511</c:v>
                </c:pt>
                <c:pt idx="1216">
                  <c:v>43.910666666692123</c:v>
                </c:pt>
                <c:pt idx="1217">
                  <c:v>43.946777777688112</c:v>
                </c:pt>
                <c:pt idx="1218">
                  <c:v>43.982888888858724</c:v>
                </c:pt>
                <c:pt idx="1219">
                  <c:v>44.019000000029337</c:v>
                </c:pt>
                <c:pt idx="1220">
                  <c:v>44.055111111025326</c:v>
                </c:pt>
                <c:pt idx="1221">
                  <c:v>44.091222222195938</c:v>
                </c:pt>
                <c:pt idx="1222">
                  <c:v>44.127333333366551</c:v>
                </c:pt>
                <c:pt idx="1223">
                  <c:v>44.16344444436254</c:v>
                </c:pt>
                <c:pt idx="1224">
                  <c:v>44.199555555533152</c:v>
                </c:pt>
                <c:pt idx="1225">
                  <c:v>44.235666666703764</c:v>
                </c:pt>
                <c:pt idx="1226">
                  <c:v>44.271777777699754</c:v>
                </c:pt>
                <c:pt idx="1227">
                  <c:v>44.307888888870366</c:v>
                </c:pt>
                <c:pt idx="1228">
                  <c:v>44.344000000040978</c:v>
                </c:pt>
                <c:pt idx="1229">
                  <c:v>44.380111111036967</c:v>
                </c:pt>
                <c:pt idx="1230">
                  <c:v>44.41622222220758</c:v>
                </c:pt>
                <c:pt idx="1231">
                  <c:v>44.452333333378192</c:v>
                </c:pt>
                <c:pt idx="1232">
                  <c:v>44.488444444374181</c:v>
                </c:pt>
                <c:pt idx="1233">
                  <c:v>44.524555555544794</c:v>
                </c:pt>
                <c:pt idx="1234">
                  <c:v>44.560666666540783</c:v>
                </c:pt>
                <c:pt idx="1235">
                  <c:v>44.596777777711395</c:v>
                </c:pt>
                <c:pt idx="1236">
                  <c:v>44.632888888882007</c:v>
                </c:pt>
                <c:pt idx="1237">
                  <c:v>44.668999999877997</c:v>
                </c:pt>
                <c:pt idx="1238">
                  <c:v>44.705111111048609</c:v>
                </c:pt>
                <c:pt idx="1239">
                  <c:v>44.741222222219221</c:v>
                </c:pt>
                <c:pt idx="1240">
                  <c:v>44.777333333215211</c:v>
                </c:pt>
                <c:pt idx="1241">
                  <c:v>44.813444444385823</c:v>
                </c:pt>
                <c:pt idx="1242">
                  <c:v>44.849555555556435</c:v>
                </c:pt>
                <c:pt idx="1243">
                  <c:v>44.885666666552424</c:v>
                </c:pt>
                <c:pt idx="1244">
                  <c:v>44.921777777723037</c:v>
                </c:pt>
                <c:pt idx="1245">
                  <c:v>44.957888888893649</c:v>
                </c:pt>
                <c:pt idx="1246">
                  <c:v>44.993999999889638</c:v>
                </c:pt>
                <c:pt idx="1247">
                  <c:v>45.030111111060251</c:v>
                </c:pt>
                <c:pt idx="1248">
                  <c:v>45.066222222230863</c:v>
                </c:pt>
                <c:pt idx="1249">
                  <c:v>45.102333333226852</c:v>
                </c:pt>
                <c:pt idx="1250">
                  <c:v>45.138444444397464</c:v>
                </c:pt>
                <c:pt idx="1251">
                  <c:v>45.174555555568077</c:v>
                </c:pt>
                <c:pt idx="1252">
                  <c:v>45.210666666564066</c:v>
                </c:pt>
                <c:pt idx="1253">
                  <c:v>45.246777777734678</c:v>
                </c:pt>
                <c:pt idx="1254">
                  <c:v>45.282888888905291</c:v>
                </c:pt>
                <c:pt idx="1255">
                  <c:v>45.31899999990128</c:v>
                </c:pt>
                <c:pt idx="1256">
                  <c:v>45.355111111071892</c:v>
                </c:pt>
                <c:pt idx="1257">
                  <c:v>45.391222222242504</c:v>
                </c:pt>
                <c:pt idx="1258">
                  <c:v>45.427333333238494</c:v>
                </c:pt>
                <c:pt idx="1259">
                  <c:v>45.463444444409106</c:v>
                </c:pt>
                <c:pt idx="1260">
                  <c:v>45.499555555579718</c:v>
                </c:pt>
                <c:pt idx="1261">
                  <c:v>45.535666666575707</c:v>
                </c:pt>
                <c:pt idx="1262">
                  <c:v>45.57177777774632</c:v>
                </c:pt>
                <c:pt idx="1263">
                  <c:v>45.607888888916932</c:v>
                </c:pt>
                <c:pt idx="1264">
                  <c:v>45.643999999912921</c:v>
                </c:pt>
                <c:pt idx="1265">
                  <c:v>45.680111111083534</c:v>
                </c:pt>
                <c:pt idx="1266">
                  <c:v>45.716222222254146</c:v>
                </c:pt>
                <c:pt idx="1267">
                  <c:v>45.752333333250135</c:v>
                </c:pt>
                <c:pt idx="1268">
                  <c:v>45.788444444420747</c:v>
                </c:pt>
                <c:pt idx="1269">
                  <c:v>45.82455555559136</c:v>
                </c:pt>
                <c:pt idx="1270">
                  <c:v>45.860666666587349</c:v>
                </c:pt>
                <c:pt idx="1271">
                  <c:v>45.896777777757961</c:v>
                </c:pt>
                <c:pt idx="1272">
                  <c:v>45.932888888928574</c:v>
                </c:pt>
                <c:pt idx="1273">
                  <c:v>45.968999999924563</c:v>
                </c:pt>
                <c:pt idx="1274">
                  <c:v>46.005111111095175</c:v>
                </c:pt>
                <c:pt idx="1275">
                  <c:v>46.041222222265787</c:v>
                </c:pt>
                <c:pt idx="1276">
                  <c:v>46.077333333261777</c:v>
                </c:pt>
                <c:pt idx="1277">
                  <c:v>46.113444444432389</c:v>
                </c:pt>
                <c:pt idx="1278">
                  <c:v>46.149555555428378</c:v>
                </c:pt>
                <c:pt idx="1279">
                  <c:v>46.185666666598991</c:v>
                </c:pt>
                <c:pt idx="1280">
                  <c:v>46.221777777769603</c:v>
                </c:pt>
                <c:pt idx="1281">
                  <c:v>46.257888888765592</c:v>
                </c:pt>
                <c:pt idx="1282">
                  <c:v>46.293999999936204</c:v>
                </c:pt>
                <c:pt idx="1283">
                  <c:v>46.330111111106817</c:v>
                </c:pt>
                <c:pt idx="1284">
                  <c:v>46.366222222102806</c:v>
                </c:pt>
                <c:pt idx="1285">
                  <c:v>46.402333333273418</c:v>
                </c:pt>
                <c:pt idx="1286">
                  <c:v>46.438444444444031</c:v>
                </c:pt>
                <c:pt idx="1287">
                  <c:v>46.47455555544002</c:v>
                </c:pt>
                <c:pt idx="1288">
                  <c:v>46.510666666610632</c:v>
                </c:pt>
                <c:pt idx="1289">
                  <c:v>46.546777777781244</c:v>
                </c:pt>
                <c:pt idx="1290">
                  <c:v>46.582888888777234</c:v>
                </c:pt>
                <c:pt idx="1291">
                  <c:v>46.618999999947846</c:v>
                </c:pt>
                <c:pt idx="1292">
                  <c:v>46.655111111118458</c:v>
                </c:pt>
                <c:pt idx="1293">
                  <c:v>46.691222222114448</c:v>
                </c:pt>
                <c:pt idx="1294">
                  <c:v>46.72733333328506</c:v>
                </c:pt>
                <c:pt idx="1295">
                  <c:v>46.763444444455672</c:v>
                </c:pt>
                <c:pt idx="1296">
                  <c:v>46.799555555451661</c:v>
                </c:pt>
                <c:pt idx="1297">
                  <c:v>46.835666666622274</c:v>
                </c:pt>
                <c:pt idx="1298">
                  <c:v>46.871777777792886</c:v>
                </c:pt>
                <c:pt idx="1299">
                  <c:v>46.907888888788875</c:v>
                </c:pt>
                <c:pt idx="1300">
                  <c:v>46.943999999959487</c:v>
                </c:pt>
                <c:pt idx="1301">
                  <c:v>46.9801111111301</c:v>
                </c:pt>
                <c:pt idx="1302">
                  <c:v>47.016222222126089</c:v>
                </c:pt>
                <c:pt idx="1303">
                  <c:v>47.052333333296701</c:v>
                </c:pt>
                <c:pt idx="1304">
                  <c:v>47.088444444467314</c:v>
                </c:pt>
                <c:pt idx="1305">
                  <c:v>47.124555555463303</c:v>
                </c:pt>
                <c:pt idx="1306">
                  <c:v>47.160666666633915</c:v>
                </c:pt>
                <c:pt idx="1307">
                  <c:v>47.196777777804527</c:v>
                </c:pt>
                <c:pt idx="1308">
                  <c:v>47.232888888800517</c:v>
                </c:pt>
                <c:pt idx="1309">
                  <c:v>47.268999999971129</c:v>
                </c:pt>
                <c:pt idx="1310">
                  <c:v>47.305111111141741</c:v>
                </c:pt>
                <c:pt idx="1311">
                  <c:v>47.341222222137731</c:v>
                </c:pt>
                <c:pt idx="1312">
                  <c:v>47.377333333308343</c:v>
                </c:pt>
                <c:pt idx="1313">
                  <c:v>47.413444444478955</c:v>
                </c:pt>
                <c:pt idx="1314">
                  <c:v>47.449555555474944</c:v>
                </c:pt>
                <c:pt idx="1315">
                  <c:v>47.485666666645557</c:v>
                </c:pt>
                <c:pt idx="1316">
                  <c:v>47.521777777816169</c:v>
                </c:pt>
                <c:pt idx="1317">
                  <c:v>47.557888888812158</c:v>
                </c:pt>
                <c:pt idx="1318">
                  <c:v>47.593999999982771</c:v>
                </c:pt>
                <c:pt idx="1319">
                  <c:v>47.630111111153383</c:v>
                </c:pt>
                <c:pt idx="1320">
                  <c:v>47.666222222149372</c:v>
                </c:pt>
                <c:pt idx="1321">
                  <c:v>47.702333333319984</c:v>
                </c:pt>
                <c:pt idx="1322">
                  <c:v>47.738444444490597</c:v>
                </c:pt>
                <c:pt idx="1323">
                  <c:v>47.774555555486586</c:v>
                </c:pt>
                <c:pt idx="1324">
                  <c:v>47.810666666657198</c:v>
                </c:pt>
              </c:numCache>
            </c:numRef>
          </c:xVal>
          <c:yVal>
            <c:numRef>
              <c:f>'GPS and all merged (2)'!$F$2:$F$1332</c:f>
              <c:numCache>
                <c:formatCode>General</c:formatCode>
                <c:ptCount val="1331"/>
                <c:pt idx="0">
                  <c:v>2.2723852520692294E-2</c:v>
                </c:pt>
                <c:pt idx="1">
                  <c:v>3.2723852520692293E-2</c:v>
                </c:pt>
                <c:pt idx="2">
                  <c:v>4.2723852520692294E-2</c:v>
                </c:pt>
                <c:pt idx="3">
                  <c:v>4.2723852520692294E-2</c:v>
                </c:pt>
                <c:pt idx="4">
                  <c:v>5.2723852520692296E-2</c:v>
                </c:pt>
                <c:pt idx="5">
                  <c:v>5.2723852520692296E-2</c:v>
                </c:pt>
                <c:pt idx="6">
                  <c:v>6.2723852520692291E-2</c:v>
                </c:pt>
                <c:pt idx="7">
                  <c:v>7.27238525206923E-2</c:v>
                </c:pt>
                <c:pt idx="8">
                  <c:v>7.27238525206923E-2</c:v>
                </c:pt>
                <c:pt idx="9">
                  <c:v>7.27238525206923E-2</c:v>
                </c:pt>
                <c:pt idx="10">
                  <c:v>8.2723852520692295E-2</c:v>
                </c:pt>
                <c:pt idx="11">
                  <c:v>8.2723852520692295E-2</c:v>
                </c:pt>
                <c:pt idx="12">
                  <c:v>8.2723852520692295E-2</c:v>
                </c:pt>
                <c:pt idx="13">
                  <c:v>8.2723852520692295E-2</c:v>
                </c:pt>
                <c:pt idx="14">
                  <c:v>6.2723852520692291E-2</c:v>
                </c:pt>
                <c:pt idx="15">
                  <c:v>6.2723852520692291E-2</c:v>
                </c:pt>
                <c:pt idx="16">
                  <c:v>5.2723852520692296E-2</c:v>
                </c:pt>
                <c:pt idx="17">
                  <c:v>5.2723852520692296E-2</c:v>
                </c:pt>
                <c:pt idx="18">
                  <c:v>5.2723852520692296E-2</c:v>
                </c:pt>
                <c:pt idx="19">
                  <c:v>5.2723852520692296E-2</c:v>
                </c:pt>
                <c:pt idx="20">
                  <c:v>6.2723852520692291E-2</c:v>
                </c:pt>
                <c:pt idx="21">
                  <c:v>6.2723852520692291E-2</c:v>
                </c:pt>
                <c:pt idx="22">
                  <c:v>6.2723852520692291E-2</c:v>
                </c:pt>
                <c:pt idx="23">
                  <c:v>5.2723852520692296E-2</c:v>
                </c:pt>
                <c:pt idx="24">
                  <c:v>4.2723852520692294E-2</c:v>
                </c:pt>
                <c:pt idx="25">
                  <c:v>2.2723852520692294E-2</c:v>
                </c:pt>
                <c:pt idx="26">
                  <c:v>3.2723852520692293E-2</c:v>
                </c:pt>
                <c:pt idx="27">
                  <c:v>3.2723852520692293E-2</c:v>
                </c:pt>
                <c:pt idx="28">
                  <c:v>2.2723852520692294E-2</c:v>
                </c:pt>
                <c:pt idx="29">
                  <c:v>2.2723852520692294E-2</c:v>
                </c:pt>
                <c:pt idx="30">
                  <c:v>3.2723852520692293E-2</c:v>
                </c:pt>
                <c:pt idx="31">
                  <c:v>3.2723852520692293E-2</c:v>
                </c:pt>
                <c:pt idx="32">
                  <c:v>3.2723852520692293E-2</c:v>
                </c:pt>
                <c:pt idx="33">
                  <c:v>4.2723852520692294E-2</c:v>
                </c:pt>
                <c:pt idx="34">
                  <c:v>6.2723852520692291E-2</c:v>
                </c:pt>
                <c:pt idx="35">
                  <c:v>7.27238525206923E-2</c:v>
                </c:pt>
                <c:pt idx="36">
                  <c:v>7.27238525206923E-2</c:v>
                </c:pt>
                <c:pt idx="37">
                  <c:v>8.2723852520692295E-2</c:v>
                </c:pt>
                <c:pt idx="38">
                  <c:v>8.2723852520692295E-2</c:v>
                </c:pt>
                <c:pt idx="39">
                  <c:v>8.2723852520692295E-2</c:v>
                </c:pt>
                <c:pt idx="40">
                  <c:v>7.27238525206923E-2</c:v>
                </c:pt>
                <c:pt idx="41">
                  <c:v>8.2723852520692295E-2</c:v>
                </c:pt>
                <c:pt idx="42">
                  <c:v>8.2723852520692295E-2</c:v>
                </c:pt>
                <c:pt idx="43">
                  <c:v>6.2723852520692291E-2</c:v>
                </c:pt>
                <c:pt idx="44">
                  <c:v>6.2723852520692291E-2</c:v>
                </c:pt>
                <c:pt idx="45">
                  <c:v>6.2723852520692291E-2</c:v>
                </c:pt>
                <c:pt idx="46">
                  <c:v>5.2723852520692296E-2</c:v>
                </c:pt>
                <c:pt idx="47">
                  <c:v>5.2723852520692296E-2</c:v>
                </c:pt>
                <c:pt idx="48">
                  <c:v>3.2723852520692293E-2</c:v>
                </c:pt>
                <c:pt idx="49">
                  <c:v>2.2723852520692294E-2</c:v>
                </c:pt>
                <c:pt idx="50">
                  <c:v>3.2723852520692293E-2</c:v>
                </c:pt>
                <c:pt idx="51">
                  <c:v>3.2723852520692293E-2</c:v>
                </c:pt>
                <c:pt idx="52">
                  <c:v>3.2723852520692293E-2</c:v>
                </c:pt>
                <c:pt idx="53">
                  <c:v>4.2723852520692294E-2</c:v>
                </c:pt>
                <c:pt idx="54">
                  <c:v>3.2723852520692293E-2</c:v>
                </c:pt>
                <c:pt idx="55">
                  <c:v>4.2723852520692294E-2</c:v>
                </c:pt>
                <c:pt idx="56">
                  <c:v>6.2723852520692291E-2</c:v>
                </c:pt>
                <c:pt idx="57">
                  <c:v>7.27238525206923E-2</c:v>
                </c:pt>
                <c:pt idx="58">
                  <c:v>6.2723852520692291E-2</c:v>
                </c:pt>
                <c:pt idx="59">
                  <c:v>6.2723852520692291E-2</c:v>
                </c:pt>
                <c:pt idx="60">
                  <c:v>6.2723852520692291E-2</c:v>
                </c:pt>
                <c:pt idx="61">
                  <c:v>7.27238525206923E-2</c:v>
                </c:pt>
                <c:pt idx="62">
                  <c:v>6.2723852520692291E-2</c:v>
                </c:pt>
                <c:pt idx="63">
                  <c:v>7.27238525206923E-2</c:v>
                </c:pt>
                <c:pt idx="64">
                  <c:v>7.27238525206923E-2</c:v>
                </c:pt>
                <c:pt idx="65">
                  <c:v>6.2723852520692291E-2</c:v>
                </c:pt>
                <c:pt idx="66">
                  <c:v>6.2723852520692291E-2</c:v>
                </c:pt>
                <c:pt idx="67">
                  <c:v>5.2723852520692296E-2</c:v>
                </c:pt>
                <c:pt idx="68">
                  <c:v>5.2723852520692296E-2</c:v>
                </c:pt>
                <c:pt idx="69">
                  <c:v>5.2723852520692296E-2</c:v>
                </c:pt>
                <c:pt idx="70">
                  <c:v>5.2723852520692296E-2</c:v>
                </c:pt>
                <c:pt idx="71">
                  <c:v>6.2723852520692291E-2</c:v>
                </c:pt>
                <c:pt idx="72">
                  <c:v>5.2723852520692296E-2</c:v>
                </c:pt>
                <c:pt idx="73">
                  <c:v>4.2723852520692294E-2</c:v>
                </c:pt>
                <c:pt idx="74">
                  <c:v>3.2723852520692293E-2</c:v>
                </c:pt>
                <c:pt idx="75">
                  <c:v>3.2723852520692293E-2</c:v>
                </c:pt>
                <c:pt idx="76">
                  <c:v>3.2723852520692293E-2</c:v>
                </c:pt>
                <c:pt idx="77">
                  <c:v>3.2723852520692293E-2</c:v>
                </c:pt>
                <c:pt idx="78">
                  <c:v>4.2723852520692294E-2</c:v>
                </c:pt>
                <c:pt idx="79">
                  <c:v>3.2723852520692293E-2</c:v>
                </c:pt>
                <c:pt idx="80">
                  <c:v>3.2723852520692293E-2</c:v>
                </c:pt>
                <c:pt idx="81">
                  <c:v>2.2723852520692294E-2</c:v>
                </c:pt>
                <c:pt idx="82">
                  <c:v>3.2723852520692293E-2</c:v>
                </c:pt>
                <c:pt idx="83">
                  <c:v>4.2723852520692294E-2</c:v>
                </c:pt>
                <c:pt idx="84">
                  <c:v>4.2723852520692294E-2</c:v>
                </c:pt>
                <c:pt idx="85">
                  <c:v>4.2723852520692294E-2</c:v>
                </c:pt>
                <c:pt idx="86">
                  <c:v>3.2723852520692293E-2</c:v>
                </c:pt>
                <c:pt idx="87">
                  <c:v>4.2723852520692294E-2</c:v>
                </c:pt>
                <c:pt idx="88">
                  <c:v>4.2723852520692294E-2</c:v>
                </c:pt>
                <c:pt idx="89">
                  <c:v>4.2723852520692294E-2</c:v>
                </c:pt>
                <c:pt idx="90">
                  <c:v>4.2723852520692294E-2</c:v>
                </c:pt>
                <c:pt idx="91">
                  <c:v>4.2723852520692294E-2</c:v>
                </c:pt>
                <c:pt idx="92">
                  <c:v>3.2723852520692293E-2</c:v>
                </c:pt>
                <c:pt idx="93">
                  <c:v>3.2723852520692293E-2</c:v>
                </c:pt>
                <c:pt idx="94">
                  <c:v>3.2723852520692293E-2</c:v>
                </c:pt>
                <c:pt idx="95">
                  <c:v>2.2723852520692294E-2</c:v>
                </c:pt>
                <c:pt idx="96">
                  <c:v>2.2723852520692294E-2</c:v>
                </c:pt>
                <c:pt idx="97">
                  <c:v>2.2723852520692294E-2</c:v>
                </c:pt>
                <c:pt idx="98">
                  <c:v>2.2723852520692294E-2</c:v>
                </c:pt>
                <c:pt idx="99">
                  <c:v>2.2723852520692294E-2</c:v>
                </c:pt>
                <c:pt idx="100">
                  <c:v>2.2723852520692294E-2</c:v>
                </c:pt>
                <c:pt idx="101">
                  <c:v>2.2723852520692294E-2</c:v>
                </c:pt>
                <c:pt idx="102">
                  <c:v>2.2723852520692294E-2</c:v>
                </c:pt>
                <c:pt idx="103">
                  <c:v>1.2723852520692292E-2</c:v>
                </c:pt>
                <c:pt idx="104">
                  <c:v>2.2723852520692294E-2</c:v>
                </c:pt>
                <c:pt idx="105">
                  <c:v>3.2723852520692293E-2</c:v>
                </c:pt>
                <c:pt idx="106">
                  <c:v>3.2723852520692293E-2</c:v>
                </c:pt>
                <c:pt idx="107">
                  <c:v>2.2723852520692294E-2</c:v>
                </c:pt>
                <c:pt idx="108">
                  <c:v>2.2723852520692294E-2</c:v>
                </c:pt>
                <c:pt idx="109">
                  <c:v>2.2723852520692294E-2</c:v>
                </c:pt>
                <c:pt idx="110">
                  <c:v>2.2723852520692294E-2</c:v>
                </c:pt>
                <c:pt idx="111">
                  <c:v>1.2723852520692292E-2</c:v>
                </c:pt>
                <c:pt idx="112">
                  <c:v>1.2723852520692292E-2</c:v>
                </c:pt>
                <c:pt idx="113">
                  <c:v>2.7238525206922924E-3</c:v>
                </c:pt>
                <c:pt idx="114">
                  <c:v>2.7238525206922924E-3</c:v>
                </c:pt>
                <c:pt idx="115">
                  <c:v>-7.2761474793077083E-3</c:v>
                </c:pt>
                <c:pt idx="116">
                  <c:v>2.7238525206922924E-3</c:v>
                </c:pt>
                <c:pt idx="117">
                  <c:v>2.7238525206922924E-3</c:v>
                </c:pt>
                <c:pt idx="118">
                  <c:v>2.7238525206922924E-3</c:v>
                </c:pt>
                <c:pt idx="119">
                  <c:v>2.7238525206922924E-3</c:v>
                </c:pt>
                <c:pt idx="120">
                  <c:v>2.7238525206922924E-3</c:v>
                </c:pt>
                <c:pt idx="121">
                  <c:v>2.7238525206922924E-3</c:v>
                </c:pt>
                <c:pt idx="122">
                  <c:v>-7.2761474793077083E-3</c:v>
                </c:pt>
                <c:pt idx="123">
                  <c:v>-7.2761474793077083E-3</c:v>
                </c:pt>
                <c:pt idx="124">
                  <c:v>-1.7276147479307707E-2</c:v>
                </c:pt>
                <c:pt idx="125">
                  <c:v>-2.7276147479307705E-2</c:v>
                </c:pt>
                <c:pt idx="126">
                  <c:v>-2.7276147479307705E-2</c:v>
                </c:pt>
                <c:pt idx="127">
                  <c:v>-2.7276147479307705E-2</c:v>
                </c:pt>
                <c:pt idx="128">
                  <c:v>-3.7276147479307707E-2</c:v>
                </c:pt>
                <c:pt idx="129">
                  <c:v>-2.7276147479307705E-2</c:v>
                </c:pt>
                <c:pt idx="130">
                  <c:v>-2.7276147479307705E-2</c:v>
                </c:pt>
                <c:pt idx="131">
                  <c:v>-1.7276147479307707E-2</c:v>
                </c:pt>
                <c:pt idx="132">
                  <c:v>2.7238525206922924E-3</c:v>
                </c:pt>
                <c:pt idx="133">
                  <c:v>-7.2761474793077083E-3</c:v>
                </c:pt>
                <c:pt idx="134">
                  <c:v>-7.2761474793077083E-3</c:v>
                </c:pt>
                <c:pt idx="135">
                  <c:v>-1.7276147479307707E-2</c:v>
                </c:pt>
                <c:pt idx="136">
                  <c:v>-1.7276147479307707E-2</c:v>
                </c:pt>
                <c:pt idx="137">
                  <c:v>2.7238525206922924E-3</c:v>
                </c:pt>
                <c:pt idx="138">
                  <c:v>2.7238525206922924E-3</c:v>
                </c:pt>
                <c:pt idx="139">
                  <c:v>1.2723852520692292E-2</c:v>
                </c:pt>
                <c:pt idx="140">
                  <c:v>2.2723852520692294E-2</c:v>
                </c:pt>
                <c:pt idx="141">
                  <c:v>2.2723852520692294E-2</c:v>
                </c:pt>
                <c:pt idx="142">
                  <c:v>2.2723852520692294E-2</c:v>
                </c:pt>
                <c:pt idx="143">
                  <c:v>2.2723852520692294E-2</c:v>
                </c:pt>
                <c:pt idx="144">
                  <c:v>2.2723852520692294E-2</c:v>
                </c:pt>
                <c:pt idx="145">
                  <c:v>2.2723852520692294E-2</c:v>
                </c:pt>
                <c:pt idx="146">
                  <c:v>2.2723852520692294E-2</c:v>
                </c:pt>
                <c:pt idx="147">
                  <c:v>2.2723852520692294E-2</c:v>
                </c:pt>
                <c:pt idx="148">
                  <c:v>2.2723852520692294E-2</c:v>
                </c:pt>
                <c:pt idx="149">
                  <c:v>2.2723852520692294E-2</c:v>
                </c:pt>
                <c:pt idx="150">
                  <c:v>2.2723852520692294E-2</c:v>
                </c:pt>
                <c:pt idx="151">
                  <c:v>1.2723852520692292E-2</c:v>
                </c:pt>
                <c:pt idx="152">
                  <c:v>2.7238525206922924E-3</c:v>
                </c:pt>
                <c:pt idx="153">
                  <c:v>1.2723852520692292E-2</c:v>
                </c:pt>
                <c:pt idx="154">
                  <c:v>2.2723852520692294E-2</c:v>
                </c:pt>
                <c:pt idx="155">
                  <c:v>2.2723852520692294E-2</c:v>
                </c:pt>
                <c:pt idx="156">
                  <c:v>3.2723852520692293E-2</c:v>
                </c:pt>
                <c:pt idx="157">
                  <c:v>3.2723852520692293E-2</c:v>
                </c:pt>
                <c:pt idx="158">
                  <c:v>4.2723852520692294E-2</c:v>
                </c:pt>
                <c:pt idx="159">
                  <c:v>4.2723852520692294E-2</c:v>
                </c:pt>
                <c:pt idx="160">
                  <c:v>4.2723852520692294E-2</c:v>
                </c:pt>
                <c:pt idx="161">
                  <c:v>4.2723852520692294E-2</c:v>
                </c:pt>
                <c:pt idx="162">
                  <c:v>3.2723852520692293E-2</c:v>
                </c:pt>
                <c:pt idx="163">
                  <c:v>3.2723852520692293E-2</c:v>
                </c:pt>
                <c:pt idx="164">
                  <c:v>3.2723852520692293E-2</c:v>
                </c:pt>
                <c:pt idx="165">
                  <c:v>2.2723852520692294E-2</c:v>
                </c:pt>
                <c:pt idx="166">
                  <c:v>2.2723852520692294E-2</c:v>
                </c:pt>
                <c:pt idx="167">
                  <c:v>2.2723852520692294E-2</c:v>
                </c:pt>
                <c:pt idx="168">
                  <c:v>3.2723852520692293E-2</c:v>
                </c:pt>
                <c:pt idx="169">
                  <c:v>3.2723852520692293E-2</c:v>
                </c:pt>
                <c:pt idx="170">
                  <c:v>3.2723852520692293E-2</c:v>
                </c:pt>
                <c:pt idx="171">
                  <c:v>3.2723852520692293E-2</c:v>
                </c:pt>
                <c:pt idx="172">
                  <c:v>3.2723852520692293E-2</c:v>
                </c:pt>
                <c:pt idx="173">
                  <c:v>4.2723852520692294E-2</c:v>
                </c:pt>
                <c:pt idx="174">
                  <c:v>4.2723852520692294E-2</c:v>
                </c:pt>
                <c:pt idx="175">
                  <c:v>5.2723852520692296E-2</c:v>
                </c:pt>
                <c:pt idx="176">
                  <c:v>7.27238525206923E-2</c:v>
                </c:pt>
                <c:pt idx="177">
                  <c:v>4.2723852520692294E-2</c:v>
                </c:pt>
                <c:pt idx="178">
                  <c:v>3.2723852520692293E-2</c:v>
                </c:pt>
                <c:pt idx="179">
                  <c:v>4.2723852520692294E-2</c:v>
                </c:pt>
                <c:pt idx="180">
                  <c:v>4.2723852520692294E-2</c:v>
                </c:pt>
                <c:pt idx="181">
                  <c:v>5.2723852520692296E-2</c:v>
                </c:pt>
                <c:pt idx="182">
                  <c:v>5.2723852520692296E-2</c:v>
                </c:pt>
                <c:pt idx="183">
                  <c:v>4.2723852520692294E-2</c:v>
                </c:pt>
                <c:pt idx="184">
                  <c:v>5.2723852520692296E-2</c:v>
                </c:pt>
                <c:pt idx="185">
                  <c:v>4.2723852520692294E-2</c:v>
                </c:pt>
                <c:pt idx="186">
                  <c:v>3.2723852520692293E-2</c:v>
                </c:pt>
                <c:pt idx="187">
                  <c:v>2.2723852520692294E-2</c:v>
                </c:pt>
                <c:pt idx="188">
                  <c:v>2.2723852520692294E-2</c:v>
                </c:pt>
                <c:pt idx="189">
                  <c:v>3.2723852520692293E-2</c:v>
                </c:pt>
                <c:pt idx="190">
                  <c:v>2.2723852520692294E-2</c:v>
                </c:pt>
                <c:pt idx="191">
                  <c:v>1.2723852520692292E-2</c:v>
                </c:pt>
                <c:pt idx="192">
                  <c:v>-7.2761474793077083E-3</c:v>
                </c:pt>
                <c:pt idx="193">
                  <c:v>-1.7276147479307707E-2</c:v>
                </c:pt>
                <c:pt idx="194">
                  <c:v>2.7238525206922924E-3</c:v>
                </c:pt>
                <c:pt idx="195">
                  <c:v>2.7238525206922924E-3</c:v>
                </c:pt>
                <c:pt idx="196">
                  <c:v>2.7238525206922924E-3</c:v>
                </c:pt>
                <c:pt idx="197">
                  <c:v>2.7238525206922924E-3</c:v>
                </c:pt>
                <c:pt idx="198">
                  <c:v>2.7238525206922924E-3</c:v>
                </c:pt>
                <c:pt idx="199">
                  <c:v>1.2723852520692292E-2</c:v>
                </c:pt>
                <c:pt idx="200">
                  <c:v>1.2723852520692292E-2</c:v>
                </c:pt>
                <c:pt idx="201">
                  <c:v>1.2723852520692292E-2</c:v>
                </c:pt>
                <c:pt idx="202">
                  <c:v>2.2723852520692294E-2</c:v>
                </c:pt>
                <c:pt idx="203">
                  <c:v>2.2723852520692294E-2</c:v>
                </c:pt>
                <c:pt idx="204">
                  <c:v>1.2723852520692292E-2</c:v>
                </c:pt>
                <c:pt idx="205">
                  <c:v>-7.2761474793077083E-3</c:v>
                </c:pt>
                <c:pt idx="206">
                  <c:v>2.7238525206922924E-3</c:v>
                </c:pt>
                <c:pt idx="207">
                  <c:v>1.2723852520692292E-2</c:v>
                </c:pt>
                <c:pt idx="208">
                  <c:v>3.2723852520692293E-2</c:v>
                </c:pt>
                <c:pt idx="209">
                  <c:v>3.2723852520692293E-2</c:v>
                </c:pt>
                <c:pt idx="210">
                  <c:v>3.2723852520692293E-2</c:v>
                </c:pt>
                <c:pt idx="211">
                  <c:v>2.2723852520692294E-2</c:v>
                </c:pt>
                <c:pt idx="212">
                  <c:v>2.7238525206922924E-3</c:v>
                </c:pt>
                <c:pt idx="213">
                  <c:v>-1.7276147479307707E-2</c:v>
                </c:pt>
                <c:pt idx="214">
                  <c:v>-7.2761474793077083E-3</c:v>
                </c:pt>
                <c:pt idx="215">
                  <c:v>-1.7276147479307707E-2</c:v>
                </c:pt>
                <c:pt idx="216">
                  <c:v>-3.7276147479307707E-2</c:v>
                </c:pt>
                <c:pt idx="217">
                  <c:v>-3.7276147479307707E-2</c:v>
                </c:pt>
                <c:pt idx="218">
                  <c:v>-3.7276147479307707E-2</c:v>
                </c:pt>
                <c:pt idx="219">
                  <c:v>-3.7276147479307707E-2</c:v>
                </c:pt>
                <c:pt idx="220">
                  <c:v>-3.7276147479307707E-2</c:v>
                </c:pt>
                <c:pt idx="221">
                  <c:v>-3.7276147479307707E-2</c:v>
                </c:pt>
                <c:pt idx="222">
                  <c:v>-1.7276147479307707E-2</c:v>
                </c:pt>
                <c:pt idx="223">
                  <c:v>-7.2761474793077083E-3</c:v>
                </c:pt>
                <c:pt idx="224">
                  <c:v>-7.2761474793077083E-3</c:v>
                </c:pt>
                <c:pt idx="225">
                  <c:v>-7.2761474793077083E-3</c:v>
                </c:pt>
                <c:pt idx="226">
                  <c:v>-7.2761474793077083E-3</c:v>
                </c:pt>
                <c:pt idx="227">
                  <c:v>-7.2761474793077083E-3</c:v>
                </c:pt>
                <c:pt idx="228">
                  <c:v>2.7238525206922924E-3</c:v>
                </c:pt>
                <c:pt idx="229">
                  <c:v>2.2723852520692294E-2</c:v>
                </c:pt>
                <c:pt idx="230">
                  <c:v>3.2723852520692293E-2</c:v>
                </c:pt>
                <c:pt idx="231">
                  <c:v>1.2723852520692292E-2</c:v>
                </c:pt>
                <c:pt idx="232">
                  <c:v>2.7238525206922924E-3</c:v>
                </c:pt>
                <c:pt idx="233">
                  <c:v>-7.2761474793077083E-3</c:v>
                </c:pt>
                <c:pt idx="234">
                  <c:v>2.7238525206922924E-3</c:v>
                </c:pt>
                <c:pt idx="235">
                  <c:v>-7.2761474793077083E-3</c:v>
                </c:pt>
                <c:pt idx="236">
                  <c:v>-2.7276147479307705E-2</c:v>
                </c:pt>
                <c:pt idx="237">
                  <c:v>-2.7276147479307705E-2</c:v>
                </c:pt>
                <c:pt idx="238">
                  <c:v>-1.7276147479307707E-2</c:v>
                </c:pt>
                <c:pt idx="239">
                  <c:v>-1.7276147479307707E-2</c:v>
                </c:pt>
                <c:pt idx="240">
                  <c:v>-7.2761474793077083E-3</c:v>
                </c:pt>
                <c:pt idx="241">
                  <c:v>-7.2761474793077083E-3</c:v>
                </c:pt>
                <c:pt idx="242">
                  <c:v>-7.2761474793077083E-3</c:v>
                </c:pt>
                <c:pt idx="243">
                  <c:v>-7.2761474793077083E-3</c:v>
                </c:pt>
                <c:pt idx="244">
                  <c:v>-7.2761474793077083E-3</c:v>
                </c:pt>
                <c:pt idx="245">
                  <c:v>-7.2761474793077083E-3</c:v>
                </c:pt>
                <c:pt idx="246">
                  <c:v>-7.2761474793077083E-3</c:v>
                </c:pt>
                <c:pt idx="247">
                  <c:v>-7.2761474793077083E-3</c:v>
                </c:pt>
                <c:pt idx="248">
                  <c:v>-7.2761474793077083E-3</c:v>
                </c:pt>
                <c:pt idx="249">
                  <c:v>-1.7276147479307707E-2</c:v>
                </c:pt>
                <c:pt idx="250">
                  <c:v>-1.7276147479307707E-2</c:v>
                </c:pt>
                <c:pt idx="251">
                  <c:v>-2.7276147479307705E-2</c:v>
                </c:pt>
                <c:pt idx="252">
                  <c:v>-3.7276147479307707E-2</c:v>
                </c:pt>
                <c:pt idx="253">
                  <c:v>-3.7276147479307707E-2</c:v>
                </c:pt>
                <c:pt idx="254">
                  <c:v>-3.7276147479307707E-2</c:v>
                </c:pt>
                <c:pt idx="255">
                  <c:v>-3.7276147479307707E-2</c:v>
                </c:pt>
                <c:pt idx="256">
                  <c:v>-3.7276147479307707E-2</c:v>
                </c:pt>
                <c:pt idx="257">
                  <c:v>-3.7276147479307707E-2</c:v>
                </c:pt>
                <c:pt idx="258">
                  <c:v>-3.7276147479307707E-2</c:v>
                </c:pt>
                <c:pt idx="259">
                  <c:v>-3.7276147479307707E-2</c:v>
                </c:pt>
                <c:pt idx="260">
                  <c:v>-3.7276147479307707E-2</c:v>
                </c:pt>
                <c:pt idx="261">
                  <c:v>-3.7276147479307707E-2</c:v>
                </c:pt>
                <c:pt idx="262">
                  <c:v>-4.7276147479307709E-2</c:v>
                </c:pt>
                <c:pt idx="263">
                  <c:v>-4.7276147479307709E-2</c:v>
                </c:pt>
                <c:pt idx="264">
                  <c:v>-5.7276147479307704E-2</c:v>
                </c:pt>
                <c:pt idx="265">
                  <c:v>-6.7276147479307713E-2</c:v>
                </c:pt>
                <c:pt idx="266">
                  <c:v>-5.7276147479307704E-2</c:v>
                </c:pt>
                <c:pt idx="267">
                  <c:v>-6.7276147479307713E-2</c:v>
                </c:pt>
                <c:pt idx="268">
                  <c:v>-6.7276147479307713E-2</c:v>
                </c:pt>
                <c:pt idx="269">
                  <c:v>-7.7276147479307708E-2</c:v>
                </c:pt>
                <c:pt idx="270">
                  <c:v>-8.7276147479307703E-2</c:v>
                </c:pt>
                <c:pt idx="271">
                  <c:v>-7.7276147479307708E-2</c:v>
                </c:pt>
                <c:pt idx="272">
                  <c:v>-6.7276147479307713E-2</c:v>
                </c:pt>
                <c:pt idx="273">
                  <c:v>-6.7276147479307713E-2</c:v>
                </c:pt>
                <c:pt idx="274">
                  <c:v>-6.7276147479307713E-2</c:v>
                </c:pt>
                <c:pt idx="275">
                  <c:v>-6.7276147479307713E-2</c:v>
                </c:pt>
                <c:pt idx="276">
                  <c:v>-6.7276147479307713E-2</c:v>
                </c:pt>
                <c:pt idx="277">
                  <c:v>-7.7276147479307708E-2</c:v>
                </c:pt>
                <c:pt idx="278">
                  <c:v>-6.7276147479307713E-2</c:v>
                </c:pt>
                <c:pt idx="279">
                  <c:v>-6.7276147479307713E-2</c:v>
                </c:pt>
                <c:pt idx="280">
                  <c:v>-6.7276147479307713E-2</c:v>
                </c:pt>
                <c:pt idx="281">
                  <c:v>-6.7276147479307713E-2</c:v>
                </c:pt>
                <c:pt idx="282">
                  <c:v>-6.7276147479307713E-2</c:v>
                </c:pt>
                <c:pt idx="283">
                  <c:v>-7.7276147479307708E-2</c:v>
                </c:pt>
                <c:pt idx="284">
                  <c:v>-7.7276147479307708E-2</c:v>
                </c:pt>
                <c:pt idx="285">
                  <c:v>-6.7276147479307713E-2</c:v>
                </c:pt>
                <c:pt idx="286">
                  <c:v>-8.7276147479307703E-2</c:v>
                </c:pt>
                <c:pt idx="287">
                  <c:v>-8.7276147479307703E-2</c:v>
                </c:pt>
                <c:pt idx="288">
                  <c:v>-7.7276147479307708E-2</c:v>
                </c:pt>
                <c:pt idx="289">
                  <c:v>-6.7276147479307713E-2</c:v>
                </c:pt>
                <c:pt idx="290">
                  <c:v>-6.7276147479307713E-2</c:v>
                </c:pt>
                <c:pt idx="291">
                  <c:v>-6.7276147479307713E-2</c:v>
                </c:pt>
                <c:pt idx="292">
                  <c:v>-6.7276147479307713E-2</c:v>
                </c:pt>
                <c:pt idx="293">
                  <c:v>-6.7276147479307713E-2</c:v>
                </c:pt>
                <c:pt idx="294">
                  <c:v>-5.7276147479307704E-2</c:v>
                </c:pt>
                <c:pt idx="295">
                  <c:v>-5.7276147479307704E-2</c:v>
                </c:pt>
                <c:pt idx="296">
                  <c:v>-5.7276147479307704E-2</c:v>
                </c:pt>
                <c:pt idx="297">
                  <c:v>-5.7276147479307704E-2</c:v>
                </c:pt>
                <c:pt idx="298">
                  <c:v>-5.7276147479307704E-2</c:v>
                </c:pt>
                <c:pt idx="299">
                  <c:v>-5.7276147479307704E-2</c:v>
                </c:pt>
                <c:pt idx="300">
                  <c:v>-5.7276147479307704E-2</c:v>
                </c:pt>
                <c:pt idx="301">
                  <c:v>-4.7276147479307709E-2</c:v>
                </c:pt>
                <c:pt idx="302">
                  <c:v>-3.7276147479307707E-2</c:v>
                </c:pt>
                <c:pt idx="303">
                  <c:v>-3.7276147479307707E-2</c:v>
                </c:pt>
                <c:pt idx="304">
                  <c:v>-2.7276147479307705E-2</c:v>
                </c:pt>
                <c:pt idx="305">
                  <c:v>-1.7276147479307707E-2</c:v>
                </c:pt>
                <c:pt idx="306">
                  <c:v>-2.7276147479307705E-2</c:v>
                </c:pt>
                <c:pt idx="307">
                  <c:v>-3.7276147479307707E-2</c:v>
                </c:pt>
                <c:pt idx="308">
                  <c:v>-5.7276147479307704E-2</c:v>
                </c:pt>
                <c:pt idx="309">
                  <c:v>-5.7276147479307704E-2</c:v>
                </c:pt>
                <c:pt idx="310">
                  <c:v>-6.7276147479307713E-2</c:v>
                </c:pt>
                <c:pt idx="311">
                  <c:v>-6.7276147479307713E-2</c:v>
                </c:pt>
                <c:pt idx="312">
                  <c:v>-5.7276147479307704E-2</c:v>
                </c:pt>
                <c:pt idx="313">
                  <c:v>-4.7276147479307709E-2</c:v>
                </c:pt>
                <c:pt idx="314">
                  <c:v>-2.7276147479307705E-2</c:v>
                </c:pt>
                <c:pt idx="315">
                  <c:v>-1.7276147479307707E-2</c:v>
                </c:pt>
                <c:pt idx="316">
                  <c:v>2.7238525206922924E-3</c:v>
                </c:pt>
                <c:pt idx="317">
                  <c:v>2.7238525206922924E-3</c:v>
                </c:pt>
                <c:pt idx="318">
                  <c:v>-1.7276147479307707E-2</c:v>
                </c:pt>
                <c:pt idx="319">
                  <c:v>-2.7276147479307705E-2</c:v>
                </c:pt>
                <c:pt idx="320">
                  <c:v>-3.7276147479307707E-2</c:v>
                </c:pt>
                <c:pt idx="321">
                  <c:v>-3.7276147479307707E-2</c:v>
                </c:pt>
                <c:pt idx="322">
                  <c:v>-4.7276147479307709E-2</c:v>
                </c:pt>
                <c:pt idx="323">
                  <c:v>-4.7276147479307709E-2</c:v>
                </c:pt>
                <c:pt idx="324">
                  <c:v>-4.7276147479307709E-2</c:v>
                </c:pt>
                <c:pt idx="325">
                  <c:v>-4.7276147479307709E-2</c:v>
                </c:pt>
                <c:pt idx="326">
                  <c:v>-4.7276147479307709E-2</c:v>
                </c:pt>
                <c:pt idx="327">
                  <c:v>-4.7276147479307709E-2</c:v>
                </c:pt>
                <c:pt idx="328">
                  <c:v>-5.7276147479307704E-2</c:v>
                </c:pt>
                <c:pt idx="329">
                  <c:v>-5.7276147479307704E-2</c:v>
                </c:pt>
                <c:pt idx="330">
                  <c:v>-6.7276147479307713E-2</c:v>
                </c:pt>
                <c:pt idx="331">
                  <c:v>-5.7276147479307704E-2</c:v>
                </c:pt>
                <c:pt idx="332">
                  <c:v>-4.7276147479307709E-2</c:v>
                </c:pt>
                <c:pt idx="333">
                  <c:v>-4.7276147479307709E-2</c:v>
                </c:pt>
                <c:pt idx="334">
                  <c:v>-3.7276147479307707E-2</c:v>
                </c:pt>
                <c:pt idx="335">
                  <c:v>-4.7276147479307709E-2</c:v>
                </c:pt>
                <c:pt idx="336">
                  <c:v>-3.7276147479307707E-2</c:v>
                </c:pt>
                <c:pt idx="337">
                  <c:v>-4.7276147479307709E-2</c:v>
                </c:pt>
                <c:pt idx="338">
                  <c:v>-3.7276147479307707E-2</c:v>
                </c:pt>
                <c:pt idx="339">
                  <c:v>-3.7276147479307707E-2</c:v>
                </c:pt>
                <c:pt idx="340">
                  <c:v>-2.7276147479307705E-2</c:v>
                </c:pt>
                <c:pt idx="341">
                  <c:v>-2.7276147479307705E-2</c:v>
                </c:pt>
                <c:pt idx="342">
                  <c:v>-1.7276147479307707E-2</c:v>
                </c:pt>
                <c:pt idx="343">
                  <c:v>-2.7276147479307705E-2</c:v>
                </c:pt>
                <c:pt idx="344">
                  <c:v>-3.7276147479307707E-2</c:v>
                </c:pt>
                <c:pt idx="345">
                  <c:v>-4.7276147479307709E-2</c:v>
                </c:pt>
                <c:pt idx="346">
                  <c:v>-6.7276147479307713E-2</c:v>
                </c:pt>
                <c:pt idx="347">
                  <c:v>-6.7276147479307713E-2</c:v>
                </c:pt>
                <c:pt idx="348">
                  <c:v>-5.7276147479307704E-2</c:v>
                </c:pt>
                <c:pt idx="349">
                  <c:v>-5.7276147479307704E-2</c:v>
                </c:pt>
                <c:pt idx="350">
                  <c:v>-5.7276147479307704E-2</c:v>
                </c:pt>
                <c:pt idx="351">
                  <c:v>-5.7276147479307704E-2</c:v>
                </c:pt>
                <c:pt idx="352">
                  <c:v>-5.7276147479307704E-2</c:v>
                </c:pt>
                <c:pt idx="353">
                  <c:v>-8.7276147479307703E-2</c:v>
                </c:pt>
                <c:pt idx="354">
                  <c:v>-0.10727614747930771</c:v>
                </c:pt>
                <c:pt idx="355">
                  <c:v>-0.1172761474793077</c:v>
                </c:pt>
                <c:pt idx="356">
                  <c:v>-0.13727614747930772</c:v>
                </c:pt>
                <c:pt idx="357">
                  <c:v>-0.13727614747930772</c:v>
                </c:pt>
                <c:pt idx="358">
                  <c:v>-0.12727614747930771</c:v>
                </c:pt>
                <c:pt idx="359">
                  <c:v>-0.10727614747930771</c:v>
                </c:pt>
                <c:pt idx="360">
                  <c:v>-0.10727614747930771</c:v>
                </c:pt>
                <c:pt idx="361">
                  <c:v>-0.10727614747930771</c:v>
                </c:pt>
                <c:pt idx="362">
                  <c:v>-0.10727614747930771</c:v>
                </c:pt>
                <c:pt idx="363">
                  <c:v>-0.10727614747930771</c:v>
                </c:pt>
                <c:pt idx="364">
                  <c:v>-9.7276147479307712E-2</c:v>
                </c:pt>
                <c:pt idx="365">
                  <c:v>-8.7276147479307703E-2</c:v>
                </c:pt>
                <c:pt idx="366">
                  <c:v>-9.7276147479307712E-2</c:v>
                </c:pt>
                <c:pt idx="367">
                  <c:v>-0.10727614747930771</c:v>
                </c:pt>
                <c:pt idx="368">
                  <c:v>-8.7276147479307703E-2</c:v>
                </c:pt>
                <c:pt idx="369">
                  <c:v>-8.7276147479307703E-2</c:v>
                </c:pt>
                <c:pt idx="370">
                  <c:v>-7.7276147479307708E-2</c:v>
                </c:pt>
                <c:pt idx="371">
                  <c:v>-7.7276147479307708E-2</c:v>
                </c:pt>
                <c:pt idx="372">
                  <c:v>-6.7276147479307713E-2</c:v>
                </c:pt>
                <c:pt idx="373">
                  <c:v>-5.7276147479307704E-2</c:v>
                </c:pt>
                <c:pt idx="374">
                  <c:v>-6.7276147479307713E-2</c:v>
                </c:pt>
                <c:pt idx="375">
                  <c:v>-7.7276147479307708E-2</c:v>
                </c:pt>
                <c:pt idx="376">
                  <c:v>-7.7276147479307708E-2</c:v>
                </c:pt>
                <c:pt idx="377">
                  <c:v>-7.7276147479307708E-2</c:v>
                </c:pt>
                <c:pt idx="378">
                  <c:v>-6.7276147479307713E-2</c:v>
                </c:pt>
                <c:pt idx="379">
                  <c:v>-7.7276147479307708E-2</c:v>
                </c:pt>
                <c:pt idx="380">
                  <c:v>-6.7276147479307713E-2</c:v>
                </c:pt>
                <c:pt idx="381">
                  <c:v>-6.7276147479307713E-2</c:v>
                </c:pt>
                <c:pt idx="382">
                  <c:v>-5.7276147479307704E-2</c:v>
                </c:pt>
                <c:pt idx="383">
                  <c:v>-5.7276147479307704E-2</c:v>
                </c:pt>
                <c:pt idx="384">
                  <c:v>-4.7276147479307709E-2</c:v>
                </c:pt>
                <c:pt idx="385">
                  <c:v>-6.7276147479307713E-2</c:v>
                </c:pt>
                <c:pt idx="386">
                  <c:v>-7.7276147479307708E-2</c:v>
                </c:pt>
                <c:pt idx="387">
                  <c:v>-7.7276147479307708E-2</c:v>
                </c:pt>
                <c:pt idx="388">
                  <c:v>-7.7276147479307708E-2</c:v>
                </c:pt>
                <c:pt idx="389">
                  <c:v>-8.7276147479307703E-2</c:v>
                </c:pt>
                <c:pt idx="390">
                  <c:v>-7.7276147479307708E-2</c:v>
                </c:pt>
                <c:pt idx="391">
                  <c:v>-7.7276147479307708E-2</c:v>
                </c:pt>
                <c:pt idx="392">
                  <c:v>-7.7276147479307708E-2</c:v>
                </c:pt>
                <c:pt idx="393">
                  <c:v>-7.7276147479307708E-2</c:v>
                </c:pt>
                <c:pt idx="394">
                  <c:v>-8.7276147479307703E-2</c:v>
                </c:pt>
                <c:pt idx="395">
                  <c:v>-8.7276147479307703E-2</c:v>
                </c:pt>
                <c:pt idx="396">
                  <c:v>-7.7276147479307708E-2</c:v>
                </c:pt>
                <c:pt idx="397">
                  <c:v>-7.7276147479307708E-2</c:v>
                </c:pt>
                <c:pt idx="398">
                  <c:v>-7.7276147479307708E-2</c:v>
                </c:pt>
                <c:pt idx="399">
                  <c:v>-6.7276147479307713E-2</c:v>
                </c:pt>
                <c:pt idx="400">
                  <c:v>-6.7276147479307713E-2</c:v>
                </c:pt>
                <c:pt idx="401">
                  <c:v>-8.7276147479307703E-2</c:v>
                </c:pt>
                <c:pt idx="402">
                  <c:v>-8.7276147479307703E-2</c:v>
                </c:pt>
                <c:pt idx="403">
                  <c:v>-8.7276147479307703E-2</c:v>
                </c:pt>
                <c:pt idx="404">
                  <c:v>-8.7276147479307703E-2</c:v>
                </c:pt>
                <c:pt idx="405">
                  <c:v>-7.7276147479307708E-2</c:v>
                </c:pt>
                <c:pt idx="406">
                  <c:v>-6.7276147479307713E-2</c:v>
                </c:pt>
                <c:pt idx="407">
                  <c:v>-5.7276147479307704E-2</c:v>
                </c:pt>
                <c:pt idx="408">
                  <c:v>-7.7276147479307708E-2</c:v>
                </c:pt>
                <c:pt idx="409">
                  <c:v>-9.7276147479307712E-2</c:v>
                </c:pt>
                <c:pt idx="410">
                  <c:v>-9.7276147479307712E-2</c:v>
                </c:pt>
                <c:pt idx="411">
                  <c:v>-9.7276147479307712E-2</c:v>
                </c:pt>
                <c:pt idx="412">
                  <c:v>-8.7276147479307703E-2</c:v>
                </c:pt>
                <c:pt idx="413">
                  <c:v>-7.7276147479307708E-2</c:v>
                </c:pt>
                <c:pt idx="414">
                  <c:v>-7.7276147479307708E-2</c:v>
                </c:pt>
                <c:pt idx="415">
                  <c:v>-7.7276147479307708E-2</c:v>
                </c:pt>
                <c:pt idx="416">
                  <c:v>-7.7276147479307708E-2</c:v>
                </c:pt>
                <c:pt idx="417">
                  <c:v>-7.7276147479307708E-2</c:v>
                </c:pt>
                <c:pt idx="418">
                  <c:v>-7.7276147479307708E-2</c:v>
                </c:pt>
                <c:pt idx="419">
                  <c:v>-7.7276147479307708E-2</c:v>
                </c:pt>
                <c:pt idx="420">
                  <c:v>-7.7276147479307708E-2</c:v>
                </c:pt>
                <c:pt idx="421">
                  <c:v>-7.7276147479307708E-2</c:v>
                </c:pt>
                <c:pt idx="422">
                  <c:v>-7.7276147479307708E-2</c:v>
                </c:pt>
                <c:pt idx="423">
                  <c:v>-8.7276147479307703E-2</c:v>
                </c:pt>
                <c:pt idx="424">
                  <c:v>-7.7276147479307708E-2</c:v>
                </c:pt>
                <c:pt idx="425">
                  <c:v>-7.7276147479307708E-2</c:v>
                </c:pt>
                <c:pt idx="426">
                  <c:v>-7.7276147479307708E-2</c:v>
                </c:pt>
                <c:pt idx="427">
                  <c:v>-7.7276147479307708E-2</c:v>
                </c:pt>
                <c:pt idx="428">
                  <c:v>-7.7276147479307708E-2</c:v>
                </c:pt>
                <c:pt idx="429">
                  <c:v>-8.7276147479307703E-2</c:v>
                </c:pt>
                <c:pt idx="430">
                  <c:v>-8.7276147479307703E-2</c:v>
                </c:pt>
                <c:pt idx="431">
                  <c:v>-9.7276147479307712E-2</c:v>
                </c:pt>
                <c:pt idx="432">
                  <c:v>-9.7276147479307712E-2</c:v>
                </c:pt>
                <c:pt idx="433">
                  <c:v>-9.7276147479307712E-2</c:v>
                </c:pt>
                <c:pt idx="434">
                  <c:v>-9.7276147479307712E-2</c:v>
                </c:pt>
                <c:pt idx="435">
                  <c:v>-8.7276147479307703E-2</c:v>
                </c:pt>
                <c:pt idx="436">
                  <c:v>-9.7276147479307712E-2</c:v>
                </c:pt>
                <c:pt idx="437">
                  <c:v>-9.7276147479307712E-2</c:v>
                </c:pt>
                <c:pt idx="438">
                  <c:v>-9.7276147479307712E-2</c:v>
                </c:pt>
                <c:pt idx="439">
                  <c:v>-0.10727614747930771</c:v>
                </c:pt>
                <c:pt idx="440">
                  <c:v>-0.1172761474793077</c:v>
                </c:pt>
                <c:pt idx="441">
                  <c:v>-0.12727614747930771</c:v>
                </c:pt>
                <c:pt idx="442">
                  <c:v>-0.13727614747930772</c:v>
                </c:pt>
                <c:pt idx="443">
                  <c:v>-0.1472761474793077</c:v>
                </c:pt>
                <c:pt idx="444">
                  <c:v>-0.13727614747930772</c:v>
                </c:pt>
                <c:pt idx="445">
                  <c:v>-0.13727614747930772</c:v>
                </c:pt>
                <c:pt idx="446">
                  <c:v>-0.12727614747930771</c:v>
                </c:pt>
                <c:pt idx="447">
                  <c:v>-0.12727614747930771</c:v>
                </c:pt>
                <c:pt idx="448">
                  <c:v>-0.1172761474793077</c:v>
                </c:pt>
                <c:pt idx="449">
                  <c:v>-0.12727614747930771</c:v>
                </c:pt>
                <c:pt idx="450">
                  <c:v>-0.12727614747930771</c:v>
                </c:pt>
                <c:pt idx="451">
                  <c:v>-0.12727614747930771</c:v>
                </c:pt>
                <c:pt idx="452">
                  <c:v>-0.1172761474793077</c:v>
                </c:pt>
                <c:pt idx="453">
                  <c:v>-0.12727614747930771</c:v>
                </c:pt>
                <c:pt idx="454">
                  <c:v>-0.13727614747930772</c:v>
                </c:pt>
                <c:pt idx="455">
                  <c:v>-0.13727614747930772</c:v>
                </c:pt>
                <c:pt idx="456">
                  <c:v>-0.13727614747930772</c:v>
                </c:pt>
                <c:pt idx="457">
                  <c:v>-0.12727614747930771</c:v>
                </c:pt>
                <c:pt idx="458">
                  <c:v>-0.13727614747930772</c:v>
                </c:pt>
                <c:pt idx="459">
                  <c:v>-0.12727614747930771</c:v>
                </c:pt>
                <c:pt idx="460">
                  <c:v>-0.1172761474793077</c:v>
                </c:pt>
                <c:pt idx="461">
                  <c:v>-0.1172761474793077</c:v>
                </c:pt>
                <c:pt idx="462">
                  <c:v>-0.1172761474793077</c:v>
                </c:pt>
                <c:pt idx="463">
                  <c:v>-0.1172761474793077</c:v>
                </c:pt>
                <c:pt idx="464">
                  <c:v>-0.1172761474793077</c:v>
                </c:pt>
                <c:pt idx="465">
                  <c:v>-0.10727614747930771</c:v>
                </c:pt>
                <c:pt idx="466">
                  <c:v>-0.10727614747930771</c:v>
                </c:pt>
                <c:pt idx="467">
                  <c:v>-0.10727614747930771</c:v>
                </c:pt>
                <c:pt idx="468">
                  <c:v>-0.10727614747930771</c:v>
                </c:pt>
                <c:pt idx="469">
                  <c:v>-0.10727614747930771</c:v>
                </c:pt>
                <c:pt idx="470">
                  <c:v>-9.7276147479307712E-2</c:v>
                </c:pt>
                <c:pt idx="471">
                  <c:v>-9.7276147479307712E-2</c:v>
                </c:pt>
                <c:pt idx="472">
                  <c:v>-9.7276147479307712E-2</c:v>
                </c:pt>
                <c:pt idx="473">
                  <c:v>-0.10727614747930771</c:v>
                </c:pt>
                <c:pt idx="474">
                  <c:v>-0.10727614747930771</c:v>
                </c:pt>
                <c:pt idx="475">
                  <c:v>-0.10727614747930771</c:v>
                </c:pt>
                <c:pt idx="476">
                  <c:v>-0.1172761474793077</c:v>
                </c:pt>
                <c:pt idx="477">
                  <c:v>-0.1172761474793077</c:v>
                </c:pt>
                <c:pt idx="478">
                  <c:v>-0.1172761474793077</c:v>
                </c:pt>
                <c:pt idx="479">
                  <c:v>-0.1172761474793077</c:v>
                </c:pt>
                <c:pt idx="480">
                  <c:v>-0.12727614747930771</c:v>
                </c:pt>
                <c:pt idx="481">
                  <c:v>-0.13727614747930772</c:v>
                </c:pt>
                <c:pt idx="482">
                  <c:v>-0.13727614747930772</c:v>
                </c:pt>
                <c:pt idx="483">
                  <c:v>-0.13727614747930772</c:v>
                </c:pt>
                <c:pt idx="484">
                  <c:v>-0.13727614747930772</c:v>
                </c:pt>
                <c:pt idx="485">
                  <c:v>-0.13727614747930772</c:v>
                </c:pt>
                <c:pt idx="486">
                  <c:v>-0.13727614747930772</c:v>
                </c:pt>
                <c:pt idx="487">
                  <c:v>-0.12727614747930771</c:v>
                </c:pt>
                <c:pt idx="488">
                  <c:v>-0.1172761474793077</c:v>
                </c:pt>
                <c:pt idx="489">
                  <c:v>-0.10727614747930771</c:v>
                </c:pt>
                <c:pt idx="490">
                  <c:v>-0.1172761474793077</c:v>
                </c:pt>
                <c:pt idx="491">
                  <c:v>-0.1172761474793077</c:v>
                </c:pt>
                <c:pt idx="492">
                  <c:v>-0.1172761474793077</c:v>
                </c:pt>
                <c:pt idx="493">
                  <c:v>-0.10727614747930771</c:v>
                </c:pt>
                <c:pt idx="494">
                  <c:v>-0.10727614747930771</c:v>
                </c:pt>
                <c:pt idx="495">
                  <c:v>-9.7276147479307712E-2</c:v>
                </c:pt>
                <c:pt idx="496">
                  <c:v>-0.10727614747930771</c:v>
                </c:pt>
                <c:pt idx="497">
                  <c:v>-0.10727614747930771</c:v>
                </c:pt>
                <c:pt idx="498">
                  <c:v>-9.7276147479307712E-2</c:v>
                </c:pt>
                <c:pt idx="499">
                  <c:v>-0.10727614747930771</c:v>
                </c:pt>
                <c:pt idx="500">
                  <c:v>-0.10727614747930771</c:v>
                </c:pt>
                <c:pt idx="501">
                  <c:v>-0.10727614747930771</c:v>
                </c:pt>
                <c:pt idx="502">
                  <c:v>-0.10727614747930771</c:v>
                </c:pt>
                <c:pt idx="503">
                  <c:v>-0.10727614747930771</c:v>
                </c:pt>
                <c:pt idx="504">
                  <c:v>-0.10727614747930771</c:v>
                </c:pt>
                <c:pt idx="505">
                  <c:v>-0.10727614747930771</c:v>
                </c:pt>
                <c:pt idx="506">
                  <c:v>-0.10727614747930771</c:v>
                </c:pt>
                <c:pt idx="507">
                  <c:v>-8.7276147479307703E-2</c:v>
                </c:pt>
                <c:pt idx="508">
                  <c:v>-8.7276147479307703E-2</c:v>
                </c:pt>
                <c:pt idx="509">
                  <c:v>-8.7276147479307703E-2</c:v>
                </c:pt>
                <c:pt idx="510">
                  <c:v>-7.7276147479307708E-2</c:v>
                </c:pt>
                <c:pt idx="511">
                  <c:v>-8.7276147479307703E-2</c:v>
                </c:pt>
                <c:pt idx="512">
                  <c:v>-8.7276147479307703E-2</c:v>
                </c:pt>
                <c:pt idx="513">
                  <c:v>-8.7276147479307703E-2</c:v>
                </c:pt>
                <c:pt idx="514">
                  <c:v>-7.7276147479307708E-2</c:v>
                </c:pt>
                <c:pt idx="515">
                  <c:v>-6.7276147479307713E-2</c:v>
                </c:pt>
                <c:pt idx="516">
                  <c:v>-6.7276147479307713E-2</c:v>
                </c:pt>
                <c:pt idx="517">
                  <c:v>-5.7276147479307704E-2</c:v>
                </c:pt>
                <c:pt idx="518">
                  <c:v>-5.7276147479307704E-2</c:v>
                </c:pt>
                <c:pt idx="519">
                  <c:v>-5.7276147479307704E-2</c:v>
                </c:pt>
                <c:pt idx="520">
                  <c:v>-5.7276147479307704E-2</c:v>
                </c:pt>
                <c:pt idx="521">
                  <c:v>-4.7276147479307709E-2</c:v>
                </c:pt>
                <c:pt idx="522">
                  <c:v>-5.7276147479307704E-2</c:v>
                </c:pt>
                <c:pt idx="523">
                  <c:v>-4.7276147479307709E-2</c:v>
                </c:pt>
                <c:pt idx="524">
                  <c:v>-3.7276147479307707E-2</c:v>
                </c:pt>
                <c:pt idx="525">
                  <c:v>-2.7276147479307705E-2</c:v>
                </c:pt>
                <c:pt idx="526">
                  <c:v>-3.7276147479307707E-2</c:v>
                </c:pt>
                <c:pt idx="527">
                  <c:v>-3.7276147479307707E-2</c:v>
                </c:pt>
                <c:pt idx="528">
                  <c:v>-4.7276147479307709E-2</c:v>
                </c:pt>
                <c:pt idx="529">
                  <c:v>-3.7276147479307707E-2</c:v>
                </c:pt>
                <c:pt idx="530">
                  <c:v>-3.7276147479307707E-2</c:v>
                </c:pt>
                <c:pt idx="531">
                  <c:v>-2.7276147479307705E-2</c:v>
                </c:pt>
                <c:pt idx="532">
                  <c:v>-2.7276147479307705E-2</c:v>
                </c:pt>
                <c:pt idx="533">
                  <c:v>-3.7276147479307707E-2</c:v>
                </c:pt>
                <c:pt idx="534">
                  <c:v>-3.7276147479307707E-2</c:v>
                </c:pt>
                <c:pt idx="535">
                  <c:v>-4.7276147479307709E-2</c:v>
                </c:pt>
                <c:pt idx="536">
                  <c:v>-6.7276147479307713E-2</c:v>
                </c:pt>
                <c:pt idx="537">
                  <c:v>-6.7276147479307713E-2</c:v>
                </c:pt>
                <c:pt idx="538">
                  <c:v>-4.7276147479307709E-2</c:v>
                </c:pt>
                <c:pt idx="539">
                  <c:v>-5.7276147479307704E-2</c:v>
                </c:pt>
                <c:pt idx="540">
                  <c:v>-5.7276147479307704E-2</c:v>
                </c:pt>
                <c:pt idx="541">
                  <c:v>-6.7276147479307713E-2</c:v>
                </c:pt>
                <c:pt idx="542">
                  <c:v>-5.7276147479307704E-2</c:v>
                </c:pt>
                <c:pt idx="543">
                  <c:v>-5.7276147479307704E-2</c:v>
                </c:pt>
                <c:pt idx="544">
                  <c:v>-4.7276147479307709E-2</c:v>
                </c:pt>
                <c:pt idx="545">
                  <c:v>-3.7276147479307707E-2</c:v>
                </c:pt>
                <c:pt idx="546">
                  <c:v>-3.7276147479307707E-2</c:v>
                </c:pt>
                <c:pt idx="547">
                  <c:v>-3.7276147479307707E-2</c:v>
                </c:pt>
                <c:pt idx="548">
                  <c:v>-3.7276147479307707E-2</c:v>
                </c:pt>
                <c:pt idx="549">
                  <c:v>-2.7276147479307705E-2</c:v>
                </c:pt>
                <c:pt idx="550">
                  <c:v>-2.7276147479307705E-2</c:v>
                </c:pt>
                <c:pt idx="551">
                  <c:v>-7.2761474793077083E-3</c:v>
                </c:pt>
                <c:pt idx="552">
                  <c:v>-7.2761474793077083E-3</c:v>
                </c:pt>
                <c:pt idx="553">
                  <c:v>2.7238525206922924E-3</c:v>
                </c:pt>
                <c:pt idx="554">
                  <c:v>2.7238525206922924E-3</c:v>
                </c:pt>
                <c:pt idx="555">
                  <c:v>2.7238525206922924E-3</c:v>
                </c:pt>
                <c:pt idx="556">
                  <c:v>2.7238525206922924E-3</c:v>
                </c:pt>
                <c:pt idx="557">
                  <c:v>-1.7276147479307707E-2</c:v>
                </c:pt>
                <c:pt idx="558">
                  <c:v>-2.7276147479307705E-2</c:v>
                </c:pt>
                <c:pt idx="559">
                  <c:v>-3.7276147479307707E-2</c:v>
                </c:pt>
                <c:pt idx="560">
                  <c:v>-2.7276147479307705E-2</c:v>
                </c:pt>
                <c:pt idx="561">
                  <c:v>-7.2761474793077083E-3</c:v>
                </c:pt>
                <c:pt idx="562">
                  <c:v>2.7238525206922924E-3</c:v>
                </c:pt>
                <c:pt idx="563">
                  <c:v>1.2723852520692292E-2</c:v>
                </c:pt>
                <c:pt idx="564">
                  <c:v>1.2723852520692292E-2</c:v>
                </c:pt>
                <c:pt idx="565">
                  <c:v>2.7238525206922924E-3</c:v>
                </c:pt>
                <c:pt idx="566">
                  <c:v>-7.2761474793077083E-3</c:v>
                </c:pt>
                <c:pt idx="567">
                  <c:v>-7.2761474793077083E-3</c:v>
                </c:pt>
                <c:pt idx="568">
                  <c:v>-7.2761474793077083E-3</c:v>
                </c:pt>
                <c:pt idx="569">
                  <c:v>-7.2761474793077083E-3</c:v>
                </c:pt>
                <c:pt idx="570">
                  <c:v>-1.7276147479307707E-2</c:v>
                </c:pt>
                <c:pt idx="571">
                  <c:v>-2.7276147479307705E-2</c:v>
                </c:pt>
                <c:pt idx="572">
                  <c:v>-3.7276147479307707E-2</c:v>
                </c:pt>
                <c:pt idx="573">
                  <c:v>-2.7276147479307705E-2</c:v>
                </c:pt>
                <c:pt idx="574">
                  <c:v>-2.7276147479307705E-2</c:v>
                </c:pt>
                <c:pt idx="575">
                  <c:v>-1.7276147479307707E-2</c:v>
                </c:pt>
                <c:pt idx="576">
                  <c:v>-2.7276147479307705E-2</c:v>
                </c:pt>
                <c:pt idx="577">
                  <c:v>-1.7276147479307707E-2</c:v>
                </c:pt>
                <c:pt idx="578">
                  <c:v>-2.7276147479307705E-2</c:v>
                </c:pt>
                <c:pt idx="579">
                  <c:v>-1.7276147479307707E-2</c:v>
                </c:pt>
                <c:pt idx="580">
                  <c:v>-7.2761474793077083E-3</c:v>
                </c:pt>
                <c:pt idx="581">
                  <c:v>2.7238525206922924E-3</c:v>
                </c:pt>
                <c:pt idx="582">
                  <c:v>2.7238525206922924E-3</c:v>
                </c:pt>
                <c:pt idx="583">
                  <c:v>-7.2761474793077083E-3</c:v>
                </c:pt>
                <c:pt idx="584">
                  <c:v>-7.2761474793077083E-3</c:v>
                </c:pt>
                <c:pt idx="585">
                  <c:v>2.7238525206922924E-3</c:v>
                </c:pt>
                <c:pt idx="586">
                  <c:v>-1.7276147479307707E-2</c:v>
                </c:pt>
                <c:pt idx="587">
                  <c:v>-7.2761474793077083E-3</c:v>
                </c:pt>
                <c:pt idx="588">
                  <c:v>-2.7276147479307705E-2</c:v>
                </c:pt>
                <c:pt idx="589">
                  <c:v>-3.7276147479307707E-2</c:v>
                </c:pt>
                <c:pt idx="590">
                  <c:v>-3.7276147479307707E-2</c:v>
                </c:pt>
                <c:pt idx="591">
                  <c:v>-3.7276147479307707E-2</c:v>
                </c:pt>
                <c:pt idx="592">
                  <c:v>-2.7276147479307705E-2</c:v>
                </c:pt>
                <c:pt idx="593">
                  <c:v>-2.7276147479307705E-2</c:v>
                </c:pt>
                <c:pt idx="594">
                  <c:v>-4.7276147479307709E-2</c:v>
                </c:pt>
                <c:pt idx="595">
                  <c:v>-3.7276147479307707E-2</c:v>
                </c:pt>
                <c:pt idx="596">
                  <c:v>-2.7276147479307705E-2</c:v>
                </c:pt>
                <c:pt idx="597">
                  <c:v>-2.7276147479307705E-2</c:v>
                </c:pt>
                <c:pt idx="598">
                  <c:v>-2.7276147479307705E-2</c:v>
                </c:pt>
                <c:pt idx="599">
                  <c:v>-1.7276147479307707E-2</c:v>
                </c:pt>
                <c:pt idx="600">
                  <c:v>2.7238525206922924E-3</c:v>
                </c:pt>
                <c:pt idx="601">
                  <c:v>-7.2761474793077083E-3</c:v>
                </c:pt>
                <c:pt idx="602">
                  <c:v>-7.2761474793077083E-3</c:v>
                </c:pt>
                <c:pt idx="603">
                  <c:v>-7.2761474793077083E-3</c:v>
                </c:pt>
                <c:pt idx="604">
                  <c:v>-1.7276147479307707E-2</c:v>
                </c:pt>
                <c:pt idx="605">
                  <c:v>-3.7276147479307707E-2</c:v>
                </c:pt>
                <c:pt idx="606">
                  <c:v>-3.7276147479307707E-2</c:v>
                </c:pt>
                <c:pt idx="607">
                  <c:v>-3.7276147479307707E-2</c:v>
                </c:pt>
                <c:pt idx="608">
                  <c:v>-3.7276147479307707E-2</c:v>
                </c:pt>
                <c:pt idx="609">
                  <c:v>-2.7276147479307705E-2</c:v>
                </c:pt>
                <c:pt idx="610">
                  <c:v>-1.7276147479307707E-2</c:v>
                </c:pt>
                <c:pt idx="611">
                  <c:v>-1.7276147479307707E-2</c:v>
                </c:pt>
                <c:pt idx="612">
                  <c:v>-2.7276147479307705E-2</c:v>
                </c:pt>
                <c:pt idx="613">
                  <c:v>-3.7276147479307707E-2</c:v>
                </c:pt>
                <c:pt idx="614">
                  <c:v>-3.7276147479307707E-2</c:v>
                </c:pt>
                <c:pt idx="615">
                  <c:v>-3.7276147479307707E-2</c:v>
                </c:pt>
                <c:pt idx="616">
                  <c:v>-2.7276147479307705E-2</c:v>
                </c:pt>
                <c:pt idx="617">
                  <c:v>-3.7276147479307707E-2</c:v>
                </c:pt>
                <c:pt idx="618">
                  <c:v>-3.7276147479307707E-2</c:v>
                </c:pt>
                <c:pt idx="619">
                  <c:v>-4.7276147479307709E-2</c:v>
                </c:pt>
                <c:pt idx="620">
                  <c:v>-3.7276147479307707E-2</c:v>
                </c:pt>
                <c:pt idx="621">
                  <c:v>-3.7276147479307707E-2</c:v>
                </c:pt>
                <c:pt idx="622">
                  <c:v>-3.7276147479307707E-2</c:v>
                </c:pt>
                <c:pt idx="623">
                  <c:v>-2.7276147479307705E-2</c:v>
                </c:pt>
                <c:pt idx="624">
                  <c:v>-2.7276147479307705E-2</c:v>
                </c:pt>
                <c:pt idx="625">
                  <c:v>-2.7276147479307705E-2</c:v>
                </c:pt>
                <c:pt idx="626">
                  <c:v>-1.7276147479307707E-2</c:v>
                </c:pt>
                <c:pt idx="627">
                  <c:v>-1.7276147479307707E-2</c:v>
                </c:pt>
                <c:pt idx="628">
                  <c:v>-7.2761474793077083E-3</c:v>
                </c:pt>
                <c:pt idx="629">
                  <c:v>2.7238525206922924E-3</c:v>
                </c:pt>
                <c:pt idx="630">
                  <c:v>-7.2761474793077083E-3</c:v>
                </c:pt>
                <c:pt idx="631">
                  <c:v>2.7238525206922924E-3</c:v>
                </c:pt>
                <c:pt idx="632">
                  <c:v>1.2723852520692292E-2</c:v>
                </c:pt>
                <c:pt idx="633">
                  <c:v>1.2723852520692292E-2</c:v>
                </c:pt>
                <c:pt idx="634">
                  <c:v>2.2723852520692294E-2</c:v>
                </c:pt>
                <c:pt idx="635">
                  <c:v>3.2723852520692293E-2</c:v>
                </c:pt>
                <c:pt idx="636">
                  <c:v>1.2723852520692292E-2</c:v>
                </c:pt>
                <c:pt idx="637">
                  <c:v>2.2723852520692294E-2</c:v>
                </c:pt>
                <c:pt idx="638">
                  <c:v>2.2723852520692294E-2</c:v>
                </c:pt>
                <c:pt idx="639">
                  <c:v>2.2723852520692294E-2</c:v>
                </c:pt>
                <c:pt idx="640">
                  <c:v>2.2723852520692294E-2</c:v>
                </c:pt>
                <c:pt idx="641">
                  <c:v>1.2723852520692292E-2</c:v>
                </c:pt>
                <c:pt idx="642">
                  <c:v>2.7238525206922924E-3</c:v>
                </c:pt>
                <c:pt idx="643">
                  <c:v>2.7238525206922924E-3</c:v>
                </c:pt>
                <c:pt idx="644">
                  <c:v>2.7238525206922924E-3</c:v>
                </c:pt>
                <c:pt idx="645">
                  <c:v>-7.2761474793077083E-3</c:v>
                </c:pt>
                <c:pt idx="646">
                  <c:v>2.7238525206922924E-3</c:v>
                </c:pt>
                <c:pt idx="647">
                  <c:v>2.7238525206922924E-3</c:v>
                </c:pt>
                <c:pt idx="648">
                  <c:v>2.7238525206922924E-3</c:v>
                </c:pt>
                <c:pt idx="649">
                  <c:v>1.2723852520692292E-2</c:v>
                </c:pt>
                <c:pt idx="650">
                  <c:v>2.7238525206922924E-3</c:v>
                </c:pt>
                <c:pt idx="651">
                  <c:v>1.2723852520692292E-2</c:v>
                </c:pt>
                <c:pt idx="652">
                  <c:v>2.7238525206922924E-3</c:v>
                </c:pt>
                <c:pt idx="653">
                  <c:v>2.7238525206922924E-3</c:v>
                </c:pt>
                <c:pt idx="654">
                  <c:v>-7.2761474793077083E-3</c:v>
                </c:pt>
                <c:pt idx="655">
                  <c:v>-7.2761474793077083E-3</c:v>
                </c:pt>
                <c:pt idx="656">
                  <c:v>-7.2761474793077083E-3</c:v>
                </c:pt>
                <c:pt idx="657">
                  <c:v>-7.2761474793077083E-3</c:v>
                </c:pt>
                <c:pt idx="658">
                  <c:v>2.7238525206922924E-3</c:v>
                </c:pt>
                <c:pt idx="659">
                  <c:v>-7.2761474793077083E-3</c:v>
                </c:pt>
                <c:pt idx="660">
                  <c:v>2.7238525206922924E-3</c:v>
                </c:pt>
                <c:pt idx="661">
                  <c:v>2.7238525206922924E-3</c:v>
                </c:pt>
                <c:pt idx="662">
                  <c:v>2.7238525206922924E-3</c:v>
                </c:pt>
                <c:pt idx="663">
                  <c:v>-1.7276147479307707E-2</c:v>
                </c:pt>
                <c:pt idx="664">
                  <c:v>-7.2761474793077083E-3</c:v>
                </c:pt>
                <c:pt idx="665">
                  <c:v>-7.2761474793077083E-3</c:v>
                </c:pt>
                <c:pt idx="666">
                  <c:v>2.7238525206922924E-3</c:v>
                </c:pt>
                <c:pt idx="667">
                  <c:v>2.7238525206922924E-3</c:v>
                </c:pt>
                <c:pt idx="668">
                  <c:v>2.7238525206922924E-3</c:v>
                </c:pt>
                <c:pt idx="669">
                  <c:v>1.2723852520692292E-2</c:v>
                </c:pt>
                <c:pt idx="670">
                  <c:v>1.2723852520692292E-2</c:v>
                </c:pt>
                <c:pt idx="671">
                  <c:v>-7.2761474793077083E-3</c:v>
                </c:pt>
                <c:pt idx="672">
                  <c:v>-1.7276147479307707E-2</c:v>
                </c:pt>
                <c:pt idx="673">
                  <c:v>-7.2761474793077083E-3</c:v>
                </c:pt>
                <c:pt idx="674">
                  <c:v>-1.7276147479307707E-2</c:v>
                </c:pt>
                <c:pt idx="675">
                  <c:v>-7.2761474793077083E-3</c:v>
                </c:pt>
                <c:pt idx="676">
                  <c:v>1.2723852520692292E-2</c:v>
                </c:pt>
                <c:pt idx="677">
                  <c:v>1.2723852520692292E-2</c:v>
                </c:pt>
                <c:pt idx="678">
                  <c:v>2.7238525206922924E-3</c:v>
                </c:pt>
                <c:pt idx="679">
                  <c:v>2.7238525206922924E-3</c:v>
                </c:pt>
                <c:pt idx="680">
                  <c:v>1.2723852520692292E-2</c:v>
                </c:pt>
                <c:pt idx="681">
                  <c:v>2.7238525206922924E-3</c:v>
                </c:pt>
                <c:pt idx="682">
                  <c:v>2.7238525206922924E-3</c:v>
                </c:pt>
                <c:pt idx="683">
                  <c:v>2.7238525206922924E-3</c:v>
                </c:pt>
                <c:pt idx="684">
                  <c:v>1.2723852520692292E-2</c:v>
                </c:pt>
                <c:pt idx="685">
                  <c:v>2.2723852520692294E-2</c:v>
                </c:pt>
                <c:pt idx="686">
                  <c:v>2.2723852520692294E-2</c:v>
                </c:pt>
                <c:pt idx="687">
                  <c:v>2.2723852520692294E-2</c:v>
                </c:pt>
                <c:pt idx="688">
                  <c:v>2.2723852520692294E-2</c:v>
                </c:pt>
                <c:pt idx="689">
                  <c:v>2.2723852520692294E-2</c:v>
                </c:pt>
                <c:pt idx="690">
                  <c:v>2.2723852520692294E-2</c:v>
                </c:pt>
                <c:pt idx="691">
                  <c:v>1.2723852520692292E-2</c:v>
                </c:pt>
                <c:pt idx="692">
                  <c:v>1.2723852520692292E-2</c:v>
                </c:pt>
                <c:pt idx="693">
                  <c:v>1.2723852520692292E-2</c:v>
                </c:pt>
                <c:pt idx="694">
                  <c:v>1.2723852520692292E-2</c:v>
                </c:pt>
                <c:pt idx="695">
                  <c:v>1.2723852520692292E-2</c:v>
                </c:pt>
                <c:pt idx="696">
                  <c:v>2.2723852520692294E-2</c:v>
                </c:pt>
                <c:pt idx="697">
                  <c:v>3.2723852520692293E-2</c:v>
                </c:pt>
                <c:pt idx="698">
                  <c:v>3.2723852520692293E-2</c:v>
                </c:pt>
                <c:pt idx="699">
                  <c:v>3.2723852520692293E-2</c:v>
                </c:pt>
                <c:pt idx="700">
                  <c:v>3.2723852520692293E-2</c:v>
                </c:pt>
                <c:pt idx="701">
                  <c:v>3.2723852520692293E-2</c:v>
                </c:pt>
                <c:pt idx="702">
                  <c:v>3.2723852520692293E-2</c:v>
                </c:pt>
                <c:pt idx="703">
                  <c:v>4.2723852520692294E-2</c:v>
                </c:pt>
                <c:pt idx="704">
                  <c:v>3.2723852520692293E-2</c:v>
                </c:pt>
                <c:pt idx="705">
                  <c:v>3.2723852520692293E-2</c:v>
                </c:pt>
                <c:pt idx="706">
                  <c:v>2.2723852520692294E-2</c:v>
                </c:pt>
                <c:pt idx="707">
                  <c:v>2.2723852520692294E-2</c:v>
                </c:pt>
                <c:pt idx="708">
                  <c:v>1.2723852520692292E-2</c:v>
                </c:pt>
                <c:pt idx="709">
                  <c:v>1.2723852520692292E-2</c:v>
                </c:pt>
                <c:pt idx="710">
                  <c:v>1.2723852520692292E-2</c:v>
                </c:pt>
                <c:pt idx="711">
                  <c:v>2.2723852520692294E-2</c:v>
                </c:pt>
                <c:pt idx="712">
                  <c:v>3.2723852520692293E-2</c:v>
                </c:pt>
                <c:pt idx="713">
                  <c:v>2.2723852520692294E-2</c:v>
                </c:pt>
                <c:pt idx="714">
                  <c:v>2.2723852520692294E-2</c:v>
                </c:pt>
                <c:pt idx="715">
                  <c:v>3.2723852520692293E-2</c:v>
                </c:pt>
                <c:pt idx="716">
                  <c:v>3.2723852520692293E-2</c:v>
                </c:pt>
                <c:pt idx="717">
                  <c:v>2.2723852520692294E-2</c:v>
                </c:pt>
                <c:pt idx="718">
                  <c:v>2.2723852520692294E-2</c:v>
                </c:pt>
                <c:pt idx="719">
                  <c:v>1.2723852520692292E-2</c:v>
                </c:pt>
                <c:pt idx="720">
                  <c:v>1.2723852520692292E-2</c:v>
                </c:pt>
                <c:pt idx="721">
                  <c:v>2.7238525206922924E-3</c:v>
                </c:pt>
                <c:pt idx="722">
                  <c:v>2.7238525206922924E-3</c:v>
                </c:pt>
                <c:pt idx="723">
                  <c:v>2.7238525206922924E-3</c:v>
                </c:pt>
                <c:pt idx="724">
                  <c:v>1.2723852520692292E-2</c:v>
                </c:pt>
                <c:pt idx="725">
                  <c:v>1.2723852520692292E-2</c:v>
                </c:pt>
                <c:pt idx="726">
                  <c:v>1.2723852520692292E-2</c:v>
                </c:pt>
                <c:pt idx="727">
                  <c:v>1.2723852520692292E-2</c:v>
                </c:pt>
                <c:pt idx="728">
                  <c:v>2.2723852520692294E-2</c:v>
                </c:pt>
                <c:pt idx="729">
                  <c:v>3.2723852520692293E-2</c:v>
                </c:pt>
                <c:pt idx="730">
                  <c:v>3.2723852520692293E-2</c:v>
                </c:pt>
                <c:pt idx="731">
                  <c:v>3.2723852520692293E-2</c:v>
                </c:pt>
                <c:pt idx="732">
                  <c:v>3.2723852520692293E-2</c:v>
                </c:pt>
                <c:pt idx="733">
                  <c:v>3.2723852520692293E-2</c:v>
                </c:pt>
                <c:pt idx="734">
                  <c:v>3.2723852520692293E-2</c:v>
                </c:pt>
                <c:pt idx="735">
                  <c:v>3.2723852520692293E-2</c:v>
                </c:pt>
                <c:pt idx="736">
                  <c:v>3.2723852520692293E-2</c:v>
                </c:pt>
                <c:pt idx="737">
                  <c:v>3.2723852520692293E-2</c:v>
                </c:pt>
                <c:pt idx="738">
                  <c:v>3.2723852520692293E-2</c:v>
                </c:pt>
                <c:pt idx="739">
                  <c:v>3.2723852520692293E-2</c:v>
                </c:pt>
                <c:pt idx="740">
                  <c:v>4.2723852520692294E-2</c:v>
                </c:pt>
                <c:pt idx="741">
                  <c:v>4.2723852520692294E-2</c:v>
                </c:pt>
                <c:pt idx="742">
                  <c:v>3.2723852520692293E-2</c:v>
                </c:pt>
                <c:pt idx="743">
                  <c:v>3.2723852520692293E-2</c:v>
                </c:pt>
                <c:pt idx="744">
                  <c:v>4.2723852520692294E-2</c:v>
                </c:pt>
                <c:pt idx="745">
                  <c:v>4.2723852520692294E-2</c:v>
                </c:pt>
                <c:pt idx="746">
                  <c:v>5.2723852520692296E-2</c:v>
                </c:pt>
                <c:pt idx="747">
                  <c:v>6.2723852520692291E-2</c:v>
                </c:pt>
                <c:pt idx="748">
                  <c:v>6.2723852520692291E-2</c:v>
                </c:pt>
                <c:pt idx="749">
                  <c:v>6.2723852520692291E-2</c:v>
                </c:pt>
                <c:pt idx="750">
                  <c:v>7.27238525206923E-2</c:v>
                </c:pt>
                <c:pt idx="751">
                  <c:v>6.2723852520692291E-2</c:v>
                </c:pt>
                <c:pt idx="752">
                  <c:v>6.2723852520692291E-2</c:v>
                </c:pt>
                <c:pt idx="753">
                  <c:v>6.2723852520692291E-2</c:v>
                </c:pt>
                <c:pt idx="754">
                  <c:v>6.2723852520692291E-2</c:v>
                </c:pt>
                <c:pt idx="755">
                  <c:v>5.2723852520692296E-2</c:v>
                </c:pt>
                <c:pt idx="756">
                  <c:v>6.2723852520692291E-2</c:v>
                </c:pt>
                <c:pt idx="757">
                  <c:v>6.2723852520692291E-2</c:v>
                </c:pt>
                <c:pt idx="758">
                  <c:v>6.2723852520692291E-2</c:v>
                </c:pt>
                <c:pt idx="759">
                  <c:v>6.2723852520692291E-2</c:v>
                </c:pt>
                <c:pt idx="760">
                  <c:v>6.2723852520692291E-2</c:v>
                </c:pt>
                <c:pt idx="761">
                  <c:v>6.2723852520692291E-2</c:v>
                </c:pt>
                <c:pt idx="762">
                  <c:v>6.2723852520692291E-2</c:v>
                </c:pt>
                <c:pt idx="763">
                  <c:v>7.27238525206923E-2</c:v>
                </c:pt>
                <c:pt idx="764">
                  <c:v>6.2723852520692291E-2</c:v>
                </c:pt>
                <c:pt idx="765">
                  <c:v>6.2723852520692291E-2</c:v>
                </c:pt>
                <c:pt idx="766">
                  <c:v>7.27238525206923E-2</c:v>
                </c:pt>
                <c:pt idx="767">
                  <c:v>7.27238525206923E-2</c:v>
                </c:pt>
                <c:pt idx="768">
                  <c:v>7.27238525206923E-2</c:v>
                </c:pt>
                <c:pt idx="769">
                  <c:v>8.2723852520692295E-2</c:v>
                </c:pt>
                <c:pt idx="770">
                  <c:v>8.2723852520692295E-2</c:v>
                </c:pt>
                <c:pt idx="771">
                  <c:v>8.2723852520692295E-2</c:v>
                </c:pt>
                <c:pt idx="772">
                  <c:v>8.2723852520692295E-2</c:v>
                </c:pt>
                <c:pt idx="773">
                  <c:v>9.272385252069229E-2</c:v>
                </c:pt>
                <c:pt idx="774">
                  <c:v>0.1027238525206923</c:v>
                </c:pt>
                <c:pt idx="775">
                  <c:v>0.1027238525206923</c:v>
                </c:pt>
                <c:pt idx="776">
                  <c:v>8.2723852520692295E-2</c:v>
                </c:pt>
                <c:pt idx="777">
                  <c:v>5.2723852520692296E-2</c:v>
                </c:pt>
                <c:pt idx="778">
                  <c:v>5.2723852520692296E-2</c:v>
                </c:pt>
                <c:pt idx="779">
                  <c:v>4.2723852520692294E-2</c:v>
                </c:pt>
                <c:pt idx="780">
                  <c:v>3.2723852520692293E-2</c:v>
                </c:pt>
                <c:pt idx="781">
                  <c:v>3.2723852520692293E-2</c:v>
                </c:pt>
                <c:pt idx="782">
                  <c:v>2.2723852520692294E-2</c:v>
                </c:pt>
                <c:pt idx="783">
                  <c:v>1.2723852520692292E-2</c:v>
                </c:pt>
                <c:pt idx="784">
                  <c:v>3.2723852520692293E-2</c:v>
                </c:pt>
                <c:pt idx="785">
                  <c:v>3.2723852520692293E-2</c:v>
                </c:pt>
                <c:pt idx="786">
                  <c:v>2.2723852520692294E-2</c:v>
                </c:pt>
                <c:pt idx="787">
                  <c:v>3.2723852520692293E-2</c:v>
                </c:pt>
                <c:pt idx="788">
                  <c:v>3.2723852520692293E-2</c:v>
                </c:pt>
                <c:pt idx="789">
                  <c:v>3.2723852520692293E-2</c:v>
                </c:pt>
                <c:pt idx="790">
                  <c:v>3.2723852520692293E-2</c:v>
                </c:pt>
                <c:pt idx="791">
                  <c:v>2.2723852520692294E-2</c:v>
                </c:pt>
                <c:pt idx="792">
                  <c:v>2.2723852520692294E-2</c:v>
                </c:pt>
                <c:pt idx="793">
                  <c:v>2.2723852520692294E-2</c:v>
                </c:pt>
                <c:pt idx="794">
                  <c:v>2.2723852520692294E-2</c:v>
                </c:pt>
                <c:pt idx="795">
                  <c:v>2.2723852520692294E-2</c:v>
                </c:pt>
                <c:pt idx="796">
                  <c:v>2.2723852520692294E-2</c:v>
                </c:pt>
                <c:pt idx="797">
                  <c:v>2.7238525206922924E-3</c:v>
                </c:pt>
                <c:pt idx="798">
                  <c:v>2.7238525206922924E-3</c:v>
                </c:pt>
                <c:pt idx="799">
                  <c:v>2.7238525206922924E-3</c:v>
                </c:pt>
                <c:pt idx="800">
                  <c:v>1.2723852520692292E-2</c:v>
                </c:pt>
                <c:pt idx="801">
                  <c:v>1.2723852520692292E-2</c:v>
                </c:pt>
                <c:pt idx="802">
                  <c:v>1.2723852520692292E-2</c:v>
                </c:pt>
                <c:pt idx="803">
                  <c:v>2.7238525206922924E-3</c:v>
                </c:pt>
                <c:pt idx="804">
                  <c:v>-7.2761474793077083E-3</c:v>
                </c:pt>
                <c:pt idx="805">
                  <c:v>-7.2761474793077083E-3</c:v>
                </c:pt>
                <c:pt idx="806">
                  <c:v>2.7238525206922924E-3</c:v>
                </c:pt>
                <c:pt idx="807">
                  <c:v>2.7238525206922924E-3</c:v>
                </c:pt>
                <c:pt idx="808">
                  <c:v>2.7238525206922924E-3</c:v>
                </c:pt>
                <c:pt idx="809">
                  <c:v>1.2723852520692292E-2</c:v>
                </c:pt>
                <c:pt idx="810">
                  <c:v>1.2723852520692292E-2</c:v>
                </c:pt>
                <c:pt idx="811">
                  <c:v>1.2723852520692292E-2</c:v>
                </c:pt>
                <c:pt idx="812">
                  <c:v>2.2723852520692294E-2</c:v>
                </c:pt>
                <c:pt idx="813">
                  <c:v>2.2723852520692294E-2</c:v>
                </c:pt>
                <c:pt idx="814">
                  <c:v>1.2723852520692292E-2</c:v>
                </c:pt>
                <c:pt idx="815">
                  <c:v>2.7238525206922924E-3</c:v>
                </c:pt>
                <c:pt idx="816">
                  <c:v>2.7238525206922924E-3</c:v>
                </c:pt>
                <c:pt idx="817">
                  <c:v>1.2723852520692292E-2</c:v>
                </c:pt>
                <c:pt idx="818">
                  <c:v>1.2723852520692292E-2</c:v>
                </c:pt>
                <c:pt idx="819">
                  <c:v>2.7238525206922924E-3</c:v>
                </c:pt>
                <c:pt idx="820">
                  <c:v>-7.2761474793077083E-3</c:v>
                </c:pt>
                <c:pt idx="821">
                  <c:v>-7.2761474793077083E-3</c:v>
                </c:pt>
                <c:pt idx="822">
                  <c:v>-7.2761474793077083E-3</c:v>
                </c:pt>
                <c:pt idx="823">
                  <c:v>2.7238525206922924E-3</c:v>
                </c:pt>
                <c:pt idx="824">
                  <c:v>2.7238525206922924E-3</c:v>
                </c:pt>
                <c:pt idx="825">
                  <c:v>2.7238525206922924E-3</c:v>
                </c:pt>
                <c:pt idx="826">
                  <c:v>-7.2761474793077083E-3</c:v>
                </c:pt>
                <c:pt idx="827">
                  <c:v>-7.2761474793077083E-3</c:v>
                </c:pt>
                <c:pt idx="828">
                  <c:v>2.7238525206922924E-3</c:v>
                </c:pt>
                <c:pt idx="829">
                  <c:v>2.7238525206922924E-3</c:v>
                </c:pt>
                <c:pt idx="830">
                  <c:v>2.7238525206922924E-3</c:v>
                </c:pt>
                <c:pt idx="831">
                  <c:v>2.7238525206922924E-3</c:v>
                </c:pt>
                <c:pt idx="832">
                  <c:v>2.7238525206922924E-3</c:v>
                </c:pt>
                <c:pt idx="833">
                  <c:v>1.2723852520692292E-2</c:v>
                </c:pt>
                <c:pt idx="834">
                  <c:v>1.2723852520692292E-2</c:v>
                </c:pt>
                <c:pt idx="835">
                  <c:v>2.7238525206922924E-3</c:v>
                </c:pt>
                <c:pt idx="836">
                  <c:v>2.7238525206922924E-3</c:v>
                </c:pt>
                <c:pt idx="837">
                  <c:v>2.7238525206922924E-3</c:v>
                </c:pt>
                <c:pt idx="838">
                  <c:v>1.2723852520692292E-2</c:v>
                </c:pt>
                <c:pt idx="839">
                  <c:v>-7.2761474793077083E-3</c:v>
                </c:pt>
                <c:pt idx="840">
                  <c:v>-7.2761474793077083E-3</c:v>
                </c:pt>
                <c:pt idx="841">
                  <c:v>2.7238525206922924E-3</c:v>
                </c:pt>
                <c:pt idx="842">
                  <c:v>2.7238525206922924E-3</c:v>
                </c:pt>
                <c:pt idx="843">
                  <c:v>2.7238525206922924E-3</c:v>
                </c:pt>
                <c:pt idx="844">
                  <c:v>2.7238525206922924E-3</c:v>
                </c:pt>
                <c:pt idx="845">
                  <c:v>2.7238525206922924E-3</c:v>
                </c:pt>
                <c:pt idx="846">
                  <c:v>2.7238525206922924E-3</c:v>
                </c:pt>
                <c:pt idx="847">
                  <c:v>2.7238525206922924E-3</c:v>
                </c:pt>
                <c:pt idx="848">
                  <c:v>2.7238525206922924E-3</c:v>
                </c:pt>
                <c:pt idx="849">
                  <c:v>2.7238525206922924E-3</c:v>
                </c:pt>
                <c:pt idx="850">
                  <c:v>2.7238525206922924E-3</c:v>
                </c:pt>
                <c:pt idx="851">
                  <c:v>1.2723852520692292E-2</c:v>
                </c:pt>
                <c:pt idx="852">
                  <c:v>2.2723852520692294E-2</c:v>
                </c:pt>
                <c:pt idx="853">
                  <c:v>1.2723852520692292E-2</c:v>
                </c:pt>
                <c:pt idx="854">
                  <c:v>2.2723852520692294E-2</c:v>
                </c:pt>
                <c:pt idx="855">
                  <c:v>2.2723852520692294E-2</c:v>
                </c:pt>
                <c:pt idx="856">
                  <c:v>3.2723852520692293E-2</c:v>
                </c:pt>
                <c:pt idx="857">
                  <c:v>3.2723852520692293E-2</c:v>
                </c:pt>
                <c:pt idx="858">
                  <c:v>2.2723852520692294E-2</c:v>
                </c:pt>
                <c:pt idx="859">
                  <c:v>2.2723852520692294E-2</c:v>
                </c:pt>
                <c:pt idx="860">
                  <c:v>2.2723852520692294E-2</c:v>
                </c:pt>
                <c:pt idx="861">
                  <c:v>2.2723852520692294E-2</c:v>
                </c:pt>
                <c:pt idx="862">
                  <c:v>2.2723852520692294E-2</c:v>
                </c:pt>
                <c:pt idx="863">
                  <c:v>3.2723852520692293E-2</c:v>
                </c:pt>
                <c:pt idx="864">
                  <c:v>4.2723852520692294E-2</c:v>
                </c:pt>
                <c:pt idx="865">
                  <c:v>4.2723852520692294E-2</c:v>
                </c:pt>
                <c:pt idx="866">
                  <c:v>3.2723852520692293E-2</c:v>
                </c:pt>
                <c:pt idx="867">
                  <c:v>3.2723852520692293E-2</c:v>
                </c:pt>
                <c:pt idx="868">
                  <c:v>2.2723852520692294E-2</c:v>
                </c:pt>
                <c:pt idx="869">
                  <c:v>2.2723852520692294E-2</c:v>
                </c:pt>
                <c:pt idx="870">
                  <c:v>2.2723852520692294E-2</c:v>
                </c:pt>
                <c:pt idx="871">
                  <c:v>2.2723852520692294E-2</c:v>
                </c:pt>
                <c:pt idx="872">
                  <c:v>2.2723852520692294E-2</c:v>
                </c:pt>
                <c:pt idx="873">
                  <c:v>2.2723852520692294E-2</c:v>
                </c:pt>
                <c:pt idx="874">
                  <c:v>3.2723852520692293E-2</c:v>
                </c:pt>
                <c:pt idx="875">
                  <c:v>3.2723852520692293E-2</c:v>
                </c:pt>
                <c:pt idx="876">
                  <c:v>3.2723852520692293E-2</c:v>
                </c:pt>
                <c:pt idx="877">
                  <c:v>2.2723852520692294E-2</c:v>
                </c:pt>
                <c:pt idx="878">
                  <c:v>2.2723852520692294E-2</c:v>
                </c:pt>
                <c:pt idx="879">
                  <c:v>2.2723852520692294E-2</c:v>
                </c:pt>
                <c:pt idx="880">
                  <c:v>3.2723852520692293E-2</c:v>
                </c:pt>
                <c:pt idx="881">
                  <c:v>3.2723852520692293E-2</c:v>
                </c:pt>
                <c:pt idx="882">
                  <c:v>2.2723852520692294E-2</c:v>
                </c:pt>
                <c:pt idx="883">
                  <c:v>2.2723852520692294E-2</c:v>
                </c:pt>
                <c:pt idx="884">
                  <c:v>2.2723852520692294E-2</c:v>
                </c:pt>
                <c:pt idx="885">
                  <c:v>2.2723852520692294E-2</c:v>
                </c:pt>
                <c:pt idx="886">
                  <c:v>2.2723852520692294E-2</c:v>
                </c:pt>
                <c:pt idx="887">
                  <c:v>2.2723852520692294E-2</c:v>
                </c:pt>
                <c:pt idx="888">
                  <c:v>2.2723852520692294E-2</c:v>
                </c:pt>
                <c:pt idx="889">
                  <c:v>2.2723852520692294E-2</c:v>
                </c:pt>
                <c:pt idx="890">
                  <c:v>1.2723852520692292E-2</c:v>
                </c:pt>
                <c:pt idx="891">
                  <c:v>1.2723852520692292E-2</c:v>
                </c:pt>
                <c:pt idx="892">
                  <c:v>2.2723852520692294E-2</c:v>
                </c:pt>
                <c:pt idx="893">
                  <c:v>3.2723852520692293E-2</c:v>
                </c:pt>
                <c:pt idx="894">
                  <c:v>2.2723852520692294E-2</c:v>
                </c:pt>
                <c:pt idx="895">
                  <c:v>2.2723852520692294E-2</c:v>
                </c:pt>
                <c:pt idx="896">
                  <c:v>1.2723852520692292E-2</c:v>
                </c:pt>
                <c:pt idx="897">
                  <c:v>1.2723852520692292E-2</c:v>
                </c:pt>
                <c:pt idx="898">
                  <c:v>2.7238525206922924E-3</c:v>
                </c:pt>
                <c:pt idx="899">
                  <c:v>1.2723852520692292E-2</c:v>
                </c:pt>
                <c:pt idx="900">
                  <c:v>2.7238525206922924E-3</c:v>
                </c:pt>
                <c:pt idx="901">
                  <c:v>1.2723852520692292E-2</c:v>
                </c:pt>
                <c:pt idx="902">
                  <c:v>1.2723852520692292E-2</c:v>
                </c:pt>
                <c:pt idx="903">
                  <c:v>1.2723852520692292E-2</c:v>
                </c:pt>
                <c:pt idx="904">
                  <c:v>2.2723852520692294E-2</c:v>
                </c:pt>
                <c:pt idx="905">
                  <c:v>2.2723852520692294E-2</c:v>
                </c:pt>
                <c:pt idx="906">
                  <c:v>2.2723852520692294E-2</c:v>
                </c:pt>
                <c:pt idx="907">
                  <c:v>2.2723852520692294E-2</c:v>
                </c:pt>
                <c:pt idx="908">
                  <c:v>2.2723852520692294E-2</c:v>
                </c:pt>
                <c:pt idx="909">
                  <c:v>2.2723852520692294E-2</c:v>
                </c:pt>
                <c:pt idx="910">
                  <c:v>2.2723852520692294E-2</c:v>
                </c:pt>
                <c:pt idx="911">
                  <c:v>3.2723852520692293E-2</c:v>
                </c:pt>
                <c:pt idx="912">
                  <c:v>3.2723852520692293E-2</c:v>
                </c:pt>
                <c:pt idx="913">
                  <c:v>3.2723852520692293E-2</c:v>
                </c:pt>
                <c:pt idx="914">
                  <c:v>3.2723852520692293E-2</c:v>
                </c:pt>
                <c:pt idx="915">
                  <c:v>5.2723852520692296E-2</c:v>
                </c:pt>
                <c:pt idx="916">
                  <c:v>5.2723852520692296E-2</c:v>
                </c:pt>
                <c:pt idx="917">
                  <c:v>5.2723852520692296E-2</c:v>
                </c:pt>
                <c:pt idx="918">
                  <c:v>5.2723852520692296E-2</c:v>
                </c:pt>
                <c:pt idx="919">
                  <c:v>4.2723852520692294E-2</c:v>
                </c:pt>
                <c:pt idx="920">
                  <c:v>4.2723852520692294E-2</c:v>
                </c:pt>
                <c:pt idx="921">
                  <c:v>5.2723852520692296E-2</c:v>
                </c:pt>
                <c:pt idx="922">
                  <c:v>4.2723852520692294E-2</c:v>
                </c:pt>
                <c:pt idx="923">
                  <c:v>4.2723852520692294E-2</c:v>
                </c:pt>
                <c:pt idx="924">
                  <c:v>4.2723852520692294E-2</c:v>
                </c:pt>
                <c:pt idx="925">
                  <c:v>5.2723852520692296E-2</c:v>
                </c:pt>
                <c:pt idx="926">
                  <c:v>6.2723852520692291E-2</c:v>
                </c:pt>
                <c:pt idx="927">
                  <c:v>5.2723852520692296E-2</c:v>
                </c:pt>
                <c:pt idx="928">
                  <c:v>4.2723852520692294E-2</c:v>
                </c:pt>
                <c:pt idx="929">
                  <c:v>4.2723852520692294E-2</c:v>
                </c:pt>
                <c:pt idx="930">
                  <c:v>3.2723852520692293E-2</c:v>
                </c:pt>
                <c:pt idx="931">
                  <c:v>3.2723852520692293E-2</c:v>
                </c:pt>
                <c:pt idx="932">
                  <c:v>4.2723852520692294E-2</c:v>
                </c:pt>
                <c:pt idx="933">
                  <c:v>4.2723852520692294E-2</c:v>
                </c:pt>
                <c:pt idx="934">
                  <c:v>4.2723852520692294E-2</c:v>
                </c:pt>
                <c:pt idx="935">
                  <c:v>3.2723852520692293E-2</c:v>
                </c:pt>
                <c:pt idx="936">
                  <c:v>3.2723852520692293E-2</c:v>
                </c:pt>
                <c:pt idx="937">
                  <c:v>3.2723852520692293E-2</c:v>
                </c:pt>
                <c:pt idx="938">
                  <c:v>3.2723852520692293E-2</c:v>
                </c:pt>
                <c:pt idx="939">
                  <c:v>4.2723852520692294E-2</c:v>
                </c:pt>
                <c:pt idx="940">
                  <c:v>3.2723852520692293E-2</c:v>
                </c:pt>
                <c:pt idx="941">
                  <c:v>3.2723852520692293E-2</c:v>
                </c:pt>
                <c:pt idx="942">
                  <c:v>4.2723852520692294E-2</c:v>
                </c:pt>
                <c:pt idx="943">
                  <c:v>3.2723852520692293E-2</c:v>
                </c:pt>
                <c:pt idx="944">
                  <c:v>3.2723852520692293E-2</c:v>
                </c:pt>
                <c:pt idx="945">
                  <c:v>3.2723852520692293E-2</c:v>
                </c:pt>
                <c:pt idx="946">
                  <c:v>3.2723852520692293E-2</c:v>
                </c:pt>
                <c:pt idx="947">
                  <c:v>3.2723852520692293E-2</c:v>
                </c:pt>
                <c:pt idx="948">
                  <c:v>3.2723852520692293E-2</c:v>
                </c:pt>
                <c:pt idx="949">
                  <c:v>2.2723852520692294E-2</c:v>
                </c:pt>
                <c:pt idx="950">
                  <c:v>3.2723852520692293E-2</c:v>
                </c:pt>
                <c:pt idx="951">
                  <c:v>4.2723852520692294E-2</c:v>
                </c:pt>
                <c:pt idx="952">
                  <c:v>3.2723852520692293E-2</c:v>
                </c:pt>
                <c:pt idx="953">
                  <c:v>3.2723852520692293E-2</c:v>
                </c:pt>
                <c:pt idx="954">
                  <c:v>3.2723852520692293E-2</c:v>
                </c:pt>
                <c:pt idx="955">
                  <c:v>2.2723852520692294E-2</c:v>
                </c:pt>
                <c:pt idx="956">
                  <c:v>2.2723852520692294E-2</c:v>
                </c:pt>
                <c:pt idx="957">
                  <c:v>1.2723852520692292E-2</c:v>
                </c:pt>
                <c:pt idx="958">
                  <c:v>2.7238525206922924E-3</c:v>
                </c:pt>
                <c:pt idx="959">
                  <c:v>1.2723852520692292E-2</c:v>
                </c:pt>
                <c:pt idx="960">
                  <c:v>1.2723852520692292E-2</c:v>
                </c:pt>
                <c:pt idx="961">
                  <c:v>1.2723852520692292E-2</c:v>
                </c:pt>
                <c:pt idx="962">
                  <c:v>2.2723852520692294E-2</c:v>
                </c:pt>
                <c:pt idx="963">
                  <c:v>2.2723852520692294E-2</c:v>
                </c:pt>
                <c:pt idx="964">
                  <c:v>1.2723852520692292E-2</c:v>
                </c:pt>
                <c:pt idx="965">
                  <c:v>1.2723852520692292E-2</c:v>
                </c:pt>
                <c:pt idx="966">
                  <c:v>1.2723852520692292E-2</c:v>
                </c:pt>
                <c:pt idx="967">
                  <c:v>2.7238525206922924E-3</c:v>
                </c:pt>
                <c:pt idx="968">
                  <c:v>2.7238525206922924E-3</c:v>
                </c:pt>
                <c:pt idx="969">
                  <c:v>2.7238525206922924E-3</c:v>
                </c:pt>
                <c:pt idx="970">
                  <c:v>-7.2761474793077083E-3</c:v>
                </c:pt>
                <c:pt idx="971">
                  <c:v>-7.2761474793077083E-3</c:v>
                </c:pt>
                <c:pt idx="972">
                  <c:v>2.7238525206922924E-3</c:v>
                </c:pt>
                <c:pt idx="973">
                  <c:v>2.2723852520692294E-2</c:v>
                </c:pt>
                <c:pt idx="974">
                  <c:v>3.2723852520692293E-2</c:v>
                </c:pt>
                <c:pt idx="975">
                  <c:v>4.2723852520692294E-2</c:v>
                </c:pt>
                <c:pt idx="976">
                  <c:v>3.2723852520692293E-2</c:v>
                </c:pt>
                <c:pt idx="977">
                  <c:v>4.2723852520692294E-2</c:v>
                </c:pt>
                <c:pt idx="978">
                  <c:v>4.2723852520692294E-2</c:v>
                </c:pt>
                <c:pt idx="979">
                  <c:v>4.2723852520692294E-2</c:v>
                </c:pt>
                <c:pt idx="980">
                  <c:v>4.2723852520692294E-2</c:v>
                </c:pt>
                <c:pt idx="981">
                  <c:v>4.2723852520692294E-2</c:v>
                </c:pt>
                <c:pt idx="982">
                  <c:v>4.2723852520692294E-2</c:v>
                </c:pt>
                <c:pt idx="983">
                  <c:v>4.2723852520692294E-2</c:v>
                </c:pt>
                <c:pt idx="984">
                  <c:v>4.2723852520692294E-2</c:v>
                </c:pt>
                <c:pt idx="985">
                  <c:v>3.2723852520692293E-2</c:v>
                </c:pt>
                <c:pt idx="986">
                  <c:v>2.2723852520692294E-2</c:v>
                </c:pt>
                <c:pt idx="987">
                  <c:v>3.2723852520692293E-2</c:v>
                </c:pt>
                <c:pt idx="988">
                  <c:v>3.2723852520692293E-2</c:v>
                </c:pt>
                <c:pt idx="989">
                  <c:v>4.2723852520692294E-2</c:v>
                </c:pt>
                <c:pt idx="990">
                  <c:v>3.2723852520692293E-2</c:v>
                </c:pt>
                <c:pt idx="991">
                  <c:v>2.2723852520692294E-2</c:v>
                </c:pt>
                <c:pt idx="992">
                  <c:v>2.2723852520692294E-2</c:v>
                </c:pt>
                <c:pt idx="993">
                  <c:v>2.2723852520692294E-2</c:v>
                </c:pt>
                <c:pt idx="994">
                  <c:v>2.2723852520692294E-2</c:v>
                </c:pt>
                <c:pt idx="995">
                  <c:v>3.2723852520692293E-2</c:v>
                </c:pt>
                <c:pt idx="996">
                  <c:v>4.2723852520692294E-2</c:v>
                </c:pt>
                <c:pt idx="997">
                  <c:v>4.2723852520692294E-2</c:v>
                </c:pt>
                <c:pt idx="998">
                  <c:v>3.2723852520692293E-2</c:v>
                </c:pt>
                <c:pt idx="999">
                  <c:v>4.2723852520692294E-2</c:v>
                </c:pt>
                <c:pt idx="1000">
                  <c:v>5.2723852520692296E-2</c:v>
                </c:pt>
                <c:pt idx="1001">
                  <c:v>5.2723852520692296E-2</c:v>
                </c:pt>
                <c:pt idx="1002">
                  <c:v>4.2723852520692294E-2</c:v>
                </c:pt>
                <c:pt idx="1003">
                  <c:v>4.2723852520692294E-2</c:v>
                </c:pt>
                <c:pt idx="1004">
                  <c:v>4.2723852520692294E-2</c:v>
                </c:pt>
                <c:pt idx="1005">
                  <c:v>4.2723852520692294E-2</c:v>
                </c:pt>
                <c:pt idx="1006">
                  <c:v>5.2723852520692296E-2</c:v>
                </c:pt>
                <c:pt idx="1007">
                  <c:v>6.2723852520692291E-2</c:v>
                </c:pt>
                <c:pt idx="1008">
                  <c:v>7.27238525206923E-2</c:v>
                </c:pt>
                <c:pt idx="1009">
                  <c:v>7.27238525206923E-2</c:v>
                </c:pt>
                <c:pt idx="1010">
                  <c:v>7.27238525206923E-2</c:v>
                </c:pt>
                <c:pt idx="1011">
                  <c:v>6.2723852520692291E-2</c:v>
                </c:pt>
                <c:pt idx="1012">
                  <c:v>5.2723852520692296E-2</c:v>
                </c:pt>
                <c:pt idx="1013">
                  <c:v>4.2723852520692294E-2</c:v>
                </c:pt>
                <c:pt idx="1014">
                  <c:v>4.2723852520692294E-2</c:v>
                </c:pt>
                <c:pt idx="1015">
                  <c:v>5.2723852520692296E-2</c:v>
                </c:pt>
                <c:pt idx="1016">
                  <c:v>6.2723852520692291E-2</c:v>
                </c:pt>
                <c:pt idx="1017">
                  <c:v>6.2723852520692291E-2</c:v>
                </c:pt>
                <c:pt idx="1018">
                  <c:v>6.2723852520692291E-2</c:v>
                </c:pt>
                <c:pt idx="1019">
                  <c:v>6.2723852520692291E-2</c:v>
                </c:pt>
                <c:pt idx="1020">
                  <c:v>6.2723852520692291E-2</c:v>
                </c:pt>
                <c:pt idx="1021">
                  <c:v>7.27238525206923E-2</c:v>
                </c:pt>
                <c:pt idx="1022">
                  <c:v>8.2723852520692295E-2</c:v>
                </c:pt>
                <c:pt idx="1023">
                  <c:v>8.2723852520692295E-2</c:v>
                </c:pt>
                <c:pt idx="1024">
                  <c:v>8.2723852520692295E-2</c:v>
                </c:pt>
                <c:pt idx="1025">
                  <c:v>8.2723852520692295E-2</c:v>
                </c:pt>
                <c:pt idx="1026">
                  <c:v>8.2723852520692295E-2</c:v>
                </c:pt>
                <c:pt idx="1027">
                  <c:v>7.27238525206923E-2</c:v>
                </c:pt>
                <c:pt idx="1028">
                  <c:v>8.2723852520692295E-2</c:v>
                </c:pt>
                <c:pt idx="1029">
                  <c:v>7.27238525206923E-2</c:v>
                </c:pt>
                <c:pt idx="1030">
                  <c:v>6.2723852520692291E-2</c:v>
                </c:pt>
                <c:pt idx="1031">
                  <c:v>7.27238525206923E-2</c:v>
                </c:pt>
                <c:pt idx="1032">
                  <c:v>7.27238525206923E-2</c:v>
                </c:pt>
                <c:pt idx="1033">
                  <c:v>6.2723852520692291E-2</c:v>
                </c:pt>
                <c:pt idx="1034">
                  <c:v>6.2723852520692291E-2</c:v>
                </c:pt>
                <c:pt idx="1035">
                  <c:v>5.2723852520692296E-2</c:v>
                </c:pt>
                <c:pt idx="1036">
                  <c:v>5.2723852520692296E-2</c:v>
                </c:pt>
                <c:pt idx="1037">
                  <c:v>5.2723852520692296E-2</c:v>
                </c:pt>
                <c:pt idx="1038">
                  <c:v>5.2723852520692296E-2</c:v>
                </c:pt>
                <c:pt idx="1039">
                  <c:v>5.2723852520692296E-2</c:v>
                </c:pt>
                <c:pt idx="1040">
                  <c:v>6.2723852520692291E-2</c:v>
                </c:pt>
                <c:pt idx="1041">
                  <c:v>8.2723852520692295E-2</c:v>
                </c:pt>
                <c:pt idx="1042">
                  <c:v>7.27238525206923E-2</c:v>
                </c:pt>
                <c:pt idx="1043">
                  <c:v>7.27238525206923E-2</c:v>
                </c:pt>
                <c:pt idx="1044">
                  <c:v>7.27238525206923E-2</c:v>
                </c:pt>
                <c:pt idx="1045">
                  <c:v>6.2723852520692291E-2</c:v>
                </c:pt>
                <c:pt idx="1046">
                  <c:v>6.2723852520692291E-2</c:v>
                </c:pt>
                <c:pt idx="1047">
                  <c:v>6.2723852520692291E-2</c:v>
                </c:pt>
                <c:pt idx="1048">
                  <c:v>5.2723852520692296E-2</c:v>
                </c:pt>
                <c:pt idx="1049">
                  <c:v>5.2723852520692296E-2</c:v>
                </c:pt>
                <c:pt idx="1050">
                  <c:v>5.2723852520692296E-2</c:v>
                </c:pt>
                <c:pt idx="1051">
                  <c:v>5.2723852520692296E-2</c:v>
                </c:pt>
                <c:pt idx="1052">
                  <c:v>6.2723852520692291E-2</c:v>
                </c:pt>
                <c:pt idx="1053">
                  <c:v>6.2723852520692291E-2</c:v>
                </c:pt>
                <c:pt idx="1054">
                  <c:v>5.2723852520692296E-2</c:v>
                </c:pt>
                <c:pt idx="1055">
                  <c:v>5.2723852520692296E-2</c:v>
                </c:pt>
                <c:pt idx="1056">
                  <c:v>4.2723852520692294E-2</c:v>
                </c:pt>
                <c:pt idx="1057">
                  <c:v>5.2723852520692296E-2</c:v>
                </c:pt>
                <c:pt idx="1058">
                  <c:v>5.2723852520692296E-2</c:v>
                </c:pt>
                <c:pt idx="1059">
                  <c:v>5.2723852520692296E-2</c:v>
                </c:pt>
                <c:pt idx="1060">
                  <c:v>4.2723852520692294E-2</c:v>
                </c:pt>
                <c:pt idx="1061">
                  <c:v>3.2723852520692293E-2</c:v>
                </c:pt>
                <c:pt idx="1062">
                  <c:v>3.2723852520692293E-2</c:v>
                </c:pt>
                <c:pt idx="1063">
                  <c:v>3.2723852520692293E-2</c:v>
                </c:pt>
                <c:pt idx="1064">
                  <c:v>2.2723852520692294E-2</c:v>
                </c:pt>
                <c:pt idx="1065">
                  <c:v>3.2723852520692293E-2</c:v>
                </c:pt>
                <c:pt idx="1066">
                  <c:v>3.2723852520692293E-2</c:v>
                </c:pt>
                <c:pt idx="1067">
                  <c:v>3.2723852520692293E-2</c:v>
                </c:pt>
                <c:pt idx="1068">
                  <c:v>3.2723852520692293E-2</c:v>
                </c:pt>
                <c:pt idx="1069">
                  <c:v>4.2723852520692294E-2</c:v>
                </c:pt>
                <c:pt idx="1070">
                  <c:v>4.2723852520692294E-2</c:v>
                </c:pt>
                <c:pt idx="1071">
                  <c:v>4.2723852520692294E-2</c:v>
                </c:pt>
                <c:pt idx="1072">
                  <c:v>5.2723852520692296E-2</c:v>
                </c:pt>
                <c:pt idx="1073">
                  <c:v>5.2723852520692296E-2</c:v>
                </c:pt>
                <c:pt idx="1074">
                  <c:v>5.2723852520692296E-2</c:v>
                </c:pt>
                <c:pt idx="1075">
                  <c:v>6.2723852520692291E-2</c:v>
                </c:pt>
                <c:pt idx="1076">
                  <c:v>5.2723852520692296E-2</c:v>
                </c:pt>
                <c:pt idx="1077">
                  <c:v>5.2723852520692296E-2</c:v>
                </c:pt>
                <c:pt idx="1078">
                  <c:v>5.2723852520692296E-2</c:v>
                </c:pt>
                <c:pt idx="1079">
                  <c:v>5.2723852520692296E-2</c:v>
                </c:pt>
                <c:pt idx="1080">
                  <c:v>5.2723852520692296E-2</c:v>
                </c:pt>
                <c:pt idx="1081">
                  <c:v>6.2723852520692291E-2</c:v>
                </c:pt>
                <c:pt idx="1082">
                  <c:v>6.2723852520692291E-2</c:v>
                </c:pt>
                <c:pt idx="1083">
                  <c:v>6.2723852520692291E-2</c:v>
                </c:pt>
                <c:pt idx="1084">
                  <c:v>6.2723852520692291E-2</c:v>
                </c:pt>
                <c:pt idx="1085">
                  <c:v>5.2723852520692296E-2</c:v>
                </c:pt>
                <c:pt idx="1086">
                  <c:v>6.2723852520692291E-2</c:v>
                </c:pt>
                <c:pt idx="1087">
                  <c:v>5.2723852520692296E-2</c:v>
                </c:pt>
                <c:pt idx="1088">
                  <c:v>6.2723852520692291E-2</c:v>
                </c:pt>
                <c:pt idx="1089">
                  <c:v>6.2723852520692291E-2</c:v>
                </c:pt>
                <c:pt idx="1090">
                  <c:v>6.2723852520692291E-2</c:v>
                </c:pt>
                <c:pt idx="1091">
                  <c:v>7.27238525206923E-2</c:v>
                </c:pt>
                <c:pt idx="1092">
                  <c:v>7.27238525206923E-2</c:v>
                </c:pt>
                <c:pt idx="1093">
                  <c:v>7.27238525206923E-2</c:v>
                </c:pt>
                <c:pt idx="1094">
                  <c:v>7.27238525206923E-2</c:v>
                </c:pt>
                <c:pt idx="1095">
                  <c:v>8.2723852520692295E-2</c:v>
                </c:pt>
                <c:pt idx="1096">
                  <c:v>8.2723852520692295E-2</c:v>
                </c:pt>
                <c:pt idx="1097">
                  <c:v>7.27238525206923E-2</c:v>
                </c:pt>
                <c:pt idx="1098">
                  <c:v>6.2723852520692291E-2</c:v>
                </c:pt>
                <c:pt idx="1099">
                  <c:v>4.2723852520692294E-2</c:v>
                </c:pt>
                <c:pt idx="1100">
                  <c:v>3.2723852520692293E-2</c:v>
                </c:pt>
                <c:pt idx="1101">
                  <c:v>2.2723852520692294E-2</c:v>
                </c:pt>
                <c:pt idx="1102">
                  <c:v>1.2723852520692292E-2</c:v>
                </c:pt>
                <c:pt idx="1103">
                  <c:v>2.2723852520692294E-2</c:v>
                </c:pt>
                <c:pt idx="1104">
                  <c:v>2.2723852520692294E-2</c:v>
                </c:pt>
                <c:pt idx="1105">
                  <c:v>4.2723852520692294E-2</c:v>
                </c:pt>
                <c:pt idx="1106">
                  <c:v>5.2723852520692296E-2</c:v>
                </c:pt>
                <c:pt idx="1107">
                  <c:v>4.2723852520692294E-2</c:v>
                </c:pt>
                <c:pt idx="1108">
                  <c:v>4.2723852520692294E-2</c:v>
                </c:pt>
                <c:pt idx="1109">
                  <c:v>4.2723852520692294E-2</c:v>
                </c:pt>
                <c:pt idx="1110">
                  <c:v>4.2723852520692294E-2</c:v>
                </c:pt>
                <c:pt idx="1111">
                  <c:v>4.2723852520692294E-2</c:v>
                </c:pt>
                <c:pt idx="1112">
                  <c:v>3.2723852520692293E-2</c:v>
                </c:pt>
                <c:pt idx="1113">
                  <c:v>2.2723852520692294E-2</c:v>
                </c:pt>
                <c:pt idx="1114">
                  <c:v>2.2723852520692294E-2</c:v>
                </c:pt>
                <c:pt idx="1115">
                  <c:v>2.2723852520692294E-2</c:v>
                </c:pt>
                <c:pt idx="1116">
                  <c:v>3.2723852520692293E-2</c:v>
                </c:pt>
                <c:pt idx="1117">
                  <c:v>3.2723852520692293E-2</c:v>
                </c:pt>
                <c:pt idx="1118">
                  <c:v>2.2723852520692294E-2</c:v>
                </c:pt>
                <c:pt idx="1119">
                  <c:v>2.2723852520692294E-2</c:v>
                </c:pt>
                <c:pt idx="1120">
                  <c:v>3.2723852520692293E-2</c:v>
                </c:pt>
                <c:pt idx="1121">
                  <c:v>5.2723852520692296E-2</c:v>
                </c:pt>
                <c:pt idx="1122">
                  <c:v>6.2723852520692291E-2</c:v>
                </c:pt>
                <c:pt idx="1123">
                  <c:v>6.2723852520692291E-2</c:v>
                </c:pt>
                <c:pt idx="1124">
                  <c:v>7.27238525206923E-2</c:v>
                </c:pt>
                <c:pt idx="1125">
                  <c:v>8.2723852520692295E-2</c:v>
                </c:pt>
                <c:pt idx="1126">
                  <c:v>9.272385252069229E-2</c:v>
                </c:pt>
                <c:pt idx="1127">
                  <c:v>0.1027238525206923</c:v>
                </c:pt>
                <c:pt idx="1128">
                  <c:v>0.11272385252069229</c:v>
                </c:pt>
                <c:pt idx="1129">
                  <c:v>0.11272385252069229</c:v>
                </c:pt>
                <c:pt idx="1130">
                  <c:v>0.12272385252069229</c:v>
                </c:pt>
                <c:pt idx="1131">
                  <c:v>0.1327238525206923</c:v>
                </c:pt>
                <c:pt idx="1132">
                  <c:v>0.1327238525206923</c:v>
                </c:pt>
                <c:pt idx="1133">
                  <c:v>0.11272385252069229</c:v>
                </c:pt>
                <c:pt idx="1134">
                  <c:v>0.11272385252069229</c:v>
                </c:pt>
                <c:pt idx="1135">
                  <c:v>0.1027238525206923</c:v>
                </c:pt>
                <c:pt idx="1136">
                  <c:v>9.272385252069229E-2</c:v>
                </c:pt>
                <c:pt idx="1137">
                  <c:v>8.2723852520692295E-2</c:v>
                </c:pt>
                <c:pt idx="1138">
                  <c:v>8.2723852520692295E-2</c:v>
                </c:pt>
                <c:pt idx="1139">
                  <c:v>9.272385252069229E-2</c:v>
                </c:pt>
                <c:pt idx="1140">
                  <c:v>9.272385252069229E-2</c:v>
                </c:pt>
                <c:pt idx="1141">
                  <c:v>8.2723852520692295E-2</c:v>
                </c:pt>
                <c:pt idx="1142">
                  <c:v>6.2723852520692291E-2</c:v>
                </c:pt>
                <c:pt idx="1143">
                  <c:v>6.2723852520692291E-2</c:v>
                </c:pt>
                <c:pt idx="1144">
                  <c:v>6.2723852520692291E-2</c:v>
                </c:pt>
                <c:pt idx="1145">
                  <c:v>7.27238525206923E-2</c:v>
                </c:pt>
                <c:pt idx="1146">
                  <c:v>6.2723852520692291E-2</c:v>
                </c:pt>
                <c:pt idx="1147">
                  <c:v>7.27238525206923E-2</c:v>
                </c:pt>
                <c:pt idx="1148">
                  <c:v>8.2723852520692295E-2</c:v>
                </c:pt>
                <c:pt idx="1149">
                  <c:v>9.272385252069229E-2</c:v>
                </c:pt>
                <c:pt idx="1150">
                  <c:v>9.272385252069229E-2</c:v>
                </c:pt>
                <c:pt idx="1151">
                  <c:v>8.2723852520692295E-2</c:v>
                </c:pt>
                <c:pt idx="1152">
                  <c:v>8.2723852520692295E-2</c:v>
                </c:pt>
                <c:pt idx="1153">
                  <c:v>7.27238525206923E-2</c:v>
                </c:pt>
                <c:pt idx="1154">
                  <c:v>6.2723852520692291E-2</c:v>
                </c:pt>
                <c:pt idx="1155">
                  <c:v>6.2723852520692291E-2</c:v>
                </c:pt>
                <c:pt idx="1156">
                  <c:v>5.2723852520692296E-2</c:v>
                </c:pt>
                <c:pt idx="1157">
                  <c:v>4.2723852520692294E-2</c:v>
                </c:pt>
                <c:pt idx="1158">
                  <c:v>4.2723852520692294E-2</c:v>
                </c:pt>
                <c:pt idx="1159">
                  <c:v>4.2723852520692294E-2</c:v>
                </c:pt>
                <c:pt idx="1160">
                  <c:v>4.2723852520692294E-2</c:v>
                </c:pt>
                <c:pt idx="1161">
                  <c:v>5.2723852520692296E-2</c:v>
                </c:pt>
                <c:pt idx="1162">
                  <c:v>5.2723852520692296E-2</c:v>
                </c:pt>
                <c:pt idx="1163">
                  <c:v>5.2723852520692296E-2</c:v>
                </c:pt>
                <c:pt idx="1164">
                  <c:v>5.2723852520692296E-2</c:v>
                </c:pt>
                <c:pt idx="1165">
                  <c:v>3.2723852520692293E-2</c:v>
                </c:pt>
                <c:pt idx="1166">
                  <c:v>3.2723852520692293E-2</c:v>
                </c:pt>
                <c:pt idx="1167">
                  <c:v>3.2723852520692293E-2</c:v>
                </c:pt>
                <c:pt idx="1168">
                  <c:v>2.2723852520692294E-2</c:v>
                </c:pt>
                <c:pt idx="1169">
                  <c:v>3.2723852520692293E-2</c:v>
                </c:pt>
                <c:pt idx="1170">
                  <c:v>3.2723852520692293E-2</c:v>
                </c:pt>
                <c:pt idx="1171">
                  <c:v>3.2723852520692293E-2</c:v>
                </c:pt>
                <c:pt idx="1172">
                  <c:v>4.2723852520692294E-2</c:v>
                </c:pt>
                <c:pt idx="1173">
                  <c:v>3.2723852520692293E-2</c:v>
                </c:pt>
                <c:pt idx="1174">
                  <c:v>2.7238525206922924E-3</c:v>
                </c:pt>
                <c:pt idx="1175">
                  <c:v>2.2723852520692294E-2</c:v>
                </c:pt>
                <c:pt idx="1176">
                  <c:v>1.2723852520692292E-2</c:v>
                </c:pt>
                <c:pt idx="1177">
                  <c:v>1.2723852520692292E-2</c:v>
                </c:pt>
                <c:pt idx="1178">
                  <c:v>1.2723852520692292E-2</c:v>
                </c:pt>
                <c:pt idx="1179">
                  <c:v>2.7238525206922924E-3</c:v>
                </c:pt>
                <c:pt idx="1180">
                  <c:v>2.7238525206922924E-3</c:v>
                </c:pt>
                <c:pt idx="1181">
                  <c:v>2.7238525206922924E-3</c:v>
                </c:pt>
                <c:pt idx="1182">
                  <c:v>1.2723852520692292E-2</c:v>
                </c:pt>
                <c:pt idx="1183">
                  <c:v>1.2723852520692292E-2</c:v>
                </c:pt>
                <c:pt idx="1184">
                  <c:v>2.2723852520692294E-2</c:v>
                </c:pt>
                <c:pt idx="1185">
                  <c:v>2.2723852520692294E-2</c:v>
                </c:pt>
                <c:pt idx="1186">
                  <c:v>1.2723852520692292E-2</c:v>
                </c:pt>
                <c:pt idx="1187">
                  <c:v>1.2723852520692292E-2</c:v>
                </c:pt>
                <c:pt idx="1188">
                  <c:v>2.7238525206922924E-3</c:v>
                </c:pt>
                <c:pt idx="1189">
                  <c:v>-7.2761474793077083E-3</c:v>
                </c:pt>
                <c:pt idx="1190">
                  <c:v>2.7238525206922924E-3</c:v>
                </c:pt>
                <c:pt idx="1191">
                  <c:v>1.2723852520692292E-2</c:v>
                </c:pt>
                <c:pt idx="1192">
                  <c:v>2.2723852520692294E-2</c:v>
                </c:pt>
                <c:pt idx="1193">
                  <c:v>4.2723852520692294E-2</c:v>
                </c:pt>
                <c:pt idx="1194">
                  <c:v>3.2723852520692293E-2</c:v>
                </c:pt>
                <c:pt idx="1195">
                  <c:v>3.2723852520692293E-2</c:v>
                </c:pt>
                <c:pt idx="1196">
                  <c:v>2.2723852520692294E-2</c:v>
                </c:pt>
                <c:pt idx="1197">
                  <c:v>1.2723852520692292E-2</c:v>
                </c:pt>
                <c:pt idx="1198">
                  <c:v>-7.2761474793077083E-3</c:v>
                </c:pt>
                <c:pt idx="1199">
                  <c:v>-7.2761474793077083E-3</c:v>
                </c:pt>
                <c:pt idx="1200">
                  <c:v>2.7238525206922924E-3</c:v>
                </c:pt>
                <c:pt idx="1201">
                  <c:v>1.2723852520692292E-2</c:v>
                </c:pt>
                <c:pt idx="1202">
                  <c:v>2.7238525206922924E-3</c:v>
                </c:pt>
                <c:pt idx="1203">
                  <c:v>-7.2761474793077083E-3</c:v>
                </c:pt>
                <c:pt idx="1204">
                  <c:v>-7.2761474793077083E-3</c:v>
                </c:pt>
                <c:pt idx="1205">
                  <c:v>-7.2761474793077083E-3</c:v>
                </c:pt>
                <c:pt idx="1206">
                  <c:v>-7.2761474793077083E-3</c:v>
                </c:pt>
                <c:pt idx="1207">
                  <c:v>2.7238525206922924E-3</c:v>
                </c:pt>
                <c:pt idx="1208">
                  <c:v>2.7238525206922924E-3</c:v>
                </c:pt>
                <c:pt idx="1209">
                  <c:v>1.2723852520692292E-2</c:v>
                </c:pt>
                <c:pt idx="1210">
                  <c:v>2.2723852520692294E-2</c:v>
                </c:pt>
                <c:pt idx="1211">
                  <c:v>2.2723852520692294E-2</c:v>
                </c:pt>
                <c:pt idx="1212">
                  <c:v>2.2723852520692294E-2</c:v>
                </c:pt>
                <c:pt idx="1213">
                  <c:v>2.2723852520692294E-2</c:v>
                </c:pt>
                <c:pt idx="1214">
                  <c:v>3.2723852520692293E-2</c:v>
                </c:pt>
                <c:pt idx="1215">
                  <c:v>3.2723852520692293E-2</c:v>
                </c:pt>
                <c:pt idx="1216">
                  <c:v>2.2723852520692294E-2</c:v>
                </c:pt>
                <c:pt idx="1217">
                  <c:v>1.2723852520692292E-2</c:v>
                </c:pt>
                <c:pt idx="1218">
                  <c:v>2.7238525206922924E-3</c:v>
                </c:pt>
                <c:pt idx="1219">
                  <c:v>-7.2761474793077083E-3</c:v>
                </c:pt>
                <c:pt idx="1220">
                  <c:v>-1.7276147479307707E-2</c:v>
                </c:pt>
                <c:pt idx="1221">
                  <c:v>-1.7276147479307707E-2</c:v>
                </c:pt>
                <c:pt idx="1222">
                  <c:v>-7.2761474793077083E-3</c:v>
                </c:pt>
                <c:pt idx="1223">
                  <c:v>-7.2761474793077083E-3</c:v>
                </c:pt>
                <c:pt idx="1224">
                  <c:v>-2.7276147479307705E-2</c:v>
                </c:pt>
                <c:pt idx="1225">
                  <c:v>-2.7276147479307705E-2</c:v>
                </c:pt>
                <c:pt idx="1226">
                  <c:v>-1.7276147479307707E-2</c:v>
                </c:pt>
                <c:pt idx="1227">
                  <c:v>-2.7276147479307705E-2</c:v>
                </c:pt>
                <c:pt idx="1228">
                  <c:v>-2.7276147479307705E-2</c:v>
                </c:pt>
                <c:pt idx="1229">
                  <c:v>-2.7276147479307705E-2</c:v>
                </c:pt>
                <c:pt idx="1230">
                  <c:v>-2.7276147479307705E-2</c:v>
                </c:pt>
                <c:pt idx="1231">
                  <c:v>-1.7276147479307707E-2</c:v>
                </c:pt>
                <c:pt idx="1232">
                  <c:v>-2.7276147479307705E-2</c:v>
                </c:pt>
                <c:pt idx="1233">
                  <c:v>-2.7276147479307705E-2</c:v>
                </c:pt>
                <c:pt idx="1234">
                  <c:v>-1.7276147479307707E-2</c:v>
                </c:pt>
                <c:pt idx="1235">
                  <c:v>-1.7276147479307707E-2</c:v>
                </c:pt>
                <c:pt idx="1236">
                  <c:v>-7.2761474793077083E-3</c:v>
                </c:pt>
                <c:pt idx="1237">
                  <c:v>-7.2761474793077083E-3</c:v>
                </c:pt>
                <c:pt idx="1238">
                  <c:v>-1.7276147479307707E-2</c:v>
                </c:pt>
                <c:pt idx="1239">
                  <c:v>2.7238525206922924E-3</c:v>
                </c:pt>
                <c:pt idx="1240">
                  <c:v>1.2723852520692292E-2</c:v>
                </c:pt>
                <c:pt idx="1241">
                  <c:v>1.2723852520692292E-2</c:v>
                </c:pt>
                <c:pt idx="1242">
                  <c:v>1.2723852520692292E-2</c:v>
                </c:pt>
                <c:pt idx="1243">
                  <c:v>2.7238525206922924E-3</c:v>
                </c:pt>
                <c:pt idx="1244">
                  <c:v>1.2723852520692292E-2</c:v>
                </c:pt>
                <c:pt idx="1245">
                  <c:v>1.2723852520692292E-2</c:v>
                </c:pt>
                <c:pt idx="1246">
                  <c:v>1.2723852520692292E-2</c:v>
                </c:pt>
                <c:pt idx="1247">
                  <c:v>2.7238525206922924E-3</c:v>
                </c:pt>
                <c:pt idx="1248">
                  <c:v>2.7238525206922924E-3</c:v>
                </c:pt>
                <c:pt idx="1249">
                  <c:v>2.7238525206922924E-3</c:v>
                </c:pt>
                <c:pt idx="1250">
                  <c:v>1.2723852520692292E-2</c:v>
                </c:pt>
                <c:pt idx="1251">
                  <c:v>2.2723852520692294E-2</c:v>
                </c:pt>
                <c:pt idx="1252">
                  <c:v>2.2723852520692294E-2</c:v>
                </c:pt>
                <c:pt idx="1253">
                  <c:v>2.2723852520692294E-2</c:v>
                </c:pt>
                <c:pt idx="1254">
                  <c:v>3.2723852520692293E-2</c:v>
                </c:pt>
                <c:pt idx="1255">
                  <c:v>2.2723852520692294E-2</c:v>
                </c:pt>
                <c:pt idx="1256">
                  <c:v>3.2723852520692293E-2</c:v>
                </c:pt>
                <c:pt idx="1257">
                  <c:v>4.2723852520692294E-2</c:v>
                </c:pt>
                <c:pt idx="1258">
                  <c:v>5.2723852520692296E-2</c:v>
                </c:pt>
                <c:pt idx="1259">
                  <c:v>3.2723852520692293E-2</c:v>
                </c:pt>
                <c:pt idx="1260">
                  <c:v>2.7238525206922924E-3</c:v>
                </c:pt>
                <c:pt idx="1261">
                  <c:v>-7.2761474793077083E-3</c:v>
                </c:pt>
                <c:pt idx="1262">
                  <c:v>-2.7276147479307705E-2</c:v>
                </c:pt>
                <c:pt idx="1263">
                  <c:v>-1.7276147479307707E-2</c:v>
                </c:pt>
                <c:pt idx="1264">
                  <c:v>-7.2761474793077083E-3</c:v>
                </c:pt>
                <c:pt idx="1265">
                  <c:v>2.7238525206922924E-3</c:v>
                </c:pt>
                <c:pt idx="1266">
                  <c:v>2.7238525206922924E-3</c:v>
                </c:pt>
                <c:pt idx="1267">
                  <c:v>2.7238525206922924E-3</c:v>
                </c:pt>
                <c:pt idx="1268">
                  <c:v>-7.2761474793077083E-3</c:v>
                </c:pt>
                <c:pt idx="1269">
                  <c:v>-7.2761474793077083E-3</c:v>
                </c:pt>
                <c:pt idx="1270">
                  <c:v>-7.2761474793077083E-3</c:v>
                </c:pt>
                <c:pt idx="1271">
                  <c:v>2.7238525206922924E-3</c:v>
                </c:pt>
                <c:pt idx="1272">
                  <c:v>-7.2761474793077083E-3</c:v>
                </c:pt>
                <c:pt idx="1273">
                  <c:v>-1.7276147479307707E-2</c:v>
                </c:pt>
                <c:pt idx="1274">
                  <c:v>-3.7276147479307707E-2</c:v>
                </c:pt>
                <c:pt idx="1275">
                  <c:v>-4.7276147479307709E-2</c:v>
                </c:pt>
                <c:pt idx="1276">
                  <c:v>-5.7276147479307704E-2</c:v>
                </c:pt>
                <c:pt idx="1277">
                  <c:v>-4.7276147479307709E-2</c:v>
                </c:pt>
                <c:pt idx="1278">
                  <c:v>-5.7276147479307704E-2</c:v>
                </c:pt>
                <c:pt idx="1279">
                  <c:v>-5.7276147479307704E-2</c:v>
                </c:pt>
                <c:pt idx="1280">
                  <c:v>-4.7276147479307709E-2</c:v>
                </c:pt>
                <c:pt idx="1281">
                  <c:v>-2.7276147479307705E-2</c:v>
                </c:pt>
                <c:pt idx="1282">
                  <c:v>-1.7276147479307707E-2</c:v>
                </c:pt>
                <c:pt idx="1283">
                  <c:v>-1.7276147479307707E-2</c:v>
                </c:pt>
                <c:pt idx="1284">
                  <c:v>-1.7276147479307707E-2</c:v>
                </c:pt>
                <c:pt idx="1285">
                  <c:v>-2.7276147479307705E-2</c:v>
                </c:pt>
                <c:pt idx="1286">
                  <c:v>-2.7276147479307705E-2</c:v>
                </c:pt>
                <c:pt idx="1287">
                  <c:v>-2.7276147479307705E-2</c:v>
                </c:pt>
                <c:pt idx="1288">
                  <c:v>-3.7276147479307707E-2</c:v>
                </c:pt>
                <c:pt idx="1289">
                  <c:v>-3.7276147479307707E-2</c:v>
                </c:pt>
                <c:pt idx="1290">
                  <c:v>-1.7276147479307707E-2</c:v>
                </c:pt>
                <c:pt idx="1291">
                  <c:v>-1.7276147479307707E-2</c:v>
                </c:pt>
                <c:pt idx="1292">
                  <c:v>-1.7276147479307707E-2</c:v>
                </c:pt>
                <c:pt idx="1293">
                  <c:v>-7.2761474793077083E-3</c:v>
                </c:pt>
                <c:pt idx="1294">
                  <c:v>-1.7276147479307707E-2</c:v>
                </c:pt>
                <c:pt idx="1295">
                  <c:v>-2.7276147479307705E-2</c:v>
                </c:pt>
                <c:pt idx="1296">
                  <c:v>-3.7276147479307707E-2</c:v>
                </c:pt>
                <c:pt idx="1297">
                  <c:v>-4.7276147479307709E-2</c:v>
                </c:pt>
                <c:pt idx="1298">
                  <c:v>-4.7276147479307709E-2</c:v>
                </c:pt>
                <c:pt idx="1299">
                  <c:v>-3.7276147479307707E-2</c:v>
                </c:pt>
                <c:pt idx="1300">
                  <c:v>-3.7276147479307707E-2</c:v>
                </c:pt>
                <c:pt idx="1301">
                  <c:v>-3.7276147479307707E-2</c:v>
                </c:pt>
                <c:pt idx="1302">
                  <c:v>-3.7276147479307707E-2</c:v>
                </c:pt>
                <c:pt idx="1303">
                  <c:v>-2.7276147479307705E-2</c:v>
                </c:pt>
                <c:pt idx="1304">
                  <c:v>-2.7276147479307705E-2</c:v>
                </c:pt>
                <c:pt idx="1305">
                  <c:v>-2.7276147479307705E-2</c:v>
                </c:pt>
                <c:pt idx="1306">
                  <c:v>-2.7276147479307705E-2</c:v>
                </c:pt>
                <c:pt idx="1307">
                  <c:v>-2.7276147479307705E-2</c:v>
                </c:pt>
                <c:pt idx="1308">
                  <c:v>-3.7276147479307707E-2</c:v>
                </c:pt>
                <c:pt idx="1309">
                  <c:v>-3.7276147479307707E-2</c:v>
                </c:pt>
                <c:pt idx="1310">
                  <c:v>-2.7276147479307705E-2</c:v>
                </c:pt>
                <c:pt idx="1311">
                  <c:v>-1.7276147479307707E-2</c:v>
                </c:pt>
                <c:pt idx="1312">
                  <c:v>-7.2761474793077083E-3</c:v>
                </c:pt>
                <c:pt idx="1313">
                  <c:v>-7.2761474793077083E-3</c:v>
                </c:pt>
                <c:pt idx="1314">
                  <c:v>-7.2761474793077083E-3</c:v>
                </c:pt>
                <c:pt idx="1315">
                  <c:v>2.7238525206922924E-3</c:v>
                </c:pt>
                <c:pt idx="1316">
                  <c:v>2.7238525206922924E-3</c:v>
                </c:pt>
                <c:pt idx="1317">
                  <c:v>-7.2761474793077083E-3</c:v>
                </c:pt>
                <c:pt idx="1318">
                  <c:v>-1.7276147479307707E-2</c:v>
                </c:pt>
                <c:pt idx="1319">
                  <c:v>-3.7276147479307707E-2</c:v>
                </c:pt>
                <c:pt idx="1320">
                  <c:v>-4.7276147479307709E-2</c:v>
                </c:pt>
                <c:pt idx="1321">
                  <c:v>-4.7276147479307709E-2</c:v>
                </c:pt>
                <c:pt idx="1322">
                  <c:v>-3.7276147479307707E-2</c:v>
                </c:pt>
                <c:pt idx="1323">
                  <c:v>-3.7276147479307707E-2</c:v>
                </c:pt>
                <c:pt idx="1324">
                  <c:v>-4.7276147479307709E-2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3F2-644E-983D-1C58905AA9F7}"/>
            </c:ext>
          </c:extLst>
        </c:ser>
        <c:ser>
          <c:idx val="2"/>
          <c:order val="2"/>
          <c:tx>
            <c:strRef>
              <c:f>'GPS and all merged (2)'!$G$1</c:f>
              <c:strCache>
                <c:ptCount val="1"/>
                <c:pt idx="0">
                  <c:v>GLONASS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'GPS and all merged (2)'!$J$2:$J$1326</c:f>
              <c:numCache>
                <c:formatCode>General</c:formatCode>
                <c:ptCount val="1325"/>
                <c:pt idx="0">
                  <c:v>-4.4444447848945856E-4</c:v>
                </c:pt>
                <c:pt idx="1">
                  <c:v>3.5666666692122817E-2</c:v>
                </c:pt>
                <c:pt idx="2">
                  <c:v>7.177777768811211E-2</c:v>
                </c:pt>
                <c:pt idx="3">
                  <c:v>0.10788888885872439</c:v>
                </c:pt>
                <c:pt idx="4">
                  <c:v>0.14400000002933666</c:v>
                </c:pt>
                <c:pt idx="5">
                  <c:v>0.18011111102532595</c:v>
                </c:pt>
                <c:pt idx="6">
                  <c:v>0.21622222219593823</c:v>
                </c:pt>
                <c:pt idx="7">
                  <c:v>0.25233333336655051</c:v>
                </c:pt>
                <c:pt idx="8">
                  <c:v>0.2884444443625398</c:v>
                </c:pt>
                <c:pt idx="9">
                  <c:v>0.32455555553315207</c:v>
                </c:pt>
                <c:pt idx="10">
                  <c:v>0.36066666670376435</c:v>
                </c:pt>
                <c:pt idx="11">
                  <c:v>0.39677777769975364</c:v>
                </c:pt>
                <c:pt idx="12">
                  <c:v>0.43288888887036592</c:v>
                </c:pt>
                <c:pt idx="13">
                  <c:v>0.46900000004097819</c:v>
                </c:pt>
                <c:pt idx="14">
                  <c:v>0.50511111103696749</c:v>
                </c:pt>
                <c:pt idx="15">
                  <c:v>0.54122222220757976</c:v>
                </c:pt>
                <c:pt idx="16">
                  <c:v>0.57733333337819204</c:v>
                </c:pt>
                <c:pt idx="17">
                  <c:v>0.61344444437418133</c:v>
                </c:pt>
                <c:pt idx="18">
                  <c:v>0.64955555554479361</c:v>
                </c:pt>
                <c:pt idx="19">
                  <c:v>0.6856666665407829</c:v>
                </c:pt>
                <c:pt idx="20">
                  <c:v>0.72177777771139517</c:v>
                </c:pt>
                <c:pt idx="21">
                  <c:v>0.75788888888200745</c:v>
                </c:pt>
                <c:pt idx="22">
                  <c:v>0.79399999987799674</c:v>
                </c:pt>
                <c:pt idx="23">
                  <c:v>0.83011111104860902</c:v>
                </c:pt>
                <c:pt idx="24">
                  <c:v>0.86622222221922129</c:v>
                </c:pt>
                <c:pt idx="25">
                  <c:v>0.90233333321521059</c:v>
                </c:pt>
                <c:pt idx="26">
                  <c:v>0.93844444438582286</c:v>
                </c:pt>
                <c:pt idx="27">
                  <c:v>0.97455555555643514</c:v>
                </c:pt>
                <c:pt idx="28">
                  <c:v>1.0106666665524244</c:v>
                </c:pt>
                <c:pt idx="29">
                  <c:v>1.0467777777230367</c:v>
                </c:pt>
                <c:pt idx="30">
                  <c:v>1.082888888893649</c:v>
                </c:pt>
                <c:pt idx="31">
                  <c:v>1.1189999998896383</c:v>
                </c:pt>
                <c:pt idx="32">
                  <c:v>1.1551111110602506</c:v>
                </c:pt>
                <c:pt idx="33">
                  <c:v>1.1912222222308628</c:v>
                </c:pt>
                <c:pt idx="34">
                  <c:v>1.2273333332268521</c:v>
                </c:pt>
                <c:pt idx="35">
                  <c:v>1.2634444443974644</c:v>
                </c:pt>
                <c:pt idx="36">
                  <c:v>1.2995555555680767</c:v>
                </c:pt>
                <c:pt idx="37">
                  <c:v>1.335666666564066</c:v>
                </c:pt>
                <c:pt idx="38">
                  <c:v>1.3717777777346782</c:v>
                </c:pt>
                <c:pt idx="39">
                  <c:v>1.4078888889052905</c:v>
                </c:pt>
                <c:pt idx="40">
                  <c:v>1.4439999999012798</c:v>
                </c:pt>
                <c:pt idx="41">
                  <c:v>1.4801111110718921</c:v>
                </c:pt>
                <c:pt idx="42">
                  <c:v>1.5162222222425044</c:v>
                </c:pt>
                <c:pt idx="43">
                  <c:v>1.5523333332384937</c:v>
                </c:pt>
                <c:pt idx="44">
                  <c:v>1.5884444444091059</c:v>
                </c:pt>
                <c:pt idx="45">
                  <c:v>1.6245555555797182</c:v>
                </c:pt>
                <c:pt idx="46">
                  <c:v>1.6606666665757075</c:v>
                </c:pt>
                <c:pt idx="47">
                  <c:v>1.6967777777463198</c:v>
                </c:pt>
                <c:pt idx="48">
                  <c:v>1.732888888916932</c:v>
                </c:pt>
                <c:pt idx="49">
                  <c:v>1.7689999999129213</c:v>
                </c:pt>
                <c:pt idx="50">
                  <c:v>1.8051111110835336</c:v>
                </c:pt>
                <c:pt idx="51">
                  <c:v>1.8412222222541459</c:v>
                </c:pt>
                <c:pt idx="52">
                  <c:v>1.8773333332501352</c:v>
                </c:pt>
                <c:pt idx="53">
                  <c:v>1.9134444444207475</c:v>
                </c:pt>
                <c:pt idx="54">
                  <c:v>1.9495555555913597</c:v>
                </c:pt>
                <c:pt idx="55">
                  <c:v>1.985666666587349</c:v>
                </c:pt>
                <c:pt idx="56">
                  <c:v>2.0217777777579613</c:v>
                </c:pt>
                <c:pt idx="57">
                  <c:v>2.0578888889285736</c:v>
                </c:pt>
                <c:pt idx="58">
                  <c:v>2.0939999999245629</c:v>
                </c:pt>
                <c:pt idx="59">
                  <c:v>2.1301111110951751</c:v>
                </c:pt>
                <c:pt idx="60">
                  <c:v>2.1662222222657874</c:v>
                </c:pt>
                <c:pt idx="61">
                  <c:v>2.2023333332617767</c:v>
                </c:pt>
                <c:pt idx="62">
                  <c:v>2.238444444432389</c:v>
                </c:pt>
                <c:pt idx="63">
                  <c:v>2.2745555554283783</c:v>
                </c:pt>
                <c:pt idx="64">
                  <c:v>2.3106666665989906</c:v>
                </c:pt>
                <c:pt idx="65">
                  <c:v>2.3467777777696028</c:v>
                </c:pt>
                <c:pt idx="66">
                  <c:v>2.3828888887655921</c:v>
                </c:pt>
                <c:pt idx="67">
                  <c:v>2.4189999999362044</c:v>
                </c:pt>
                <c:pt idx="68">
                  <c:v>2.4551111111068167</c:v>
                </c:pt>
                <c:pt idx="69">
                  <c:v>2.491222222102806</c:v>
                </c:pt>
                <c:pt idx="70">
                  <c:v>2.5273333332734182</c:v>
                </c:pt>
                <c:pt idx="71">
                  <c:v>2.5634444444440305</c:v>
                </c:pt>
                <c:pt idx="72">
                  <c:v>2.5995555554400198</c:v>
                </c:pt>
                <c:pt idx="73">
                  <c:v>2.6356666666106321</c:v>
                </c:pt>
                <c:pt idx="74">
                  <c:v>2.6717777777812444</c:v>
                </c:pt>
                <c:pt idx="75">
                  <c:v>2.7078888887772337</c:v>
                </c:pt>
                <c:pt idx="76">
                  <c:v>2.7439999999478459</c:v>
                </c:pt>
                <c:pt idx="77">
                  <c:v>2.7801111111184582</c:v>
                </c:pt>
                <c:pt idx="78">
                  <c:v>2.8162222221144475</c:v>
                </c:pt>
                <c:pt idx="79">
                  <c:v>2.8523333332850598</c:v>
                </c:pt>
                <c:pt idx="80">
                  <c:v>2.8884444444556721</c:v>
                </c:pt>
                <c:pt idx="81">
                  <c:v>2.9245555554516613</c:v>
                </c:pt>
                <c:pt idx="82">
                  <c:v>2.9606666666222736</c:v>
                </c:pt>
                <c:pt idx="83">
                  <c:v>2.9967777777928859</c:v>
                </c:pt>
                <c:pt idx="84">
                  <c:v>3.0328888887888752</c:v>
                </c:pt>
                <c:pt idx="85">
                  <c:v>3.0689999999594875</c:v>
                </c:pt>
                <c:pt idx="86">
                  <c:v>3.1051111111300997</c:v>
                </c:pt>
                <c:pt idx="87">
                  <c:v>3.141222222126089</c:v>
                </c:pt>
                <c:pt idx="88">
                  <c:v>3.1773333332967013</c:v>
                </c:pt>
                <c:pt idx="89">
                  <c:v>3.2134444444673136</c:v>
                </c:pt>
                <c:pt idx="90">
                  <c:v>3.2495555554633029</c:v>
                </c:pt>
                <c:pt idx="91">
                  <c:v>3.2856666666339152</c:v>
                </c:pt>
                <c:pt idx="92">
                  <c:v>3.3217777778045274</c:v>
                </c:pt>
                <c:pt idx="93">
                  <c:v>3.3578888888005167</c:v>
                </c:pt>
                <c:pt idx="94">
                  <c:v>3.393999999971129</c:v>
                </c:pt>
                <c:pt idx="95">
                  <c:v>3.4301111111417413</c:v>
                </c:pt>
                <c:pt idx="96">
                  <c:v>3.4662222221377306</c:v>
                </c:pt>
                <c:pt idx="97">
                  <c:v>3.5023333333083428</c:v>
                </c:pt>
                <c:pt idx="98">
                  <c:v>3.5384444444789551</c:v>
                </c:pt>
                <c:pt idx="99">
                  <c:v>3.5745555554749444</c:v>
                </c:pt>
                <c:pt idx="100">
                  <c:v>3.6106666666455567</c:v>
                </c:pt>
                <c:pt idx="101">
                  <c:v>3.646777777816169</c:v>
                </c:pt>
                <c:pt idx="102">
                  <c:v>3.6828888888121583</c:v>
                </c:pt>
                <c:pt idx="103">
                  <c:v>3.7189999999827705</c:v>
                </c:pt>
                <c:pt idx="104">
                  <c:v>3.7551111111533828</c:v>
                </c:pt>
                <c:pt idx="105">
                  <c:v>3.7912222221493721</c:v>
                </c:pt>
                <c:pt idx="106">
                  <c:v>3.8273333333199844</c:v>
                </c:pt>
                <c:pt idx="107">
                  <c:v>3.8634444444905967</c:v>
                </c:pt>
                <c:pt idx="108">
                  <c:v>3.8995555554865859</c:v>
                </c:pt>
                <c:pt idx="109">
                  <c:v>3.9356666666571982</c:v>
                </c:pt>
                <c:pt idx="110">
                  <c:v>3.9717777776531875</c:v>
                </c:pt>
                <c:pt idx="111">
                  <c:v>4.0078888888237998</c:v>
                </c:pt>
                <c:pt idx="112">
                  <c:v>4.0439999999944121</c:v>
                </c:pt>
                <c:pt idx="113">
                  <c:v>4.0801111109904014</c:v>
                </c:pt>
                <c:pt idx="114">
                  <c:v>4.1162222221610136</c:v>
                </c:pt>
                <c:pt idx="115">
                  <c:v>4.1523333333316259</c:v>
                </c:pt>
                <c:pt idx="116">
                  <c:v>4.1884444443276152</c:v>
                </c:pt>
                <c:pt idx="117">
                  <c:v>4.2245555554982275</c:v>
                </c:pt>
                <c:pt idx="118">
                  <c:v>4.2606666666688398</c:v>
                </c:pt>
                <c:pt idx="119">
                  <c:v>4.296777777664829</c:v>
                </c:pt>
                <c:pt idx="120">
                  <c:v>4.3328888888354413</c:v>
                </c:pt>
                <c:pt idx="121">
                  <c:v>4.3690000000060536</c:v>
                </c:pt>
                <c:pt idx="122">
                  <c:v>4.4051111110020429</c:v>
                </c:pt>
                <c:pt idx="123">
                  <c:v>4.4412222221726552</c:v>
                </c:pt>
                <c:pt idx="124">
                  <c:v>4.4773333333432674</c:v>
                </c:pt>
                <c:pt idx="125">
                  <c:v>4.5134444443392567</c:v>
                </c:pt>
                <c:pt idx="126">
                  <c:v>4.549555555509869</c:v>
                </c:pt>
                <c:pt idx="127">
                  <c:v>4.5856666666804813</c:v>
                </c:pt>
                <c:pt idx="128">
                  <c:v>4.6217777776764706</c:v>
                </c:pt>
                <c:pt idx="129">
                  <c:v>4.6578888888470829</c:v>
                </c:pt>
                <c:pt idx="130">
                  <c:v>4.6940000000176951</c:v>
                </c:pt>
                <c:pt idx="131">
                  <c:v>4.7301111110136844</c:v>
                </c:pt>
                <c:pt idx="132">
                  <c:v>4.7662222221842967</c:v>
                </c:pt>
                <c:pt idx="133">
                  <c:v>4.802333333354909</c:v>
                </c:pt>
                <c:pt idx="134">
                  <c:v>4.8384444443508983</c:v>
                </c:pt>
                <c:pt idx="135">
                  <c:v>4.8745555555215105</c:v>
                </c:pt>
                <c:pt idx="136">
                  <c:v>4.9106666666921228</c:v>
                </c:pt>
                <c:pt idx="137">
                  <c:v>4.9467777776881121</c:v>
                </c:pt>
                <c:pt idx="138">
                  <c:v>4.9828888888587244</c:v>
                </c:pt>
                <c:pt idx="139">
                  <c:v>5.0190000000293367</c:v>
                </c:pt>
                <c:pt idx="140">
                  <c:v>5.055111111025326</c:v>
                </c:pt>
                <c:pt idx="141">
                  <c:v>5.0912222221959382</c:v>
                </c:pt>
                <c:pt idx="142">
                  <c:v>5.1273333333665505</c:v>
                </c:pt>
                <c:pt idx="143">
                  <c:v>5.1634444443625398</c:v>
                </c:pt>
                <c:pt idx="144">
                  <c:v>5.1995555555331521</c:v>
                </c:pt>
                <c:pt idx="145">
                  <c:v>5.2356666667037643</c:v>
                </c:pt>
                <c:pt idx="146">
                  <c:v>5.2717777776997536</c:v>
                </c:pt>
                <c:pt idx="147">
                  <c:v>5.3078888888703659</c:v>
                </c:pt>
                <c:pt idx="148">
                  <c:v>5.3440000000409782</c:v>
                </c:pt>
                <c:pt idx="149">
                  <c:v>5.3801111110369675</c:v>
                </c:pt>
                <c:pt idx="150">
                  <c:v>5.4162222222075798</c:v>
                </c:pt>
                <c:pt idx="151">
                  <c:v>5.452333333378192</c:v>
                </c:pt>
                <c:pt idx="152">
                  <c:v>5.4884444443741813</c:v>
                </c:pt>
                <c:pt idx="153">
                  <c:v>5.5245555555447936</c:v>
                </c:pt>
                <c:pt idx="154">
                  <c:v>5.5606666665407829</c:v>
                </c:pt>
                <c:pt idx="155">
                  <c:v>5.5967777777113952</c:v>
                </c:pt>
                <c:pt idx="156">
                  <c:v>5.6328888888820074</c:v>
                </c:pt>
                <c:pt idx="157">
                  <c:v>5.6689999998779967</c:v>
                </c:pt>
                <c:pt idx="158">
                  <c:v>5.705111111048609</c:v>
                </c:pt>
                <c:pt idx="159">
                  <c:v>5.7412222222192213</c:v>
                </c:pt>
                <c:pt idx="160">
                  <c:v>5.7773333332152106</c:v>
                </c:pt>
                <c:pt idx="161">
                  <c:v>5.8134444443858229</c:v>
                </c:pt>
                <c:pt idx="162">
                  <c:v>5.8495555555564351</c:v>
                </c:pt>
                <c:pt idx="163">
                  <c:v>5.8856666665524244</c:v>
                </c:pt>
                <c:pt idx="164">
                  <c:v>5.9217777777230367</c:v>
                </c:pt>
                <c:pt idx="165">
                  <c:v>5.957888888893649</c:v>
                </c:pt>
                <c:pt idx="166">
                  <c:v>5.9939999998896383</c:v>
                </c:pt>
                <c:pt idx="167">
                  <c:v>6.0301111110602506</c:v>
                </c:pt>
                <c:pt idx="168">
                  <c:v>6.0662222222308628</c:v>
                </c:pt>
                <c:pt idx="169">
                  <c:v>6.1023333332268521</c:v>
                </c:pt>
                <c:pt idx="170">
                  <c:v>6.1384444443974644</c:v>
                </c:pt>
                <c:pt idx="171">
                  <c:v>6.1745555555680767</c:v>
                </c:pt>
                <c:pt idx="172">
                  <c:v>6.210666666564066</c:v>
                </c:pt>
                <c:pt idx="173">
                  <c:v>6.2467777777346782</c:v>
                </c:pt>
                <c:pt idx="174">
                  <c:v>6.2828888889052905</c:v>
                </c:pt>
                <c:pt idx="175">
                  <c:v>6.3189999999012798</c:v>
                </c:pt>
                <c:pt idx="176">
                  <c:v>6.3551111110718921</c:v>
                </c:pt>
                <c:pt idx="177">
                  <c:v>6.3912222222425044</c:v>
                </c:pt>
                <c:pt idx="178">
                  <c:v>6.4273333332384937</c:v>
                </c:pt>
                <c:pt idx="179">
                  <c:v>6.4634444444091059</c:v>
                </c:pt>
                <c:pt idx="180">
                  <c:v>6.4995555555797182</c:v>
                </c:pt>
                <c:pt idx="181">
                  <c:v>6.5356666665757075</c:v>
                </c:pt>
                <c:pt idx="182">
                  <c:v>6.5717777777463198</c:v>
                </c:pt>
                <c:pt idx="183">
                  <c:v>6.607888888916932</c:v>
                </c:pt>
                <c:pt idx="184">
                  <c:v>6.6439999999129213</c:v>
                </c:pt>
                <c:pt idx="185">
                  <c:v>6.6801111110835336</c:v>
                </c:pt>
                <c:pt idx="186">
                  <c:v>6.7162222222541459</c:v>
                </c:pt>
                <c:pt idx="187">
                  <c:v>6.7523333332501352</c:v>
                </c:pt>
                <c:pt idx="188">
                  <c:v>6.7884444444207475</c:v>
                </c:pt>
                <c:pt idx="189">
                  <c:v>6.8245555555913597</c:v>
                </c:pt>
                <c:pt idx="190">
                  <c:v>6.860666666587349</c:v>
                </c:pt>
                <c:pt idx="191">
                  <c:v>6.8967777777579613</c:v>
                </c:pt>
                <c:pt idx="192">
                  <c:v>6.9328888889285736</c:v>
                </c:pt>
                <c:pt idx="193">
                  <c:v>6.9689999999245629</c:v>
                </c:pt>
                <c:pt idx="194">
                  <c:v>7.0051111110951751</c:v>
                </c:pt>
                <c:pt idx="195">
                  <c:v>7.0412222222657874</c:v>
                </c:pt>
                <c:pt idx="196">
                  <c:v>7.0773333332617767</c:v>
                </c:pt>
                <c:pt idx="197">
                  <c:v>7.113444444432389</c:v>
                </c:pt>
                <c:pt idx="198">
                  <c:v>7.1495555554283783</c:v>
                </c:pt>
                <c:pt idx="199">
                  <c:v>7.1856666665989906</c:v>
                </c:pt>
                <c:pt idx="200">
                  <c:v>7.2217777777696028</c:v>
                </c:pt>
                <c:pt idx="201">
                  <c:v>7.2578888887655921</c:v>
                </c:pt>
                <c:pt idx="202">
                  <c:v>7.2939999999362044</c:v>
                </c:pt>
                <c:pt idx="203">
                  <c:v>7.3301111111068167</c:v>
                </c:pt>
                <c:pt idx="204">
                  <c:v>7.366222222102806</c:v>
                </c:pt>
                <c:pt idx="205">
                  <c:v>7.4023333332734182</c:v>
                </c:pt>
                <c:pt idx="206">
                  <c:v>7.4384444444440305</c:v>
                </c:pt>
                <c:pt idx="207">
                  <c:v>7.4745555554400198</c:v>
                </c:pt>
                <c:pt idx="208">
                  <c:v>7.5106666666106321</c:v>
                </c:pt>
                <c:pt idx="209">
                  <c:v>7.5467777777812444</c:v>
                </c:pt>
                <c:pt idx="210">
                  <c:v>7.5828888887772337</c:v>
                </c:pt>
                <c:pt idx="211">
                  <c:v>7.6189999999478459</c:v>
                </c:pt>
                <c:pt idx="212">
                  <c:v>7.6551111111184582</c:v>
                </c:pt>
                <c:pt idx="213">
                  <c:v>7.6912222221144475</c:v>
                </c:pt>
                <c:pt idx="214">
                  <c:v>7.7273333332850598</c:v>
                </c:pt>
                <c:pt idx="215">
                  <c:v>7.7634444444556721</c:v>
                </c:pt>
                <c:pt idx="216">
                  <c:v>7.7995555554516613</c:v>
                </c:pt>
                <c:pt idx="217">
                  <c:v>7.8356666666222736</c:v>
                </c:pt>
                <c:pt idx="218">
                  <c:v>7.8717777777928859</c:v>
                </c:pt>
                <c:pt idx="219">
                  <c:v>7.9078888887888752</c:v>
                </c:pt>
                <c:pt idx="220">
                  <c:v>7.9439999999594875</c:v>
                </c:pt>
                <c:pt idx="221">
                  <c:v>7.9801111111300997</c:v>
                </c:pt>
                <c:pt idx="222">
                  <c:v>8.016222222126089</c:v>
                </c:pt>
                <c:pt idx="223">
                  <c:v>8.0523333332967013</c:v>
                </c:pt>
                <c:pt idx="224">
                  <c:v>8.0884444444673136</c:v>
                </c:pt>
                <c:pt idx="225">
                  <c:v>8.1245555554633029</c:v>
                </c:pt>
                <c:pt idx="226">
                  <c:v>8.1606666666339152</c:v>
                </c:pt>
                <c:pt idx="227">
                  <c:v>8.1967777778045274</c:v>
                </c:pt>
                <c:pt idx="228">
                  <c:v>8.2328888888005167</c:v>
                </c:pt>
                <c:pt idx="229">
                  <c:v>8.268999999971129</c:v>
                </c:pt>
                <c:pt idx="230">
                  <c:v>8.3051111111417413</c:v>
                </c:pt>
                <c:pt idx="231">
                  <c:v>8.3412222221377306</c:v>
                </c:pt>
                <c:pt idx="232">
                  <c:v>8.3773333333083428</c:v>
                </c:pt>
                <c:pt idx="233">
                  <c:v>8.4134444444789551</c:v>
                </c:pt>
                <c:pt idx="234">
                  <c:v>8.4495555554749444</c:v>
                </c:pt>
                <c:pt idx="235">
                  <c:v>8.4856666666455567</c:v>
                </c:pt>
                <c:pt idx="236">
                  <c:v>8.521777777816169</c:v>
                </c:pt>
                <c:pt idx="237">
                  <c:v>8.5578888888121583</c:v>
                </c:pt>
                <c:pt idx="238">
                  <c:v>8.5939999999827705</c:v>
                </c:pt>
                <c:pt idx="239">
                  <c:v>8.6301111111533828</c:v>
                </c:pt>
                <c:pt idx="240">
                  <c:v>8.6662222221493721</c:v>
                </c:pt>
                <c:pt idx="241">
                  <c:v>8.7023333333199844</c:v>
                </c:pt>
                <c:pt idx="242">
                  <c:v>8.7384444444905967</c:v>
                </c:pt>
                <c:pt idx="243">
                  <c:v>8.7745555554865859</c:v>
                </c:pt>
                <c:pt idx="244">
                  <c:v>8.8106666666571982</c:v>
                </c:pt>
                <c:pt idx="245">
                  <c:v>8.8467777776531875</c:v>
                </c:pt>
                <c:pt idx="246">
                  <c:v>8.8828888888237998</c:v>
                </c:pt>
                <c:pt idx="247">
                  <c:v>8.9189999999944121</c:v>
                </c:pt>
                <c:pt idx="248">
                  <c:v>8.9551111109904014</c:v>
                </c:pt>
                <c:pt idx="249">
                  <c:v>8.9912222221610136</c:v>
                </c:pt>
                <c:pt idx="250">
                  <c:v>9.0273333333316259</c:v>
                </c:pt>
                <c:pt idx="251">
                  <c:v>9.0634444443276152</c:v>
                </c:pt>
                <c:pt idx="252">
                  <c:v>9.0995555554982275</c:v>
                </c:pt>
                <c:pt idx="253">
                  <c:v>9.1356666666688398</c:v>
                </c:pt>
                <c:pt idx="254">
                  <c:v>9.171777777664829</c:v>
                </c:pt>
                <c:pt idx="255">
                  <c:v>9.2078888888354413</c:v>
                </c:pt>
                <c:pt idx="256">
                  <c:v>9.2440000000060536</c:v>
                </c:pt>
                <c:pt idx="257">
                  <c:v>9.2801111110020429</c:v>
                </c:pt>
                <c:pt idx="258">
                  <c:v>9.3162222221726552</c:v>
                </c:pt>
                <c:pt idx="259">
                  <c:v>9.3523333333432674</c:v>
                </c:pt>
                <c:pt idx="260">
                  <c:v>9.3884444443392567</c:v>
                </c:pt>
                <c:pt idx="261">
                  <c:v>9.424555555509869</c:v>
                </c:pt>
                <c:pt idx="262">
                  <c:v>9.4606666666804813</c:v>
                </c:pt>
                <c:pt idx="263">
                  <c:v>9.4967777776764706</c:v>
                </c:pt>
                <c:pt idx="264">
                  <c:v>9.5328888888470829</c:v>
                </c:pt>
                <c:pt idx="265">
                  <c:v>9.5690000000176951</c:v>
                </c:pt>
                <c:pt idx="266">
                  <c:v>9.6051111110136844</c:v>
                </c:pt>
                <c:pt idx="267">
                  <c:v>9.6412222221842967</c:v>
                </c:pt>
                <c:pt idx="268">
                  <c:v>9.677333333354909</c:v>
                </c:pt>
                <c:pt idx="269">
                  <c:v>9.7134444443508983</c:v>
                </c:pt>
                <c:pt idx="270">
                  <c:v>9.7495555555215105</c:v>
                </c:pt>
                <c:pt idx="271">
                  <c:v>9.7856666666921228</c:v>
                </c:pt>
                <c:pt idx="272">
                  <c:v>9.8217777776881121</c:v>
                </c:pt>
                <c:pt idx="273">
                  <c:v>9.8578888888587244</c:v>
                </c:pt>
                <c:pt idx="274">
                  <c:v>9.8940000000293367</c:v>
                </c:pt>
                <c:pt idx="275">
                  <c:v>9.930111111025326</c:v>
                </c:pt>
                <c:pt idx="276">
                  <c:v>9.9662222221959382</c:v>
                </c:pt>
                <c:pt idx="277">
                  <c:v>10.002333333366551</c:v>
                </c:pt>
                <c:pt idx="278">
                  <c:v>10.03844444436254</c:v>
                </c:pt>
                <c:pt idx="279">
                  <c:v>10.074555555533152</c:v>
                </c:pt>
                <c:pt idx="280">
                  <c:v>10.110666666703764</c:v>
                </c:pt>
                <c:pt idx="281">
                  <c:v>10.146777777699754</c:v>
                </c:pt>
                <c:pt idx="282">
                  <c:v>10.182888888870366</c:v>
                </c:pt>
                <c:pt idx="283">
                  <c:v>10.219000000040978</c:v>
                </c:pt>
                <c:pt idx="284">
                  <c:v>10.255111111036967</c:v>
                </c:pt>
                <c:pt idx="285">
                  <c:v>10.29122222220758</c:v>
                </c:pt>
                <c:pt idx="286">
                  <c:v>10.327333333378192</c:v>
                </c:pt>
                <c:pt idx="287">
                  <c:v>10.363444444374181</c:v>
                </c:pt>
                <c:pt idx="288">
                  <c:v>10.399555555544794</c:v>
                </c:pt>
                <c:pt idx="289">
                  <c:v>10.435666666540783</c:v>
                </c:pt>
                <c:pt idx="290">
                  <c:v>10.471777777711395</c:v>
                </c:pt>
                <c:pt idx="291">
                  <c:v>10.507888888882007</c:v>
                </c:pt>
                <c:pt idx="292">
                  <c:v>10.543999999877997</c:v>
                </c:pt>
                <c:pt idx="293">
                  <c:v>10.580111111048609</c:v>
                </c:pt>
                <c:pt idx="294">
                  <c:v>10.616222222219221</c:v>
                </c:pt>
                <c:pt idx="295">
                  <c:v>10.652333333215211</c:v>
                </c:pt>
                <c:pt idx="296">
                  <c:v>10.688444444385823</c:v>
                </c:pt>
                <c:pt idx="297">
                  <c:v>10.724555555556435</c:v>
                </c:pt>
                <c:pt idx="298">
                  <c:v>10.760666666552424</c:v>
                </c:pt>
                <c:pt idx="299">
                  <c:v>10.796777777723037</c:v>
                </c:pt>
                <c:pt idx="300">
                  <c:v>10.832888888893649</c:v>
                </c:pt>
                <c:pt idx="301">
                  <c:v>10.868999999889638</c:v>
                </c:pt>
                <c:pt idx="302">
                  <c:v>10.905111111060251</c:v>
                </c:pt>
                <c:pt idx="303">
                  <c:v>10.941222222230863</c:v>
                </c:pt>
                <c:pt idx="304">
                  <c:v>10.977333333226852</c:v>
                </c:pt>
                <c:pt idx="305">
                  <c:v>11.013444444397464</c:v>
                </c:pt>
                <c:pt idx="306">
                  <c:v>11.049555555568077</c:v>
                </c:pt>
                <c:pt idx="307">
                  <c:v>11.085666666564066</c:v>
                </c:pt>
                <c:pt idx="308">
                  <c:v>11.121777777734678</c:v>
                </c:pt>
                <c:pt idx="309">
                  <c:v>11.157888888905291</c:v>
                </c:pt>
                <c:pt idx="310">
                  <c:v>11.19399999990128</c:v>
                </c:pt>
                <c:pt idx="311">
                  <c:v>11.230111111071892</c:v>
                </c:pt>
                <c:pt idx="312">
                  <c:v>11.266222222242504</c:v>
                </c:pt>
                <c:pt idx="313">
                  <c:v>11.302333333238494</c:v>
                </c:pt>
                <c:pt idx="314">
                  <c:v>11.338444444409106</c:v>
                </c:pt>
                <c:pt idx="315">
                  <c:v>11.374555555579718</c:v>
                </c:pt>
                <c:pt idx="316">
                  <c:v>11.410666666575707</c:v>
                </c:pt>
                <c:pt idx="317">
                  <c:v>11.44677777774632</c:v>
                </c:pt>
                <c:pt idx="318">
                  <c:v>11.482888888916932</c:v>
                </c:pt>
                <c:pt idx="319">
                  <c:v>11.518999999912921</c:v>
                </c:pt>
                <c:pt idx="320">
                  <c:v>11.555111111083534</c:v>
                </c:pt>
                <c:pt idx="321">
                  <c:v>11.591222222254146</c:v>
                </c:pt>
                <c:pt idx="322">
                  <c:v>11.627333333250135</c:v>
                </c:pt>
                <c:pt idx="323">
                  <c:v>11.663444444420747</c:v>
                </c:pt>
                <c:pt idx="324">
                  <c:v>11.69955555559136</c:v>
                </c:pt>
                <c:pt idx="325">
                  <c:v>11.735666666587349</c:v>
                </c:pt>
                <c:pt idx="326">
                  <c:v>11.771777777757961</c:v>
                </c:pt>
                <c:pt idx="327">
                  <c:v>11.807888888928574</c:v>
                </c:pt>
                <c:pt idx="328">
                  <c:v>11.843999999924563</c:v>
                </c:pt>
                <c:pt idx="329">
                  <c:v>11.880111111095175</c:v>
                </c:pt>
                <c:pt idx="330">
                  <c:v>11.916222222265787</c:v>
                </c:pt>
                <c:pt idx="331">
                  <c:v>11.952333333261777</c:v>
                </c:pt>
                <c:pt idx="332">
                  <c:v>11.988444444432389</c:v>
                </c:pt>
                <c:pt idx="333">
                  <c:v>12.024555555428378</c:v>
                </c:pt>
                <c:pt idx="334">
                  <c:v>12.060666666598991</c:v>
                </c:pt>
                <c:pt idx="335">
                  <c:v>12.096777777769603</c:v>
                </c:pt>
                <c:pt idx="336">
                  <c:v>12.132888888765592</c:v>
                </c:pt>
                <c:pt idx="337">
                  <c:v>12.168999999936204</c:v>
                </c:pt>
                <c:pt idx="338">
                  <c:v>12.205111111106817</c:v>
                </c:pt>
                <c:pt idx="339">
                  <c:v>12.241222222102806</c:v>
                </c:pt>
                <c:pt idx="340">
                  <c:v>12.277333333273418</c:v>
                </c:pt>
                <c:pt idx="341">
                  <c:v>12.313444444444031</c:v>
                </c:pt>
                <c:pt idx="342">
                  <c:v>12.34955555544002</c:v>
                </c:pt>
                <c:pt idx="343">
                  <c:v>12.385666666610632</c:v>
                </c:pt>
                <c:pt idx="344">
                  <c:v>12.421777777781244</c:v>
                </c:pt>
                <c:pt idx="345">
                  <c:v>12.457888888777234</c:v>
                </c:pt>
                <c:pt idx="346">
                  <c:v>12.493999999947846</c:v>
                </c:pt>
                <c:pt idx="347">
                  <c:v>12.530111111118458</c:v>
                </c:pt>
                <c:pt idx="348">
                  <c:v>12.566222222114448</c:v>
                </c:pt>
                <c:pt idx="349">
                  <c:v>12.60233333328506</c:v>
                </c:pt>
                <c:pt idx="350">
                  <c:v>12.638444444455672</c:v>
                </c:pt>
                <c:pt idx="351">
                  <c:v>12.674555555451661</c:v>
                </c:pt>
                <c:pt idx="352">
                  <c:v>12.710666666622274</c:v>
                </c:pt>
                <c:pt idx="353">
                  <c:v>12.746777777792886</c:v>
                </c:pt>
                <c:pt idx="354">
                  <c:v>12.782888888788875</c:v>
                </c:pt>
                <c:pt idx="355">
                  <c:v>12.818999999959487</c:v>
                </c:pt>
                <c:pt idx="356">
                  <c:v>12.8551111111301</c:v>
                </c:pt>
                <c:pt idx="357">
                  <c:v>12.891222222126089</c:v>
                </c:pt>
                <c:pt idx="358">
                  <c:v>12.927333333296701</c:v>
                </c:pt>
                <c:pt idx="359">
                  <c:v>12.963444444467314</c:v>
                </c:pt>
                <c:pt idx="360">
                  <c:v>12.999555555463303</c:v>
                </c:pt>
                <c:pt idx="361">
                  <c:v>13.035666666633915</c:v>
                </c:pt>
                <c:pt idx="362">
                  <c:v>13.071777777804527</c:v>
                </c:pt>
                <c:pt idx="363">
                  <c:v>13.107888888800517</c:v>
                </c:pt>
                <c:pt idx="364">
                  <c:v>13.143999999971129</c:v>
                </c:pt>
                <c:pt idx="365">
                  <c:v>13.180111111141741</c:v>
                </c:pt>
                <c:pt idx="366">
                  <c:v>13.216222222137731</c:v>
                </c:pt>
                <c:pt idx="367">
                  <c:v>13.252333333308343</c:v>
                </c:pt>
                <c:pt idx="368">
                  <c:v>13.288444444478955</c:v>
                </c:pt>
                <c:pt idx="369">
                  <c:v>13.324555555474944</c:v>
                </c:pt>
                <c:pt idx="370">
                  <c:v>13.360666666645557</c:v>
                </c:pt>
                <c:pt idx="371">
                  <c:v>13.396777777816169</c:v>
                </c:pt>
                <c:pt idx="372">
                  <c:v>13.432888888812158</c:v>
                </c:pt>
                <c:pt idx="373">
                  <c:v>13.468999999982771</c:v>
                </c:pt>
                <c:pt idx="374">
                  <c:v>13.505111111153383</c:v>
                </c:pt>
                <c:pt idx="375">
                  <c:v>13.541222222149372</c:v>
                </c:pt>
                <c:pt idx="376">
                  <c:v>13.577333333319984</c:v>
                </c:pt>
                <c:pt idx="377">
                  <c:v>13.613444444490597</c:v>
                </c:pt>
                <c:pt idx="378">
                  <c:v>13.649555555486586</c:v>
                </c:pt>
                <c:pt idx="379">
                  <c:v>13.685666666657198</c:v>
                </c:pt>
                <c:pt idx="380">
                  <c:v>13.721777777653188</c:v>
                </c:pt>
                <c:pt idx="381">
                  <c:v>13.7578888888238</c:v>
                </c:pt>
                <c:pt idx="382">
                  <c:v>13.793999999994412</c:v>
                </c:pt>
                <c:pt idx="383">
                  <c:v>13.830111110990401</c:v>
                </c:pt>
                <c:pt idx="384">
                  <c:v>13.866222222161014</c:v>
                </c:pt>
                <c:pt idx="385">
                  <c:v>13.902333333331626</c:v>
                </c:pt>
                <c:pt idx="386">
                  <c:v>13.938444444327615</c:v>
                </c:pt>
                <c:pt idx="387">
                  <c:v>13.974555555498227</c:v>
                </c:pt>
                <c:pt idx="388">
                  <c:v>14.01066666666884</c:v>
                </c:pt>
                <c:pt idx="389">
                  <c:v>14.046777777664829</c:v>
                </c:pt>
                <c:pt idx="390">
                  <c:v>14.082888888835441</c:v>
                </c:pt>
                <c:pt idx="391">
                  <c:v>14.119000000006054</c:v>
                </c:pt>
                <c:pt idx="392">
                  <c:v>14.155111111002043</c:v>
                </c:pt>
                <c:pt idx="393">
                  <c:v>14.191222222172655</c:v>
                </c:pt>
                <c:pt idx="394">
                  <c:v>14.227333333343267</c:v>
                </c:pt>
                <c:pt idx="395">
                  <c:v>14.263444444339257</c:v>
                </c:pt>
                <c:pt idx="396">
                  <c:v>14.299555555509869</c:v>
                </c:pt>
                <c:pt idx="397">
                  <c:v>14.335666666680481</c:v>
                </c:pt>
                <c:pt idx="398">
                  <c:v>14.371777777676471</c:v>
                </c:pt>
                <c:pt idx="399">
                  <c:v>14.407888888847083</c:v>
                </c:pt>
                <c:pt idx="400">
                  <c:v>14.444000000017695</c:v>
                </c:pt>
                <c:pt idx="401">
                  <c:v>14.480111111013684</c:v>
                </c:pt>
                <c:pt idx="402">
                  <c:v>14.516222222184297</c:v>
                </c:pt>
                <c:pt idx="403">
                  <c:v>14.552333333354909</c:v>
                </c:pt>
                <c:pt idx="404">
                  <c:v>14.588444444350898</c:v>
                </c:pt>
                <c:pt idx="405">
                  <c:v>14.624555555521511</c:v>
                </c:pt>
                <c:pt idx="406">
                  <c:v>14.660666666692123</c:v>
                </c:pt>
                <c:pt idx="407">
                  <c:v>14.696777777688112</c:v>
                </c:pt>
                <c:pt idx="408">
                  <c:v>14.732888888858724</c:v>
                </c:pt>
                <c:pt idx="409">
                  <c:v>14.769000000029337</c:v>
                </c:pt>
                <c:pt idx="410">
                  <c:v>14.805111111025326</c:v>
                </c:pt>
                <c:pt idx="411">
                  <c:v>14.841222222195938</c:v>
                </c:pt>
                <c:pt idx="412">
                  <c:v>14.877333333366551</c:v>
                </c:pt>
                <c:pt idx="413">
                  <c:v>14.91344444436254</c:v>
                </c:pt>
                <c:pt idx="414">
                  <c:v>14.949555555533152</c:v>
                </c:pt>
                <c:pt idx="415">
                  <c:v>14.985666666703764</c:v>
                </c:pt>
                <c:pt idx="416">
                  <c:v>15.021777777699754</c:v>
                </c:pt>
                <c:pt idx="417">
                  <c:v>15.057888888870366</c:v>
                </c:pt>
                <c:pt idx="418">
                  <c:v>15.094000000040978</c:v>
                </c:pt>
                <c:pt idx="419">
                  <c:v>15.130111111036967</c:v>
                </c:pt>
                <c:pt idx="420">
                  <c:v>15.16622222220758</c:v>
                </c:pt>
                <c:pt idx="421">
                  <c:v>15.202333333378192</c:v>
                </c:pt>
                <c:pt idx="422">
                  <c:v>15.238444444374181</c:v>
                </c:pt>
                <c:pt idx="423">
                  <c:v>15.274555555544794</c:v>
                </c:pt>
                <c:pt idx="424">
                  <c:v>15.310666666540783</c:v>
                </c:pt>
                <c:pt idx="425">
                  <c:v>15.346777777711395</c:v>
                </c:pt>
                <c:pt idx="426">
                  <c:v>15.382888888882007</c:v>
                </c:pt>
                <c:pt idx="427">
                  <c:v>15.418999999877997</c:v>
                </c:pt>
                <c:pt idx="428">
                  <c:v>15.455111111048609</c:v>
                </c:pt>
                <c:pt idx="429">
                  <c:v>15.491222222219221</c:v>
                </c:pt>
                <c:pt idx="430">
                  <c:v>15.527333333215211</c:v>
                </c:pt>
                <c:pt idx="431">
                  <c:v>15.563444444385823</c:v>
                </c:pt>
                <c:pt idx="432">
                  <c:v>15.599555555556435</c:v>
                </c:pt>
                <c:pt idx="433">
                  <c:v>15.635666666552424</c:v>
                </c:pt>
                <c:pt idx="434">
                  <c:v>15.671777777723037</c:v>
                </c:pt>
                <c:pt idx="435">
                  <c:v>15.707888888893649</c:v>
                </c:pt>
                <c:pt idx="436">
                  <c:v>15.743999999889638</c:v>
                </c:pt>
                <c:pt idx="437">
                  <c:v>15.780111111060251</c:v>
                </c:pt>
                <c:pt idx="438">
                  <c:v>15.816222222230863</c:v>
                </c:pt>
                <c:pt idx="439">
                  <c:v>15.852333333226852</c:v>
                </c:pt>
                <c:pt idx="440">
                  <c:v>15.888444444397464</c:v>
                </c:pt>
                <c:pt idx="441">
                  <c:v>15.924555555568077</c:v>
                </c:pt>
                <c:pt idx="442">
                  <c:v>15.960666666564066</c:v>
                </c:pt>
                <c:pt idx="443">
                  <c:v>15.996777777734678</c:v>
                </c:pt>
                <c:pt idx="444">
                  <c:v>16.032888888905291</c:v>
                </c:pt>
                <c:pt idx="445">
                  <c:v>16.06899999990128</c:v>
                </c:pt>
                <c:pt idx="446">
                  <c:v>16.105111111071892</c:v>
                </c:pt>
                <c:pt idx="447">
                  <c:v>16.141222222242504</c:v>
                </c:pt>
                <c:pt idx="448">
                  <c:v>16.177333333238494</c:v>
                </c:pt>
                <c:pt idx="449">
                  <c:v>16.213444444409106</c:v>
                </c:pt>
                <c:pt idx="450">
                  <c:v>16.249555555579718</c:v>
                </c:pt>
                <c:pt idx="451">
                  <c:v>16.285666666575707</c:v>
                </c:pt>
                <c:pt idx="452">
                  <c:v>16.32177777774632</c:v>
                </c:pt>
                <c:pt idx="453">
                  <c:v>16.357888888916932</c:v>
                </c:pt>
                <c:pt idx="454">
                  <c:v>16.393999999912921</c:v>
                </c:pt>
                <c:pt idx="455">
                  <c:v>16.430111111083534</c:v>
                </c:pt>
                <c:pt idx="456">
                  <c:v>16.466222222254146</c:v>
                </c:pt>
                <c:pt idx="457">
                  <c:v>16.502333333250135</c:v>
                </c:pt>
                <c:pt idx="458">
                  <c:v>16.538444444420747</c:v>
                </c:pt>
                <c:pt idx="459">
                  <c:v>16.57455555559136</c:v>
                </c:pt>
                <c:pt idx="460">
                  <c:v>16.610666666587349</c:v>
                </c:pt>
                <c:pt idx="461">
                  <c:v>16.646777777757961</c:v>
                </c:pt>
                <c:pt idx="462">
                  <c:v>16.682888888928574</c:v>
                </c:pt>
                <c:pt idx="463">
                  <c:v>16.718999999924563</c:v>
                </c:pt>
                <c:pt idx="464">
                  <c:v>16.755111111095175</c:v>
                </c:pt>
                <c:pt idx="465">
                  <c:v>16.791222222265787</c:v>
                </c:pt>
                <c:pt idx="466">
                  <c:v>16.827333333261777</c:v>
                </c:pt>
                <c:pt idx="467">
                  <c:v>16.863444444432389</c:v>
                </c:pt>
                <c:pt idx="468">
                  <c:v>16.899555555428378</c:v>
                </c:pt>
                <c:pt idx="469">
                  <c:v>16.935666666598991</c:v>
                </c:pt>
                <c:pt idx="470">
                  <c:v>16.971777777769603</c:v>
                </c:pt>
                <c:pt idx="471">
                  <c:v>17.007888888765592</c:v>
                </c:pt>
                <c:pt idx="472">
                  <c:v>17.043999999936204</c:v>
                </c:pt>
                <c:pt idx="473">
                  <c:v>17.080111111106817</c:v>
                </c:pt>
                <c:pt idx="474">
                  <c:v>17.116222222102806</c:v>
                </c:pt>
                <c:pt idx="475">
                  <c:v>17.152333333273418</c:v>
                </c:pt>
                <c:pt idx="476">
                  <c:v>17.188444444444031</c:v>
                </c:pt>
                <c:pt idx="477">
                  <c:v>17.22455555544002</c:v>
                </c:pt>
                <c:pt idx="478">
                  <c:v>17.260666666610632</c:v>
                </c:pt>
                <c:pt idx="479">
                  <c:v>17.296777777781244</c:v>
                </c:pt>
                <c:pt idx="480">
                  <c:v>17.332888888777234</c:v>
                </c:pt>
                <c:pt idx="481">
                  <c:v>17.368999999947846</c:v>
                </c:pt>
                <c:pt idx="482">
                  <c:v>17.405111111118458</c:v>
                </c:pt>
                <c:pt idx="483">
                  <c:v>17.441222222114448</c:v>
                </c:pt>
                <c:pt idx="484">
                  <c:v>17.47733333328506</c:v>
                </c:pt>
                <c:pt idx="485">
                  <c:v>17.513444444455672</c:v>
                </c:pt>
                <c:pt idx="486">
                  <c:v>17.549555555451661</c:v>
                </c:pt>
                <c:pt idx="487">
                  <c:v>17.585666666622274</c:v>
                </c:pt>
                <c:pt idx="488">
                  <c:v>17.621777777792886</c:v>
                </c:pt>
                <c:pt idx="489">
                  <c:v>17.657888888788875</c:v>
                </c:pt>
                <c:pt idx="490">
                  <c:v>17.693999999959487</c:v>
                </c:pt>
                <c:pt idx="491">
                  <c:v>17.7301111111301</c:v>
                </c:pt>
                <c:pt idx="492">
                  <c:v>17.766222222126089</c:v>
                </c:pt>
                <c:pt idx="493">
                  <c:v>17.802333333296701</c:v>
                </c:pt>
                <c:pt idx="494">
                  <c:v>17.838444444467314</c:v>
                </c:pt>
                <c:pt idx="495">
                  <c:v>17.874555555463303</c:v>
                </c:pt>
                <c:pt idx="496">
                  <c:v>17.910666666633915</c:v>
                </c:pt>
                <c:pt idx="497">
                  <c:v>17.946777777804527</c:v>
                </c:pt>
                <c:pt idx="498">
                  <c:v>17.982888888800517</c:v>
                </c:pt>
                <c:pt idx="499">
                  <c:v>18.018999999971129</c:v>
                </c:pt>
                <c:pt idx="500">
                  <c:v>18.055111111141741</c:v>
                </c:pt>
                <c:pt idx="501">
                  <c:v>18.091222222137731</c:v>
                </c:pt>
                <c:pt idx="502">
                  <c:v>18.127333333308343</c:v>
                </c:pt>
                <c:pt idx="503">
                  <c:v>18.163444444478955</c:v>
                </c:pt>
                <c:pt idx="504">
                  <c:v>18.199555555474944</c:v>
                </c:pt>
                <c:pt idx="505">
                  <c:v>18.235666666645557</c:v>
                </c:pt>
                <c:pt idx="506">
                  <c:v>18.271777777816169</c:v>
                </c:pt>
                <c:pt idx="507">
                  <c:v>18.307888888812158</c:v>
                </c:pt>
                <c:pt idx="508">
                  <c:v>18.343999999982771</c:v>
                </c:pt>
                <c:pt idx="509">
                  <c:v>18.380111111153383</c:v>
                </c:pt>
                <c:pt idx="510">
                  <c:v>18.416222222149372</c:v>
                </c:pt>
                <c:pt idx="511">
                  <c:v>18.452333333319984</c:v>
                </c:pt>
                <c:pt idx="512">
                  <c:v>18.488444444490597</c:v>
                </c:pt>
                <c:pt idx="513">
                  <c:v>18.524555555486586</c:v>
                </c:pt>
                <c:pt idx="514">
                  <c:v>18.560666666657198</c:v>
                </c:pt>
                <c:pt idx="515">
                  <c:v>18.596777777653188</c:v>
                </c:pt>
                <c:pt idx="516">
                  <c:v>18.6328888888238</c:v>
                </c:pt>
                <c:pt idx="517">
                  <c:v>18.668999999994412</c:v>
                </c:pt>
                <c:pt idx="518">
                  <c:v>18.705111110990401</c:v>
                </c:pt>
                <c:pt idx="519">
                  <c:v>18.741222222161014</c:v>
                </c:pt>
                <c:pt idx="520">
                  <c:v>18.777333333331626</c:v>
                </c:pt>
                <c:pt idx="521">
                  <c:v>18.813444444327615</c:v>
                </c:pt>
                <c:pt idx="522">
                  <c:v>18.849555555498227</c:v>
                </c:pt>
                <c:pt idx="523">
                  <c:v>18.88566666666884</c:v>
                </c:pt>
                <c:pt idx="524">
                  <c:v>18.921777777664829</c:v>
                </c:pt>
                <c:pt idx="525">
                  <c:v>18.957888888835441</c:v>
                </c:pt>
                <c:pt idx="526">
                  <c:v>18.994000000006054</c:v>
                </c:pt>
                <c:pt idx="527">
                  <c:v>19.030111111002043</c:v>
                </c:pt>
                <c:pt idx="528">
                  <c:v>19.066222222172655</c:v>
                </c:pt>
                <c:pt idx="529">
                  <c:v>19.102333333343267</c:v>
                </c:pt>
                <c:pt idx="530">
                  <c:v>19.138444444339257</c:v>
                </c:pt>
                <c:pt idx="531">
                  <c:v>19.174555555509869</c:v>
                </c:pt>
                <c:pt idx="532">
                  <c:v>19.210666666680481</c:v>
                </c:pt>
                <c:pt idx="533">
                  <c:v>19.246777777676471</c:v>
                </c:pt>
                <c:pt idx="534">
                  <c:v>19.282888888847083</c:v>
                </c:pt>
                <c:pt idx="535">
                  <c:v>19.319000000017695</c:v>
                </c:pt>
                <c:pt idx="536">
                  <c:v>19.355111111013684</c:v>
                </c:pt>
                <c:pt idx="537">
                  <c:v>19.391222222184297</c:v>
                </c:pt>
                <c:pt idx="538">
                  <c:v>19.427333333354909</c:v>
                </c:pt>
                <c:pt idx="539">
                  <c:v>19.463444444350898</c:v>
                </c:pt>
                <c:pt idx="540">
                  <c:v>19.499555555521511</c:v>
                </c:pt>
                <c:pt idx="541">
                  <c:v>19.535666666692123</c:v>
                </c:pt>
                <c:pt idx="542">
                  <c:v>19.571777777688112</c:v>
                </c:pt>
                <c:pt idx="543">
                  <c:v>19.607888888858724</c:v>
                </c:pt>
                <c:pt idx="544">
                  <c:v>19.644000000029337</c:v>
                </c:pt>
                <c:pt idx="545">
                  <c:v>19.680111111025326</c:v>
                </c:pt>
                <c:pt idx="546">
                  <c:v>19.716222222195938</c:v>
                </c:pt>
                <c:pt idx="547">
                  <c:v>19.752333333366551</c:v>
                </c:pt>
                <c:pt idx="548">
                  <c:v>19.78844444436254</c:v>
                </c:pt>
                <c:pt idx="549">
                  <c:v>19.824555555533152</c:v>
                </c:pt>
                <c:pt idx="550">
                  <c:v>19.860666666703764</c:v>
                </c:pt>
                <c:pt idx="551">
                  <c:v>19.896777777699754</c:v>
                </c:pt>
                <c:pt idx="552">
                  <c:v>19.932888888870366</c:v>
                </c:pt>
                <c:pt idx="553">
                  <c:v>19.969000000040978</c:v>
                </c:pt>
                <c:pt idx="554">
                  <c:v>20.005111111036967</c:v>
                </c:pt>
                <c:pt idx="555">
                  <c:v>20.04122222220758</c:v>
                </c:pt>
                <c:pt idx="556">
                  <c:v>20.077333333378192</c:v>
                </c:pt>
                <c:pt idx="557">
                  <c:v>20.113444444374181</c:v>
                </c:pt>
                <c:pt idx="558">
                  <c:v>20.149555555544794</c:v>
                </c:pt>
                <c:pt idx="559">
                  <c:v>20.185666666540783</c:v>
                </c:pt>
                <c:pt idx="560">
                  <c:v>20.221777777711395</c:v>
                </c:pt>
                <c:pt idx="561">
                  <c:v>20.257888888882007</c:v>
                </c:pt>
                <c:pt idx="562">
                  <c:v>20.293999999877997</c:v>
                </c:pt>
                <c:pt idx="563">
                  <c:v>20.330111111048609</c:v>
                </c:pt>
                <c:pt idx="564">
                  <c:v>20.366222222219221</c:v>
                </c:pt>
                <c:pt idx="565">
                  <c:v>20.402333333215211</c:v>
                </c:pt>
                <c:pt idx="566">
                  <c:v>20.438444444385823</c:v>
                </c:pt>
                <c:pt idx="567">
                  <c:v>20.474555555556435</c:v>
                </c:pt>
                <c:pt idx="568">
                  <c:v>20.510666666552424</c:v>
                </c:pt>
                <c:pt idx="569">
                  <c:v>20.546777777723037</c:v>
                </c:pt>
                <c:pt idx="570">
                  <c:v>20.582888888893649</c:v>
                </c:pt>
                <c:pt idx="571">
                  <c:v>20.618999999889638</c:v>
                </c:pt>
                <c:pt idx="572">
                  <c:v>20.655111111060251</c:v>
                </c:pt>
                <c:pt idx="573">
                  <c:v>20.691222222230863</c:v>
                </c:pt>
                <c:pt idx="574">
                  <c:v>20.727333333226852</c:v>
                </c:pt>
                <c:pt idx="575">
                  <c:v>20.763444444397464</c:v>
                </c:pt>
                <c:pt idx="576">
                  <c:v>20.799555555568077</c:v>
                </c:pt>
                <c:pt idx="577">
                  <c:v>20.835666666564066</c:v>
                </c:pt>
                <c:pt idx="578">
                  <c:v>20.871777777734678</c:v>
                </c:pt>
                <c:pt idx="579">
                  <c:v>20.907888888905291</c:v>
                </c:pt>
                <c:pt idx="580">
                  <c:v>20.94399999990128</c:v>
                </c:pt>
                <c:pt idx="581">
                  <c:v>20.980111111071892</c:v>
                </c:pt>
                <c:pt idx="582">
                  <c:v>21.016222222242504</c:v>
                </c:pt>
                <c:pt idx="583">
                  <c:v>21.052333333238494</c:v>
                </c:pt>
                <c:pt idx="584">
                  <c:v>21.088444444409106</c:v>
                </c:pt>
                <c:pt idx="585">
                  <c:v>21.124555555579718</c:v>
                </c:pt>
                <c:pt idx="586">
                  <c:v>21.160666666575707</c:v>
                </c:pt>
                <c:pt idx="587">
                  <c:v>21.19677777774632</c:v>
                </c:pt>
                <c:pt idx="588">
                  <c:v>21.232888888916932</c:v>
                </c:pt>
                <c:pt idx="589">
                  <c:v>21.268999999912921</c:v>
                </c:pt>
                <c:pt idx="590">
                  <c:v>21.305111111083534</c:v>
                </c:pt>
                <c:pt idx="591">
                  <c:v>21.341222222254146</c:v>
                </c:pt>
                <c:pt idx="592">
                  <c:v>21.377333333250135</c:v>
                </c:pt>
                <c:pt idx="593">
                  <c:v>21.413444444420747</c:v>
                </c:pt>
                <c:pt idx="594">
                  <c:v>21.44955555559136</c:v>
                </c:pt>
                <c:pt idx="595">
                  <c:v>21.485666666587349</c:v>
                </c:pt>
                <c:pt idx="596">
                  <c:v>21.521777777757961</c:v>
                </c:pt>
                <c:pt idx="597">
                  <c:v>21.557888888928574</c:v>
                </c:pt>
                <c:pt idx="598">
                  <c:v>21.593999999924563</c:v>
                </c:pt>
                <c:pt idx="599">
                  <c:v>21.630111111095175</c:v>
                </c:pt>
                <c:pt idx="600">
                  <c:v>21.666222222265787</c:v>
                </c:pt>
                <c:pt idx="601">
                  <c:v>21.702333333261777</c:v>
                </c:pt>
                <c:pt idx="602">
                  <c:v>21.738444444432389</c:v>
                </c:pt>
                <c:pt idx="603">
                  <c:v>21.774555555428378</c:v>
                </c:pt>
                <c:pt idx="604">
                  <c:v>21.810666666598991</c:v>
                </c:pt>
                <c:pt idx="605">
                  <c:v>21.846777777769603</c:v>
                </c:pt>
                <c:pt idx="606">
                  <c:v>21.882888888765592</c:v>
                </c:pt>
                <c:pt idx="607">
                  <c:v>21.918999999936204</c:v>
                </c:pt>
                <c:pt idx="608">
                  <c:v>21.955111111106817</c:v>
                </c:pt>
                <c:pt idx="609">
                  <c:v>21.991222222102806</c:v>
                </c:pt>
                <c:pt idx="610">
                  <c:v>22.027333333273418</c:v>
                </c:pt>
                <c:pt idx="611">
                  <c:v>22.063444444444031</c:v>
                </c:pt>
                <c:pt idx="612">
                  <c:v>22.09955555544002</c:v>
                </c:pt>
                <c:pt idx="613">
                  <c:v>22.135666666610632</c:v>
                </c:pt>
                <c:pt idx="614">
                  <c:v>22.171777777781244</c:v>
                </c:pt>
                <c:pt idx="615">
                  <c:v>22.207888888777234</c:v>
                </c:pt>
                <c:pt idx="616">
                  <c:v>22.243999999947846</c:v>
                </c:pt>
                <c:pt idx="617">
                  <c:v>22.280111111118458</c:v>
                </c:pt>
                <c:pt idx="618">
                  <c:v>22.316222222114448</c:v>
                </c:pt>
                <c:pt idx="619">
                  <c:v>22.35233333328506</c:v>
                </c:pt>
                <c:pt idx="620">
                  <c:v>22.388444444455672</c:v>
                </c:pt>
                <c:pt idx="621">
                  <c:v>22.424555555451661</c:v>
                </c:pt>
                <c:pt idx="622">
                  <c:v>22.460666666622274</c:v>
                </c:pt>
                <c:pt idx="623">
                  <c:v>22.496777777792886</c:v>
                </c:pt>
                <c:pt idx="624">
                  <c:v>22.532888888788875</c:v>
                </c:pt>
                <c:pt idx="625">
                  <c:v>22.568999999959487</c:v>
                </c:pt>
                <c:pt idx="626">
                  <c:v>22.6051111111301</c:v>
                </c:pt>
                <c:pt idx="627">
                  <c:v>22.641222222126089</c:v>
                </c:pt>
                <c:pt idx="628">
                  <c:v>22.677333333296701</c:v>
                </c:pt>
                <c:pt idx="629">
                  <c:v>22.713444444467314</c:v>
                </c:pt>
                <c:pt idx="630">
                  <c:v>22.749555555463303</c:v>
                </c:pt>
                <c:pt idx="631">
                  <c:v>22.785666666633915</c:v>
                </c:pt>
                <c:pt idx="632">
                  <c:v>22.821777777804527</c:v>
                </c:pt>
                <c:pt idx="633">
                  <c:v>22.857888888800517</c:v>
                </c:pt>
                <c:pt idx="634">
                  <c:v>22.893999999971129</c:v>
                </c:pt>
                <c:pt idx="635">
                  <c:v>22.930111111141741</c:v>
                </c:pt>
                <c:pt idx="636">
                  <c:v>22.966222222137731</c:v>
                </c:pt>
                <c:pt idx="637">
                  <c:v>23.002333333308343</c:v>
                </c:pt>
                <c:pt idx="638">
                  <c:v>23.038444444478955</c:v>
                </c:pt>
                <c:pt idx="639">
                  <c:v>23.074555555474944</c:v>
                </c:pt>
                <c:pt idx="640">
                  <c:v>23.110666666645557</c:v>
                </c:pt>
                <c:pt idx="641">
                  <c:v>23.146777777816169</c:v>
                </c:pt>
                <c:pt idx="642">
                  <c:v>23.182888888812158</c:v>
                </c:pt>
                <c:pt idx="643">
                  <c:v>23.218999999982771</c:v>
                </c:pt>
                <c:pt idx="644">
                  <c:v>23.255111111153383</c:v>
                </c:pt>
                <c:pt idx="645">
                  <c:v>23.291222222149372</c:v>
                </c:pt>
                <c:pt idx="646">
                  <c:v>23.327333333319984</c:v>
                </c:pt>
                <c:pt idx="647">
                  <c:v>23.363444444490597</c:v>
                </c:pt>
                <c:pt idx="648">
                  <c:v>23.399555555486586</c:v>
                </c:pt>
                <c:pt idx="649">
                  <c:v>23.435666666657198</c:v>
                </c:pt>
                <c:pt idx="650">
                  <c:v>23.471777777653188</c:v>
                </c:pt>
                <c:pt idx="651">
                  <c:v>23.5078888888238</c:v>
                </c:pt>
                <c:pt idx="652">
                  <c:v>23.543999999994412</c:v>
                </c:pt>
                <c:pt idx="653">
                  <c:v>23.580111110990401</c:v>
                </c:pt>
                <c:pt idx="654">
                  <c:v>23.616222222161014</c:v>
                </c:pt>
                <c:pt idx="655">
                  <c:v>23.652333333331626</c:v>
                </c:pt>
                <c:pt idx="656">
                  <c:v>23.688444444327615</c:v>
                </c:pt>
                <c:pt idx="657">
                  <c:v>23.724555555498227</c:v>
                </c:pt>
                <c:pt idx="658">
                  <c:v>23.76066666666884</c:v>
                </c:pt>
                <c:pt idx="659">
                  <c:v>23.796777777664829</c:v>
                </c:pt>
                <c:pt idx="660">
                  <c:v>23.832888888835441</c:v>
                </c:pt>
                <c:pt idx="661">
                  <c:v>23.869000000006054</c:v>
                </c:pt>
                <c:pt idx="662">
                  <c:v>23.905111111002043</c:v>
                </c:pt>
                <c:pt idx="663">
                  <c:v>23.941222222172655</c:v>
                </c:pt>
                <c:pt idx="664">
                  <c:v>23.977333333343267</c:v>
                </c:pt>
                <c:pt idx="665">
                  <c:v>24.013444444339257</c:v>
                </c:pt>
                <c:pt idx="666">
                  <c:v>24.049555555509869</c:v>
                </c:pt>
                <c:pt idx="667">
                  <c:v>24.085666666680481</c:v>
                </c:pt>
                <c:pt idx="668">
                  <c:v>24.121777777676471</c:v>
                </c:pt>
                <c:pt idx="669">
                  <c:v>24.157888888847083</c:v>
                </c:pt>
                <c:pt idx="670">
                  <c:v>24.194000000017695</c:v>
                </c:pt>
                <c:pt idx="671">
                  <c:v>24.230111111013684</c:v>
                </c:pt>
                <c:pt idx="672">
                  <c:v>24.266222222184297</c:v>
                </c:pt>
                <c:pt idx="673">
                  <c:v>24.302333333354909</c:v>
                </c:pt>
                <c:pt idx="674">
                  <c:v>24.338444444350898</c:v>
                </c:pt>
                <c:pt idx="675">
                  <c:v>24.374555555521511</c:v>
                </c:pt>
                <c:pt idx="676">
                  <c:v>24.410666666692123</c:v>
                </c:pt>
                <c:pt idx="677">
                  <c:v>24.446777777688112</c:v>
                </c:pt>
                <c:pt idx="678">
                  <c:v>24.482888888858724</c:v>
                </c:pt>
                <c:pt idx="679">
                  <c:v>24.519000000029337</c:v>
                </c:pt>
                <c:pt idx="680">
                  <c:v>24.555111111025326</c:v>
                </c:pt>
                <c:pt idx="681">
                  <c:v>24.591222222195938</c:v>
                </c:pt>
                <c:pt idx="682">
                  <c:v>24.627333333366551</c:v>
                </c:pt>
                <c:pt idx="683">
                  <c:v>24.66344444436254</c:v>
                </c:pt>
                <c:pt idx="684">
                  <c:v>24.699555555533152</c:v>
                </c:pt>
                <c:pt idx="685">
                  <c:v>24.735666666703764</c:v>
                </c:pt>
                <c:pt idx="686">
                  <c:v>24.771777777699754</c:v>
                </c:pt>
                <c:pt idx="687">
                  <c:v>24.807888888870366</c:v>
                </c:pt>
                <c:pt idx="688">
                  <c:v>24.844000000040978</c:v>
                </c:pt>
                <c:pt idx="689">
                  <c:v>24.880111111036967</c:v>
                </c:pt>
                <c:pt idx="690">
                  <c:v>24.91622222220758</c:v>
                </c:pt>
                <c:pt idx="691">
                  <c:v>24.952333333378192</c:v>
                </c:pt>
                <c:pt idx="692">
                  <c:v>24.988444444374181</c:v>
                </c:pt>
                <c:pt idx="693">
                  <c:v>25.024555555544794</c:v>
                </c:pt>
                <c:pt idx="694">
                  <c:v>25.060666666540783</c:v>
                </c:pt>
                <c:pt idx="695">
                  <c:v>25.096777777711395</c:v>
                </c:pt>
                <c:pt idx="696">
                  <c:v>25.132888888882007</c:v>
                </c:pt>
                <c:pt idx="697">
                  <c:v>25.168999999877997</c:v>
                </c:pt>
                <c:pt idx="698">
                  <c:v>25.205111111048609</c:v>
                </c:pt>
                <c:pt idx="699">
                  <c:v>25.241222222219221</c:v>
                </c:pt>
                <c:pt idx="700">
                  <c:v>25.277333333215211</c:v>
                </c:pt>
                <c:pt idx="701">
                  <c:v>25.313444444385823</c:v>
                </c:pt>
                <c:pt idx="702">
                  <c:v>25.349555555556435</c:v>
                </c:pt>
                <c:pt idx="703">
                  <c:v>25.385666666552424</c:v>
                </c:pt>
                <c:pt idx="704">
                  <c:v>25.421777777723037</c:v>
                </c:pt>
                <c:pt idx="705">
                  <c:v>25.457888888893649</c:v>
                </c:pt>
                <c:pt idx="706">
                  <c:v>25.493999999889638</c:v>
                </c:pt>
                <c:pt idx="707">
                  <c:v>25.530111111060251</c:v>
                </c:pt>
                <c:pt idx="708">
                  <c:v>25.566222222230863</c:v>
                </c:pt>
                <c:pt idx="709">
                  <c:v>25.602333333226852</c:v>
                </c:pt>
                <c:pt idx="710">
                  <c:v>25.638444444397464</c:v>
                </c:pt>
                <c:pt idx="711">
                  <c:v>25.674555555568077</c:v>
                </c:pt>
                <c:pt idx="712">
                  <c:v>25.710666666564066</c:v>
                </c:pt>
                <c:pt idx="713">
                  <c:v>25.746777777734678</c:v>
                </c:pt>
                <c:pt idx="714">
                  <c:v>25.782888888905291</c:v>
                </c:pt>
                <c:pt idx="715">
                  <c:v>25.81899999990128</c:v>
                </c:pt>
                <c:pt idx="716">
                  <c:v>25.855111111071892</c:v>
                </c:pt>
                <c:pt idx="717">
                  <c:v>25.891222222242504</c:v>
                </c:pt>
                <c:pt idx="718">
                  <c:v>25.927333333238494</c:v>
                </c:pt>
                <c:pt idx="719">
                  <c:v>25.963444444409106</c:v>
                </c:pt>
                <c:pt idx="720">
                  <c:v>25.999555555579718</c:v>
                </c:pt>
                <c:pt idx="721">
                  <c:v>26.035666666575707</c:v>
                </c:pt>
                <c:pt idx="722">
                  <c:v>26.07177777774632</c:v>
                </c:pt>
                <c:pt idx="723">
                  <c:v>26.107888888916932</c:v>
                </c:pt>
                <c:pt idx="724">
                  <c:v>26.143999999912921</c:v>
                </c:pt>
                <c:pt idx="725">
                  <c:v>26.180111111083534</c:v>
                </c:pt>
                <c:pt idx="726">
                  <c:v>26.216222222254146</c:v>
                </c:pt>
                <c:pt idx="727">
                  <c:v>26.252333333250135</c:v>
                </c:pt>
                <c:pt idx="728">
                  <c:v>26.288444444420747</c:v>
                </c:pt>
                <c:pt idx="729">
                  <c:v>26.32455555559136</c:v>
                </c:pt>
                <c:pt idx="730">
                  <c:v>26.360666666587349</c:v>
                </c:pt>
                <c:pt idx="731">
                  <c:v>26.396777777757961</c:v>
                </c:pt>
                <c:pt idx="732">
                  <c:v>26.432888888928574</c:v>
                </c:pt>
                <c:pt idx="733">
                  <c:v>26.468999999924563</c:v>
                </c:pt>
                <c:pt idx="734">
                  <c:v>26.505111111095175</c:v>
                </c:pt>
                <c:pt idx="735">
                  <c:v>26.541222222265787</c:v>
                </c:pt>
                <c:pt idx="736">
                  <c:v>26.577333333261777</c:v>
                </c:pt>
                <c:pt idx="737">
                  <c:v>26.613444444432389</c:v>
                </c:pt>
                <c:pt idx="738">
                  <c:v>26.649555555428378</c:v>
                </c:pt>
                <c:pt idx="739">
                  <c:v>26.685666666598991</c:v>
                </c:pt>
                <c:pt idx="740">
                  <c:v>26.721777777769603</c:v>
                </c:pt>
                <c:pt idx="741">
                  <c:v>26.757888888765592</c:v>
                </c:pt>
                <c:pt idx="742">
                  <c:v>26.793999999936204</c:v>
                </c:pt>
                <c:pt idx="743">
                  <c:v>26.830111111106817</c:v>
                </c:pt>
                <c:pt idx="744">
                  <c:v>26.866222222102806</c:v>
                </c:pt>
                <c:pt idx="745">
                  <c:v>26.902333333273418</c:v>
                </c:pt>
                <c:pt idx="746">
                  <c:v>26.938444444444031</c:v>
                </c:pt>
                <c:pt idx="747">
                  <c:v>26.97455555544002</c:v>
                </c:pt>
                <c:pt idx="748">
                  <c:v>27.010666666610632</c:v>
                </c:pt>
                <c:pt idx="749">
                  <c:v>27.046777777781244</c:v>
                </c:pt>
                <c:pt idx="750">
                  <c:v>27.082888888777234</c:v>
                </c:pt>
                <c:pt idx="751">
                  <c:v>27.118999999947846</c:v>
                </c:pt>
                <c:pt idx="752">
                  <c:v>27.155111111118458</c:v>
                </c:pt>
                <c:pt idx="753">
                  <c:v>27.191222222114448</c:v>
                </c:pt>
                <c:pt idx="754">
                  <c:v>27.22733333328506</c:v>
                </c:pt>
                <c:pt idx="755">
                  <c:v>27.263444444455672</c:v>
                </c:pt>
                <c:pt idx="756">
                  <c:v>27.299555555451661</c:v>
                </c:pt>
                <c:pt idx="757">
                  <c:v>27.335666666622274</c:v>
                </c:pt>
                <c:pt idx="758">
                  <c:v>27.371777777792886</c:v>
                </c:pt>
                <c:pt idx="759">
                  <c:v>27.407888888788875</c:v>
                </c:pt>
                <c:pt idx="760">
                  <c:v>27.443999999959487</c:v>
                </c:pt>
                <c:pt idx="761">
                  <c:v>27.4801111111301</c:v>
                </c:pt>
                <c:pt idx="762">
                  <c:v>27.516222222126089</c:v>
                </c:pt>
                <c:pt idx="763">
                  <c:v>27.552333333296701</c:v>
                </c:pt>
                <c:pt idx="764">
                  <c:v>27.588444444467314</c:v>
                </c:pt>
                <c:pt idx="765">
                  <c:v>27.624555555463303</c:v>
                </c:pt>
                <c:pt idx="766">
                  <c:v>27.660666666633915</c:v>
                </c:pt>
                <c:pt idx="767">
                  <c:v>27.696777777804527</c:v>
                </c:pt>
                <c:pt idx="768">
                  <c:v>27.732888888800517</c:v>
                </c:pt>
                <c:pt idx="769">
                  <c:v>27.768999999971129</c:v>
                </c:pt>
                <c:pt idx="770">
                  <c:v>27.805111111141741</c:v>
                </c:pt>
                <c:pt idx="771">
                  <c:v>27.841222222137731</c:v>
                </c:pt>
                <c:pt idx="772">
                  <c:v>27.877333333308343</c:v>
                </c:pt>
                <c:pt idx="773">
                  <c:v>27.913444444478955</c:v>
                </c:pt>
                <c:pt idx="774">
                  <c:v>27.949555555474944</c:v>
                </c:pt>
                <c:pt idx="775">
                  <c:v>27.985666666645557</c:v>
                </c:pt>
                <c:pt idx="776">
                  <c:v>28.021777777816169</c:v>
                </c:pt>
                <c:pt idx="777">
                  <c:v>28.057888888812158</c:v>
                </c:pt>
                <c:pt idx="778">
                  <c:v>28.093999999982771</c:v>
                </c:pt>
                <c:pt idx="779">
                  <c:v>28.130111111153383</c:v>
                </c:pt>
                <c:pt idx="780">
                  <c:v>28.166222222149372</c:v>
                </c:pt>
                <c:pt idx="781">
                  <c:v>28.202333333319984</c:v>
                </c:pt>
                <c:pt idx="782">
                  <c:v>28.238444444490597</c:v>
                </c:pt>
                <c:pt idx="783">
                  <c:v>28.274555555486586</c:v>
                </c:pt>
                <c:pt idx="784">
                  <c:v>28.310666666657198</c:v>
                </c:pt>
                <c:pt idx="785">
                  <c:v>28.346777777653188</c:v>
                </c:pt>
                <c:pt idx="786">
                  <c:v>28.3828888888238</c:v>
                </c:pt>
                <c:pt idx="787">
                  <c:v>28.418999999994412</c:v>
                </c:pt>
                <c:pt idx="788">
                  <c:v>28.455111110990401</c:v>
                </c:pt>
                <c:pt idx="789">
                  <c:v>28.491222222161014</c:v>
                </c:pt>
                <c:pt idx="790">
                  <c:v>28.527333333331626</c:v>
                </c:pt>
                <c:pt idx="791">
                  <c:v>28.563444444327615</c:v>
                </c:pt>
                <c:pt idx="792">
                  <c:v>28.599555555498227</c:v>
                </c:pt>
                <c:pt idx="793">
                  <c:v>28.63566666666884</c:v>
                </c:pt>
                <c:pt idx="794">
                  <c:v>28.671777777664829</c:v>
                </c:pt>
                <c:pt idx="795">
                  <c:v>28.707888888835441</c:v>
                </c:pt>
                <c:pt idx="796">
                  <c:v>28.744000000006054</c:v>
                </c:pt>
                <c:pt idx="797">
                  <c:v>28.780111111002043</c:v>
                </c:pt>
                <c:pt idx="798">
                  <c:v>28.816222222172655</c:v>
                </c:pt>
                <c:pt idx="799">
                  <c:v>28.852333333343267</c:v>
                </c:pt>
                <c:pt idx="800">
                  <c:v>28.888444444339257</c:v>
                </c:pt>
                <c:pt idx="801">
                  <c:v>28.924555555509869</c:v>
                </c:pt>
                <c:pt idx="802">
                  <c:v>28.960666666680481</c:v>
                </c:pt>
                <c:pt idx="803">
                  <c:v>28.996777777676471</c:v>
                </c:pt>
                <c:pt idx="804">
                  <c:v>29.032888888847083</c:v>
                </c:pt>
                <c:pt idx="805">
                  <c:v>29.069000000017695</c:v>
                </c:pt>
                <c:pt idx="806">
                  <c:v>29.105111111013684</c:v>
                </c:pt>
                <c:pt idx="807">
                  <c:v>29.141222222184297</c:v>
                </c:pt>
                <c:pt idx="808">
                  <c:v>29.177333333354909</c:v>
                </c:pt>
                <c:pt idx="809">
                  <c:v>29.213444444350898</c:v>
                </c:pt>
                <c:pt idx="810">
                  <c:v>29.249555555521511</c:v>
                </c:pt>
                <c:pt idx="811">
                  <c:v>29.285666666692123</c:v>
                </c:pt>
                <c:pt idx="812">
                  <c:v>29.321777777688112</c:v>
                </c:pt>
                <c:pt idx="813">
                  <c:v>29.357888888858724</c:v>
                </c:pt>
                <c:pt idx="814">
                  <c:v>29.394000000029337</c:v>
                </c:pt>
                <c:pt idx="815">
                  <c:v>29.430111111025326</c:v>
                </c:pt>
                <c:pt idx="816">
                  <c:v>29.466222222195938</c:v>
                </c:pt>
                <c:pt idx="817">
                  <c:v>29.502333333366551</c:v>
                </c:pt>
                <c:pt idx="818">
                  <c:v>29.53844444436254</c:v>
                </c:pt>
                <c:pt idx="819">
                  <c:v>29.574555555533152</c:v>
                </c:pt>
                <c:pt idx="820">
                  <c:v>29.610666666703764</c:v>
                </c:pt>
                <c:pt idx="821">
                  <c:v>29.646777777699754</c:v>
                </c:pt>
                <c:pt idx="822">
                  <c:v>29.682888888870366</c:v>
                </c:pt>
                <c:pt idx="823">
                  <c:v>29.719000000040978</c:v>
                </c:pt>
                <c:pt idx="824">
                  <c:v>29.755111111036967</c:v>
                </c:pt>
                <c:pt idx="825">
                  <c:v>29.79122222220758</c:v>
                </c:pt>
                <c:pt idx="826">
                  <c:v>29.827333333378192</c:v>
                </c:pt>
                <c:pt idx="827">
                  <c:v>29.863444444374181</c:v>
                </c:pt>
                <c:pt idx="828">
                  <c:v>29.899555555544794</c:v>
                </c:pt>
                <c:pt idx="829">
                  <c:v>29.935666666540783</c:v>
                </c:pt>
                <c:pt idx="830">
                  <c:v>29.971777777711395</c:v>
                </c:pt>
                <c:pt idx="831">
                  <c:v>30.007888888882007</c:v>
                </c:pt>
                <c:pt idx="832">
                  <c:v>30.043999999877997</c:v>
                </c:pt>
                <c:pt idx="833">
                  <c:v>30.080111111048609</c:v>
                </c:pt>
                <c:pt idx="834">
                  <c:v>30.116222222219221</c:v>
                </c:pt>
                <c:pt idx="835">
                  <c:v>30.152333333215211</c:v>
                </c:pt>
                <c:pt idx="836">
                  <c:v>30.188444444385823</c:v>
                </c:pt>
                <c:pt idx="837">
                  <c:v>30.224555555556435</c:v>
                </c:pt>
                <c:pt idx="838">
                  <c:v>30.260666666552424</c:v>
                </c:pt>
                <c:pt idx="839">
                  <c:v>30.296777777723037</c:v>
                </c:pt>
                <c:pt idx="840">
                  <c:v>30.332888888893649</c:v>
                </c:pt>
                <c:pt idx="841">
                  <c:v>30.368999999889638</c:v>
                </c:pt>
                <c:pt idx="842">
                  <c:v>30.405111111060251</c:v>
                </c:pt>
                <c:pt idx="843">
                  <c:v>30.441222222230863</c:v>
                </c:pt>
                <c:pt idx="844">
                  <c:v>30.477333333226852</c:v>
                </c:pt>
                <c:pt idx="845">
                  <c:v>30.513444444397464</c:v>
                </c:pt>
                <c:pt idx="846">
                  <c:v>30.549555555568077</c:v>
                </c:pt>
                <c:pt idx="847">
                  <c:v>30.585666666564066</c:v>
                </c:pt>
                <c:pt idx="848">
                  <c:v>30.621777777734678</c:v>
                </c:pt>
                <c:pt idx="849">
                  <c:v>30.657888888905291</c:v>
                </c:pt>
                <c:pt idx="850">
                  <c:v>30.69399999990128</c:v>
                </c:pt>
                <c:pt idx="851">
                  <c:v>30.730111111071892</c:v>
                </c:pt>
                <c:pt idx="852">
                  <c:v>30.766222222242504</c:v>
                </c:pt>
                <c:pt idx="853">
                  <c:v>30.802333333238494</c:v>
                </c:pt>
                <c:pt idx="854">
                  <c:v>30.838444444409106</c:v>
                </c:pt>
                <c:pt idx="855">
                  <c:v>30.874555555579718</c:v>
                </c:pt>
                <c:pt idx="856">
                  <c:v>30.910666666575707</c:v>
                </c:pt>
                <c:pt idx="857">
                  <c:v>30.94677777774632</c:v>
                </c:pt>
                <c:pt idx="858">
                  <c:v>30.982888888916932</c:v>
                </c:pt>
                <c:pt idx="859">
                  <c:v>31.018999999912921</c:v>
                </c:pt>
                <c:pt idx="860">
                  <c:v>31.055111111083534</c:v>
                </c:pt>
                <c:pt idx="861">
                  <c:v>31.091222222254146</c:v>
                </c:pt>
                <c:pt idx="862">
                  <c:v>31.127333333250135</c:v>
                </c:pt>
                <c:pt idx="863">
                  <c:v>31.163444444420747</c:v>
                </c:pt>
                <c:pt idx="864">
                  <c:v>31.19955555559136</c:v>
                </c:pt>
                <c:pt idx="865">
                  <c:v>31.235666666587349</c:v>
                </c:pt>
                <c:pt idx="866">
                  <c:v>31.271777777757961</c:v>
                </c:pt>
                <c:pt idx="867">
                  <c:v>31.307888888928574</c:v>
                </c:pt>
                <c:pt idx="868">
                  <c:v>31.343999999924563</c:v>
                </c:pt>
                <c:pt idx="869">
                  <c:v>31.380111111095175</c:v>
                </c:pt>
                <c:pt idx="870">
                  <c:v>31.416222222265787</c:v>
                </c:pt>
                <c:pt idx="871">
                  <c:v>31.452333333261777</c:v>
                </c:pt>
                <c:pt idx="872">
                  <c:v>31.488444444432389</c:v>
                </c:pt>
                <c:pt idx="873">
                  <c:v>31.524555555428378</c:v>
                </c:pt>
                <c:pt idx="874">
                  <c:v>31.560666666598991</c:v>
                </c:pt>
                <c:pt idx="875">
                  <c:v>31.596777777769603</c:v>
                </c:pt>
                <c:pt idx="876">
                  <c:v>31.632888888765592</c:v>
                </c:pt>
                <c:pt idx="877">
                  <c:v>31.668999999936204</c:v>
                </c:pt>
                <c:pt idx="878">
                  <c:v>31.705111111106817</c:v>
                </c:pt>
                <c:pt idx="879">
                  <c:v>31.741222222102806</c:v>
                </c:pt>
                <c:pt idx="880">
                  <c:v>31.777333333273418</c:v>
                </c:pt>
                <c:pt idx="881">
                  <c:v>31.813444444444031</c:v>
                </c:pt>
                <c:pt idx="882">
                  <c:v>31.84955555544002</c:v>
                </c:pt>
                <c:pt idx="883">
                  <c:v>31.885666666610632</c:v>
                </c:pt>
                <c:pt idx="884">
                  <c:v>31.921777777781244</c:v>
                </c:pt>
                <c:pt idx="885">
                  <c:v>31.957888888777234</c:v>
                </c:pt>
                <c:pt idx="886">
                  <c:v>31.993999999947846</c:v>
                </c:pt>
                <c:pt idx="887">
                  <c:v>32.030111111118458</c:v>
                </c:pt>
                <c:pt idx="888">
                  <c:v>32.066222222114448</c:v>
                </c:pt>
                <c:pt idx="889">
                  <c:v>32.10233333328506</c:v>
                </c:pt>
                <c:pt idx="890">
                  <c:v>32.138444444455672</c:v>
                </c:pt>
                <c:pt idx="891">
                  <c:v>32.174555555451661</c:v>
                </c:pt>
                <c:pt idx="892">
                  <c:v>32.210666666622274</c:v>
                </c:pt>
                <c:pt idx="893">
                  <c:v>32.246777777792886</c:v>
                </c:pt>
                <c:pt idx="894">
                  <c:v>32.282888888788875</c:v>
                </c:pt>
                <c:pt idx="895">
                  <c:v>32.318999999959487</c:v>
                </c:pt>
                <c:pt idx="896">
                  <c:v>32.3551111111301</c:v>
                </c:pt>
                <c:pt idx="897">
                  <c:v>32.391222222126089</c:v>
                </c:pt>
                <c:pt idx="898">
                  <c:v>32.427333333296701</c:v>
                </c:pt>
                <c:pt idx="899">
                  <c:v>32.463444444467314</c:v>
                </c:pt>
                <c:pt idx="900">
                  <c:v>32.499555555463303</c:v>
                </c:pt>
                <c:pt idx="901">
                  <c:v>32.535666666633915</c:v>
                </c:pt>
                <c:pt idx="902">
                  <c:v>32.571777777804527</c:v>
                </c:pt>
                <c:pt idx="903">
                  <c:v>32.607888888800517</c:v>
                </c:pt>
                <c:pt idx="904">
                  <c:v>32.643999999971129</c:v>
                </c:pt>
                <c:pt idx="905">
                  <c:v>32.680111111141741</c:v>
                </c:pt>
                <c:pt idx="906">
                  <c:v>32.716222222137731</c:v>
                </c:pt>
                <c:pt idx="907">
                  <c:v>32.752333333308343</c:v>
                </c:pt>
                <c:pt idx="908">
                  <c:v>32.788444444478955</c:v>
                </c:pt>
                <c:pt idx="909">
                  <c:v>32.824555555474944</c:v>
                </c:pt>
                <c:pt idx="910">
                  <c:v>32.860666666645557</c:v>
                </c:pt>
                <c:pt idx="911">
                  <c:v>32.896777777816169</c:v>
                </c:pt>
                <c:pt idx="912">
                  <c:v>32.932888888812158</c:v>
                </c:pt>
                <c:pt idx="913">
                  <c:v>32.968999999982771</c:v>
                </c:pt>
                <c:pt idx="914">
                  <c:v>33.005111111153383</c:v>
                </c:pt>
                <c:pt idx="915">
                  <c:v>33.041222222149372</c:v>
                </c:pt>
                <c:pt idx="916">
                  <c:v>33.077333333319984</c:v>
                </c:pt>
                <c:pt idx="917">
                  <c:v>33.113444444490597</c:v>
                </c:pt>
                <c:pt idx="918">
                  <c:v>33.149555555486586</c:v>
                </c:pt>
                <c:pt idx="919">
                  <c:v>33.185666666657198</c:v>
                </c:pt>
                <c:pt idx="920">
                  <c:v>33.221777777653188</c:v>
                </c:pt>
                <c:pt idx="921">
                  <c:v>33.2578888888238</c:v>
                </c:pt>
                <c:pt idx="922">
                  <c:v>33.293999999994412</c:v>
                </c:pt>
                <c:pt idx="923">
                  <c:v>33.330111110990401</c:v>
                </c:pt>
                <c:pt idx="924">
                  <c:v>33.366222222161014</c:v>
                </c:pt>
                <c:pt idx="925">
                  <c:v>33.402333333331626</c:v>
                </c:pt>
                <c:pt idx="926">
                  <c:v>33.438444444327615</c:v>
                </c:pt>
                <c:pt idx="927">
                  <c:v>33.474555555498227</c:v>
                </c:pt>
                <c:pt idx="928">
                  <c:v>33.51066666666884</c:v>
                </c:pt>
                <c:pt idx="929">
                  <c:v>33.546777777664829</c:v>
                </c:pt>
                <c:pt idx="930">
                  <c:v>33.582888888835441</c:v>
                </c:pt>
                <c:pt idx="931">
                  <c:v>33.619000000006054</c:v>
                </c:pt>
                <c:pt idx="932">
                  <c:v>33.655111111002043</c:v>
                </c:pt>
                <c:pt idx="933">
                  <c:v>33.691222222172655</c:v>
                </c:pt>
                <c:pt idx="934">
                  <c:v>33.727333333343267</c:v>
                </c:pt>
                <c:pt idx="935">
                  <c:v>33.763444444339257</c:v>
                </c:pt>
                <c:pt idx="936">
                  <c:v>33.799555555509869</c:v>
                </c:pt>
                <c:pt idx="937">
                  <c:v>33.835666666680481</c:v>
                </c:pt>
                <c:pt idx="938">
                  <c:v>33.871777777676471</c:v>
                </c:pt>
                <c:pt idx="939">
                  <c:v>33.907888888847083</c:v>
                </c:pt>
                <c:pt idx="940">
                  <c:v>33.944000000017695</c:v>
                </c:pt>
                <c:pt idx="941">
                  <c:v>33.980111111013684</c:v>
                </c:pt>
                <c:pt idx="942">
                  <c:v>34.016222222184297</c:v>
                </c:pt>
                <c:pt idx="943">
                  <c:v>34.052333333354909</c:v>
                </c:pt>
                <c:pt idx="944">
                  <c:v>34.088444444350898</c:v>
                </c:pt>
                <c:pt idx="945">
                  <c:v>34.124555555521511</c:v>
                </c:pt>
                <c:pt idx="946">
                  <c:v>34.160666666692123</c:v>
                </c:pt>
                <c:pt idx="947">
                  <c:v>34.196777777688112</c:v>
                </c:pt>
                <c:pt idx="948">
                  <c:v>34.232888888858724</c:v>
                </c:pt>
                <c:pt idx="949">
                  <c:v>34.269000000029337</c:v>
                </c:pt>
                <c:pt idx="950">
                  <c:v>34.305111111025326</c:v>
                </c:pt>
                <c:pt idx="951">
                  <c:v>34.341222222195938</c:v>
                </c:pt>
                <c:pt idx="952">
                  <c:v>34.377333333366551</c:v>
                </c:pt>
                <c:pt idx="953">
                  <c:v>34.41344444436254</c:v>
                </c:pt>
                <c:pt idx="954">
                  <c:v>34.449555555533152</c:v>
                </c:pt>
                <c:pt idx="955">
                  <c:v>34.485666666703764</c:v>
                </c:pt>
                <c:pt idx="956">
                  <c:v>34.521777777699754</c:v>
                </c:pt>
                <c:pt idx="957">
                  <c:v>34.557888888870366</c:v>
                </c:pt>
                <c:pt idx="958">
                  <c:v>34.594000000040978</c:v>
                </c:pt>
                <c:pt idx="959">
                  <c:v>34.630111111036967</c:v>
                </c:pt>
                <c:pt idx="960">
                  <c:v>34.66622222220758</c:v>
                </c:pt>
                <c:pt idx="961">
                  <c:v>34.702333333378192</c:v>
                </c:pt>
                <c:pt idx="962">
                  <c:v>34.738444444374181</c:v>
                </c:pt>
                <c:pt idx="963">
                  <c:v>34.774555555544794</c:v>
                </c:pt>
                <c:pt idx="964">
                  <c:v>34.810666666540783</c:v>
                </c:pt>
                <c:pt idx="965">
                  <c:v>34.846777777711395</c:v>
                </c:pt>
                <c:pt idx="966">
                  <c:v>34.882888888882007</c:v>
                </c:pt>
                <c:pt idx="967">
                  <c:v>34.918999999877997</c:v>
                </c:pt>
                <c:pt idx="968">
                  <c:v>34.955111111048609</c:v>
                </c:pt>
                <c:pt idx="969">
                  <c:v>34.991222222219221</c:v>
                </c:pt>
                <c:pt idx="970">
                  <c:v>35.027333333215211</c:v>
                </c:pt>
                <c:pt idx="971">
                  <c:v>35.063444444385823</c:v>
                </c:pt>
                <c:pt idx="972">
                  <c:v>35.099555555556435</c:v>
                </c:pt>
                <c:pt idx="973">
                  <c:v>35.135666666552424</c:v>
                </c:pt>
                <c:pt idx="974">
                  <c:v>35.171777777723037</c:v>
                </c:pt>
                <c:pt idx="975">
                  <c:v>35.207888888893649</c:v>
                </c:pt>
                <c:pt idx="976">
                  <c:v>35.243999999889638</c:v>
                </c:pt>
                <c:pt idx="977">
                  <c:v>35.280111111060251</c:v>
                </c:pt>
                <c:pt idx="978">
                  <c:v>35.316222222230863</c:v>
                </c:pt>
                <c:pt idx="979">
                  <c:v>35.352333333226852</c:v>
                </c:pt>
                <c:pt idx="980">
                  <c:v>35.388444444397464</c:v>
                </c:pt>
                <c:pt idx="981">
                  <c:v>35.424555555568077</c:v>
                </c:pt>
                <c:pt idx="982">
                  <c:v>35.460666666564066</c:v>
                </c:pt>
                <c:pt idx="983">
                  <c:v>35.496777777734678</c:v>
                </c:pt>
                <c:pt idx="984">
                  <c:v>35.532888888905291</c:v>
                </c:pt>
                <c:pt idx="985">
                  <c:v>35.56899999990128</c:v>
                </c:pt>
                <c:pt idx="986">
                  <c:v>35.605111111071892</c:v>
                </c:pt>
                <c:pt idx="987">
                  <c:v>35.641222222242504</c:v>
                </c:pt>
                <c:pt idx="988">
                  <c:v>35.677333333238494</c:v>
                </c:pt>
                <c:pt idx="989">
                  <c:v>35.713444444409106</c:v>
                </c:pt>
                <c:pt idx="990">
                  <c:v>35.749555555579718</c:v>
                </c:pt>
                <c:pt idx="991">
                  <c:v>35.785666666575707</c:v>
                </c:pt>
                <c:pt idx="992">
                  <c:v>35.82177777774632</c:v>
                </c:pt>
                <c:pt idx="993">
                  <c:v>35.857888888916932</c:v>
                </c:pt>
                <c:pt idx="994">
                  <c:v>35.893999999912921</c:v>
                </c:pt>
                <c:pt idx="995">
                  <c:v>35.930111111083534</c:v>
                </c:pt>
                <c:pt idx="996">
                  <c:v>35.966222222254146</c:v>
                </c:pt>
                <c:pt idx="997">
                  <c:v>36.002333333250135</c:v>
                </c:pt>
                <c:pt idx="998">
                  <c:v>36.038444444420747</c:v>
                </c:pt>
                <c:pt idx="999">
                  <c:v>36.07455555559136</c:v>
                </c:pt>
                <c:pt idx="1000">
                  <c:v>36.110666666587349</c:v>
                </c:pt>
                <c:pt idx="1001">
                  <c:v>36.146777777757961</c:v>
                </c:pt>
                <c:pt idx="1002">
                  <c:v>36.182888888928574</c:v>
                </c:pt>
                <c:pt idx="1003">
                  <c:v>36.218999999924563</c:v>
                </c:pt>
                <c:pt idx="1004">
                  <c:v>36.255111111095175</c:v>
                </c:pt>
                <c:pt idx="1005">
                  <c:v>36.291222222265787</c:v>
                </c:pt>
                <c:pt idx="1006">
                  <c:v>36.327333333261777</c:v>
                </c:pt>
                <c:pt idx="1007">
                  <c:v>36.363444444432389</c:v>
                </c:pt>
                <c:pt idx="1008">
                  <c:v>36.399555555428378</c:v>
                </c:pt>
                <c:pt idx="1009">
                  <c:v>36.435666666598991</c:v>
                </c:pt>
                <c:pt idx="1010">
                  <c:v>36.471777777769603</c:v>
                </c:pt>
                <c:pt idx="1011">
                  <c:v>36.507888888765592</c:v>
                </c:pt>
                <c:pt idx="1012">
                  <c:v>36.543999999936204</c:v>
                </c:pt>
                <c:pt idx="1013">
                  <c:v>36.580111111106817</c:v>
                </c:pt>
                <c:pt idx="1014">
                  <c:v>36.616222222102806</c:v>
                </c:pt>
                <c:pt idx="1015">
                  <c:v>36.652333333273418</c:v>
                </c:pt>
                <c:pt idx="1016">
                  <c:v>36.688444444444031</c:v>
                </c:pt>
                <c:pt idx="1017">
                  <c:v>36.72455555544002</c:v>
                </c:pt>
                <c:pt idx="1018">
                  <c:v>36.760666666610632</c:v>
                </c:pt>
                <c:pt idx="1019">
                  <c:v>36.796777777781244</c:v>
                </c:pt>
                <c:pt idx="1020">
                  <c:v>36.832888888777234</c:v>
                </c:pt>
                <c:pt idx="1021">
                  <c:v>36.868999999947846</c:v>
                </c:pt>
                <c:pt idx="1022">
                  <c:v>36.905111111118458</c:v>
                </c:pt>
                <c:pt idx="1023">
                  <c:v>36.941222222114448</c:v>
                </c:pt>
                <c:pt idx="1024">
                  <c:v>36.97733333328506</c:v>
                </c:pt>
                <c:pt idx="1025">
                  <c:v>37.013444444455672</c:v>
                </c:pt>
                <c:pt idx="1026">
                  <c:v>37.049555555451661</c:v>
                </c:pt>
                <c:pt idx="1027">
                  <c:v>37.085666666622274</c:v>
                </c:pt>
                <c:pt idx="1028">
                  <c:v>37.121777777792886</c:v>
                </c:pt>
                <c:pt idx="1029">
                  <c:v>37.157888888788875</c:v>
                </c:pt>
                <c:pt idx="1030">
                  <c:v>37.193999999959487</c:v>
                </c:pt>
                <c:pt idx="1031">
                  <c:v>37.2301111111301</c:v>
                </c:pt>
                <c:pt idx="1032">
                  <c:v>37.266222222126089</c:v>
                </c:pt>
                <c:pt idx="1033">
                  <c:v>37.302333333296701</c:v>
                </c:pt>
                <c:pt idx="1034">
                  <c:v>37.338444444467314</c:v>
                </c:pt>
                <c:pt idx="1035">
                  <c:v>37.374555555463303</c:v>
                </c:pt>
                <c:pt idx="1036">
                  <c:v>37.410666666633915</c:v>
                </c:pt>
                <c:pt idx="1037">
                  <c:v>37.446777777804527</c:v>
                </c:pt>
                <c:pt idx="1038">
                  <c:v>37.482888888800517</c:v>
                </c:pt>
                <c:pt idx="1039">
                  <c:v>37.518999999971129</c:v>
                </c:pt>
                <c:pt idx="1040">
                  <c:v>37.555111111141741</c:v>
                </c:pt>
                <c:pt idx="1041">
                  <c:v>37.591222222137731</c:v>
                </c:pt>
                <c:pt idx="1042">
                  <c:v>37.627333333308343</c:v>
                </c:pt>
                <c:pt idx="1043">
                  <c:v>37.663444444478955</c:v>
                </c:pt>
                <c:pt idx="1044">
                  <c:v>37.699555555474944</c:v>
                </c:pt>
                <c:pt idx="1045">
                  <c:v>37.735666666645557</c:v>
                </c:pt>
                <c:pt idx="1046">
                  <c:v>37.771777777816169</c:v>
                </c:pt>
                <c:pt idx="1047">
                  <c:v>37.807888888812158</c:v>
                </c:pt>
                <c:pt idx="1048">
                  <c:v>37.843999999982771</c:v>
                </c:pt>
                <c:pt idx="1049">
                  <c:v>37.880111111153383</c:v>
                </c:pt>
                <c:pt idx="1050">
                  <c:v>37.916222222149372</c:v>
                </c:pt>
                <c:pt idx="1051">
                  <c:v>37.952333333319984</c:v>
                </c:pt>
                <c:pt idx="1052">
                  <c:v>37.988444444490597</c:v>
                </c:pt>
                <c:pt idx="1053">
                  <c:v>38.024555555486586</c:v>
                </c:pt>
                <c:pt idx="1054">
                  <c:v>38.060666666657198</c:v>
                </c:pt>
                <c:pt idx="1055">
                  <c:v>38.096777777653188</c:v>
                </c:pt>
                <c:pt idx="1056">
                  <c:v>38.1328888888238</c:v>
                </c:pt>
                <c:pt idx="1057">
                  <c:v>38.168999999994412</c:v>
                </c:pt>
                <c:pt idx="1058">
                  <c:v>38.205111110990401</c:v>
                </c:pt>
                <c:pt idx="1059">
                  <c:v>38.241222222161014</c:v>
                </c:pt>
                <c:pt idx="1060">
                  <c:v>38.277333333331626</c:v>
                </c:pt>
                <c:pt idx="1061">
                  <c:v>38.313444444327615</c:v>
                </c:pt>
                <c:pt idx="1062">
                  <c:v>38.349555555498227</c:v>
                </c:pt>
                <c:pt idx="1063">
                  <c:v>38.38566666666884</c:v>
                </c:pt>
                <c:pt idx="1064">
                  <c:v>38.421777777664829</c:v>
                </c:pt>
                <c:pt idx="1065">
                  <c:v>38.457888888835441</c:v>
                </c:pt>
                <c:pt idx="1066">
                  <c:v>38.494000000006054</c:v>
                </c:pt>
                <c:pt idx="1067">
                  <c:v>38.530111111002043</c:v>
                </c:pt>
                <c:pt idx="1068">
                  <c:v>38.566222222172655</c:v>
                </c:pt>
                <c:pt idx="1069">
                  <c:v>38.602333333343267</c:v>
                </c:pt>
                <c:pt idx="1070">
                  <c:v>38.638444444339257</c:v>
                </c:pt>
                <c:pt idx="1071">
                  <c:v>38.674555555509869</c:v>
                </c:pt>
                <c:pt idx="1072">
                  <c:v>38.710666666680481</c:v>
                </c:pt>
                <c:pt idx="1073">
                  <c:v>38.746777777676471</c:v>
                </c:pt>
                <c:pt idx="1074">
                  <c:v>38.782888888847083</c:v>
                </c:pt>
                <c:pt idx="1075">
                  <c:v>38.819000000017695</c:v>
                </c:pt>
                <c:pt idx="1076">
                  <c:v>38.855111111013684</c:v>
                </c:pt>
                <c:pt idx="1077">
                  <c:v>38.891222222184297</c:v>
                </c:pt>
                <c:pt idx="1078">
                  <c:v>38.927333333354909</c:v>
                </c:pt>
                <c:pt idx="1079">
                  <c:v>38.963444444350898</c:v>
                </c:pt>
                <c:pt idx="1080">
                  <c:v>38.999555555521511</c:v>
                </c:pt>
                <c:pt idx="1081">
                  <c:v>39.035666666692123</c:v>
                </c:pt>
                <c:pt idx="1082">
                  <c:v>39.071777777688112</c:v>
                </c:pt>
                <c:pt idx="1083">
                  <c:v>39.107888888858724</c:v>
                </c:pt>
                <c:pt idx="1084">
                  <c:v>39.144000000029337</c:v>
                </c:pt>
                <c:pt idx="1085">
                  <c:v>39.180111111025326</c:v>
                </c:pt>
                <c:pt idx="1086">
                  <c:v>39.216222222195938</c:v>
                </c:pt>
                <c:pt idx="1087">
                  <c:v>39.252333333366551</c:v>
                </c:pt>
                <c:pt idx="1088">
                  <c:v>39.28844444436254</c:v>
                </c:pt>
                <c:pt idx="1089">
                  <c:v>39.324555555533152</c:v>
                </c:pt>
                <c:pt idx="1090">
                  <c:v>39.360666666703764</c:v>
                </c:pt>
                <c:pt idx="1091">
                  <c:v>39.396777777699754</c:v>
                </c:pt>
                <c:pt idx="1092">
                  <c:v>39.432888888870366</c:v>
                </c:pt>
                <c:pt idx="1093">
                  <c:v>39.469000000040978</c:v>
                </c:pt>
                <c:pt idx="1094">
                  <c:v>39.505111111036967</c:v>
                </c:pt>
                <c:pt idx="1095">
                  <c:v>39.54122222220758</c:v>
                </c:pt>
                <c:pt idx="1096">
                  <c:v>39.577333333378192</c:v>
                </c:pt>
                <c:pt idx="1097">
                  <c:v>39.613444444374181</c:v>
                </c:pt>
                <c:pt idx="1098">
                  <c:v>39.649555555544794</c:v>
                </c:pt>
                <c:pt idx="1099">
                  <c:v>39.685666666540783</c:v>
                </c:pt>
                <c:pt idx="1100">
                  <c:v>39.721777777711395</c:v>
                </c:pt>
                <c:pt idx="1101">
                  <c:v>39.757888888882007</c:v>
                </c:pt>
                <c:pt idx="1102">
                  <c:v>39.793999999877997</c:v>
                </c:pt>
                <c:pt idx="1103">
                  <c:v>39.830111111048609</c:v>
                </c:pt>
                <c:pt idx="1104">
                  <c:v>39.866222222219221</c:v>
                </c:pt>
                <c:pt idx="1105">
                  <c:v>39.902333333215211</c:v>
                </c:pt>
                <c:pt idx="1106">
                  <c:v>39.938444444385823</c:v>
                </c:pt>
                <c:pt idx="1107">
                  <c:v>39.974555555556435</c:v>
                </c:pt>
                <c:pt idx="1108">
                  <c:v>40.010666666552424</c:v>
                </c:pt>
                <c:pt idx="1109">
                  <c:v>40.046777777723037</c:v>
                </c:pt>
                <c:pt idx="1110">
                  <c:v>40.082888888893649</c:v>
                </c:pt>
                <c:pt idx="1111">
                  <c:v>40.118999999889638</c:v>
                </c:pt>
                <c:pt idx="1112">
                  <c:v>40.155111111060251</c:v>
                </c:pt>
                <c:pt idx="1113">
                  <c:v>40.191222222230863</c:v>
                </c:pt>
                <c:pt idx="1114">
                  <c:v>40.227333333226852</c:v>
                </c:pt>
                <c:pt idx="1115">
                  <c:v>40.263444444397464</c:v>
                </c:pt>
                <c:pt idx="1116">
                  <c:v>40.299555555568077</c:v>
                </c:pt>
                <c:pt idx="1117">
                  <c:v>40.335666666564066</c:v>
                </c:pt>
                <c:pt idx="1118">
                  <c:v>40.371777777734678</c:v>
                </c:pt>
                <c:pt idx="1119">
                  <c:v>40.407888888905291</c:v>
                </c:pt>
                <c:pt idx="1120">
                  <c:v>40.44399999990128</c:v>
                </c:pt>
                <c:pt idx="1121">
                  <c:v>40.480111111071892</c:v>
                </c:pt>
                <c:pt idx="1122">
                  <c:v>40.516222222242504</c:v>
                </c:pt>
                <c:pt idx="1123">
                  <c:v>40.552333333238494</c:v>
                </c:pt>
                <c:pt idx="1124">
                  <c:v>40.588444444409106</c:v>
                </c:pt>
                <c:pt idx="1125">
                  <c:v>40.624555555579718</c:v>
                </c:pt>
                <c:pt idx="1126">
                  <c:v>40.660666666575707</c:v>
                </c:pt>
                <c:pt idx="1127">
                  <c:v>40.69677777774632</c:v>
                </c:pt>
                <c:pt idx="1128">
                  <c:v>40.732888888916932</c:v>
                </c:pt>
                <c:pt idx="1129">
                  <c:v>40.768999999912921</c:v>
                </c:pt>
                <c:pt idx="1130">
                  <c:v>40.805111111083534</c:v>
                </c:pt>
                <c:pt idx="1131">
                  <c:v>40.841222222254146</c:v>
                </c:pt>
                <c:pt idx="1132">
                  <c:v>40.877333333250135</c:v>
                </c:pt>
                <c:pt idx="1133">
                  <c:v>40.913444444420747</c:v>
                </c:pt>
                <c:pt idx="1134">
                  <c:v>40.94955555559136</c:v>
                </c:pt>
                <c:pt idx="1135">
                  <c:v>40.985666666587349</c:v>
                </c:pt>
                <c:pt idx="1136">
                  <c:v>41.021777777757961</c:v>
                </c:pt>
                <c:pt idx="1137">
                  <c:v>41.057888888928574</c:v>
                </c:pt>
                <c:pt idx="1138">
                  <c:v>41.093999999924563</c:v>
                </c:pt>
                <c:pt idx="1139">
                  <c:v>41.130111111095175</c:v>
                </c:pt>
                <c:pt idx="1140">
                  <c:v>41.166222222265787</c:v>
                </c:pt>
                <c:pt idx="1141">
                  <c:v>41.202333333261777</c:v>
                </c:pt>
                <c:pt idx="1142">
                  <c:v>41.238444444432389</c:v>
                </c:pt>
                <c:pt idx="1143">
                  <c:v>41.274555555428378</c:v>
                </c:pt>
                <c:pt idx="1144">
                  <c:v>41.310666666598991</c:v>
                </c:pt>
                <c:pt idx="1145">
                  <c:v>41.346777777769603</c:v>
                </c:pt>
                <c:pt idx="1146">
                  <c:v>41.382888888765592</c:v>
                </c:pt>
                <c:pt idx="1147">
                  <c:v>41.418999999936204</c:v>
                </c:pt>
                <c:pt idx="1148">
                  <c:v>41.455111111106817</c:v>
                </c:pt>
                <c:pt idx="1149">
                  <c:v>41.491222222102806</c:v>
                </c:pt>
                <c:pt idx="1150">
                  <c:v>41.527333333273418</c:v>
                </c:pt>
                <c:pt idx="1151">
                  <c:v>41.563444444444031</c:v>
                </c:pt>
                <c:pt idx="1152">
                  <c:v>41.59955555544002</c:v>
                </c:pt>
                <c:pt idx="1153">
                  <c:v>41.635666666610632</c:v>
                </c:pt>
                <c:pt idx="1154">
                  <c:v>41.671777777781244</c:v>
                </c:pt>
                <c:pt idx="1155">
                  <c:v>41.707888888777234</c:v>
                </c:pt>
                <c:pt idx="1156">
                  <c:v>41.743999999947846</c:v>
                </c:pt>
                <c:pt idx="1157">
                  <c:v>41.780111111118458</c:v>
                </c:pt>
                <c:pt idx="1158">
                  <c:v>41.816222222114448</c:v>
                </c:pt>
                <c:pt idx="1159">
                  <c:v>41.85233333328506</c:v>
                </c:pt>
                <c:pt idx="1160">
                  <c:v>41.888444444455672</c:v>
                </c:pt>
                <c:pt idx="1161">
                  <c:v>41.924555555451661</c:v>
                </c:pt>
                <c:pt idx="1162">
                  <c:v>41.960666666622274</c:v>
                </c:pt>
                <c:pt idx="1163">
                  <c:v>41.996777777792886</c:v>
                </c:pt>
                <c:pt idx="1164">
                  <c:v>42.032888888788875</c:v>
                </c:pt>
                <c:pt idx="1165">
                  <c:v>42.068999999959487</c:v>
                </c:pt>
                <c:pt idx="1166">
                  <c:v>42.1051111111301</c:v>
                </c:pt>
                <c:pt idx="1167">
                  <c:v>42.141222222126089</c:v>
                </c:pt>
                <c:pt idx="1168">
                  <c:v>42.177333333296701</c:v>
                </c:pt>
                <c:pt idx="1169">
                  <c:v>42.213444444467314</c:v>
                </c:pt>
                <c:pt idx="1170">
                  <c:v>42.249555555463303</c:v>
                </c:pt>
                <c:pt idx="1171">
                  <c:v>42.285666666633915</c:v>
                </c:pt>
                <c:pt idx="1172">
                  <c:v>42.321777777804527</c:v>
                </c:pt>
                <c:pt idx="1173">
                  <c:v>42.357888888800517</c:v>
                </c:pt>
                <c:pt idx="1174">
                  <c:v>42.393999999971129</c:v>
                </c:pt>
                <c:pt idx="1175">
                  <c:v>42.430111111141741</c:v>
                </c:pt>
                <c:pt idx="1176">
                  <c:v>42.466222222137731</c:v>
                </c:pt>
                <c:pt idx="1177">
                  <c:v>42.502333333308343</c:v>
                </c:pt>
                <c:pt idx="1178">
                  <c:v>42.538444444478955</c:v>
                </c:pt>
                <c:pt idx="1179">
                  <c:v>42.574555555474944</c:v>
                </c:pt>
                <c:pt idx="1180">
                  <c:v>42.610666666645557</c:v>
                </c:pt>
                <c:pt idx="1181">
                  <c:v>42.646777777816169</c:v>
                </c:pt>
                <c:pt idx="1182">
                  <c:v>42.682888888812158</c:v>
                </c:pt>
                <c:pt idx="1183">
                  <c:v>42.718999999982771</c:v>
                </c:pt>
                <c:pt idx="1184">
                  <c:v>42.755111111153383</c:v>
                </c:pt>
                <c:pt idx="1185">
                  <c:v>42.791222222149372</c:v>
                </c:pt>
                <c:pt idx="1186">
                  <c:v>42.827333333319984</c:v>
                </c:pt>
                <c:pt idx="1187">
                  <c:v>42.863444444490597</c:v>
                </c:pt>
                <c:pt idx="1188">
                  <c:v>42.899555555486586</c:v>
                </c:pt>
                <c:pt idx="1189">
                  <c:v>42.935666666657198</c:v>
                </c:pt>
                <c:pt idx="1190">
                  <c:v>42.971777777653188</c:v>
                </c:pt>
                <c:pt idx="1191">
                  <c:v>43.0078888888238</c:v>
                </c:pt>
                <c:pt idx="1192">
                  <c:v>43.043999999994412</c:v>
                </c:pt>
                <c:pt idx="1193">
                  <c:v>43.080111110990401</c:v>
                </c:pt>
                <c:pt idx="1194">
                  <c:v>43.116222222161014</c:v>
                </c:pt>
                <c:pt idx="1195">
                  <c:v>43.152333333331626</c:v>
                </c:pt>
                <c:pt idx="1196">
                  <c:v>43.188444444327615</c:v>
                </c:pt>
                <c:pt idx="1197">
                  <c:v>43.224555555498227</c:v>
                </c:pt>
                <c:pt idx="1198">
                  <c:v>43.26066666666884</c:v>
                </c:pt>
                <c:pt idx="1199">
                  <c:v>43.296777777664829</c:v>
                </c:pt>
                <c:pt idx="1200">
                  <c:v>43.332888888835441</c:v>
                </c:pt>
                <c:pt idx="1201">
                  <c:v>43.369000000006054</c:v>
                </c:pt>
                <c:pt idx="1202">
                  <c:v>43.405111111002043</c:v>
                </c:pt>
                <c:pt idx="1203">
                  <c:v>43.441222222172655</c:v>
                </c:pt>
                <c:pt idx="1204">
                  <c:v>43.477333333343267</c:v>
                </c:pt>
                <c:pt idx="1205">
                  <c:v>43.513444444339257</c:v>
                </c:pt>
                <c:pt idx="1206">
                  <c:v>43.549555555509869</c:v>
                </c:pt>
                <c:pt idx="1207">
                  <c:v>43.585666666680481</c:v>
                </c:pt>
                <c:pt idx="1208">
                  <c:v>43.621777777676471</c:v>
                </c:pt>
                <c:pt idx="1209">
                  <c:v>43.657888888847083</c:v>
                </c:pt>
                <c:pt idx="1210">
                  <c:v>43.694000000017695</c:v>
                </c:pt>
                <c:pt idx="1211">
                  <c:v>43.730111111013684</c:v>
                </c:pt>
                <c:pt idx="1212">
                  <c:v>43.766222222184297</c:v>
                </c:pt>
                <c:pt idx="1213">
                  <c:v>43.802333333354909</c:v>
                </c:pt>
                <c:pt idx="1214">
                  <c:v>43.838444444350898</c:v>
                </c:pt>
                <c:pt idx="1215">
                  <c:v>43.874555555521511</c:v>
                </c:pt>
                <c:pt idx="1216">
                  <c:v>43.910666666692123</c:v>
                </c:pt>
                <c:pt idx="1217">
                  <c:v>43.946777777688112</c:v>
                </c:pt>
                <c:pt idx="1218">
                  <c:v>43.982888888858724</c:v>
                </c:pt>
                <c:pt idx="1219">
                  <c:v>44.019000000029337</c:v>
                </c:pt>
                <c:pt idx="1220">
                  <c:v>44.055111111025326</c:v>
                </c:pt>
                <c:pt idx="1221">
                  <c:v>44.091222222195938</c:v>
                </c:pt>
                <c:pt idx="1222">
                  <c:v>44.127333333366551</c:v>
                </c:pt>
                <c:pt idx="1223">
                  <c:v>44.16344444436254</c:v>
                </c:pt>
                <c:pt idx="1224">
                  <c:v>44.199555555533152</c:v>
                </c:pt>
                <c:pt idx="1225">
                  <c:v>44.235666666703764</c:v>
                </c:pt>
                <c:pt idx="1226">
                  <c:v>44.271777777699754</c:v>
                </c:pt>
                <c:pt idx="1227">
                  <c:v>44.307888888870366</c:v>
                </c:pt>
                <c:pt idx="1228">
                  <c:v>44.344000000040978</c:v>
                </c:pt>
                <c:pt idx="1229">
                  <c:v>44.380111111036967</c:v>
                </c:pt>
                <c:pt idx="1230">
                  <c:v>44.41622222220758</c:v>
                </c:pt>
                <c:pt idx="1231">
                  <c:v>44.452333333378192</c:v>
                </c:pt>
                <c:pt idx="1232">
                  <c:v>44.488444444374181</c:v>
                </c:pt>
                <c:pt idx="1233">
                  <c:v>44.524555555544794</c:v>
                </c:pt>
                <c:pt idx="1234">
                  <c:v>44.560666666540783</c:v>
                </c:pt>
                <c:pt idx="1235">
                  <c:v>44.596777777711395</c:v>
                </c:pt>
                <c:pt idx="1236">
                  <c:v>44.632888888882007</c:v>
                </c:pt>
                <c:pt idx="1237">
                  <c:v>44.668999999877997</c:v>
                </c:pt>
                <c:pt idx="1238">
                  <c:v>44.705111111048609</c:v>
                </c:pt>
                <c:pt idx="1239">
                  <c:v>44.741222222219221</c:v>
                </c:pt>
                <c:pt idx="1240">
                  <c:v>44.777333333215211</c:v>
                </c:pt>
                <c:pt idx="1241">
                  <c:v>44.813444444385823</c:v>
                </c:pt>
                <c:pt idx="1242">
                  <c:v>44.849555555556435</c:v>
                </c:pt>
                <c:pt idx="1243">
                  <c:v>44.885666666552424</c:v>
                </c:pt>
                <c:pt idx="1244">
                  <c:v>44.921777777723037</c:v>
                </c:pt>
                <c:pt idx="1245">
                  <c:v>44.957888888893649</c:v>
                </c:pt>
                <c:pt idx="1246">
                  <c:v>44.993999999889638</c:v>
                </c:pt>
                <c:pt idx="1247">
                  <c:v>45.030111111060251</c:v>
                </c:pt>
                <c:pt idx="1248">
                  <c:v>45.066222222230863</c:v>
                </c:pt>
                <c:pt idx="1249">
                  <c:v>45.102333333226852</c:v>
                </c:pt>
                <c:pt idx="1250">
                  <c:v>45.138444444397464</c:v>
                </c:pt>
                <c:pt idx="1251">
                  <c:v>45.174555555568077</c:v>
                </c:pt>
                <c:pt idx="1252">
                  <c:v>45.210666666564066</c:v>
                </c:pt>
                <c:pt idx="1253">
                  <c:v>45.246777777734678</c:v>
                </c:pt>
                <c:pt idx="1254">
                  <c:v>45.282888888905291</c:v>
                </c:pt>
                <c:pt idx="1255">
                  <c:v>45.31899999990128</c:v>
                </c:pt>
                <c:pt idx="1256">
                  <c:v>45.355111111071892</c:v>
                </c:pt>
                <c:pt idx="1257">
                  <c:v>45.391222222242504</c:v>
                </c:pt>
                <c:pt idx="1258">
                  <c:v>45.427333333238494</c:v>
                </c:pt>
                <c:pt idx="1259">
                  <c:v>45.463444444409106</c:v>
                </c:pt>
                <c:pt idx="1260">
                  <c:v>45.499555555579718</c:v>
                </c:pt>
                <c:pt idx="1261">
                  <c:v>45.535666666575707</c:v>
                </c:pt>
                <c:pt idx="1262">
                  <c:v>45.57177777774632</c:v>
                </c:pt>
                <c:pt idx="1263">
                  <c:v>45.607888888916932</c:v>
                </c:pt>
                <c:pt idx="1264">
                  <c:v>45.643999999912921</c:v>
                </c:pt>
                <c:pt idx="1265">
                  <c:v>45.680111111083534</c:v>
                </c:pt>
                <c:pt idx="1266">
                  <c:v>45.716222222254146</c:v>
                </c:pt>
                <c:pt idx="1267">
                  <c:v>45.752333333250135</c:v>
                </c:pt>
                <c:pt idx="1268">
                  <c:v>45.788444444420747</c:v>
                </c:pt>
                <c:pt idx="1269">
                  <c:v>45.82455555559136</c:v>
                </c:pt>
                <c:pt idx="1270">
                  <c:v>45.860666666587349</c:v>
                </c:pt>
                <c:pt idx="1271">
                  <c:v>45.896777777757961</c:v>
                </c:pt>
                <c:pt idx="1272">
                  <c:v>45.932888888928574</c:v>
                </c:pt>
                <c:pt idx="1273">
                  <c:v>45.968999999924563</c:v>
                </c:pt>
                <c:pt idx="1274">
                  <c:v>46.005111111095175</c:v>
                </c:pt>
                <c:pt idx="1275">
                  <c:v>46.041222222265787</c:v>
                </c:pt>
                <c:pt idx="1276">
                  <c:v>46.077333333261777</c:v>
                </c:pt>
                <c:pt idx="1277">
                  <c:v>46.113444444432389</c:v>
                </c:pt>
                <c:pt idx="1278">
                  <c:v>46.149555555428378</c:v>
                </c:pt>
                <c:pt idx="1279">
                  <c:v>46.185666666598991</c:v>
                </c:pt>
                <c:pt idx="1280">
                  <c:v>46.221777777769603</c:v>
                </c:pt>
                <c:pt idx="1281">
                  <c:v>46.257888888765592</c:v>
                </c:pt>
                <c:pt idx="1282">
                  <c:v>46.293999999936204</c:v>
                </c:pt>
                <c:pt idx="1283">
                  <c:v>46.330111111106817</c:v>
                </c:pt>
                <c:pt idx="1284">
                  <c:v>46.366222222102806</c:v>
                </c:pt>
                <c:pt idx="1285">
                  <c:v>46.402333333273418</c:v>
                </c:pt>
                <c:pt idx="1286">
                  <c:v>46.438444444444031</c:v>
                </c:pt>
                <c:pt idx="1287">
                  <c:v>46.47455555544002</c:v>
                </c:pt>
                <c:pt idx="1288">
                  <c:v>46.510666666610632</c:v>
                </c:pt>
                <c:pt idx="1289">
                  <c:v>46.546777777781244</c:v>
                </c:pt>
                <c:pt idx="1290">
                  <c:v>46.582888888777234</c:v>
                </c:pt>
                <c:pt idx="1291">
                  <c:v>46.618999999947846</c:v>
                </c:pt>
                <c:pt idx="1292">
                  <c:v>46.655111111118458</c:v>
                </c:pt>
                <c:pt idx="1293">
                  <c:v>46.691222222114448</c:v>
                </c:pt>
                <c:pt idx="1294">
                  <c:v>46.72733333328506</c:v>
                </c:pt>
                <c:pt idx="1295">
                  <c:v>46.763444444455672</c:v>
                </c:pt>
                <c:pt idx="1296">
                  <c:v>46.799555555451661</c:v>
                </c:pt>
                <c:pt idx="1297">
                  <c:v>46.835666666622274</c:v>
                </c:pt>
                <c:pt idx="1298">
                  <c:v>46.871777777792886</c:v>
                </c:pt>
                <c:pt idx="1299">
                  <c:v>46.907888888788875</c:v>
                </c:pt>
                <c:pt idx="1300">
                  <c:v>46.943999999959487</c:v>
                </c:pt>
                <c:pt idx="1301">
                  <c:v>46.9801111111301</c:v>
                </c:pt>
                <c:pt idx="1302">
                  <c:v>47.016222222126089</c:v>
                </c:pt>
                <c:pt idx="1303">
                  <c:v>47.052333333296701</c:v>
                </c:pt>
                <c:pt idx="1304">
                  <c:v>47.088444444467314</c:v>
                </c:pt>
                <c:pt idx="1305">
                  <c:v>47.124555555463303</c:v>
                </c:pt>
                <c:pt idx="1306">
                  <c:v>47.160666666633915</c:v>
                </c:pt>
                <c:pt idx="1307">
                  <c:v>47.196777777804527</c:v>
                </c:pt>
                <c:pt idx="1308">
                  <c:v>47.232888888800517</c:v>
                </c:pt>
                <c:pt idx="1309">
                  <c:v>47.268999999971129</c:v>
                </c:pt>
                <c:pt idx="1310">
                  <c:v>47.305111111141741</c:v>
                </c:pt>
                <c:pt idx="1311">
                  <c:v>47.341222222137731</c:v>
                </c:pt>
                <c:pt idx="1312">
                  <c:v>47.377333333308343</c:v>
                </c:pt>
                <c:pt idx="1313">
                  <c:v>47.413444444478955</c:v>
                </c:pt>
                <c:pt idx="1314">
                  <c:v>47.449555555474944</c:v>
                </c:pt>
                <c:pt idx="1315">
                  <c:v>47.485666666645557</c:v>
                </c:pt>
                <c:pt idx="1316">
                  <c:v>47.521777777816169</c:v>
                </c:pt>
                <c:pt idx="1317">
                  <c:v>47.557888888812158</c:v>
                </c:pt>
                <c:pt idx="1318">
                  <c:v>47.593999999982771</c:v>
                </c:pt>
                <c:pt idx="1319">
                  <c:v>47.630111111153383</c:v>
                </c:pt>
                <c:pt idx="1320">
                  <c:v>47.666222222149372</c:v>
                </c:pt>
                <c:pt idx="1321">
                  <c:v>47.702333333319984</c:v>
                </c:pt>
                <c:pt idx="1322">
                  <c:v>47.738444444490597</c:v>
                </c:pt>
                <c:pt idx="1323">
                  <c:v>47.774555555486586</c:v>
                </c:pt>
                <c:pt idx="1324">
                  <c:v>47.810666666657198</c:v>
                </c:pt>
              </c:numCache>
            </c:numRef>
          </c:xVal>
          <c:yVal>
            <c:numRef>
              <c:f>'GPS and all merged (2)'!$G$2:$G$1332</c:f>
              <c:numCache>
                <c:formatCode>General</c:formatCode>
                <c:ptCount val="1331"/>
                <c:pt idx="0">
                  <c:v>0.182927012791545</c:v>
                </c:pt>
                <c:pt idx="1">
                  <c:v>0.182927012791545</c:v>
                </c:pt>
                <c:pt idx="2">
                  <c:v>0.19292701279154478</c:v>
                </c:pt>
                <c:pt idx="3">
                  <c:v>0.19292701279154478</c:v>
                </c:pt>
                <c:pt idx="4">
                  <c:v>0.20292701279154501</c:v>
                </c:pt>
                <c:pt idx="5">
                  <c:v>0.20292701279154501</c:v>
                </c:pt>
                <c:pt idx="6">
                  <c:v>0.2129270127915448</c:v>
                </c:pt>
                <c:pt idx="7">
                  <c:v>0.22292701279154503</c:v>
                </c:pt>
                <c:pt idx="8">
                  <c:v>0.23292701279154482</c:v>
                </c:pt>
                <c:pt idx="9">
                  <c:v>0.23292701279154482</c:v>
                </c:pt>
                <c:pt idx="10">
                  <c:v>0.24292701279154505</c:v>
                </c:pt>
                <c:pt idx="11">
                  <c:v>0.23292701279154482</c:v>
                </c:pt>
                <c:pt idx="12">
                  <c:v>0.23292701279154482</c:v>
                </c:pt>
                <c:pt idx="13">
                  <c:v>0.22292701279154503</c:v>
                </c:pt>
                <c:pt idx="14">
                  <c:v>0.2129270127915448</c:v>
                </c:pt>
                <c:pt idx="15">
                  <c:v>0.20292701279154501</c:v>
                </c:pt>
                <c:pt idx="16">
                  <c:v>0.20292701279154501</c:v>
                </c:pt>
                <c:pt idx="17">
                  <c:v>0.19292701279154478</c:v>
                </c:pt>
                <c:pt idx="18">
                  <c:v>0.20292701279154501</c:v>
                </c:pt>
                <c:pt idx="19">
                  <c:v>0.20292701279154501</c:v>
                </c:pt>
                <c:pt idx="20">
                  <c:v>0.2129270127915448</c:v>
                </c:pt>
                <c:pt idx="21">
                  <c:v>0.22292701279154503</c:v>
                </c:pt>
                <c:pt idx="22">
                  <c:v>0.22292701279154503</c:v>
                </c:pt>
                <c:pt idx="23">
                  <c:v>0.2129270127915448</c:v>
                </c:pt>
                <c:pt idx="24">
                  <c:v>0.20292701279154501</c:v>
                </c:pt>
                <c:pt idx="25">
                  <c:v>0.19292701279154478</c:v>
                </c:pt>
                <c:pt idx="26">
                  <c:v>0.20292701279154501</c:v>
                </c:pt>
                <c:pt idx="27">
                  <c:v>0.19292701279154478</c:v>
                </c:pt>
                <c:pt idx="28">
                  <c:v>0.19292701279154478</c:v>
                </c:pt>
                <c:pt idx="29">
                  <c:v>0.19292701279154478</c:v>
                </c:pt>
                <c:pt idx="30">
                  <c:v>0.20292701279154501</c:v>
                </c:pt>
                <c:pt idx="31">
                  <c:v>0.20292701279154501</c:v>
                </c:pt>
                <c:pt idx="32">
                  <c:v>0.20292701279154501</c:v>
                </c:pt>
                <c:pt idx="33">
                  <c:v>0.2129270127915448</c:v>
                </c:pt>
                <c:pt idx="34">
                  <c:v>0.22292701279154503</c:v>
                </c:pt>
                <c:pt idx="35">
                  <c:v>0.24292701279154505</c:v>
                </c:pt>
                <c:pt idx="36">
                  <c:v>0.25292701279154484</c:v>
                </c:pt>
                <c:pt idx="37">
                  <c:v>0.26292701279154507</c:v>
                </c:pt>
                <c:pt idx="38">
                  <c:v>0.26292701279154507</c:v>
                </c:pt>
                <c:pt idx="39">
                  <c:v>0.26292701279154507</c:v>
                </c:pt>
                <c:pt idx="40">
                  <c:v>0.26292701279154507</c:v>
                </c:pt>
                <c:pt idx="41">
                  <c:v>0.27292701279154485</c:v>
                </c:pt>
                <c:pt idx="42">
                  <c:v>0.27292701279154485</c:v>
                </c:pt>
                <c:pt idx="43">
                  <c:v>0.27292701279154485</c:v>
                </c:pt>
                <c:pt idx="44">
                  <c:v>0.26292701279154507</c:v>
                </c:pt>
                <c:pt idx="45">
                  <c:v>0.26292701279154507</c:v>
                </c:pt>
                <c:pt idx="46">
                  <c:v>0.25292701279154484</c:v>
                </c:pt>
                <c:pt idx="47">
                  <c:v>0.24292701279154505</c:v>
                </c:pt>
                <c:pt idx="48">
                  <c:v>0.24292701279154505</c:v>
                </c:pt>
                <c:pt idx="49">
                  <c:v>0.23292701279154482</c:v>
                </c:pt>
                <c:pt idx="50">
                  <c:v>0.24292701279154505</c:v>
                </c:pt>
                <c:pt idx="51">
                  <c:v>0.24292701279154505</c:v>
                </c:pt>
                <c:pt idx="52">
                  <c:v>0.24292701279154505</c:v>
                </c:pt>
                <c:pt idx="53">
                  <c:v>0.25292701279154484</c:v>
                </c:pt>
                <c:pt idx="54">
                  <c:v>0.24292701279154505</c:v>
                </c:pt>
                <c:pt idx="55">
                  <c:v>0.24292701279154505</c:v>
                </c:pt>
                <c:pt idx="56">
                  <c:v>0.27292701279154485</c:v>
                </c:pt>
                <c:pt idx="57">
                  <c:v>0.29292701279154487</c:v>
                </c:pt>
                <c:pt idx="58">
                  <c:v>0.29292701279154487</c:v>
                </c:pt>
                <c:pt idx="59">
                  <c:v>0.29292701279154487</c:v>
                </c:pt>
                <c:pt idx="60">
                  <c:v>0.3029270127915451</c:v>
                </c:pt>
                <c:pt idx="61">
                  <c:v>0.3029270127915451</c:v>
                </c:pt>
                <c:pt idx="62">
                  <c:v>0.29292701279154487</c:v>
                </c:pt>
                <c:pt idx="63">
                  <c:v>0.29292701279154487</c:v>
                </c:pt>
                <c:pt idx="64">
                  <c:v>0.29292701279154487</c:v>
                </c:pt>
                <c:pt idx="65">
                  <c:v>0.29292701279154487</c:v>
                </c:pt>
                <c:pt idx="66">
                  <c:v>0.29292701279154487</c:v>
                </c:pt>
                <c:pt idx="67">
                  <c:v>0.28292701279154508</c:v>
                </c:pt>
                <c:pt idx="68">
                  <c:v>0.28292701279154508</c:v>
                </c:pt>
                <c:pt idx="69">
                  <c:v>0.29292701279154487</c:v>
                </c:pt>
                <c:pt idx="70">
                  <c:v>0.29292701279154487</c:v>
                </c:pt>
                <c:pt idx="71">
                  <c:v>0.29292701279154487</c:v>
                </c:pt>
                <c:pt idx="72">
                  <c:v>0.28292701279154508</c:v>
                </c:pt>
                <c:pt idx="73">
                  <c:v>0.26292701279154507</c:v>
                </c:pt>
                <c:pt idx="74">
                  <c:v>0.26292701279154507</c:v>
                </c:pt>
                <c:pt idx="75">
                  <c:v>0.26292701279154507</c:v>
                </c:pt>
                <c:pt idx="76">
                  <c:v>0.25292701279154484</c:v>
                </c:pt>
                <c:pt idx="77">
                  <c:v>0.25292701279154484</c:v>
                </c:pt>
                <c:pt idx="78">
                  <c:v>0.26292701279154507</c:v>
                </c:pt>
                <c:pt idx="79">
                  <c:v>0.26292701279154507</c:v>
                </c:pt>
                <c:pt idx="80">
                  <c:v>0.24292701279154505</c:v>
                </c:pt>
                <c:pt idx="81">
                  <c:v>0.24292701279154505</c:v>
                </c:pt>
                <c:pt idx="82">
                  <c:v>0.24292701279154505</c:v>
                </c:pt>
                <c:pt idx="83">
                  <c:v>0.25292701279154484</c:v>
                </c:pt>
                <c:pt idx="84">
                  <c:v>0.25292701279154484</c:v>
                </c:pt>
                <c:pt idx="85">
                  <c:v>0.24292701279154505</c:v>
                </c:pt>
                <c:pt idx="86">
                  <c:v>0.25292701279154484</c:v>
                </c:pt>
                <c:pt idx="87">
                  <c:v>0.25292701279154484</c:v>
                </c:pt>
                <c:pt idx="88">
                  <c:v>0.25292701279154484</c:v>
                </c:pt>
                <c:pt idx="89">
                  <c:v>0.26292701279154507</c:v>
                </c:pt>
                <c:pt idx="90">
                  <c:v>0.26292701279154507</c:v>
                </c:pt>
                <c:pt idx="91">
                  <c:v>0.26292701279154507</c:v>
                </c:pt>
                <c:pt idx="92">
                  <c:v>0.26292701279154507</c:v>
                </c:pt>
                <c:pt idx="93">
                  <c:v>0.25292701279154484</c:v>
                </c:pt>
                <c:pt idx="94">
                  <c:v>0.24292701279154505</c:v>
                </c:pt>
                <c:pt idx="95">
                  <c:v>0.24292701279154505</c:v>
                </c:pt>
                <c:pt idx="96">
                  <c:v>0.23292701279154482</c:v>
                </c:pt>
                <c:pt idx="97">
                  <c:v>0.24292701279154505</c:v>
                </c:pt>
                <c:pt idx="98">
                  <c:v>0.24292701279154505</c:v>
                </c:pt>
                <c:pt idx="99">
                  <c:v>0.24292701279154505</c:v>
                </c:pt>
                <c:pt idx="100">
                  <c:v>0.25292701279154484</c:v>
                </c:pt>
                <c:pt idx="101">
                  <c:v>0.23292701279154482</c:v>
                </c:pt>
                <c:pt idx="102">
                  <c:v>0.24292701279154505</c:v>
                </c:pt>
                <c:pt idx="103">
                  <c:v>0.24292701279154505</c:v>
                </c:pt>
                <c:pt idx="104">
                  <c:v>0.24292701279154505</c:v>
                </c:pt>
                <c:pt idx="105">
                  <c:v>0.25292701279154484</c:v>
                </c:pt>
                <c:pt idx="106">
                  <c:v>0.25292701279154484</c:v>
                </c:pt>
                <c:pt idx="107">
                  <c:v>0.25292701279154484</c:v>
                </c:pt>
                <c:pt idx="108">
                  <c:v>0.24292701279154505</c:v>
                </c:pt>
                <c:pt idx="109">
                  <c:v>0.24292701279154505</c:v>
                </c:pt>
                <c:pt idx="110">
                  <c:v>0.24292701279154505</c:v>
                </c:pt>
                <c:pt idx="111">
                  <c:v>0.24292701279154505</c:v>
                </c:pt>
                <c:pt idx="112">
                  <c:v>0.23292701279154482</c:v>
                </c:pt>
                <c:pt idx="113">
                  <c:v>0.22292701279154503</c:v>
                </c:pt>
                <c:pt idx="114">
                  <c:v>0.22292701279154503</c:v>
                </c:pt>
                <c:pt idx="115">
                  <c:v>0.2129270127915448</c:v>
                </c:pt>
                <c:pt idx="116">
                  <c:v>0.22292701279154503</c:v>
                </c:pt>
                <c:pt idx="117">
                  <c:v>0.22292701279154503</c:v>
                </c:pt>
                <c:pt idx="118">
                  <c:v>0.22292701279154503</c:v>
                </c:pt>
                <c:pt idx="119">
                  <c:v>0.2129270127915448</c:v>
                </c:pt>
                <c:pt idx="120">
                  <c:v>0.2129270127915448</c:v>
                </c:pt>
                <c:pt idx="121">
                  <c:v>0.2129270127915448</c:v>
                </c:pt>
                <c:pt idx="122">
                  <c:v>0.2129270127915448</c:v>
                </c:pt>
                <c:pt idx="123">
                  <c:v>0.20292701279154501</c:v>
                </c:pt>
                <c:pt idx="124">
                  <c:v>0.182927012791545</c:v>
                </c:pt>
                <c:pt idx="125">
                  <c:v>0.182927012791545</c:v>
                </c:pt>
                <c:pt idx="126">
                  <c:v>0.182927012791545</c:v>
                </c:pt>
                <c:pt idx="127">
                  <c:v>0.17292701279154477</c:v>
                </c:pt>
                <c:pt idx="128">
                  <c:v>0.16292701279154498</c:v>
                </c:pt>
                <c:pt idx="129">
                  <c:v>0.17292701279154477</c:v>
                </c:pt>
                <c:pt idx="130">
                  <c:v>0.17292701279154477</c:v>
                </c:pt>
                <c:pt idx="131">
                  <c:v>0.182927012791545</c:v>
                </c:pt>
                <c:pt idx="132">
                  <c:v>0.182927012791545</c:v>
                </c:pt>
                <c:pt idx="133">
                  <c:v>0.17292701279154477</c:v>
                </c:pt>
                <c:pt idx="134">
                  <c:v>0.17292701279154477</c:v>
                </c:pt>
                <c:pt idx="135">
                  <c:v>0.16292701279154498</c:v>
                </c:pt>
                <c:pt idx="136">
                  <c:v>0.16292701279154498</c:v>
                </c:pt>
                <c:pt idx="137">
                  <c:v>0.17292701279154477</c:v>
                </c:pt>
                <c:pt idx="138">
                  <c:v>0.182927012791545</c:v>
                </c:pt>
                <c:pt idx="139">
                  <c:v>0.182927012791545</c:v>
                </c:pt>
                <c:pt idx="140">
                  <c:v>0.19292701279154478</c:v>
                </c:pt>
                <c:pt idx="141">
                  <c:v>0.19292701279154478</c:v>
                </c:pt>
                <c:pt idx="142">
                  <c:v>0.182927012791545</c:v>
                </c:pt>
                <c:pt idx="143">
                  <c:v>0.182927012791545</c:v>
                </c:pt>
                <c:pt idx="144">
                  <c:v>0.19292701279154478</c:v>
                </c:pt>
                <c:pt idx="145">
                  <c:v>0.182927012791545</c:v>
                </c:pt>
                <c:pt idx="146">
                  <c:v>0.182927012791545</c:v>
                </c:pt>
                <c:pt idx="147">
                  <c:v>0.17292701279154477</c:v>
                </c:pt>
                <c:pt idx="148">
                  <c:v>0.17292701279154477</c:v>
                </c:pt>
                <c:pt idx="149">
                  <c:v>0.17292701279154477</c:v>
                </c:pt>
                <c:pt idx="150">
                  <c:v>0.16292701279154498</c:v>
                </c:pt>
                <c:pt idx="151">
                  <c:v>0.16292701279154498</c:v>
                </c:pt>
                <c:pt idx="152">
                  <c:v>0.16292701279154498</c:v>
                </c:pt>
                <c:pt idx="153">
                  <c:v>0.16292701279154498</c:v>
                </c:pt>
                <c:pt idx="154">
                  <c:v>0.16292701279154498</c:v>
                </c:pt>
                <c:pt idx="155">
                  <c:v>0.17292701279154477</c:v>
                </c:pt>
                <c:pt idx="156">
                  <c:v>0.17292701279154477</c:v>
                </c:pt>
                <c:pt idx="157">
                  <c:v>0.17292701279154477</c:v>
                </c:pt>
                <c:pt idx="158">
                  <c:v>0.17292701279154477</c:v>
                </c:pt>
                <c:pt idx="159">
                  <c:v>0.16292701279154498</c:v>
                </c:pt>
                <c:pt idx="160">
                  <c:v>0.17292701279154477</c:v>
                </c:pt>
                <c:pt idx="161">
                  <c:v>0.17292701279154477</c:v>
                </c:pt>
                <c:pt idx="162">
                  <c:v>0.16292701279154498</c:v>
                </c:pt>
                <c:pt idx="163">
                  <c:v>0.15292701279154475</c:v>
                </c:pt>
                <c:pt idx="164">
                  <c:v>0.14292701279154496</c:v>
                </c:pt>
                <c:pt idx="165">
                  <c:v>0.13292701279154517</c:v>
                </c:pt>
                <c:pt idx="166">
                  <c:v>0.13292701279154517</c:v>
                </c:pt>
                <c:pt idx="167">
                  <c:v>0.14292701279154496</c:v>
                </c:pt>
                <c:pt idx="168">
                  <c:v>0.14292701279154496</c:v>
                </c:pt>
                <c:pt idx="169">
                  <c:v>0.13292701279154517</c:v>
                </c:pt>
                <c:pt idx="170">
                  <c:v>0.13292701279154517</c:v>
                </c:pt>
                <c:pt idx="171">
                  <c:v>0.13292701279154517</c:v>
                </c:pt>
                <c:pt idx="172">
                  <c:v>0.12292701279154494</c:v>
                </c:pt>
                <c:pt idx="173">
                  <c:v>0.13292701279154517</c:v>
                </c:pt>
                <c:pt idx="174">
                  <c:v>0.14292701279154496</c:v>
                </c:pt>
                <c:pt idx="175">
                  <c:v>0.14292701279154496</c:v>
                </c:pt>
                <c:pt idx="176">
                  <c:v>0.13292701279154517</c:v>
                </c:pt>
                <c:pt idx="177">
                  <c:v>0.11292701279154516</c:v>
                </c:pt>
                <c:pt idx="178">
                  <c:v>9.2927012791545138E-2</c:v>
                </c:pt>
                <c:pt idx="179">
                  <c:v>0.10292701279154493</c:v>
                </c:pt>
                <c:pt idx="180">
                  <c:v>0.11292701279154516</c:v>
                </c:pt>
                <c:pt idx="181">
                  <c:v>0.11292701279154516</c:v>
                </c:pt>
                <c:pt idx="182">
                  <c:v>0.10292701279154493</c:v>
                </c:pt>
                <c:pt idx="183">
                  <c:v>9.2927012791545138E-2</c:v>
                </c:pt>
                <c:pt idx="184">
                  <c:v>0.10292701279154493</c:v>
                </c:pt>
                <c:pt idx="185">
                  <c:v>9.2927012791545138E-2</c:v>
                </c:pt>
                <c:pt idx="186">
                  <c:v>0.10292701279154493</c:v>
                </c:pt>
                <c:pt idx="187">
                  <c:v>9.2927012791545138E-2</c:v>
                </c:pt>
                <c:pt idx="188">
                  <c:v>9.2927012791545138E-2</c:v>
                </c:pt>
                <c:pt idx="189">
                  <c:v>9.2927012791545138E-2</c:v>
                </c:pt>
                <c:pt idx="190">
                  <c:v>9.2927012791545138E-2</c:v>
                </c:pt>
                <c:pt idx="191">
                  <c:v>8.2927012791544907E-2</c:v>
                </c:pt>
                <c:pt idx="192">
                  <c:v>6.292701279154489E-2</c:v>
                </c:pt>
                <c:pt idx="193">
                  <c:v>6.292701279154489E-2</c:v>
                </c:pt>
                <c:pt idx="194">
                  <c:v>7.2927012791545121E-2</c:v>
                </c:pt>
                <c:pt idx="195">
                  <c:v>7.2927012791545121E-2</c:v>
                </c:pt>
                <c:pt idx="196">
                  <c:v>8.2927012791544907E-2</c:v>
                </c:pt>
                <c:pt idx="197">
                  <c:v>8.2927012791544907E-2</c:v>
                </c:pt>
                <c:pt idx="198">
                  <c:v>9.2927012791545138E-2</c:v>
                </c:pt>
                <c:pt idx="199">
                  <c:v>0.10292701279154493</c:v>
                </c:pt>
                <c:pt idx="200">
                  <c:v>0.10292701279154493</c:v>
                </c:pt>
                <c:pt idx="201">
                  <c:v>0.10292701279154493</c:v>
                </c:pt>
                <c:pt idx="202">
                  <c:v>0.11292701279154516</c:v>
                </c:pt>
                <c:pt idx="203">
                  <c:v>0.11292701279154516</c:v>
                </c:pt>
                <c:pt idx="204">
                  <c:v>9.2927012791545138E-2</c:v>
                </c:pt>
                <c:pt idx="205">
                  <c:v>8.2927012791544907E-2</c:v>
                </c:pt>
                <c:pt idx="206">
                  <c:v>9.2927012791545138E-2</c:v>
                </c:pt>
                <c:pt idx="207">
                  <c:v>0.12292701279154494</c:v>
                </c:pt>
                <c:pt idx="208">
                  <c:v>0.13292701279154517</c:v>
                </c:pt>
                <c:pt idx="209">
                  <c:v>0.13292701279154517</c:v>
                </c:pt>
                <c:pt idx="210">
                  <c:v>0.13292701279154517</c:v>
                </c:pt>
                <c:pt idx="211">
                  <c:v>0.12292701279154494</c:v>
                </c:pt>
                <c:pt idx="212">
                  <c:v>0.11292701279154516</c:v>
                </c:pt>
                <c:pt idx="213">
                  <c:v>0.11292701279154516</c:v>
                </c:pt>
                <c:pt idx="214">
                  <c:v>0.11292701279154516</c:v>
                </c:pt>
                <c:pt idx="215">
                  <c:v>9.2927012791545138E-2</c:v>
                </c:pt>
                <c:pt idx="216">
                  <c:v>9.2927012791545138E-2</c:v>
                </c:pt>
                <c:pt idx="217">
                  <c:v>8.2927012791544907E-2</c:v>
                </c:pt>
                <c:pt idx="218">
                  <c:v>8.2927012791544907E-2</c:v>
                </c:pt>
                <c:pt idx="219">
                  <c:v>8.2927012791544907E-2</c:v>
                </c:pt>
                <c:pt idx="220">
                  <c:v>8.2927012791544907E-2</c:v>
                </c:pt>
                <c:pt idx="221">
                  <c:v>8.2927012791544907E-2</c:v>
                </c:pt>
                <c:pt idx="222">
                  <c:v>8.2927012791544907E-2</c:v>
                </c:pt>
                <c:pt idx="223">
                  <c:v>8.2927012791544907E-2</c:v>
                </c:pt>
                <c:pt idx="224">
                  <c:v>8.2927012791544907E-2</c:v>
                </c:pt>
                <c:pt idx="225">
                  <c:v>8.2927012791544907E-2</c:v>
                </c:pt>
                <c:pt idx="226">
                  <c:v>7.2927012791545121E-2</c:v>
                </c:pt>
                <c:pt idx="227">
                  <c:v>7.2927012791545121E-2</c:v>
                </c:pt>
                <c:pt idx="228">
                  <c:v>0.10292701279154493</c:v>
                </c:pt>
                <c:pt idx="229">
                  <c:v>0.11292701279154516</c:v>
                </c:pt>
                <c:pt idx="230">
                  <c:v>0.11292701279154516</c:v>
                </c:pt>
                <c:pt idx="231">
                  <c:v>9.2927012791545138E-2</c:v>
                </c:pt>
                <c:pt idx="232">
                  <c:v>7.2927012791545121E-2</c:v>
                </c:pt>
                <c:pt idx="233">
                  <c:v>7.2927012791545121E-2</c:v>
                </c:pt>
                <c:pt idx="234">
                  <c:v>8.2927012791544907E-2</c:v>
                </c:pt>
                <c:pt idx="235">
                  <c:v>6.292701279154489E-2</c:v>
                </c:pt>
                <c:pt idx="236">
                  <c:v>6.292701279154489E-2</c:v>
                </c:pt>
                <c:pt idx="237">
                  <c:v>5.2927012791545103E-2</c:v>
                </c:pt>
                <c:pt idx="238">
                  <c:v>5.2927012791545103E-2</c:v>
                </c:pt>
                <c:pt idx="239">
                  <c:v>7.2927012791545121E-2</c:v>
                </c:pt>
                <c:pt idx="240">
                  <c:v>7.2927012791545121E-2</c:v>
                </c:pt>
                <c:pt idx="241">
                  <c:v>8.2927012791544907E-2</c:v>
                </c:pt>
                <c:pt idx="242">
                  <c:v>9.2927012791545138E-2</c:v>
                </c:pt>
                <c:pt idx="243">
                  <c:v>9.2927012791545138E-2</c:v>
                </c:pt>
                <c:pt idx="244">
                  <c:v>0.10292701279154493</c:v>
                </c:pt>
                <c:pt idx="245">
                  <c:v>0.10292701279154493</c:v>
                </c:pt>
                <c:pt idx="246">
                  <c:v>0.10292701279154493</c:v>
                </c:pt>
                <c:pt idx="247">
                  <c:v>0.10292701279154493</c:v>
                </c:pt>
                <c:pt idx="248">
                  <c:v>0.10292701279154493</c:v>
                </c:pt>
                <c:pt idx="249">
                  <c:v>0.10292701279154493</c:v>
                </c:pt>
                <c:pt idx="250">
                  <c:v>9.2927012791545138E-2</c:v>
                </c:pt>
                <c:pt idx="251">
                  <c:v>9.2927012791545138E-2</c:v>
                </c:pt>
                <c:pt idx="252">
                  <c:v>9.2927012791545138E-2</c:v>
                </c:pt>
                <c:pt idx="253">
                  <c:v>9.2927012791545138E-2</c:v>
                </c:pt>
                <c:pt idx="254">
                  <c:v>9.2927012791545138E-2</c:v>
                </c:pt>
                <c:pt idx="255">
                  <c:v>9.2927012791545138E-2</c:v>
                </c:pt>
                <c:pt idx="256">
                  <c:v>0.10292701279154493</c:v>
                </c:pt>
                <c:pt idx="257">
                  <c:v>0.11292701279154516</c:v>
                </c:pt>
                <c:pt idx="258">
                  <c:v>0.11292701279154516</c:v>
                </c:pt>
                <c:pt idx="259">
                  <c:v>0.11292701279154516</c:v>
                </c:pt>
                <c:pt idx="260">
                  <c:v>0.12292701279154494</c:v>
                </c:pt>
                <c:pt idx="261">
                  <c:v>0.13292701279154517</c:v>
                </c:pt>
                <c:pt idx="262">
                  <c:v>0.12292701279154494</c:v>
                </c:pt>
                <c:pt idx="263">
                  <c:v>0.12292701279154494</c:v>
                </c:pt>
                <c:pt idx="264">
                  <c:v>0.12292701279154494</c:v>
                </c:pt>
                <c:pt idx="265">
                  <c:v>0.12292701279154494</c:v>
                </c:pt>
                <c:pt idx="266">
                  <c:v>0.12292701279154494</c:v>
                </c:pt>
                <c:pt idx="267">
                  <c:v>0.13292701279154517</c:v>
                </c:pt>
                <c:pt idx="268">
                  <c:v>0.12292701279154494</c:v>
                </c:pt>
                <c:pt idx="269">
                  <c:v>0.11292701279154516</c:v>
                </c:pt>
                <c:pt idx="270">
                  <c:v>0.11292701279154516</c:v>
                </c:pt>
                <c:pt idx="271">
                  <c:v>0.12292701279154494</c:v>
                </c:pt>
                <c:pt idx="272">
                  <c:v>0.13292701279154517</c:v>
                </c:pt>
                <c:pt idx="273">
                  <c:v>0.13292701279154517</c:v>
                </c:pt>
                <c:pt idx="274">
                  <c:v>0.12292701279154494</c:v>
                </c:pt>
                <c:pt idx="275">
                  <c:v>0.11292701279154516</c:v>
                </c:pt>
                <c:pt idx="276">
                  <c:v>0.11292701279154516</c:v>
                </c:pt>
                <c:pt idx="277">
                  <c:v>0.11292701279154516</c:v>
                </c:pt>
                <c:pt idx="278">
                  <c:v>0.12292701279154494</c:v>
                </c:pt>
                <c:pt idx="279">
                  <c:v>0.11292701279154516</c:v>
                </c:pt>
                <c:pt idx="280">
                  <c:v>0.13292701279154517</c:v>
                </c:pt>
                <c:pt idx="281">
                  <c:v>0.13292701279154517</c:v>
                </c:pt>
                <c:pt idx="282">
                  <c:v>0.12292701279154494</c:v>
                </c:pt>
                <c:pt idx="283">
                  <c:v>0.13292701279154517</c:v>
                </c:pt>
                <c:pt idx="284">
                  <c:v>0.11292701279154516</c:v>
                </c:pt>
                <c:pt idx="285">
                  <c:v>0.12292701279154494</c:v>
                </c:pt>
                <c:pt idx="286">
                  <c:v>0.11292701279154516</c:v>
                </c:pt>
                <c:pt idx="287">
                  <c:v>0.12292701279154494</c:v>
                </c:pt>
                <c:pt idx="288">
                  <c:v>0.11292701279154516</c:v>
                </c:pt>
                <c:pt idx="289">
                  <c:v>0.13292701279154517</c:v>
                </c:pt>
                <c:pt idx="290">
                  <c:v>0.13292701279154517</c:v>
                </c:pt>
                <c:pt idx="291">
                  <c:v>0.13292701279154517</c:v>
                </c:pt>
                <c:pt idx="292">
                  <c:v>0.13292701279154517</c:v>
                </c:pt>
                <c:pt idx="293">
                  <c:v>0.14292701279154496</c:v>
                </c:pt>
                <c:pt idx="294">
                  <c:v>0.14292701279154496</c:v>
                </c:pt>
                <c:pt idx="295">
                  <c:v>0.14292701279154496</c:v>
                </c:pt>
                <c:pt idx="296">
                  <c:v>0.14292701279154496</c:v>
                </c:pt>
                <c:pt idx="297">
                  <c:v>0.14292701279154496</c:v>
                </c:pt>
                <c:pt idx="298">
                  <c:v>0.13292701279154517</c:v>
                </c:pt>
                <c:pt idx="299">
                  <c:v>0.12292701279154494</c:v>
                </c:pt>
                <c:pt idx="300">
                  <c:v>0.12292701279154494</c:v>
                </c:pt>
                <c:pt idx="301">
                  <c:v>0.13292701279154517</c:v>
                </c:pt>
                <c:pt idx="302">
                  <c:v>0.14292701279154496</c:v>
                </c:pt>
                <c:pt idx="303">
                  <c:v>0.14292701279154496</c:v>
                </c:pt>
                <c:pt idx="304">
                  <c:v>0.15292701279154475</c:v>
                </c:pt>
                <c:pt idx="305">
                  <c:v>0.15292701279154475</c:v>
                </c:pt>
                <c:pt idx="306">
                  <c:v>0.14292701279154496</c:v>
                </c:pt>
                <c:pt idx="307">
                  <c:v>0.13292701279154517</c:v>
                </c:pt>
                <c:pt idx="308">
                  <c:v>0.12292701279154494</c:v>
                </c:pt>
                <c:pt idx="309">
                  <c:v>0.10292701279154493</c:v>
                </c:pt>
                <c:pt idx="310">
                  <c:v>9.2927012791545138E-2</c:v>
                </c:pt>
                <c:pt idx="311">
                  <c:v>9.2927012791545138E-2</c:v>
                </c:pt>
                <c:pt idx="312">
                  <c:v>9.2927012791545138E-2</c:v>
                </c:pt>
                <c:pt idx="313">
                  <c:v>0.10292701279154493</c:v>
                </c:pt>
                <c:pt idx="314">
                  <c:v>0.12292701279154494</c:v>
                </c:pt>
                <c:pt idx="315">
                  <c:v>0.13292701279154517</c:v>
                </c:pt>
                <c:pt idx="316">
                  <c:v>0.15292701279154475</c:v>
                </c:pt>
                <c:pt idx="317">
                  <c:v>0.16292701279154498</c:v>
                </c:pt>
                <c:pt idx="318">
                  <c:v>0.14292701279154496</c:v>
                </c:pt>
                <c:pt idx="319">
                  <c:v>0.13292701279154517</c:v>
                </c:pt>
                <c:pt idx="320">
                  <c:v>0.12292701279154494</c:v>
                </c:pt>
                <c:pt idx="321">
                  <c:v>0.12292701279154494</c:v>
                </c:pt>
                <c:pt idx="322">
                  <c:v>0.11292701279154516</c:v>
                </c:pt>
                <c:pt idx="323">
                  <c:v>0.12292701279154494</c:v>
                </c:pt>
                <c:pt idx="324">
                  <c:v>0.11292701279154516</c:v>
                </c:pt>
                <c:pt idx="325">
                  <c:v>0.10292701279154493</c:v>
                </c:pt>
                <c:pt idx="326">
                  <c:v>9.2927012791545138E-2</c:v>
                </c:pt>
                <c:pt idx="327">
                  <c:v>9.2927012791545138E-2</c:v>
                </c:pt>
                <c:pt idx="328">
                  <c:v>8.2927012791544907E-2</c:v>
                </c:pt>
                <c:pt idx="329">
                  <c:v>8.2927012791544907E-2</c:v>
                </c:pt>
                <c:pt idx="330">
                  <c:v>8.2927012791544907E-2</c:v>
                </c:pt>
                <c:pt idx="331">
                  <c:v>8.2927012791544907E-2</c:v>
                </c:pt>
                <c:pt idx="332">
                  <c:v>8.2927012791544907E-2</c:v>
                </c:pt>
                <c:pt idx="333">
                  <c:v>8.2927012791544907E-2</c:v>
                </c:pt>
                <c:pt idx="334">
                  <c:v>8.2927012791544907E-2</c:v>
                </c:pt>
                <c:pt idx="335">
                  <c:v>8.2927012791544907E-2</c:v>
                </c:pt>
                <c:pt idx="336">
                  <c:v>8.2927012791544907E-2</c:v>
                </c:pt>
                <c:pt idx="337">
                  <c:v>9.2927012791545138E-2</c:v>
                </c:pt>
                <c:pt idx="338">
                  <c:v>9.2927012791545138E-2</c:v>
                </c:pt>
                <c:pt idx="339">
                  <c:v>9.2927012791545138E-2</c:v>
                </c:pt>
                <c:pt idx="340">
                  <c:v>0.10292701279154493</c:v>
                </c:pt>
                <c:pt idx="341">
                  <c:v>9.2927012791545138E-2</c:v>
                </c:pt>
                <c:pt idx="342">
                  <c:v>0.10292701279154493</c:v>
                </c:pt>
                <c:pt idx="343">
                  <c:v>9.2927012791545138E-2</c:v>
                </c:pt>
                <c:pt idx="344">
                  <c:v>8.2927012791544907E-2</c:v>
                </c:pt>
                <c:pt idx="345">
                  <c:v>7.2927012791545121E-2</c:v>
                </c:pt>
                <c:pt idx="346">
                  <c:v>5.2927012791545103E-2</c:v>
                </c:pt>
                <c:pt idx="347">
                  <c:v>5.2927012791545103E-2</c:v>
                </c:pt>
                <c:pt idx="348">
                  <c:v>6.292701279154489E-2</c:v>
                </c:pt>
                <c:pt idx="349">
                  <c:v>5.2927012791545103E-2</c:v>
                </c:pt>
                <c:pt idx="350">
                  <c:v>5.2927012791545103E-2</c:v>
                </c:pt>
                <c:pt idx="351">
                  <c:v>4.2927012791544872E-2</c:v>
                </c:pt>
                <c:pt idx="352">
                  <c:v>4.2927012791544872E-2</c:v>
                </c:pt>
                <c:pt idx="353">
                  <c:v>2.2927012791544854E-2</c:v>
                </c:pt>
                <c:pt idx="354">
                  <c:v>1.2927012791545067E-2</c:v>
                </c:pt>
                <c:pt idx="355">
                  <c:v>-7.0729872084549505E-3</c:v>
                </c:pt>
                <c:pt idx="356">
                  <c:v>-3.7072987208455199E-2</c:v>
                </c:pt>
                <c:pt idx="357">
                  <c:v>-2.7072987208454968E-2</c:v>
                </c:pt>
                <c:pt idx="358">
                  <c:v>-2.7072987208454968E-2</c:v>
                </c:pt>
                <c:pt idx="359">
                  <c:v>-2.7072987208454968E-2</c:v>
                </c:pt>
                <c:pt idx="360">
                  <c:v>-2.7072987208454968E-2</c:v>
                </c:pt>
                <c:pt idx="361">
                  <c:v>-2.7072987208454968E-2</c:v>
                </c:pt>
                <c:pt idx="362">
                  <c:v>-4.7072987208454986E-2</c:v>
                </c:pt>
                <c:pt idx="363">
                  <c:v>-3.7072987208455199E-2</c:v>
                </c:pt>
                <c:pt idx="364">
                  <c:v>-2.7072987208454968E-2</c:v>
                </c:pt>
                <c:pt idx="365">
                  <c:v>-2.7072987208454968E-2</c:v>
                </c:pt>
                <c:pt idx="366">
                  <c:v>-2.7072987208454968E-2</c:v>
                </c:pt>
                <c:pt idx="367">
                  <c:v>-1.7072987208455181E-2</c:v>
                </c:pt>
                <c:pt idx="368">
                  <c:v>-1.7072987208455181E-2</c:v>
                </c:pt>
                <c:pt idx="369">
                  <c:v>-2.7072987208454968E-2</c:v>
                </c:pt>
                <c:pt idx="370">
                  <c:v>-1.7072987208455181E-2</c:v>
                </c:pt>
                <c:pt idx="371">
                  <c:v>-7.0729872084549505E-3</c:v>
                </c:pt>
                <c:pt idx="372">
                  <c:v>2.9270127915448363E-3</c:v>
                </c:pt>
                <c:pt idx="373">
                  <c:v>1.2927012791545067E-2</c:v>
                </c:pt>
                <c:pt idx="374">
                  <c:v>2.9270127915448363E-3</c:v>
                </c:pt>
                <c:pt idx="375">
                  <c:v>-7.0729872084549505E-3</c:v>
                </c:pt>
                <c:pt idx="376">
                  <c:v>-2.7072987208454968E-2</c:v>
                </c:pt>
                <c:pt idx="377">
                  <c:v>-1.7072987208455181E-2</c:v>
                </c:pt>
                <c:pt idx="378">
                  <c:v>-1.7072987208455181E-2</c:v>
                </c:pt>
                <c:pt idx="379">
                  <c:v>-7.0729872084549505E-3</c:v>
                </c:pt>
                <c:pt idx="380">
                  <c:v>-2.7072987208454968E-2</c:v>
                </c:pt>
                <c:pt idx="381">
                  <c:v>-1.7072987208455181E-2</c:v>
                </c:pt>
                <c:pt idx="382">
                  <c:v>-7.0729872084549505E-3</c:v>
                </c:pt>
                <c:pt idx="383">
                  <c:v>-1.7072987208455181E-2</c:v>
                </c:pt>
                <c:pt idx="384">
                  <c:v>-1.7072987208455181E-2</c:v>
                </c:pt>
                <c:pt idx="385">
                  <c:v>-2.7072987208454968E-2</c:v>
                </c:pt>
                <c:pt idx="386">
                  <c:v>-4.7072987208454986E-2</c:v>
                </c:pt>
                <c:pt idx="387">
                  <c:v>-5.7072987208455217E-2</c:v>
                </c:pt>
                <c:pt idx="388">
                  <c:v>-6.7072987208455004E-2</c:v>
                </c:pt>
                <c:pt idx="389">
                  <c:v>-6.7072987208455004E-2</c:v>
                </c:pt>
                <c:pt idx="390">
                  <c:v>-6.7072987208455004E-2</c:v>
                </c:pt>
                <c:pt idx="391">
                  <c:v>-6.7072987208455004E-2</c:v>
                </c:pt>
                <c:pt idx="392">
                  <c:v>-6.7072987208455004E-2</c:v>
                </c:pt>
                <c:pt idx="393">
                  <c:v>-7.7072987208455235E-2</c:v>
                </c:pt>
                <c:pt idx="394">
                  <c:v>-8.7072987208455022E-2</c:v>
                </c:pt>
                <c:pt idx="395">
                  <c:v>-8.7072987208455022E-2</c:v>
                </c:pt>
                <c:pt idx="396">
                  <c:v>-7.7072987208455235E-2</c:v>
                </c:pt>
                <c:pt idx="397">
                  <c:v>-7.7072987208455235E-2</c:v>
                </c:pt>
                <c:pt idx="398">
                  <c:v>-7.7072987208455235E-2</c:v>
                </c:pt>
                <c:pt idx="399">
                  <c:v>-7.7072987208455235E-2</c:v>
                </c:pt>
                <c:pt idx="400">
                  <c:v>-7.7072987208455235E-2</c:v>
                </c:pt>
                <c:pt idx="401">
                  <c:v>-8.7072987208455022E-2</c:v>
                </c:pt>
                <c:pt idx="402">
                  <c:v>-8.7072987208455022E-2</c:v>
                </c:pt>
                <c:pt idx="403">
                  <c:v>-9.7072987208455253E-2</c:v>
                </c:pt>
                <c:pt idx="404">
                  <c:v>-9.7072987208455253E-2</c:v>
                </c:pt>
                <c:pt idx="405">
                  <c:v>-9.7072987208455253E-2</c:v>
                </c:pt>
                <c:pt idx="406">
                  <c:v>-8.7072987208455022E-2</c:v>
                </c:pt>
                <c:pt idx="407">
                  <c:v>-8.7072987208455022E-2</c:v>
                </c:pt>
                <c:pt idx="408">
                  <c:v>-0.10707298720845504</c:v>
                </c:pt>
                <c:pt idx="409">
                  <c:v>-0.12707298720845506</c:v>
                </c:pt>
                <c:pt idx="410">
                  <c:v>-0.11707298720845483</c:v>
                </c:pt>
                <c:pt idx="411">
                  <c:v>-0.11707298720845483</c:v>
                </c:pt>
                <c:pt idx="412">
                  <c:v>-0.11707298720845483</c:v>
                </c:pt>
                <c:pt idx="413">
                  <c:v>-9.7072987208455253E-2</c:v>
                </c:pt>
                <c:pt idx="414">
                  <c:v>-0.10707298720845504</c:v>
                </c:pt>
                <c:pt idx="415">
                  <c:v>-9.7072987208455253E-2</c:v>
                </c:pt>
                <c:pt idx="416">
                  <c:v>-8.7072987208455022E-2</c:v>
                </c:pt>
                <c:pt idx="417">
                  <c:v>-8.7072987208455022E-2</c:v>
                </c:pt>
                <c:pt idx="418">
                  <c:v>-9.7072987208455253E-2</c:v>
                </c:pt>
                <c:pt idx="419">
                  <c:v>-8.7072987208455022E-2</c:v>
                </c:pt>
                <c:pt idx="420">
                  <c:v>-9.7072987208455253E-2</c:v>
                </c:pt>
                <c:pt idx="421">
                  <c:v>-9.7072987208455253E-2</c:v>
                </c:pt>
                <c:pt idx="422">
                  <c:v>-9.7072987208455253E-2</c:v>
                </c:pt>
                <c:pt idx="423">
                  <c:v>-9.7072987208455253E-2</c:v>
                </c:pt>
                <c:pt idx="424">
                  <c:v>-0.10707298720845504</c:v>
                </c:pt>
                <c:pt idx="425">
                  <c:v>-0.10707298720845504</c:v>
                </c:pt>
                <c:pt idx="426">
                  <c:v>-0.10707298720845504</c:v>
                </c:pt>
                <c:pt idx="427">
                  <c:v>-9.7072987208455253E-2</c:v>
                </c:pt>
                <c:pt idx="428">
                  <c:v>-9.7072987208455253E-2</c:v>
                </c:pt>
                <c:pt idx="429">
                  <c:v>-0.10707298720845504</c:v>
                </c:pt>
                <c:pt idx="430">
                  <c:v>-0.11707298720845483</c:v>
                </c:pt>
                <c:pt idx="431">
                  <c:v>-0.11707298720845483</c:v>
                </c:pt>
                <c:pt idx="432">
                  <c:v>-0.11707298720845483</c:v>
                </c:pt>
                <c:pt idx="433">
                  <c:v>-0.11707298720845483</c:v>
                </c:pt>
                <c:pt idx="434">
                  <c:v>-0.11707298720845483</c:v>
                </c:pt>
                <c:pt idx="435">
                  <c:v>-0.11707298720845483</c:v>
                </c:pt>
                <c:pt idx="436">
                  <c:v>-0.11707298720845483</c:v>
                </c:pt>
                <c:pt idx="437">
                  <c:v>-0.10707298720845504</c:v>
                </c:pt>
                <c:pt idx="438">
                  <c:v>-0.12707298720845506</c:v>
                </c:pt>
                <c:pt idx="439">
                  <c:v>-0.13707298720845484</c:v>
                </c:pt>
                <c:pt idx="440">
                  <c:v>-0.14707298720845507</c:v>
                </c:pt>
                <c:pt idx="441">
                  <c:v>-0.14707298720845507</c:v>
                </c:pt>
                <c:pt idx="442">
                  <c:v>-0.15707298720845486</c:v>
                </c:pt>
                <c:pt idx="443">
                  <c:v>-0.17707298720845488</c:v>
                </c:pt>
                <c:pt idx="444">
                  <c:v>-0.17707298720845488</c:v>
                </c:pt>
                <c:pt idx="445">
                  <c:v>-0.15707298720845486</c:v>
                </c:pt>
                <c:pt idx="446">
                  <c:v>-0.16707298720845509</c:v>
                </c:pt>
                <c:pt idx="447">
                  <c:v>-0.17707298720845488</c:v>
                </c:pt>
                <c:pt idx="448">
                  <c:v>-0.16707298720845509</c:v>
                </c:pt>
                <c:pt idx="449">
                  <c:v>-0.17707298720845488</c:v>
                </c:pt>
                <c:pt idx="450">
                  <c:v>-0.18707298720845511</c:v>
                </c:pt>
                <c:pt idx="451">
                  <c:v>-0.18707298720845511</c:v>
                </c:pt>
                <c:pt idx="452">
                  <c:v>-0.17707298720845488</c:v>
                </c:pt>
                <c:pt idx="453">
                  <c:v>-0.1970729872084549</c:v>
                </c:pt>
                <c:pt idx="454">
                  <c:v>-0.1970729872084549</c:v>
                </c:pt>
                <c:pt idx="455">
                  <c:v>-0.1970729872084549</c:v>
                </c:pt>
                <c:pt idx="456">
                  <c:v>-0.1970729872084549</c:v>
                </c:pt>
                <c:pt idx="457">
                  <c:v>-0.20707298720845513</c:v>
                </c:pt>
                <c:pt idx="458">
                  <c:v>-0.20707298720845513</c:v>
                </c:pt>
                <c:pt idx="459">
                  <c:v>-0.1970729872084549</c:v>
                </c:pt>
                <c:pt idx="460">
                  <c:v>-0.1970729872084549</c:v>
                </c:pt>
                <c:pt idx="461">
                  <c:v>-0.18707298720845511</c:v>
                </c:pt>
                <c:pt idx="462">
                  <c:v>-0.1970729872084549</c:v>
                </c:pt>
                <c:pt idx="463">
                  <c:v>-0.1970729872084549</c:v>
                </c:pt>
                <c:pt idx="464">
                  <c:v>-0.18707298720845511</c:v>
                </c:pt>
                <c:pt idx="465">
                  <c:v>-0.17707298720845488</c:v>
                </c:pt>
                <c:pt idx="466">
                  <c:v>-0.17707298720845488</c:v>
                </c:pt>
                <c:pt idx="467">
                  <c:v>-0.18707298720845511</c:v>
                </c:pt>
                <c:pt idx="468">
                  <c:v>-0.18707298720845511</c:v>
                </c:pt>
                <c:pt idx="469">
                  <c:v>-0.18707298720845511</c:v>
                </c:pt>
                <c:pt idx="470">
                  <c:v>-0.17707298720845488</c:v>
                </c:pt>
                <c:pt idx="471">
                  <c:v>-0.17707298720845488</c:v>
                </c:pt>
                <c:pt idx="472">
                  <c:v>-0.18707298720845511</c:v>
                </c:pt>
                <c:pt idx="473">
                  <c:v>-0.1970729872084549</c:v>
                </c:pt>
                <c:pt idx="474">
                  <c:v>-0.1970729872084549</c:v>
                </c:pt>
                <c:pt idx="475">
                  <c:v>-0.1970729872084549</c:v>
                </c:pt>
                <c:pt idx="476">
                  <c:v>-0.1970729872084549</c:v>
                </c:pt>
                <c:pt idx="477">
                  <c:v>-0.1970729872084549</c:v>
                </c:pt>
                <c:pt idx="478">
                  <c:v>-0.1970729872084549</c:v>
                </c:pt>
                <c:pt idx="479">
                  <c:v>-0.20707298720845513</c:v>
                </c:pt>
                <c:pt idx="480">
                  <c:v>-0.20707298720845513</c:v>
                </c:pt>
                <c:pt idx="481">
                  <c:v>-0.20707298720845513</c:v>
                </c:pt>
                <c:pt idx="482">
                  <c:v>-0.20707298720845513</c:v>
                </c:pt>
                <c:pt idx="483">
                  <c:v>-0.20707298720845513</c:v>
                </c:pt>
                <c:pt idx="484">
                  <c:v>-0.1970729872084549</c:v>
                </c:pt>
                <c:pt idx="485">
                  <c:v>-0.20707298720845513</c:v>
                </c:pt>
                <c:pt idx="486">
                  <c:v>-0.1970729872084549</c:v>
                </c:pt>
                <c:pt idx="487">
                  <c:v>-0.1970729872084549</c:v>
                </c:pt>
                <c:pt idx="488">
                  <c:v>-0.18707298720845511</c:v>
                </c:pt>
                <c:pt idx="489">
                  <c:v>-0.18707298720845511</c:v>
                </c:pt>
                <c:pt idx="490">
                  <c:v>-0.18707298720845511</c:v>
                </c:pt>
                <c:pt idx="491">
                  <c:v>-0.18707298720845511</c:v>
                </c:pt>
                <c:pt idx="492">
                  <c:v>-0.18707298720845511</c:v>
                </c:pt>
                <c:pt idx="493">
                  <c:v>-0.17707298720845488</c:v>
                </c:pt>
                <c:pt idx="494">
                  <c:v>-0.18707298720845511</c:v>
                </c:pt>
                <c:pt idx="495">
                  <c:v>-0.18707298720845511</c:v>
                </c:pt>
                <c:pt idx="496">
                  <c:v>-0.18707298720845511</c:v>
                </c:pt>
                <c:pt idx="497">
                  <c:v>-0.18707298720845511</c:v>
                </c:pt>
                <c:pt idx="498">
                  <c:v>-0.16707298720845509</c:v>
                </c:pt>
                <c:pt idx="499">
                  <c:v>-0.18707298720845511</c:v>
                </c:pt>
                <c:pt idx="500">
                  <c:v>-0.17707298720845488</c:v>
                </c:pt>
                <c:pt idx="501">
                  <c:v>-0.17707298720845488</c:v>
                </c:pt>
                <c:pt idx="502">
                  <c:v>-0.18707298720845511</c:v>
                </c:pt>
                <c:pt idx="503">
                  <c:v>-0.18707298720845511</c:v>
                </c:pt>
                <c:pt idx="504">
                  <c:v>-0.17707298720845488</c:v>
                </c:pt>
                <c:pt idx="505">
                  <c:v>-0.18707298720845511</c:v>
                </c:pt>
                <c:pt idx="506">
                  <c:v>-0.18707298720845511</c:v>
                </c:pt>
                <c:pt idx="507">
                  <c:v>-0.17707298720845488</c:v>
                </c:pt>
                <c:pt idx="508">
                  <c:v>-0.16707298720845509</c:v>
                </c:pt>
                <c:pt idx="509">
                  <c:v>-0.15707298720845486</c:v>
                </c:pt>
                <c:pt idx="510">
                  <c:v>-0.14707298720845507</c:v>
                </c:pt>
                <c:pt idx="511">
                  <c:v>-0.15707298720845486</c:v>
                </c:pt>
                <c:pt idx="512">
                  <c:v>-0.16707298720845509</c:v>
                </c:pt>
                <c:pt idx="513">
                  <c:v>-0.17707298720845488</c:v>
                </c:pt>
                <c:pt idx="514">
                  <c:v>-0.16707298720845509</c:v>
                </c:pt>
                <c:pt idx="515">
                  <c:v>-0.15707298720845486</c:v>
                </c:pt>
                <c:pt idx="516">
                  <c:v>-0.14707298720845507</c:v>
                </c:pt>
                <c:pt idx="517">
                  <c:v>-0.14707298720845507</c:v>
                </c:pt>
                <c:pt idx="518">
                  <c:v>-0.14707298720845507</c:v>
                </c:pt>
                <c:pt idx="519">
                  <c:v>-0.13707298720845484</c:v>
                </c:pt>
                <c:pt idx="520">
                  <c:v>-0.14707298720845507</c:v>
                </c:pt>
                <c:pt idx="521">
                  <c:v>-0.12707298720845506</c:v>
                </c:pt>
                <c:pt idx="522">
                  <c:v>-0.12707298720845506</c:v>
                </c:pt>
                <c:pt idx="523">
                  <c:v>-0.12707298720845506</c:v>
                </c:pt>
                <c:pt idx="524">
                  <c:v>-0.11707298720845483</c:v>
                </c:pt>
                <c:pt idx="525">
                  <c:v>-0.11707298720845483</c:v>
                </c:pt>
                <c:pt idx="526">
                  <c:v>-0.12707298720845506</c:v>
                </c:pt>
                <c:pt idx="527">
                  <c:v>-0.13707298720845484</c:v>
                </c:pt>
                <c:pt idx="528">
                  <c:v>-0.13707298720845484</c:v>
                </c:pt>
                <c:pt idx="529">
                  <c:v>-0.13707298720845484</c:v>
                </c:pt>
                <c:pt idx="530">
                  <c:v>-0.13707298720845484</c:v>
                </c:pt>
                <c:pt idx="531">
                  <c:v>-0.12707298720845506</c:v>
                </c:pt>
                <c:pt idx="532">
                  <c:v>-0.12707298720845506</c:v>
                </c:pt>
                <c:pt idx="533">
                  <c:v>-0.13707298720845484</c:v>
                </c:pt>
                <c:pt idx="534">
                  <c:v>-0.14707298720845507</c:v>
                </c:pt>
                <c:pt idx="535">
                  <c:v>-0.15707298720845486</c:v>
                </c:pt>
                <c:pt idx="536">
                  <c:v>-0.15707298720845486</c:v>
                </c:pt>
                <c:pt idx="537">
                  <c:v>-0.15707298720845486</c:v>
                </c:pt>
                <c:pt idx="538">
                  <c:v>-0.15707298720845486</c:v>
                </c:pt>
                <c:pt idx="539">
                  <c:v>-0.16707298720845509</c:v>
                </c:pt>
                <c:pt idx="540">
                  <c:v>-0.16707298720845509</c:v>
                </c:pt>
                <c:pt idx="541">
                  <c:v>-0.16707298720845509</c:v>
                </c:pt>
                <c:pt idx="542">
                  <c:v>-0.15707298720845486</c:v>
                </c:pt>
                <c:pt idx="543">
                  <c:v>-0.15707298720845486</c:v>
                </c:pt>
                <c:pt idx="544">
                  <c:v>-0.14707298720845507</c:v>
                </c:pt>
                <c:pt idx="545">
                  <c:v>-0.14707298720845507</c:v>
                </c:pt>
                <c:pt idx="546">
                  <c:v>-0.15707298720845486</c:v>
                </c:pt>
                <c:pt idx="547">
                  <c:v>-0.14707298720845507</c:v>
                </c:pt>
                <c:pt idx="548">
                  <c:v>-0.13707298720845484</c:v>
                </c:pt>
                <c:pt idx="549">
                  <c:v>-0.12707298720845506</c:v>
                </c:pt>
                <c:pt idx="550">
                  <c:v>-0.12707298720845506</c:v>
                </c:pt>
                <c:pt idx="551">
                  <c:v>-0.11707298720845483</c:v>
                </c:pt>
                <c:pt idx="552">
                  <c:v>-0.10707298720845504</c:v>
                </c:pt>
                <c:pt idx="553">
                  <c:v>-9.7072987208455253E-2</c:v>
                </c:pt>
                <c:pt idx="554">
                  <c:v>-0.10707298720845504</c:v>
                </c:pt>
                <c:pt idx="555">
                  <c:v>-8.7072987208455022E-2</c:v>
                </c:pt>
                <c:pt idx="556">
                  <c:v>-8.7072987208455022E-2</c:v>
                </c:pt>
                <c:pt idx="557">
                  <c:v>-0.11707298720845483</c:v>
                </c:pt>
                <c:pt idx="558">
                  <c:v>-0.13707298720845484</c:v>
                </c:pt>
                <c:pt idx="559">
                  <c:v>-0.13707298720845484</c:v>
                </c:pt>
                <c:pt idx="560">
                  <c:v>-0.12707298720845506</c:v>
                </c:pt>
                <c:pt idx="561">
                  <c:v>-0.11707298720845483</c:v>
                </c:pt>
                <c:pt idx="562">
                  <c:v>-0.12707298720845506</c:v>
                </c:pt>
                <c:pt idx="563">
                  <c:v>-0.10707298720845504</c:v>
                </c:pt>
                <c:pt idx="564">
                  <c:v>-0.10707298720845504</c:v>
                </c:pt>
                <c:pt idx="565">
                  <c:v>-8.7072987208455022E-2</c:v>
                </c:pt>
                <c:pt idx="566">
                  <c:v>-9.7072987208455253E-2</c:v>
                </c:pt>
                <c:pt idx="567">
                  <c:v>-8.7072987208455022E-2</c:v>
                </c:pt>
                <c:pt idx="568">
                  <c:v>-9.7072987208455253E-2</c:v>
                </c:pt>
                <c:pt idx="569">
                  <c:v>-8.7072987208455022E-2</c:v>
                </c:pt>
                <c:pt idx="570">
                  <c:v>-8.7072987208455022E-2</c:v>
                </c:pt>
                <c:pt idx="571">
                  <c:v>-0.10707298720845504</c:v>
                </c:pt>
                <c:pt idx="572">
                  <c:v>-0.11707298720845483</c:v>
                </c:pt>
                <c:pt idx="573">
                  <c:v>-0.10707298720845504</c:v>
                </c:pt>
                <c:pt idx="574">
                  <c:v>-9.7072987208455253E-2</c:v>
                </c:pt>
                <c:pt idx="575">
                  <c:v>-0.10707298720845504</c:v>
                </c:pt>
                <c:pt idx="576">
                  <c:v>-9.7072987208455253E-2</c:v>
                </c:pt>
                <c:pt idx="577">
                  <c:v>-9.7072987208455253E-2</c:v>
                </c:pt>
                <c:pt idx="578">
                  <c:v>-9.7072987208455253E-2</c:v>
                </c:pt>
                <c:pt idx="579">
                  <c:v>-0.10707298720845504</c:v>
                </c:pt>
                <c:pt idx="580">
                  <c:v>-9.7072987208455253E-2</c:v>
                </c:pt>
                <c:pt idx="581">
                  <c:v>-8.7072987208455022E-2</c:v>
                </c:pt>
                <c:pt idx="582">
                  <c:v>-8.7072987208455022E-2</c:v>
                </c:pt>
                <c:pt idx="583">
                  <c:v>-8.7072987208455022E-2</c:v>
                </c:pt>
                <c:pt idx="584">
                  <c:v>-7.7072987208455235E-2</c:v>
                </c:pt>
                <c:pt idx="585">
                  <c:v>-6.7072987208455004E-2</c:v>
                </c:pt>
                <c:pt idx="586">
                  <c:v>-7.7072987208455235E-2</c:v>
                </c:pt>
                <c:pt idx="587">
                  <c:v>-8.7072987208455022E-2</c:v>
                </c:pt>
                <c:pt idx="588">
                  <c:v>-0.10707298720845504</c:v>
                </c:pt>
                <c:pt idx="589">
                  <c:v>-0.10707298720845504</c:v>
                </c:pt>
                <c:pt idx="590">
                  <c:v>-0.10707298720845504</c:v>
                </c:pt>
                <c:pt idx="591">
                  <c:v>-9.7072987208455253E-2</c:v>
                </c:pt>
                <c:pt idx="592">
                  <c:v>-9.7072987208455253E-2</c:v>
                </c:pt>
                <c:pt idx="593">
                  <c:v>-0.10707298720845504</c:v>
                </c:pt>
                <c:pt idx="594">
                  <c:v>-9.7072987208455253E-2</c:v>
                </c:pt>
                <c:pt idx="595">
                  <c:v>-9.7072987208455253E-2</c:v>
                </c:pt>
                <c:pt idx="596">
                  <c:v>-8.7072987208455022E-2</c:v>
                </c:pt>
                <c:pt idx="597">
                  <c:v>-7.7072987208455235E-2</c:v>
                </c:pt>
                <c:pt idx="598">
                  <c:v>-5.7072987208455217E-2</c:v>
                </c:pt>
                <c:pt idx="599">
                  <c:v>-5.7072987208455217E-2</c:v>
                </c:pt>
                <c:pt idx="600">
                  <c:v>-5.7072987208455217E-2</c:v>
                </c:pt>
                <c:pt idx="601">
                  <c:v>-5.7072987208455217E-2</c:v>
                </c:pt>
                <c:pt idx="602">
                  <c:v>-6.7072987208455004E-2</c:v>
                </c:pt>
                <c:pt idx="603">
                  <c:v>-6.7072987208455004E-2</c:v>
                </c:pt>
                <c:pt idx="604">
                  <c:v>-6.7072987208455004E-2</c:v>
                </c:pt>
                <c:pt idx="605">
                  <c:v>-7.7072987208455235E-2</c:v>
                </c:pt>
                <c:pt idx="606">
                  <c:v>-8.7072987208455022E-2</c:v>
                </c:pt>
                <c:pt idx="607">
                  <c:v>-8.7072987208455022E-2</c:v>
                </c:pt>
                <c:pt idx="608">
                  <c:v>-8.7072987208455022E-2</c:v>
                </c:pt>
                <c:pt idx="609">
                  <c:v>-7.7072987208455235E-2</c:v>
                </c:pt>
                <c:pt idx="610">
                  <c:v>-5.7072987208455217E-2</c:v>
                </c:pt>
                <c:pt idx="611">
                  <c:v>-5.7072987208455217E-2</c:v>
                </c:pt>
                <c:pt idx="612">
                  <c:v>-6.7072987208455004E-2</c:v>
                </c:pt>
                <c:pt idx="613">
                  <c:v>-6.7072987208455004E-2</c:v>
                </c:pt>
                <c:pt idx="614">
                  <c:v>-6.7072987208455004E-2</c:v>
                </c:pt>
                <c:pt idx="615">
                  <c:v>-6.7072987208455004E-2</c:v>
                </c:pt>
                <c:pt idx="616">
                  <c:v>-6.7072987208455004E-2</c:v>
                </c:pt>
                <c:pt idx="617">
                  <c:v>-7.7072987208455235E-2</c:v>
                </c:pt>
                <c:pt idx="618">
                  <c:v>-7.7072987208455235E-2</c:v>
                </c:pt>
                <c:pt idx="619">
                  <c:v>-8.7072987208455022E-2</c:v>
                </c:pt>
                <c:pt idx="620">
                  <c:v>-6.7072987208455004E-2</c:v>
                </c:pt>
                <c:pt idx="621">
                  <c:v>-7.7072987208455235E-2</c:v>
                </c:pt>
                <c:pt idx="622">
                  <c:v>-6.7072987208455004E-2</c:v>
                </c:pt>
                <c:pt idx="623">
                  <c:v>-5.7072987208455217E-2</c:v>
                </c:pt>
                <c:pt idx="624">
                  <c:v>-5.7072987208455217E-2</c:v>
                </c:pt>
                <c:pt idx="625">
                  <c:v>-5.7072987208455217E-2</c:v>
                </c:pt>
                <c:pt idx="626">
                  <c:v>-4.7072987208454986E-2</c:v>
                </c:pt>
                <c:pt idx="627">
                  <c:v>-4.7072987208454986E-2</c:v>
                </c:pt>
                <c:pt idx="628">
                  <c:v>-3.7072987208455199E-2</c:v>
                </c:pt>
                <c:pt idx="629">
                  <c:v>-3.7072987208455199E-2</c:v>
                </c:pt>
                <c:pt idx="630">
                  <c:v>-4.7072987208454986E-2</c:v>
                </c:pt>
                <c:pt idx="631">
                  <c:v>-4.7072987208454986E-2</c:v>
                </c:pt>
                <c:pt idx="632">
                  <c:v>-4.7072987208454986E-2</c:v>
                </c:pt>
                <c:pt idx="633">
                  <c:v>-4.7072987208454986E-2</c:v>
                </c:pt>
                <c:pt idx="634">
                  <c:v>-3.7072987208455199E-2</c:v>
                </c:pt>
                <c:pt idx="635">
                  <c:v>-1.7072987208455181E-2</c:v>
                </c:pt>
                <c:pt idx="636">
                  <c:v>-2.7072987208454968E-2</c:v>
                </c:pt>
                <c:pt idx="637">
                  <c:v>-2.7072987208454968E-2</c:v>
                </c:pt>
                <c:pt idx="638">
                  <c:v>-1.7072987208455181E-2</c:v>
                </c:pt>
                <c:pt idx="639">
                  <c:v>-1.7072987208455181E-2</c:v>
                </c:pt>
                <c:pt idx="640">
                  <c:v>-1.7072987208455181E-2</c:v>
                </c:pt>
                <c:pt idx="641">
                  <c:v>-1.7072987208455181E-2</c:v>
                </c:pt>
                <c:pt idx="642">
                  <c:v>-1.7072987208455181E-2</c:v>
                </c:pt>
                <c:pt idx="643">
                  <c:v>-2.7072987208454968E-2</c:v>
                </c:pt>
                <c:pt idx="644">
                  <c:v>-2.7072987208454968E-2</c:v>
                </c:pt>
                <c:pt idx="645">
                  <c:v>-2.7072987208454968E-2</c:v>
                </c:pt>
                <c:pt idx="646">
                  <c:v>-2.7072987208454968E-2</c:v>
                </c:pt>
                <c:pt idx="647">
                  <c:v>-1.7072987208455181E-2</c:v>
                </c:pt>
                <c:pt idx="648">
                  <c:v>-1.7072987208455181E-2</c:v>
                </c:pt>
                <c:pt idx="649">
                  <c:v>-7.0729872084549505E-3</c:v>
                </c:pt>
                <c:pt idx="650">
                  <c:v>-7.0729872084549505E-3</c:v>
                </c:pt>
                <c:pt idx="651">
                  <c:v>-7.0729872084549505E-3</c:v>
                </c:pt>
                <c:pt idx="652">
                  <c:v>-7.0729872084549505E-3</c:v>
                </c:pt>
                <c:pt idx="653">
                  <c:v>-1.7072987208455181E-2</c:v>
                </c:pt>
                <c:pt idx="654">
                  <c:v>-1.7072987208455181E-2</c:v>
                </c:pt>
                <c:pt idx="655">
                  <c:v>-2.7072987208454968E-2</c:v>
                </c:pt>
                <c:pt idx="656">
                  <c:v>-2.7072987208454968E-2</c:v>
                </c:pt>
                <c:pt idx="657">
                  <c:v>-2.7072987208454968E-2</c:v>
                </c:pt>
                <c:pt idx="658">
                  <c:v>-1.7072987208455181E-2</c:v>
                </c:pt>
                <c:pt idx="659">
                  <c:v>-1.7072987208455181E-2</c:v>
                </c:pt>
                <c:pt idx="660">
                  <c:v>-1.7072987208455181E-2</c:v>
                </c:pt>
                <c:pt idx="661">
                  <c:v>-1.7072987208455181E-2</c:v>
                </c:pt>
                <c:pt idx="662">
                  <c:v>-2.7072987208454968E-2</c:v>
                </c:pt>
                <c:pt idx="663">
                  <c:v>-2.7072987208454968E-2</c:v>
                </c:pt>
                <c:pt idx="664">
                  <c:v>-1.7072987208455181E-2</c:v>
                </c:pt>
                <c:pt idx="665">
                  <c:v>-1.7072987208455181E-2</c:v>
                </c:pt>
                <c:pt idx="666">
                  <c:v>-1.7072987208455181E-2</c:v>
                </c:pt>
                <c:pt idx="667">
                  <c:v>-1.7072987208455181E-2</c:v>
                </c:pt>
                <c:pt idx="668">
                  <c:v>-1.7072987208455181E-2</c:v>
                </c:pt>
                <c:pt idx="669">
                  <c:v>-1.7072987208455181E-2</c:v>
                </c:pt>
                <c:pt idx="670">
                  <c:v>-7.0729872084549505E-3</c:v>
                </c:pt>
                <c:pt idx="671">
                  <c:v>-2.7072987208454968E-2</c:v>
                </c:pt>
                <c:pt idx="672">
                  <c:v>-1.7072987208455181E-2</c:v>
                </c:pt>
                <c:pt idx="673">
                  <c:v>-3.7072987208455199E-2</c:v>
                </c:pt>
                <c:pt idx="674">
                  <c:v>-2.7072987208454968E-2</c:v>
                </c:pt>
                <c:pt idx="675">
                  <c:v>-1.7072987208455181E-2</c:v>
                </c:pt>
                <c:pt idx="676">
                  <c:v>-7.0729872084549505E-3</c:v>
                </c:pt>
                <c:pt idx="677">
                  <c:v>-7.0729872084549505E-3</c:v>
                </c:pt>
                <c:pt idx="678">
                  <c:v>-7.0729872084549505E-3</c:v>
                </c:pt>
                <c:pt idx="679">
                  <c:v>-1.7072987208455181E-2</c:v>
                </c:pt>
                <c:pt idx="680">
                  <c:v>-7.0729872084549505E-3</c:v>
                </c:pt>
                <c:pt idx="681">
                  <c:v>-7.0729872084549505E-3</c:v>
                </c:pt>
                <c:pt idx="682">
                  <c:v>-7.0729872084549505E-3</c:v>
                </c:pt>
                <c:pt idx="683">
                  <c:v>2.9270127915448363E-3</c:v>
                </c:pt>
                <c:pt idx="684">
                  <c:v>2.9270127915448363E-3</c:v>
                </c:pt>
                <c:pt idx="685">
                  <c:v>1.2927012791545067E-2</c:v>
                </c:pt>
                <c:pt idx="686">
                  <c:v>2.2927012791544854E-2</c:v>
                </c:pt>
                <c:pt idx="687">
                  <c:v>2.2927012791544854E-2</c:v>
                </c:pt>
                <c:pt idx="688">
                  <c:v>2.2927012791544854E-2</c:v>
                </c:pt>
                <c:pt idx="689">
                  <c:v>2.2927012791544854E-2</c:v>
                </c:pt>
                <c:pt idx="690">
                  <c:v>2.2927012791544854E-2</c:v>
                </c:pt>
                <c:pt idx="691">
                  <c:v>2.2927012791544854E-2</c:v>
                </c:pt>
                <c:pt idx="692">
                  <c:v>2.2927012791544854E-2</c:v>
                </c:pt>
                <c:pt idx="693">
                  <c:v>2.2927012791544854E-2</c:v>
                </c:pt>
                <c:pt idx="694">
                  <c:v>2.9270127915448363E-3</c:v>
                </c:pt>
                <c:pt idx="695">
                  <c:v>2.9270127915448363E-3</c:v>
                </c:pt>
                <c:pt idx="696">
                  <c:v>2.2927012791544854E-2</c:v>
                </c:pt>
                <c:pt idx="697">
                  <c:v>3.2927012791545085E-2</c:v>
                </c:pt>
                <c:pt idx="698">
                  <c:v>4.2927012791544872E-2</c:v>
                </c:pt>
                <c:pt idx="699">
                  <c:v>4.2927012791544872E-2</c:v>
                </c:pt>
                <c:pt idx="700">
                  <c:v>4.2927012791544872E-2</c:v>
                </c:pt>
                <c:pt idx="701">
                  <c:v>4.2927012791544872E-2</c:v>
                </c:pt>
                <c:pt idx="702">
                  <c:v>4.2927012791544872E-2</c:v>
                </c:pt>
                <c:pt idx="703">
                  <c:v>5.2927012791545103E-2</c:v>
                </c:pt>
                <c:pt idx="704">
                  <c:v>5.2927012791545103E-2</c:v>
                </c:pt>
                <c:pt idx="705">
                  <c:v>4.2927012791544872E-2</c:v>
                </c:pt>
                <c:pt idx="706">
                  <c:v>4.2927012791544872E-2</c:v>
                </c:pt>
                <c:pt idx="707">
                  <c:v>2.2927012791544854E-2</c:v>
                </c:pt>
                <c:pt idx="708">
                  <c:v>2.2927012791544854E-2</c:v>
                </c:pt>
                <c:pt idx="709">
                  <c:v>2.2927012791544854E-2</c:v>
                </c:pt>
                <c:pt idx="710">
                  <c:v>2.2927012791544854E-2</c:v>
                </c:pt>
                <c:pt idx="711">
                  <c:v>3.2927012791545085E-2</c:v>
                </c:pt>
                <c:pt idx="712">
                  <c:v>3.2927012791545085E-2</c:v>
                </c:pt>
                <c:pt idx="713">
                  <c:v>2.2927012791544854E-2</c:v>
                </c:pt>
                <c:pt idx="714">
                  <c:v>2.2927012791544854E-2</c:v>
                </c:pt>
                <c:pt idx="715">
                  <c:v>2.2927012791544854E-2</c:v>
                </c:pt>
                <c:pt idx="716">
                  <c:v>3.2927012791545085E-2</c:v>
                </c:pt>
                <c:pt idx="717">
                  <c:v>3.2927012791545085E-2</c:v>
                </c:pt>
                <c:pt idx="718">
                  <c:v>2.2927012791544854E-2</c:v>
                </c:pt>
                <c:pt idx="719">
                  <c:v>1.2927012791545067E-2</c:v>
                </c:pt>
                <c:pt idx="720">
                  <c:v>2.9270127915448363E-3</c:v>
                </c:pt>
                <c:pt idx="721">
                  <c:v>2.9270127915448363E-3</c:v>
                </c:pt>
                <c:pt idx="722">
                  <c:v>-7.0729872084549505E-3</c:v>
                </c:pt>
                <c:pt idx="723">
                  <c:v>-7.0729872084549505E-3</c:v>
                </c:pt>
                <c:pt idx="724">
                  <c:v>2.9270127915448363E-3</c:v>
                </c:pt>
                <c:pt idx="725">
                  <c:v>2.9270127915448363E-3</c:v>
                </c:pt>
                <c:pt idx="726">
                  <c:v>2.9270127915448363E-3</c:v>
                </c:pt>
                <c:pt idx="727">
                  <c:v>2.9270127915448363E-3</c:v>
                </c:pt>
                <c:pt idx="728">
                  <c:v>2.9270127915448363E-3</c:v>
                </c:pt>
                <c:pt idx="729">
                  <c:v>1.2927012791545067E-2</c:v>
                </c:pt>
                <c:pt idx="730">
                  <c:v>1.2927012791545067E-2</c:v>
                </c:pt>
                <c:pt idx="731">
                  <c:v>2.2927012791544854E-2</c:v>
                </c:pt>
                <c:pt idx="732">
                  <c:v>2.2927012791544854E-2</c:v>
                </c:pt>
                <c:pt idx="733">
                  <c:v>2.2927012791544854E-2</c:v>
                </c:pt>
                <c:pt idx="734">
                  <c:v>3.2927012791545085E-2</c:v>
                </c:pt>
                <c:pt idx="735">
                  <c:v>2.2927012791544854E-2</c:v>
                </c:pt>
                <c:pt idx="736">
                  <c:v>1.2927012791545067E-2</c:v>
                </c:pt>
                <c:pt idx="737">
                  <c:v>2.2927012791544854E-2</c:v>
                </c:pt>
                <c:pt idx="738">
                  <c:v>2.2927012791544854E-2</c:v>
                </c:pt>
                <c:pt idx="739">
                  <c:v>1.2927012791545067E-2</c:v>
                </c:pt>
                <c:pt idx="740">
                  <c:v>3.2927012791545085E-2</c:v>
                </c:pt>
                <c:pt idx="741">
                  <c:v>3.2927012791545085E-2</c:v>
                </c:pt>
                <c:pt idx="742">
                  <c:v>3.2927012791545085E-2</c:v>
                </c:pt>
                <c:pt idx="743">
                  <c:v>3.2927012791545085E-2</c:v>
                </c:pt>
                <c:pt idx="744">
                  <c:v>4.2927012791544872E-2</c:v>
                </c:pt>
                <c:pt idx="745">
                  <c:v>3.2927012791545085E-2</c:v>
                </c:pt>
                <c:pt idx="746">
                  <c:v>4.2927012791544872E-2</c:v>
                </c:pt>
                <c:pt idx="747">
                  <c:v>5.2927012791545103E-2</c:v>
                </c:pt>
                <c:pt idx="748">
                  <c:v>4.2927012791544872E-2</c:v>
                </c:pt>
                <c:pt idx="749">
                  <c:v>5.2927012791545103E-2</c:v>
                </c:pt>
                <c:pt idx="750">
                  <c:v>5.2927012791545103E-2</c:v>
                </c:pt>
                <c:pt idx="751">
                  <c:v>4.2927012791544872E-2</c:v>
                </c:pt>
                <c:pt idx="752">
                  <c:v>4.2927012791544872E-2</c:v>
                </c:pt>
                <c:pt idx="753">
                  <c:v>4.2927012791544872E-2</c:v>
                </c:pt>
                <c:pt idx="754">
                  <c:v>3.2927012791545085E-2</c:v>
                </c:pt>
                <c:pt idx="755">
                  <c:v>3.2927012791545085E-2</c:v>
                </c:pt>
                <c:pt idx="756">
                  <c:v>3.2927012791545085E-2</c:v>
                </c:pt>
                <c:pt idx="757">
                  <c:v>3.2927012791545085E-2</c:v>
                </c:pt>
                <c:pt idx="758">
                  <c:v>3.2927012791545085E-2</c:v>
                </c:pt>
                <c:pt idx="759">
                  <c:v>3.2927012791545085E-2</c:v>
                </c:pt>
                <c:pt idx="760">
                  <c:v>4.2927012791544872E-2</c:v>
                </c:pt>
                <c:pt idx="761">
                  <c:v>4.2927012791544872E-2</c:v>
                </c:pt>
                <c:pt idx="762">
                  <c:v>3.2927012791545085E-2</c:v>
                </c:pt>
                <c:pt idx="763">
                  <c:v>4.2927012791544872E-2</c:v>
                </c:pt>
                <c:pt idx="764">
                  <c:v>4.2927012791544872E-2</c:v>
                </c:pt>
                <c:pt idx="765">
                  <c:v>4.2927012791544872E-2</c:v>
                </c:pt>
                <c:pt idx="766">
                  <c:v>4.2927012791544872E-2</c:v>
                </c:pt>
                <c:pt idx="767">
                  <c:v>5.2927012791545103E-2</c:v>
                </c:pt>
                <c:pt idx="768">
                  <c:v>5.2927012791545103E-2</c:v>
                </c:pt>
                <c:pt idx="769">
                  <c:v>5.2927012791545103E-2</c:v>
                </c:pt>
                <c:pt idx="770">
                  <c:v>6.292701279154489E-2</c:v>
                </c:pt>
                <c:pt idx="771">
                  <c:v>5.2927012791545103E-2</c:v>
                </c:pt>
                <c:pt idx="772">
                  <c:v>5.2927012791545103E-2</c:v>
                </c:pt>
                <c:pt idx="773">
                  <c:v>5.2927012791545103E-2</c:v>
                </c:pt>
                <c:pt idx="774">
                  <c:v>5.2927012791545103E-2</c:v>
                </c:pt>
                <c:pt idx="775">
                  <c:v>5.2927012791545103E-2</c:v>
                </c:pt>
                <c:pt idx="776">
                  <c:v>3.2927012791545085E-2</c:v>
                </c:pt>
                <c:pt idx="777">
                  <c:v>2.2927012791544854E-2</c:v>
                </c:pt>
                <c:pt idx="778">
                  <c:v>2.9270127915448363E-3</c:v>
                </c:pt>
                <c:pt idx="779">
                  <c:v>2.9270127915448363E-3</c:v>
                </c:pt>
                <c:pt idx="780">
                  <c:v>-7.0729872084549505E-3</c:v>
                </c:pt>
                <c:pt idx="781">
                  <c:v>-7.0729872084549505E-3</c:v>
                </c:pt>
                <c:pt idx="782">
                  <c:v>-1.7072987208455181E-2</c:v>
                </c:pt>
                <c:pt idx="783">
                  <c:v>-1.7072987208455181E-2</c:v>
                </c:pt>
                <c:pt idx="784">
                  <c:v>-7.0729872084549505E-3</c:v>
                </c:pt>
                <c:pt idx="785">
                  <c:v>-7.0729872084549505E-3</c:v>
                </c:pt>
                <c:pt idx="786">
                  <c:v>-7.0729872084549505E-3</c:v>
                </c:pt>
                <c:pt idx="787">
                  <c:v>-1.7072987208455181E-2</c:v>
                </c:pt>
                <c:pt idx="788">
                  <c:v>2.9270127915448363E-3</c:v>
                </c:pt>
                <c:pt idx="789">
                  <c:v>2.9270127915448363E-3</c:v>
                </c:pt>
                <c:pt idx="790">
                  <c:v>-7.0729872084549505E-3</c:v>
                </c:pt>
                <c:pt idx="791">
                  <c:v>-7.0729872084549505E-3</c:v>
                </c:pt>
                <c:pt idx="792">
                  <c:v>2.9270127915448363E-3</c:v>
                </c:pt>
                <c:pt idx="793">
                  <c:v>2.9270127915448363E-3</c:v>
                </c:pt>
                <c:pt idx="794">
                  <c:v>-1.7072987208455181E-2</c:v>
                </c:pt>
                <c:pt idx="795">
                  <c:v>-2.7072987208454968E-2</c:v>
                </c:pt>
                <c:pt idx="796">
                  <c:v>-2.7072987208454968E-2</c:v>
                </c:pt>
                <c:pt idx="797">
                  <c:v>-4.7072987208454986E-2</c:v>
                </c:pt>
                <c:pt idx="798">
                  <c:v>-4.7072987208454986E-2</c:v>
                </c:pt>
                <c:pt idx="799">
                  <c:v>-3.7072987208455199E-2</c:v>
                </c:pt>
                <c:pt idx="800">
                  <c:v>-4.7072987208454986E-2</c:v>
                </c:pt>
                <c:pt idx="801">
                  <c:v>-2.7072987208454968E-2</c:v>
                </c:pt>
                <c:pt idx="802">
                  <c:v>-3.7072987208455199E-2</c:v>
                </c:pt>
                <c:pt idx="803">
                  <c:v>-4.7072987208454986E-2</c:v>
                </c:pt>
                <c:pt idx="804">
                  <c:v>-5.7072987208455217E-2</c:v>
                </c:pt>
                <c:pt idx="805">
                  <c:v>-4.7072987208454986E-2</c:v>
                </c:pt>
                <c:pt idx="806">
                  <c:v>-5.7072987208455217E-2</c:v>
                </c:pt>
                <c:pt idx="807">
                  <c:v>-5.7072987208455217E-2</c:v>
                </c:pt>
                <c:pt idx="808">
                  <c:v>-4.7072987208454986E-2</c:v>
                </c:pt>
                <c:pt idx="809">
                  <c:v>-4.7072987208454986E-2</c:v>
                </c:pt>
                <c:pt idx="810">
                  <c:v>-4.7072987208454986E-2</c:v>
                </c:pt>
                <c:pt idx="811">
                  <c:v>-2.7072987208454968E-2</c:v>
                </c:pt>
                <c:pt idx="812">
                  <c:v>-2.7072987208454968E-2</c:v>
                </c:pt>
                <c:pt idx="813">
                  <c:v>-2.7072987208454968E-2</c:v>
                </c:pt>
                <c:pt idx="814">
                  <c:v>-3.7072987208455199E-2</c:v>
                </c:pt>
                <c:pt idx="815">
                  <c:v>-2.7072987208454968E-2</c:v>
                </c:pt>
                <c:pt idx="816">
                  <c:v>-2.7072987208454968E-2</c:v>
                </c:pt>
                <c:pt idx="817">
                  <c:v>-2.7072987208454968E-2</c:v>
                </c:pt>
                <c:pt idx="818">
                  <c:v>-3.7072987208455199E-2</c:v>
                </c:pt>
                <c:pt idx="819">
                  <c:v>-3.7072987208455199E-2</c:v>
                </c:pt>
                <c:pt idx="820">
                  <c:v>-3.7072987208455199E-2</c:v>
                </c:pt>
                <c:pt idx="821">
                  <c:v>-3.7072987208455199E-2</c:v>
                </c:pt>
                <c:pt idx="822">
                  <c:v>-2.7072987208454968E-2</c:v>
                </c:pt>
                <c:pt idx="823">
                  <c:v>-3.7072987208455199E-2</c:v>
                </c:pt>
                <c:pt idx="824">
                  <c:v>-3.7072987208455199E-2</c:v>
                </c:pt>
                <c:pt idx="825">
                  <c:v>-3.7072987208455199E-2</c:v>
                </c:pt>
                <c:pt idx="826">
                  <c:v>-4.7072987208454986E-2</c:v>
                </c:pt>
                <c:pt idx="827">
                  <c:v>-5.7072987208455217E-2</c:v>
                </c:pt>
                <c:pt idx="828">
                  <c:v>-4.7072987208454986E-2</c:v>
                </c:pt>
                <c:pt idx="829">
                  <c:v>-4.7072987208454986E-2</c:v>
                </c:pt>
                <c:pt idx="830">
                  <c:v>-4.7072987208454986E-2</c:v>
                </c:pt>
                <c:pt idx="831">
                  <c:v>-3.7072987208455199E-2</c:v>
                </c:pt>
                <c:pt idx="832">
                  <c:v>-4.7072987208454986E-2</c:v>
                </c:pt>
                <c:pt idx="833">
                  <c:v>-4.7072987208454986E-2</c:v>
                </c:pt>
                <c:pt idx="834">
                  <c:v>-4.7072987208454986E-2</c:v>
                </c:pt>
                <c:pt idx="835">
                  <c:v>-4.7072987208454986E-2</c:v>
                </c:pt>
                <c:pt idx="836">
                  <c:v>-4.7072987208454986E-2</c:v>
                </c:pt>
                <c:pt idx="837">
                  <c:v>-3.7072987208455199E-2</c:v>
                </c:pt>
                <c:pt idx="838">
                  <c:v>-3.7072987208455199E-2</c:v>
                </c:pt>
                <c:pt idx="839">
                  <c:v>-4.7072987208454986E-2</c:v>
                </c:pt>
                <c:pt idx="840">
                  <c:v>-4.7072987208454986E-2</c:v>
                </c:pt>
                <c:pt idx="841">
                  <c:v>-4.7072987208454986E-2</c:v>
                </c:pt>
                <c:pt idx="842">
                  <c:v>-5.7072987208455217E-2</c:v>
                </c:pt>
                <c:pt idx="843">
                  <c:v>-5.7072987208455217E-2</c:v>
                </c:pt>
                <c:pt idx="844">
                  <c:v>-5.7072987208455217E-2</c:v>
                </c:pt>
                <c:pt idx="845">
                  <c:v>-5.7072987208455217E-2</c:v>
                </c:pt>
                <c:pt idx="846">
                  <c:v>-6.7072987208455004E-2</c:v>
                </c:pt>
                <c:pt idx="847">
                  <c:v>-6.7072987208455004E-2</c:v>
                </c:pt>
                <c:pt idx="848">
                  <c:v>-5.7072987208455217E-2</c:v>
                </c:pt>
                <c:pt idx="849">
                  <c:v>-5.7072987208455217E-2</c:v>
                </c:pt>
                <c:pt idx="850">
                  <c:v>-5.7072987208455217E-2</c:v>
                </c:pt>
                <c:pt idx="851">
                  <c:v>-5.7072987208455217E-2</c:v>
                </c:pt>
                <c:pt idx="852">
                  <c:v>-5.7072987208455217E-2</c:v>
                </c:pt>
                <c:pt idx="853">
                  <c:v>-5.7072987208455217E-2</c:v>
                </c:pt>
                <c:pt idx="854">
                  <c:v>-4.7072987208454986E-2</c:v>
                </c:pt>
                <c:pt idx="855">
                  <c:v>-3.7072987208455199E-2</c:v>
                </c:pt>
                <c:pt idx="856">
                  <c:v>-3.7072987208455199E-2</c:v>
                </c:pt>
                <c:pt idx="857">
                  <c:v>-4.7072987208454986E-2</c:v>
                </c:pt>
                <c:pt idx="858">
                  <c:v>-4.7072987208454986E-2</c:v>
                </c:pt>
                <c:pt idx="859">
                  <c:v>-5.7072987208455217E-2</c:v>
                </c:pt>
                <c:pt idx="860">
                  <c:v>-4.7072987208454986E-2</c:v>
                </c:pt>
                <c:pt idx="861">
                  <c:v>-4.7072987208454986E-2</c:v>
                </c:pt>
                <c:pt idx="862">
                  <c:v>-3.7072987208455199E-2</c:v>
                </c:pt>
                <c:pt idx="863">
                  <c:v>-2.7072987208454968E-2</c:v>
                </c:pt>
                <c:pt idx="864">
                  <c:v>-1.7072987208455181E-2</c:v>
                </c:pt>
                <c:pt idx="865">
                  <c:v>-1.7072987208455181E-2</c:v>
                </c:pt>
                <c:pt idx="866">
                  <c:v>-1.7072987208455181E-2</c:v>
                </c:pt>
                <c:pt idx="867">
                  <c:v>-1.7072987208455181E-2</c:v>
                </c:pt>
                <c:pt idx="868">
                  <c:v>-1.7072987208455181E-2</c:v>
                </c:pt>
                <c:pt idx="869">
                  <c:v>-1.7072987208455181E-2</c:v>
                </c:pt>
                <c:pt idx="870">
                  <c:v>-1.7072987208455181E-2</c:v>
                </c:pt>
                <c:pt idx="871">
                  <c:v>-2.7072987208454968E-2</c:v>
                </c:pt>
                <c:pt idx="872">
                  <c:v>-1.7072987208455181E-2</c:v>
                </c:pt>
                <c:pt idx="873">
                  <c:v>-1.7072987208455181E-2</c:v>
                </c:pt>
                <c:pt idx="874">
                  <c:v>2.9270127915448363E-3</c:v>
                </c:pt>
                <c:pt idx="875">
                  <c:v>2.9270127915448363E-3</c:v>
                </c:pt>
                <c:pt idx="876">
                  <c:v>2.9270127915448363E-3</c:v>
                </c:pt>
                <c:pt idx="877">
                  <c:v>2.9270127915448363E-3</c:v>
                </c:pt>
                <c:pt idx="878">
                  <c:v>2.9270127915448363E-3</c:v>
                </c:pt>
                <c:pt idx="879">
                  <c:v>1.2927012791545067E-2</c:v>
                </c:pt>
                <c:pt idx="880">
                  <c:v>1.2927012791545067E-2</c:v>
                </c:pt>
                <c:pt idx="881">
                  <c:v>1.2927012791545067E-2</c:v>
                </c:pt>
                <c:pt idx="882">
                  <c:v>1.2927012791545067E-2</c:v>
                </c:pt>
                <c:pt idx="883">
                  <c:v>1.2927012791545067E-2</c:v>
                </c:pt>
                <c:pt idx="884">
                  <c:v>2.9270127915448363E-3</c:v>
                </c:pt>
                <c:pt idx="885">
                  <c:v>2.9270127915448363E-3</c:v>
                </c:pt>
                <c:pt idx="886">
                  <c:v>2.9270127915448363E-3</c:v>
                </c:pt>
                <c:pt idx="887">
                  <c:v>2.9270127915448363E-3</c:v>
                </c:pt>
                <c:pt idx="888">
                  <c:v>2.9270127915448363E-3</c:v>
                </c:pt>
                <c:pt idx="889">
                  <c:v>-7.0729872084549505E-3</c:v>
                </c:pt>
                <c:pt idx="890">
                  <c:v>-7.0729872084549505E-3</c:v>
                </c:pt>
                <c:pt idx="891">
                  <c:v>-7.0729872084549505E-3</c:v>
                </c:pt>
                <c:pt idx="892">
                  <c:v>-7.0729872084549505E-3</c:v>
                </c:pt>
                <c:pt idx="893">
                  <c:v>-7.0729872084549505E-3</c:v>
                </c:pt>
                <c:pt idx="894">
                  <c:v>-7.0729872084549505E-3</c:v>
                </c:pt>
                <c:pt idx="895">
                  <c:v>-7.0729872084549505E-3</c:v>
                </c:pt>
                <c:pt idx="896">
                  <c:v>-7.0729872084549505E-3</c:v>
                </c:pt>
                <c:pt idx="897">
                  <c:v>-7.0729872084549505E-3</c:v>
                </c:pt>
                <c:pt idx="898">
                  <c:v>-1.7072987208455181E-2</c:v>
                </c:pt>
                <c:pt idx="899">
                  <c:v>-1.7072987208455181E-2</c:v>
                </c:pt>
                <c:pt idx="900">
                  <c:v>-1.7072987208455181E-2</c:v>
                </c:pt>
                <c:pt idx="901">
                  <c:v>-1.7072987208455181E-2</c:v>
                </c:pt>
                <c:pt idx="902">
                  <c:v>-7.0729872084549505E-3</c:v>
                </c:pt>
                <c:pt idx="903">
                  <c:v>-1.7072987208455181E-2</c:v>
                </c:pt>
                <c:pt idx="904">
                  <c:v>-7.0729872084549505E-3</c:v>
                </c:pt>
                <c:pt idx="905">
                  <c:v>2.9270127915448363E-3</c:v>
                </c:pt>
                <c:pt idx="906">
                  <c:v>-7.0729872084549505E-3</c:v>
                </c:pt>
                <c:pt idx="907">
                  <c:v>2.9270127915448363E-3</c:v>
                </c:pt>
                <c:pt idx="908">
                  <c:v>1.2927012791545067E-2</c:v>
                </c:pt>
                <c:pt idx="909">
                  <c:v>2.9270127915448363E-3</c:v>
                </c:pt>
                <c:pt idx="910">
                  <c:v>1.2927012791545067E-2</c:v>
                </c:pt>
                <c:pt idx="911">
                  <c:v>2.2927012791544854E-2</c:v>
                </c:pt>
                <c:pt idx="912">
                  <c:v>1.2927012791545067E-2</c:v>
                </c:pt>
                <c:pt idx="913">
                  <c:v>1.2927012791545067E-2</c:v>
                </c:pt>
                <c:pt idx="914">
                  <c:v>2.2927012791544854E-2</c:v>
                </c:pt>
                <c:pt idx="915">
                  <c:v>3.2927012791545085E-2</c:v>
                </c:pt>
                <c:pt idx="916">
                  <c:v>3.2927012791545085E-2</c:v>
                </c:pt>
                <c:pt idx="917">
                  <c:v>4.2927012791544872E-2</c:v>
                </c:pt>
                <c:pt idx="918">
                  <c:v>3.2927012791545085E-2</c:v>
                </c:pt>
                <c:pt idx="919">
                  <c:v>3.2927012791545085E-2</c:v>
                </c:pt>
                <c:pt idx="920">
                  <c:v>3.2927012791545085E-2</c:v>
                </c:pt>
                <c:pt idx="921">
                  <c:v>2.2927012791544854E-2</c:v>
                </c:pt>
                <c:pt idx="922">
                  <c:v>2.2927012791544854E-2</c:v>
                </c:pt>
                <c:pt idx="923">
                  <c:v>2.2927012791544854E-2</c:v>
                </c:pt>
                <c:pt idx="924">
                  <c:v>3.2927012791545085E-2</c:v>
                </c:pt>
                <c:pt idx="925">
                  <c:v>3.2927012791545085E-2</c:v>
                </c:pt>
                <c:pt idx="926">
                  <c:v>5.2927012791545103E-2</c:v>
                </c:pt>
                <c:pt idx="927">
                  <c:v>4.2927012791544872E-2</c:v>
                </c:pt>
                <c:pt idx="928">
                  <c:v>2.2927012791544854E-2</c:v>
                </c:pt>
                <c:pt idx="929">
                  <c:v>2.2927012791544854E-2</c:v>
                </c:pt>
                <c:pt idx="930">
                  <c:v>2.2927012791544854E-2</c:v>
                </c:pt>
                <c:pt idx="931">
                  <c:v>2.2927012791544854E-2</c:v>
                </c:pt>
                <c:pt idx="932">
                  <c:v>2.2927012791544854E-2</c:v>
                </c:pt>
                <c:pt idx="933">
                  <c:v>2.2927012791544854E-2</c:v>
                </c:pt>
                <c:pt idx="934">
                  <c:v>2.2927012791544854E-2</c:v>
                </c:pt>
                <c:pt idx="935">
                  <c:v>2.9270127915448363E-3</c:v>
                </c:pt>
                <c:pt idx="936">
                  <c:v>2.9270127915448363E-3</c:v>
                </c:pt>
                <c:pt idx="937">
                  <c:v>2.9270127915448363E-3</c:v>
                </c:pt>
                <c:pt idx="938">
                  <c:v>2.9270127915448363E-3</c:v>
                </c:pt>
                <c:pt idx="939">
                  <c:v>2.9270127915448363E-3</c:v>
                </c:pt>
                <c:pt idx="940">
                  <c:v>2.9270127915448363E-3</c:v>
                </c:pt>
                <c:pt idx="941">
                  <c:v>-7.0729872084549505E-3</c:v>
                </c:pt>
                <c:pt idx="942">
                  <c:v>-7.0729872084549505E-3</c:v>
                </c:pt>
                <c:pt idx="943">
                  <c:v>-7.0729872084549505E-3</c:v>
                </c:pt>
                <c:pt idx="944">
                  <c:v>-1.7072987208455181E-2</c:v>
                </c:pt>
                <c:pt idx="945">
                  <c:v>-7.0729872084549505E-3</c:v>
                </c:pt>
                <c:pt idx="946">
                  <c:v>-1.7072987208455181E-2</c:v>
                </c:pt>
                <c:pt idx="947">
                  <c:v>-2.7072987208454968E-2</c:v>
                </c:pt>
                <c:pt idx="948">
                  <c:v>-1.7072987208455181E-2</c:v>
                </c:pt>
                <c:pt idx="949">
                  <c:v>-1.7072987208455181E-2</c:v>
                </c:pt>
                <c:pt idx="950">
                  <c:v>-1.7072987208455181E-2</c:v>
                </c:pt>
                <c:pt idx="951">
                  <c:v>-1.7072987208455181E-2</c:v>
                </c:pt>
                <c:pt idx="952">
                  <c:v>-7.0729872084549505E-3</c:v>
                </c:pt>
                <c:pt idx="953">
                  <c:v>-7.0729872084549505E-3</c:v>
                </c:pt>
                <c:pt idx="954">
                  <c:v>-1.7072987208455181E-2</c:v>
                </c:pt>
                <c:pt idx="955">
                  <c:v>-1.7072987208455181E-2</c:v>
                </c:pt>
                <c:pt idx="956">
                  <c:v>-2.7072987208454968E-2</c:v>
                </c:pt>
                <c:pt idx="957">
                  <c:v>-3.7072987208455199E-2</c:v>
                </c:pt>
                <c:pt idx="958">
                  <c:v>-3.7072987208455199E-2</c:v>
                </c:pt>
                <c:pt idx="959">
                  <c:v>-2.7072987208454968E-2</c:v>
                </c:pt>
                <c:pt idx="960">
                  <c:v>-2.7072987208454968E-2</c:v>
                </c:pt>
                <c:pt idx="961">
                  <c:v>-2.7072987208454968E-2</c:v>
                </c:pt>
                <c:pt idx="962">
                  <c:v>-2.7072987208454968E-2</c:v>
                </c:pt>
                <c:pt idx="963">
                  <c:v>-2.7072987208454968E-2</c:v>
                </c:pt>
                <c:pt idx="964">
                  <c:v>-2.7072987208454968E-2</c:v>
                </c:pt>
                <c:pt idx="965">
                  <c:v>-1.7072987208455181E-2</c:v>
                </c:pt>
                <c:pt idx="966">
                  <c:v>-1.7072987208455181E-2</c:v>
                </c:pt>
                <c:pt idx="967">
                  <c:v>-2.7072987208454968E-2</c:v>
                </c:pt>
                <c:pt idx="968">
                  <c:v>-2.7072987208454968E-2</c:v>
                </c:pt>
                <c:pt idx="969">
                  <c:v>-2.7072987208454968E-2</c:v>
                </c:pt>
                <c:pt idx="970">
                  <c:v>-3.7072987208455199E-2</c:v>
                </c:pt>
                <c:pt idx="971">
                  <c:v>-4.7072987208454986E-2</c:v>
                </c:pt>
                <c:pt idx="972">
                  <c:v>-3.7072987208455199E-2</c:v>
                </c:pt>
                <c:pt idx="973">
                  <c:v>-2.7072987208454968E-2</c:v>
                </c:pt>
                <c:pt idx="974">
                  <c:v>-7.0729872084549505E-3</c:v>
                </c:pt>
                <c:pt idx="975">
                  <c:v>-1.7072987208455181E-2</c:v>
                </c:pt>
                <c:pt idx="976">
                  <c:v>-1.7072987208455181E-2</c:v>
                </c:pt>
                <c:pt idx="977">
                  <c:v>-7.0729872084549505E-3</c:v>
                </c:pt>
                <c:pt idx="978">
                  <c:v>-7.0729872084549505E-3</c:v>
                </c:pt>
                <c:pt idx="979">
                  <c:v>-7.0729872084549505E-3</c:v>
                </c:pt>
                <c:pt idx="980">
                  <c:v>-7.0729872084549505E-3</c:v>
                </c:pt>
                <c:pt idx="981">
                  <c:v>-7.0729872084549505E-3</c:v>
                </c:pt>
                <c:pt idx="982">
                  <c:v>-7.0729872084549505E-3</c:v>
                </c:pt>
                <c:pt idx="983">
                  <c:v>-1.7072987208455181E-2</c:v>
                </c:pt>
                <c:pt idx="984">
                  <c:v>-2.7072987208454968E-2</c:v>
                </c:pt>
                <c:pt idx="985">
                  <c:v>-2.7072987208454968E-2</c:v>
                </c:pt>
                <c:pt idx="986">
                  <c:v>-2.7072987208454968E-2</c:v>
                </c:pt>
                <c:pt idx="987">
                  <c:v>-2.7072987208454968E-2</c:v>
                </c:pt>
                <c:pt idx="988">
                  <c:v>-2.7072987208454968E-2</c:v>
                </c:pt>
                <c:pt idx="989">
                  <c:v>-1.7072987208455181E-2</c:v>
                </c:pt>
                <c:pt idx="990">
                  <c:v>-2.7072987208454968E-2</c:v>
                </c:pt>
                <c:pt idx="991">
                  <c:v>-4.7072987208454986E-2</c:v>
                </c:pt>
                <c:pt idx="992">
                  <c:v>-4.7072987208454986E-2</c:v>
                </c:pt>
                <c:pt idx="993">
                  <c:v>-3.7072987208455199E-2</c:v>
                </c:pt>
                <c:pt idx="994">
                  <c:v>-3.7072987208455199E-2</c:v>
                </c:pt>
                <c:pt idx="995">
                  <c:v>-2.7072987208454968E-2</c:v>
                </c:pt>
                <c:pt idx="996">
                  <c:v>-2.7072987208454968E-2</c:v>
                </c:pt>
                <c:pt idx="997">
                  <c:v>-2.7072987208454968E-2</c:v>
                </c:pt>
                <c:pt idx="998">
                  <c:v>-2.7072987208454968E-2</c:v>
                </c:pt>
                <c:pt idx="999">
                  <c:v>-1.7072987208455181E-2</c:v>
                </c:pt>
                <c:pt idx="1000">
                  <c:v>-7.0729872084549505E-3</c:v>
                </c:pt>
                <c:pt idx="1001">
                  <c:v>-7.0729872084549505E-3</c:v>
                </c:pt>
                <c:pt idx="1002">
                  <c:v>-2.7072987208454968E-2</c:v>
                </c:pt>
                <c:pt idx="1003">
                  <c:v>-3.7072987208455199E-2</c:v>
                </c:pt>
                <c:pt idx="1004">
                  <c:v>-2.7072987208454968E-2</c:v>
                </c:pt>
                <c:pt idx="1005">
                  <c:v>-2.7072987208454968E-2</c:v>
                </c:pt>
                <c:pt idx="1006">
                  <c:v>-1.7072987208455181E-2</c:v>
                </c:pt>
                <c:pt idx="1007">
                  <c:v>-7.0729872084549505E-3</c:v>
                </c:pt>
                <c:pt idx="1008">
                  <c:v>-7.0729872084549505E-3</c:v>
                </c:pt>
                <c:pt idx="1009">
                  <c:v>-7.0729872084549505E-3</c:v>
                </c:pt>
                <c:pt idx="1010">
                  <c:v>-1.7072987208455181E-2</c:v>
                </c:pt>
                <c:pt idx="1011">
                  <c:v>-2.7072987208454968E-2</c:v>
                </c:pt>
                <c:pt idx="1012">
                  <c:v>-3.7072987208455199E-2</c:v>
                </c:pt>
                <c:pt idx="1013">
                  <c:v>-3.7072987208455199E-2</c:v>
                </c:pt>
                <c:pt idx="1014">
                  <c:v>-3.7072987208455199E-2</c:v>
                </c:pt>
                <c:pt idx="1015">
                  <c:v>-3.7072987208455199E-2</c:v>
                </c:pt>
                <c:pt idx="1016">
                  <c:v>-3.7072987208455199E-2</c:v>
                </c:pt>
                <c:pt idx="1017">
                  <c:v>-2.7072987208454968E-2</c:v>
                </c:pt>
                <c:pt idx="1018">
                  <c:v>-3.7072987208455199E-2</c:v>
                </c:pt>
                <c:pt idx="1019">
                  <c:v>-3.7072987208455199E-2</c:v>
                </c:pt>
                <c:pt idx="1020">
                  <c:v>-2.7072987208454968E-2</c:v>
                </c:pt>
                <c:pt idx="1021">
                  <c:v>-2.7072987208454968E-2</c:v>
                </c:pt>
                <c:pt idx="1022">
                  <c:v>-1.7072987208455181E-2</c:v>
                </c:pt>
                <c:pt idx="1023">
                  <c:v>-1.7072987208455181E-2</c:v>
                </c:pt>
                <c:pt idx="1024">
                  <c:v>-1.7072987208455181E-2</c:v>
                </c:pt>
                <c:pt idx="1025">
                  <c:v>-1.7072987208455181E-2</c:v>
                </c:pt>
                <c:pt idx="1026">
                  <c:v>-7.0729872084549505E-3</c:v>
                </c:pt>
                <c:pt idx="1027">
                  <c:v>-2.7072987208454968E-2</c:v>
                </c:pt>
                <c:pt idx="1028">
                  <c:v>-2.7072987208454968E-2</c:v>
                </c:pt>
                <c:pt idx="1029">
                  <c:v>-1.7072987208455181E-2</c:v>
                </c:pt>
                <c:pt idx="1030">
                  <c:v>-3.7072987208455199E-2</c:v>
                </c:pt>
                <c:pt idx="1031">
                  <c:v>-2.7072987208454968E-2</c:v>
                </c:pt>
                <c:pt idx="1032">
                  <c:v>-3.7072987208455199E-2</c:v>
                </c:pt>
                <c:pt idx="1033">
                  <c:v>-2.7072987208454968E-2</c:v>
                </c:pt>
                <c:pt idx="1034">
                  <c:v>-3.7072987208455199E-2</c:v>
                </c:pt>
                <c:pt idx="1035">
                  <c:v>-4.7072987208454986E-2</c:v>
                </c:pt>
                <c:pt idx="1036">
                  <c:v>-4.7072987208454986E-2</c:v>
                </c:pt>
                <c:pt idx="1037">
                  <c:v>-4.7072987208454986E-2</c:v>
                </c:pt>
                <c:pt idx="1038">
                  <c:v>-4.7072987208454986E-2</c:v>
                </c:pt>
                <c:pt idx="1039">
                  <c:v>-4.7072987208454986E-2</c:v>
                </c:pt>
                <c:pt idx="1040">
                  <c:v>-3.7072987208455199E-2</c:v>
                </c:pt>
                <c:pt idx="1041">
                  <c:v>-2.7072987208454968E-2</c:v>
                </c:pt>
                <c:pt idx="1042">
                  <c:v>-2.7072987208454968E-2</c:v>
                </c:pt>
                <c:pt idx="1043">
                  <c:v>-3.7072987208455199E-2</c:v>
                </c:pt>
                <c:pt idx="1044">
                  <c:v>-3.7072987208455199E-2</c:v>
                </c:pt>
                <c:pt idx="1045">
                  <c:v>-4.7072987208454986E-2</c:v>
                </c:pt>
                <c:pt idx="1046">
                  <c:v>-3.7072987208455199E-2</c:v>
                </c:pt>
                <c:pt idx="1047">
                  <c:v>-4.7072987208454986E-2</c:v>
                </c:pt>
                <c:pt idx="1048">
                  <c:v>-5.7072987208455217E-2</c:v>
                </c:pt>
                <c:pt idx="1049">
                  <c:v>-6.7072987208455004E-2</c:v>
                </c:pt>
                <c:pt idx="1050">
                  <c:v>-6.7072987208455004E-2</c:v>
                </c:pt>
                <c:pt idx="1051">
                  <c:v>-5.7072987208455217E-2</c:v>
                </c:pt>
                <c:pt idx="1052">
                  <c:v>-6.7072987208455004E-2</c:v>
                </c:pt>
                <c:pt idx="1053">
                  <c:v>-6.7072987208455004E-2</c:v>
                </c:pt>
                <c:pt idx="1054">
                  <c:v>-5.7072987208455217E-2</c:v>
                </c:pt>
                <c:pt idx="1055">
                  <c:v>-6.7072987208455004E-2</c:v>
                </c:pt>
                <c:pt idx="1056">
                  <c:v>-6.7072987208455004E-2</c:v>
                </c:pt>
                <c:pt idx="1057">
                  <c:v>-6.7072987208455004E-2</c:v>
                </c:pt>
                <c:pt idx="1058">
                  <c:v>-5.7072987208455217E-2</c:v>
                </c:pt>
                <c:pt idx="1059">
                  <c:v>-5.7072987208455217E-2</c:v>
                </c:pt>
                <c:pt idx="1060">
                  <c:v>-7.7072987208455235E-2</c:v>
                </c:pt>
                <c:pt idx="1061">
                  <c:v>-7.7072987208455235E-2</c:v>
                </c:pt>
                <c:pt idx="1062">
                  <c:v>-7.7072987208455235E-2</c:v>
                </c:pt>
                <c:pt idx="1063">
                  <c:v>-7.7072987208455235E-2</c:v>
                </c:pt>
                <c:pt idx="1064">
                  <c:v>-8.7072987208455022E-2</c:v>
                </c:pt>
                <c:pt idx="1065">
                  <c:v>-9.7072987208455253E-2</c:v>
                </c:pt>
                <c:pt idx="1066">
                  <c:v>-9.7072987208455253E-2</c:v>
                </c:pt>
                <c:pt idx="1067">
                  <c:v>-9.7072987208455253E-2</c:v>
                </c:pt>
                <c:pt idx="1068">
                  <c:v>-9.7072987208455253E-2</c:v>
                </c:pt>
                <c:pt idx="1069">
                  <c:v>-9.7072987208455253E-2</c:v>
                </c:pt>
                <c:pt idx="1070">
                  <c:v>-8.7072987208455022E-2</c:v>
                </c:pt>
                <c:pt idx="1071">
                  <c:v>-8.7072987208455022E-2</c:v>
                </c:pt>
                <c:pt idx="1072">
                  <c:v>-8.7072987208455022E-2</c:v>
                </c:pt>
                <c:pt idx="1073">
                  <c:v>-7.7072987208455235E-2</c:v>
                </c:pt>
                <c:pt idx="1074">
                  <c:v>-7.7072987208455235E-2</c:v>
                </c:pt>
                <c:pt idx="1075">
                  <c:v>-7.7072987208455235E-2</c:v>
                </c:pt>
                <c:pt idx="1076">
                  <c:v>-7.7072987208455235E-2</c:v>
                </c:pt>
                <c:pt idx="1077">
                  <c:v>-7.7072987208455235E-2</c:v>
                </c:pt>
                <c:pt idx="1078">
                  <c:v>-8.7072987208455022E-2</c:v>
                </c:pt>
                <c:pt idx="1079">
                  <c:v>-8.7072987208455022E-2</c:v>
                </c:pt>
                <c:pt idx="1080">
                  <c:v>-8.7072987208455022E-2</c:v>
                </c:pt>
                <c:pt idx="1081">
                  <c:v>-8.7072987208455022E-2</c:v>
                </c:pt>
                <c:pt idx="1082">
                  <c:v>-6.7072987208455004E-2</c:v>
                </c:pt>
                <c:pt idx="1083">
                  <c:v>-5.7072987208455217E-2</c:v>
                </c:pt>
                <c:pt idx="1084">
                  <c:v>-6.7072987208455004E-2</c:v>
                </c:pt>
                <c:pt idx="1085">
                  <c:v>-7.7072987208455235E-2</c:v>
                </c:pt>
                <c:pt idx="1086">
                  <c:v>-7.7072987208455235E-2</c:v>
                </c:pt>
                <c:pt idx="1087">
                  <c:v>-7.7072987208455235E-2</c:v>
                </c:pt>
                <c:pt idx="1088">
                  <c:v>-6.7072987208455004E-2</c:v>
                </c:pt>
                <c:pt idx="1089">
                  <c:v>-7.7072987208455235E-2</c:v>
                </c:pt>
                <c:pt idx="1090">
                  <c:v>-6.7072987208455004E-2</c:v>
                </c:pt>
                <c:pt idx="1091">
                  <c:v>-6.7072987208455004E-2</c:v>
                </c:pt>
                <c:pt idx="1092">
                  <c:v>-5.7072987208455217E-2</c:v>
                </c:pt>
                <c:pt idx="1093">
                  <c:v>-5.7072987208455217E-2</c:v>
                </c:pt>
                <c:pt idx="1094">
                  <c:v>-6.7072987208455004E-2</c:v>
                </c:pt>
                <c:pt idx="1095">
                  <c:v>-5.7072987208455217E-2</c:v>
                </c:pt>
                <c:pt idx="1096">
                  <c:v>-5.7072987208455217E-2</c:v>
                </c:pt>
                <c:pt idx="1097">
                  <c:v>-4.7072987208454986E-2</c:v>
                </c:pt>
                <c:pt idx="1098">
                  <c:v>-4.7072987208454986E-2</c:v>
                </c:pt>
                <c:pt idx="1099">
                  <c:v>-6.7072987208455004E-2</c:v>
                </c:pt>
                <c:pt idx="1100">
                  <c:v>-8.7072987208455022E-2</c:v>
                </c:pt>
                <c:pt idx="1101">
                  <c:v>-8.7072987208455022E-2</c:v>
                </c:pt>
                <c:pt idx="1102">
                  <c:v>-9.7072987208455253E-2</c:v>
                </c:pt>
                <c:pt idx="1103">
                  <c:v>-8.7072987208455022E-2</c:v>
                </c:pt>
                <c:pt idx="1104">
                  <c:v>-7.7072987208455235E-2</c:v>
                </c:pt>
                <c:pt idx="1105">
                  <c:v>-7.7072987208455235E-2</c:v>
                </c:pt>
                <c:pt idx="1106">
                  <c:v>-6.7072987208455004E-2</c:v>
                </c:pt>
                <c:pt idx="1107">
                  <c:v>-7.7072987208455235E-2</c:v>
                </c:pt>
                <c:pt idx="1108">
                  <c:v>-8.7072987208455022E-2</c:v>
                </c:pt>
                <c:pt idx="1109">
                  <c:v>-8.7072987208455022E-2</c:v>
                </c:pt>
                <c:pt idx="1110">
                  <c:v>-8.7072987208455022E-2</c:v>
                </c:pt>
                <c:pt idx="1111">
                  <c:v>-9.7072987208455253E-2</c:v>
                </c:pt>
                <c:pt idx="1112">
                  <c:v>-0.10707298720845504</c:v>
                </c:pt>
                <c:pt idx="1113">
                  <c:v>-0.11707298720845483</c:v>
                </c:pt>
                <c:pt idx="1114">
                  <c:v>-0.11707298720845483</c:v>
                </c:pt>
                <c:pt idx="1115">
                  <c:v>-0.10707298720845504</c:v>
                </c:pt>
                <c:pt idx="1116">
                  <c:v>-0.10707298720845504</c:v>
                </c:pt>
                <c:pt idx="1117">
                  <c:v>-0.11707298720845483</c:v>
                </c:pt>
                <c:pt idx="1118">
                  <c:v>-0.11707298720845483</c:v>
                </c:pt>
                <c:pt idx="1119">
                  <c:v>-0.11707298720845483</c:v>
                </c:pt>
                <c:pt idx="1120">
                  <c:v>-9.7072987208455253E-2</c:v>
                </c:pt>
                <c:pt idx="1121">
                  <c:v>-8.7072987208455022E-2</c:v>
                </c:pt>
                <c:pt idx="1122">
                  <c:v>-8.7072987208455022E-2</c:v>
                </c:pt>
                <c:pt idx="1123">
                  <c:v>-8.7072987208455022E-2</c:v>
                </c:pt>
                <c:pt idx="1124">
                  <c:v>-7.7072987208455235E-2</c:v>
                </c:pt>
                <c:pt idx="1125">
                  <c:v>-7.7072987208455235E-2</c:v>
                </c:pt>
                <c:pt idx="1126">
                  <c:v>-5.7072987208455217E-2</c:v>
                </c:pt>
                <c:pt idx="1127">
                  <c:v>-4.7072987208454986E-2</c:v>
                </c:pt>
                <c:pt idx="1128">
                  <c:v>-3.7072987208455199E-2</c:v>
                </c:pt>
                <c:pt idx="1129">
                  <c:v>-2.7072987208454968E-2</c:v>
                </c:pt>
                <c:pt idx="1130">
                  <c:v>-7.0729872084549505E-3</c:v>
                </c:pt>
                <c:pt idx="1131">
                  <c:v>1.2927012791545067E-2</c:v>
                </c:pt>
                <c:pt idx="1132">
                  <c:v>-7.0729872084549505E-3</c:v>
                </c:pt>
                <c:pt idx="1133">
                  <c:v>2.9270127915448363E-3</c:v>
                </c:pt>
                <c:pt idx="1134">
                  <c:v>-7.0729872084549505E-3</c:v>
                </c:pt>
                <c:pt idx="1135">
                  <c:v>-1.7072987208455181E-2</c:v>
                </c:pt>
                <c:pt idx="1136">
                  <c:v>-2.7072987208454968E-2</c:v>
                </c:pt>
                <c:pt idx="1137">
                  <c:v>-4.7072987208454986E-2</c:v>
                </c:pt>
                <c:pt idx="1138">
                  <c:v>-5.7072987208455217E-2</c:v>
                </c:pt>
                <c:pt idx="1139">
                  <c:v>-3.7072987208455199E-2</c:v>
                </c:pt>
                <c:pt idx="1140">
                  <c:v>-3.7072987208455199E-2</c:v>
                </c:pt>
                <c:pt idx="1141">
                  <c:v>-4.7072987208454986E-2</c:v>
                </c:pt>
                <c:pt idx="1142">
                  <c:v>-5.7072987208455217E-2</c:v>
                </c:pt>
                <c:pt idx="1143">
                  <c:v>-6.7072987208455004E-2</c:v>
                </c:pt>
                <c:pt idx="1144">
                  <c:v>-5.7072987208455217E-2</c:v>
                </c:pt>
                <c:pt idx="1145">
                  <c:v>-5.7072987208455217E-2</c:v>
                </c:pt>
                <c:pt idx="1146">
                  <c:v>-4.7072987208454986E-2</c:v>
                </c:pt>
                <c:pt idx="1147">
                  <c:v>-3.7072987208455199E-2</c:v>
                </c:pt>
                <c:pt idx="1148">
                  <c:v>-2.7072987208454968E-2</c:v>
                </c:pt>
                <c:pt idx="1149">
                  <c:v>-1.7072987208455181E-2</c:v>
                </c:pt>
                <c:pt idx="1150">
                  <c:v>-2.7072987208454968E-2</c:v>
                </c:pt>
                <c:pt idx="1151">
                  <c:v>-2.7072987208454968E-2</c:v>
                </c:pt>
                <c:pt idx="1152">
                  <c:v>-2.7072987208454968E-2</c:v>
                </c:pt>
                <c:pt idx="1153">
                  <c:v>-3.7072987208455199E-2</c:v>
                </c:pt>
                <c:pt idx="1154">
                  <c:v>-4.7072987208454986E-2</c:v>
                </c:pt>
                <c:pt idx="1155">
                  <c:v>-4.7072987208454986E-2</c:v>
                </c:pt>
                <c:pt idx="1156">
                  <c:v>-5.7072987208455217E-2</c:v>
                </c:pt>
                <c:pt idx="1157">
                  <c:v>-7.7072987208455235E-2</c:v>
                </c:pt>
                <c:pt idx="1158">
                  <c:v>-7.7072987208455235E-2</c:v>
                </c:pt>
                <c:pt idx="1159">
                  <c:v>-6.7072987208455004E-2</c:v>
                </c:pt>
                <c:pt idx="1160">
                  <c:v>-7.7072987208455235E-2</c:v>
                </c:pt>
                <c:pt idx="1161">
                  <c:v>-8.7072987208455022E-2</c:v>
                </c:pt>
                <c:pt idx="1162">
                  <c:v>-8.7072987208455022E-2</c:v>
                </c:pt>
                <c:pt idx="1163">
                  <c:v>-8.7072987208455022E-2</c:v>
                </c:pt>
                <c:pt idx="1164">
                  <c:v>-8.7072987208455022E-2</c:v>
                </c:pt>
                <c:pt idx="1165">
                  <c:v>-9.7072987208455253E-2</c:v>
                </c:pt>
                <c:pt idx="1166">
                  <c:v>-0.10707298720845504</c:v>
                </c:pt>
                <c:pt idx="1167">
                  <c:v>-9.7072987208455253E-2</c:v>
                </c:pt>
                <c:pt idx="1168">
                  <c:v>-0.10707298720845504</c:v>
                </c:pt>
                <c:pt idx="1169">
                  <c:v>-0.10707298720845504</c:v>
                </c:pt>
                <c:pt idx="1170">
                  <c:v>-8.7072987208455022E-2</c:v>
                </c:pt>
                <c:pt idx="1171">
                  <c:v>-9.7072987208455253E-2</c:v>
                </c:pt>
                <c:pt idx="1172">
                  <c:v>-9.7072987208455253E-2</c:v>
                </c:pt>
                <c:pt idx="1173">
                  <c:v>-9.7072987208455253E-2</c:v>
                </c:pt>
                <c:pt idx="1174">
                  <c:v>-6.7072987208455004E-2</c:v>
                </c:pt>
                <c:pt idx="1175">
                  <c:v>-9.7072987208455253E-2</c:v>
                </c:pt>
                <c:pt idx="1176">
                  <c:v>-9.7072987208455253E-2</c:v>
                </c:pt>
                <c:pt idx="1177">
                  <c:v>-0.10707298720845504</c:v>
                </c:pt>
                <c:pt idx="1178">
                  <c:v>-0.10707298720845504</c:v>
                </c:pt>
                <c:pt idx="1179">
                  <c:v>-0.10707298720845504</c:v>
                </c:pt>
                <c:pt idx="1180">
                  <c:v>-0.10707298720845504</c:v>
                </c:pt>
                <c:pt idx="1181">
                  <c:v>-0.10707298720845504</c:v>
                </c:pt>
                <c:pt idx="1182">
                  <c:v>-9.7072987208455253E-2</c:v>
                </c:pt>
                <c:pt idx="1183">
                  <c:v>-9.7072987208455253E-2</c:v>
                </c:pt>
                <c:pt idx="1184">
                  <c:v>-8.7072987208455022E-2</c:v>
                </c:pt>
                <c:pt idx="1185">
                  <c:v>-9.7072987208455253E-2</c:v>
                </c:pt>
                <c:pt idx="1186">
                  <c:v>-8.7072987208455022E-2</c:v>
                </c:pt>
                <c:pt idx="1187">
                  <c:v>-8.7072987208455022E-2</c:v>
                </c:pt>
                <c:pt idx="1188">
                  <c:v>-9.7072987208455253E-2</c:v>
                </c:pt>
                <c:pt idx="1189">
                  <c:v>-9.7072987208455253E-2</c:v>
                </c:pt>
                <c:pt idx="1190">
                  <c:v>-9.7072987208455253E-2</c:v>
                </c:pt>
                <c:pt idx="1191">
                  <c:v>-7.7072987208455235E-2</c:v>
                </c:pt>
                <c:pt idx="1192">
                  <c:v>-6.7072987208455004E-2</c:v>
                </c:pt>
                <c:pt idx="1193">
                  <c:v>-5.7072987208455217E-2</c:v>
                </c:pt>
                <c:pt idx="1194">
                  <c:v>-6.7072987208455004E-2</c:v>
                </c:pt>
                <c:pt idx="1195">
                  <c:v>-5.7072987208455217E-2</c:v>
                </c:pt>
                <c:pt idx="1196">
                  <c:v>-6.7072987208455004E-2</c:v>
                </c:pt>
                <c:pt idx="1197">
                  <c:v>-7.7072987208455235E-2</c:v>
                </c:pt>
                <c:pt idx="1198">
                  <c:v>-9.7072987208455253E-2</c:v>
                </c:pt>
                <c:pt idx="1199">
                  <c:v>-0.10707298720845504</c:v>
                </c:pt>
                <c:pt idx="1200">
                  <c:v>-9.7072987208455253E-2</c:v>
                </c:pt>
                <c:pt idx="1201">
                  <c:v>-8.7072987208455022E-2</c:v>
                </c:pt>
                <c:pt idx="1202">
                  <c:v>-7.7072987208455235E-2</c:v>
                </c:pt>
                <c:pt idx="1203">
                  <c:v>-8.7072987208455022E-2</c:v>
                </c:pt>
                <c:pt idx="1204">
                  <c:v>-8.7072987208455022E-2</c:v>
                </c:pt>
                <c:pt idx="1205">
                  <c:v>-7.7072987208455235E-2</c:v>
                </c:pt>
                <c:pt idx="1206">
                  <c:v>-7.7072987208455235E-2</c:v>
                </c:pt>
                <c:pt idx="1207">
                  <c:v>-7.7072987208455235E-2</c:v>
                </c:pt>
                <c:pt idx="1208">
                  <c:v>-7.7072987208455235E-2</c:v>
                </c:pt>
                <c:pt idx="1209">
                  <c:v>-7.7072987208455235E-2</c:v>
                </c:pt>
                <c:pt idx="1210">
                  <c:v>-5.7072987208455217E-2</c:v>
                </c:pt>
                <c:pt idx="1211">
                  <c:v>-5.7072987208455217E-2</c:v>
                </c:pt>
                <c:pt idx="1212">
                  <c:v>-5.7072987208455217E-2</c:v>
                </c:pt>
                <c:pt idx="1213">
                  <c:v>-5.7072987208455217E-2</c:v>
                </c:pt>
                <c:pt idx="1214">
                  <c:v>-5.7072987208455217E-2</c:v>
                </c:pt>
                <c:pt idx="1215">
                  <c:v>-5.7072987208455217E-2</c:v>
                </c:pt>
                <c:pt idx="1216">
                  <c:v>-5.7072987208455217E-2</c:v>
                </c:pt>
                <c:pt idx="1217">
                  <c:v>-6.7072987208455004E-2</c:v>
                </c:pt>
                <c:pt idx="1218">
                  <c:v>-7.7072987208455235E-2</c:v>
                </c:pt>
                <c:pt idx="1219">
                  <c:v>-6.7072987208455004E-2</c:v>
                </c:pt>
                <c:pt idx="1220">
                  <c:v>-8.7072987208455022E-2</c:v>
                </c:pt>
                <c:pt idx="1221">
                  <c:v>-7.7072987208455235E-2</c:v>
                </c:pt>
                <c:pt idx="1222">
                  <c:v>-8.7072987208455022E-2</c:v>
                </c:pt>
                <c:pt idx="1223">
                  <c:v>-8.7072987208455022E-2</c:v>
                </c:pt>
                <c:pt idx="1224">
                  <c:v>-8.7072987208455022E-2</c:v>
                </c:pt>
                <c:pt idx="1225">
                  <c:v>-9.7072987208455253E-2</c:v>
                </c:pt>
                <c:pt idx="1226">
                  <c:v>-9.7072987208455253E-2</c:v>
                </c:pt>
                <c:pt idx="1227">
                  <c:v>-0.10707298720845504</c:v>
                </c:pt>
                <c:pt idx="1228">
                  <c:v>-9.7072987208455253E-2</c:v>
                </c:pt>
                <c:pt idx="1229">
                  <c:v>-9.7072987208455253E-2</c:v>
                </c:pt>
                <c:pt idx="1230">
                  <c:v>-8.7072987208455022E-2</c:v>
                </c:pt>
                <c:pt idx="1231">
                  <c:v>-8.7072987208455022E-2</c:v>
                </c:pt>
                <c:pt idx="1232">
                  <c:v>-0.10707298720845504</c:v>
                </c:pt>
                <c:pt idx="1233">
                  <c:v>-9.7072987208455253E-2</c:v>
                </c:pt>
                <c:pt idx="1234">
                  <c:v>-8.7072987208455022E-2</c:v>
                </c:pt>
                <c:pt idx="1235">
                  <c:v>-8.7072987208455022E-2</c:v>
                </c:pt>
                <c:pt idx="1236">
                  <c:v>-8.7072987208455022E-2</c:v>
                </c:pt>
                <c:pt idx="1237">
                  <c:v>-8.7072987208455022E-2</c:v>
                </c:pt>
                <c:pt idx="1238">
                  <c:v>-9.7072987208455253E-2</c:v>
                </c:pt>
                <c:pt idx="1239">
                  <c:v>-7.7072987208455235E-2</c:v>
                </c:pt>
                <c:pt idx="1240">
                  <c:v>-7.7072987208455235E-2</c:v>
                </c:pt>
                <c:pt idx="1241">
                  <c:v>-6.7072987208455004E-2</c:v>
                </c:pt>
                <c:pt idx="1242">
                  <c:v>-7.7072987208455235E-2</c:v>
                </c:pt>
                <c:pt idx="1243">
                  <c:v>-7.7072987208455235E-2</c:v>
                </c:pt>
                <c:pt idx="1244">
                  <c:v>-6.7072987208455004E-2</c:v>
                </c:pt>
                <c:pt idx="1245">
                  <c:v>-6.7072987208455004E-2</c:v>
                </c:pt>
                <c:pt idx="1246">
                  <c:v>-6.7072987208455004E-2</c:v>
                </c:pt>
                <c:pt idx="1247">
                  <c:v>-7.7072987208455235E-2</c:v>
                </c:pt>
                <c:pt idx="1248">
                  <c:v>-7.7072987208455235E-2</c:v>
                </c:pt>
                <c:pt idx="1249">
                  <c:v>-6.7072987208455004E-2</c:v>
                </c:pt>
                <c:pt idx="1250">
                  <c:v>-6.7072987208455004E-2</c:v>
                </c:pt>
                <c:pt idx="1251">
                  <c:v>-5.7072987208455217E-2</c:v>
                </c:pt>
                <c:pt idx="1252">
                  <c:v>-4.7072987208454986E-2</c:v>
                </c:pt>
                <c:pt idx="1253">
                  <c:v>-5.7072987208455217E-2</c:v>
                </c:pt>
                <c:pt idx="1254">
                  <c:v>-4.7072987208454986E-2</c:v>
                </c:pt>
                <c:pt idx="1255">
                  <c:v>-4.7072987208454986E-2</c:v>
                </c:pt>
                <c:pt idx="1256">
                  <c:v>-4.7072987208454986E-2</c:v>
                </c:pt>
                <c:pt idx="1257">
                  <c:v>-3.7072987208455199E-2</c:v>
                </c:pt>
                <c:pt idx="1258">
                  <c:v>-1.7072987208455181E-2</c:v>
                </c:pt>
                <c:pt idx="1259">
                  <c:v>-3.7072987208455199E-2</c:v>
                </c:pt>
                <c:pt idx="1260">
                  <c:v>-5.7072987208455217E-2</c:v>
                </c:pt>
                <c:pt idx="1261">
                  <c:v>-5.7072987208455217E-2</c:v>
                </c:pt>
                <c:pt idx="1262">
                  <c:v>-8.7072987208455022E-2</c:v>
                </c:pt>
                <c:pt idx="1263">
                  <c:v>-7.7072987208455235E-2</c:v>
                </c:pt>
                <c:pt idx="1264">
                  <c:v>-8.7072987208455022E-2</c:v>
                </c:pt>
                <c:pt idx="1265">
                  <c:v>-8.7072987208455022E-2</c:v>
                </c:pt>
                <c:pt idx="1266">
                  <c:v>-7.7072987208455235E-2</c:v>
                </c:pt>
                <c:pt idx="1267">
                  <c:v>-7.7072987208455235E-2</c:v>
                </c:pt>
                <c:pt idx="1268">
                  <c:v>-6.7072987208455004E-2</c:v>
                </c:pt>
                <c:pt idx="1269">
                  <c:v>-6.7072987208455004E-2</c:v>
                </c:pt>
                <c:pt idx="1270">
                  <c:v>-6.7072987208455004E-2</c:v>
                </c:pt>
                <c:pt idx="1271">
                  <c:v>-7.7072987208455235E-2</c:v>
                </c:pt>
                <c:pt idx="1272">
                  <c:v>-8.7072987208455022E-2</c:v>
                </c:pt>
                <c:pt idx="1273">
                  <c:v>-8.7072987208455022E-2</c:v>
                </c:pt>
                <c:pt idx="1274">
                  <c:v>-8.7072987208455022E-2</c:v>
                </c:pt>
                <c:pt idx="1275">
                  <c:v>-0.10707298720845504</c:v>
                </c:pt>
                <c:pt idx="1276">
                  <c:v>-9.7072987208455253E-2</c:v>
                </c:pt>
                <c:pt idx="1277">
                  <c:v>-0.10707298720845504</c:v>
                </c:pt>
                <c:pt idx="1278">
                  <c:v>-0.10707298720845504</c:v>
                </c:pt>
                <c:pt idx="1279">
                  <c:v>-0.10707298720845504</c:v>
                </c:pt>
                <c:pt idx="1280">
                  <c:v>-8.7072987208455022E-2</c:v>
                </c:pt>
                <c:pt idx="1281">
                  <c:v>-8.7072987208455022E-2</c:v>
                </c:pt>
                <c:pt idx="1282">
                  <c:v>-7.7072987208455235E-2</c:v>
                </c:pt>
                <c:pt idx="1283">
                  <c:v>-7.7072987208455235E-2</c:v>
                </c:pt>
                <c:pt idx="1284">
                  <c:v>-7.7072987208455235E-2</c:v>
                </c:pt>
                <c:pt idx="1285">
                  <c:v>-8.7072987208455022E-2</c:v>
                </c:pt>
                <c:pt idx="1286">
                  <c:v>-9.7072987208455253E-2</c:v>
                </c:pt>
                <c:pt idx="1287">
                  <c:v>-9.7072987208455253E-2</c:v>
                </c:pt>
                <c:pt idx="1288">
                  <c:v>-0.10707298720845504</c:v>
                </c:pt>
                <c:pt idx="1289">
                  <c:v>-0.10707298720845504</c:v>
                </c:pt>
                <c:pt idx="1290">
                  <c:v>-9.7072987208455253E-2</c:v>
                </c:pt>
                <c:pt idx="1291">
                  <c:v>-8.7072987208455022E-2</c:v>
                </c:pt>
                <c:pt idx="1292">
                  <c:v>-7.7072987208455235E-2</c:v>
                </c:pt>
                <c:pt idx="1293">
                  <c:v>-7.7072987208455235E-2</c:v>
                </c:pt>
                <c:pt idx="1294">
                  <c:v>-9.7072987208455253E-2</c:v>
                </c:pt>
                <c:pt idx="1295">
                  <c:v>-0.10707298720845504</c:v>
                </c:pt>
                <c:pt idx="1296">
                  <c:v>-0.11707298720845483</c:v>
                </c:pt>
                <c:pt idx="1297">
                  <c:v>-0.11707298720845483</c:v>
                </c:pt>
                <c:pt idx="1298">
                  <c:v>-0.11707298720845483</c:v>
                </c:pt>
                <c:pt idx="1299">
                  <c:v>-0.10707298720845504</c:v>
                </c:pt>
                <c:pt idx="1300">
                  <c:v>-9.7072987208455253E-2</c:v>
                </c:pt>
                <c:pt idx="1301">
                  <c:v>-9.7072987208455253E-2</c:v>
                </c:pt>
                <c:pt idx="1302">
                  <c:v>-9.7072987208455253E-2</c:v>
                </c:pt>
                <c:pt idx="1303">
                  <c:v>-8.7072987208455022E-2</c:v>
                </c:pt>
                <c:pt idx="1304">
                  <c:v>-8.7072987208455022E-2</c:v>
                </c:pt>
                <c:pt idx="1305">
                  <c:v>-8.7072987208455022E-2</c:v>
                </c:pt>
                <c:pt idx="1306">
                  <c:v>-8.7072987208455022E-2</c:v>
                </c:pt>
                <c:pt idx="1307">
                  <c:v>-8.7072987208455022E-2</c:v>
                </c:pt>
                <c:pt idx="1308">
                  <c:v>-9.7072987208455253E-2</c:v>
                </c:pt>
                <c:pt idx="1309">
                  <c:v>-9.7072987208455253E-2</c:v>
                </c:pt>
                <c:pt idx="1310">
                  <c:v>-8.7072987208455022E-2</c:v>
                </c:pt>
                <c:pt idx="1311">
                  <c:v>-7.7072987208455235E-2</c:v>
                </c:pt>
                <c:pt idx="1312">
                  <c:v>-6.7072987208455004E-2</c:v>
                </c:pt>
                <c:pt idx="1313">
                  <c:v>-5.7072987208455217E-2</c:v>
                </c:pt>
                <c:pt idx="1314">
                  <c:v>-7.7072987208455235E-2</c:v>
                </c:pt>
                <c:pt idx="1315">
                  <c:v>-6.7072987208455004E-2</c:v>
                </c:pt>
                <c:pt idx="1316">
                  <c:v>-5.7072987208455217E-2</c:v>
                </c:pt>
                <c:pt idx="1317">
                  <c:v>-7.7072987208455235E-2</c:v>
                </c:pt>
                <c:pt idx="1318">
                  <c:v>-8.7072987208455022E-2</c:v>
                </c:pt>
                <c:pt idx="1319">
                  <c:v>-9.7072987208455253E-2</c:v>
                </c:pt>
                <c:pt idx="1320">
                  <c:v>-9.7072987208455253E-2</c:v>
                </c:pt>
                <c:pt idx="1321">
                  <c:v>-0.10707298720845504</c:v>
                </c:pt>
                <c:pt idx="1322">
                  <c:v>-9.7072987208455253E-2</c:v>
                </c:pt>
                <c:pt idx="1323">
                  <c:v>-0.10707298720845504</c:v>
                </c:pt>
                <c:pt idx="1324">
                  <c:v>-0.10707298720845504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3F2-644E-983D-1C58905AA9F7}"/>
            </c:ext>
          </c:extLst>
        </c:ser>
        <c:ser>
          <c:idx val="3"/>
          <c:order val="3"/>
          <c:tx>
            <c:strRef>
              <c:f>'GPS and all merged (2)'!$H$1</c:f>
              <c:strCache>
                <c:ptCount val="1"/>
                <c:pt idx="0">
                  <c:v>BeiDou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'GPS and all merged (2)'!$J$2:$J$1326</c:f>
              <c:numCache>
                <c:formatCode>General</c:formatCode>
                <c:ptCount val="1325"/>
                <c:pt idx="0">
                  <c:v>-4.4444447848945856E-4</c:v>
                </c:pt>
                <c:pt idx="1">
                  <c:v>3.5666666692122817E-2</c:v>
                </c:pt>
                <c:pt idx="2">
                  <c:v>7.177777768811211E-2</c:v>
                </c:pt>
                <c:pt idx="3">
                  <c:v>0.10788888885872439</c:v>
                </c:pt>
                <c:pt idx="4">
                  <c:v>0.14400000002933666</c:v>
                </c:pt>
                <c:pt idx="5">
                  <c:v>0.18011111102532595</c:v>
                </c:pt>
                <c:pt idx="6">
                  <c:v>0.21622222219593823</c:v>
                </c:pt>
                <c:pt idx="7">
                  <c:v>0.25233333336655051</c:v>
                </c:pt>
                <c:pt idx="8">
                  <c:v>0.2884444443625398</c:v>
                </c:pt>
                <c:pt idx="9">
                  <c:v>0.32455555553315207</c:v>
                </c:pt>
                <c:pt idx="10">
                  <c:v>0.36066666670376435</c:v>
                </c:pt>
                <c:pt idx="11">
                  <c:v>0.39677777769975364</c:v>
                </c:pt>
                <c:pt idx="12">
                  <c:v>0.43288888887036592</c:v>
                </c:pt>
                <c:pt idx="13">
                  <c:v>0.46900000004097819</c:v>
                </c:pt>
                <c:pt idx="14">
                  <c:v>0.50511111103696749</c:v>
                </c:pt>
                <c:pt idx="15">
                  <c:v>0.54122222220757976</c:v>
                </c:pt>
                <c:pt idx="16">
                  <c:v>0.57733333337819204</c:v>
                </c:pt>
                <c:pt idx="17">
                  <c:v>0.61344444437418133</c:v>
                </c:pt>
                <c:pt idx="18">
                  <c:v>0.64955555554479361</c:v>
                </c:pt>
                <c:pt idx="19">
                  <c:v>0.6856666665407829</c:v>
                </c:pt>
                <c:pt idx="20">
                  <c:v>0.72177777771139517</c:v>
                </c:pt>
                <c:pt idx="21">
                  <c:v>0.75788888888200745</c:v>
                </c:pt>
                <c:pt idx="22">
                  <c:v>0.79399999987799674</c:v>
                </c:pt>
                <c:pt idx="23">
                  <c:v>0.83011111104860902</c:v>
                </c:pt>
                <c:pt idx="24">
                  <c:v>0.86622222221922129</c:v>
                </c:pt>
                <c:pt idx="25">
                  <c:v>0.90233333321521059</c:v>
                </c:pt>
                <c:pt idx="26">
                  <c:v>0.93844444438582286</c:v>
                </c:pt>
                <c:pt idx="27">
                  <c:v>0.97455555555643514</c:v>
                </c:pt>
                <c:pt idx="28">
                  <c:v>1.0106666665524244</c:v>
                </c:pt>
                <c:pt idx="29">
                  <c:v>1.0467777777230367</c:v>
                </c:pt>
                <c:pt idx="30">
                  <c:v>1.082888888893649</c:v>
                </c:pt>
                <c:pt idx="31">
                  <c:v>1.1189999998896383</c:v>
                </c:pt>
                <c:pt idx="32">
                  <c:v>1.1551111110602506</c:v>
                </c:pt>
                <c:pt idx="33">
                  <c:v>1.1912222222308628</c:v>
                </c:pt>
                <c:pt idx="34">
                  <c:v>1.2273333332268521</c:v>
                </c:pt>
                <c:pt idx="35">
                  <c:v>1.2634444443974644</c:v>
                </c:pt>
                <c:pt idx="36">
                  <c:v>1.2995555555680767</c:v>
                </c:pt>
                <c:pt idx="37">
                  <c:v>1.335666666564066</c:v>
                </c:pt>
                <c:pt idx="38">
                  <c:v>1.3717777777346782</c:v>
                </c:pt>
                <c:pt idx="39">
                  <c:v>1.4078888889052905</c:v>
                </c:pt>
                <c:pt idx="40">
                  <c:v>1.4439999999012798</c:v>
                </c:pt>
                <c:pt idx="41">
                  <c:v>1.4801111110718921</c:v>
                </c:pt>
                <c:pt idx="42">
                  <c:v>1.5162222222425044</c:v>
                </c:pt>
                <c:pt idx="43">
                  <c:v>1.5523333332384937</c:v>
                </c:pt>
                <c:pt idx="44">
                  <c:v>1.5884444444091059</c:v>
                </c:pt>
                <c:pt idx="45">
                  <c:v>1.6245555555797182</c:v>
                </c:pt>
                <c:pt idx="46">
                  <c:v>1.6606666665757075</c:v>
                </c:pt>
                <c:pt idx="47">
                  <c:v>1.6967777777463198</c:v>
                </c:pt>
                <c:pt idx="48">
                  <c:v>1.732888888916932</c:v>
                </c:pt>
                <c:pt idx="49">
                  <c:v>1.7689999999129213</c:v>
                </c:pt>
                <c:pt idx="50">
                  <c:v>1.8051111110835336</c:v>
                </c:pt>
                <c:pt idx="51">
                  <c:v>1.8412222222541459</c:v>
                </c:pt>
                <c:pt idx="52">
                  <c:v>1.8773333332501352</c:v>
                </c:pt>
                <c:pt idx="53">
                  <c:v>1.9134444444207475</c:v>
                </c:pt>
                <c:pt idx="54">
                  <c:v>1.9495555555913597</c:v>
                </c:pt>
                <c:pt idx="55">
                  <c:v>1.985666666587349</c:v>
                </c:pt>
                <c:pt idx="56">
                  <c:v>2.0217777777579613</c:v>
                </c:pt>
                <c:pt idx="57">
                  <c:v>2.0578888889285736</c:v>
                </c:pt>
                <c:pt idx="58">
                  <c:v>2.0939999999245629</c:v>
                </c:pt>
                <c:pt idx="59">
                  <c:v>2.1301111110951751</c:v>
                </c:pt>
                <c:pt idx="60">
                  <c:v>2.1662222222657874</c:v>
                </c:pt>
                <c:pt idx="61">
                  <c:v>2.2023333332617767</c:v>
                </c:pt>
                <c:pt idx="62">
                  <c:v>2.238444444432389</c:v>
                </c:pt>
                <c:pt idx="63">
                  <c:v>2.2745555554283783</c:v>
                </c:pt>
                <c:pt idx="64">
                  <c:v>2.3106666665989906</c:v>
                </c:pt>
                <c:pt idx="65">
                  <c:v>2.3467777777696028</c:v>
                </c:pt>
                <c:pt idx="66">
                  <c:v>2.3828888887655921</c:v>
                </c:pt>
                <c:pt idx="67">
                  <c:v>2.4189999999362044</c:v>
                </c:pt>
                <c:pt idx="68">
                  <c:v>2.4551111111068167</c:v>
                </c:pt>
                <c:pt idx="69">
                  <c:v>2.491222222102806</c:v>
                </c:pt>
                <c:pt idx="70">
                  <c:v>2.5273333332734182</c:v>
                </c:pt>
                <c:pt idx="71">
                  <c:v>2.5634444444440305</c:v>
                </c:pt>
                <c:pt idx="72">
                  <c:v>2.5995555554400198</c:v>
                </c:pt>
                <c:pt idx="73">
                  <c:v>2.6356666666106321</c:v>
                </c:pt>
                <c:pt idx="74">
                  <c:v>2.6717777777812444</c:v>
                </c:pt>
                <c:pt idx="75">
                  <c:v>2.7078888887772337</c:v>
                </c:pt>
                <c:pt idx="76">
                  <c:v>2.7439999999478459</c:v>
                </c:pt>
                <c:pt idx="77">
                  <c:v>2.7801111111184582</c:v>
                </c:pt>
                <c:pt idx="78">
                  <c:v>2.8162222221144475</c:v>
                </c:pt>
                <c:pt idx="79">
                  <c:v>2.8523333332850598</c:v>
                </c:pt>
                <c:pt idx="80">
                  <c:v>2.8884444444556721</c:v>
                </c:pt>
                <c:pt idx="81">
                  <c:v>2.9245555554516613</c:v>
                </c:pt>
                <c:pt idx="82">
                  <c:v>2.9606666666222736</c:v>
                </c:pt>
                <c:pt idx="83">
                  <c:v>2.9967777777928859</c:v>
                </c:pt>
                <c:pt idx="84">
                  <c:v>3.0328888887888752</c:v>
                </c:pt>
                <c:pt idx="85">
                  <c:v>3.0689999999594875</c:v>
                </c:pt>
                <c:pt idx="86">
                  <c:v>3.1051111111300997</c:v>
                </c:pt>
                <c:pt idx="87">
                  <c:v>3.141222222126089</c:v>
                </c:pt>
                <c:pt idx="88">
                  <c:v>3.1773333332967013</c:v>
                </c:pt>
                <c:pt idx="89">
                  <c:v>3.2134444444673136</c:v>
                </c:pt>
                <c:pt idx="90">
                  <c:v>3.2495555554633029</c:v>
                </c:pt>
                <c:pt idx="91">
                  <c:v>3.2856666666339152</c:v>
                </c:pt>
                <c:pt idx="92">
                  <c:v>3.3217777778045274</c:v>
                </c:pt>
                <c:pt idx="93">
                  <c:v>3.3578888888005167</c:v>
                </c:pt>
                <c:pt idx="94">
                  <c:v>3.393999999971129</c:v>
                </c:pt>
                <c:pt idx="95">
                  <c:v>3.4301111111417413</c:v>
                </c:pt>
                <c:pt idx="96">
                  <c:v>3.4662222221377306</c:v>
                </c:pt>
                <c:pt idx="97">
                  <c:v>3.5023333333083428</c:v>
                </c:pt>
                <c:pt idx="98">
                  <c:v>3.5384444444789551</c:v>
                </c:pt>
                <c:pt idx="99">
                  <c:v>3.5745555554749444</c:v>
                </c:pt>
                <c:pt idx="100">
                  <c:v>3.6106666666455567</c:v>
                </c:pt>
                <c:pt idx="101">
                  <c:v>3.646777777816169</c:v>
                </c:pt>
                <c:pt idx="102">
                  <c:v>3.6828888888121583</c:v>
                </c:pt>
                <c:pt idx="103">
                  <c:v>3.7189999999827705</c:v>
                </c:pt>
                <c:pt idx="104">
                  <c:v>3.7551111111533828</c:v>
                </c:pt>
                <c:pt idx="105">
                  <c:v>3.7912222221493721</c:v>
                </c:pt>
                <c:pt idx="106">
                  <c:v>3.8273333333199844</c:v>
                </c:pt>
                <c:pt idx="107">
                  <c:v>3.8634444444905967</c:v>
                </c:pt>
                <c:pt idx="108">
                  <c:v>3.8995555554865859</c:v>
                </c:pt>
                <c:pt idx="109">
                  <c:v>3.9356666666571982</c:v>
                </c:pt>
                <c:pt idx="110">
                  <c:v>3.9717777776531875</c:v>
                </c:pt>
                <c:pt idx="111">
                  <c:v>4.0078888888237998</c:v>
                </c:pt>
                <c:pt idx="112">
                  <c:v>4.0439999999944121</c:v>
                </c:pt>
                <c:pt idx="113">
                  <c:v>4.0801111109904014</c:v>
                </c:pt>
                <c:pt idx="114">
                  <c:v>4.1162222221610136</c:v>
                </c:pt>
                <c:pt idx="115">
                  <c:v>4.1523333333316259</c:v>
                </c:pt>
                <c:pt idx="116">
                  <c:v>4.1884444443276152</c:v>
                </c:pt>
                <c:pt idx="117">
                  <c:v>4.2245555554982275</c:v>
                </c:pt>
                <c:pt idx="118">
                  <c:v>4.2606666666688398</c:v>
                </c:pt>
                <c:pt idx="119">
                  <c:v>4.296777777664829</c:v>
                </c:pt>
                <c:pt idx="120">
                  <c:v>4.3328888888354413</c:v>
                </c:pt>
                <c:pt idx="121">
                  <c:v>4.3690000000060536</c:v>
                </c:pt>
                <c:pt idx="122">
                  <c:v>4.4051111110020429</c:v>
                </c:pt>
                <c:pt idx="123">
                  <c:v>4.4412222221726552</c:v>
                </c:pt>
                <c:pt idx="124">
                  <c:v>4.4773333333432674</c:v>
                </c:pt>
                <c:pt idx="125">
                  <c:v>4.5134444443392567</c:v>
                </c:pt>
                <c:pt idx="126">
                  <c:v>4.549555555509869</c:v>
                </c:pt>
                <c:pt idx="127">
                  <c:v>4.5856666666804813</c:v>
                </c:pt>
                <c:pt idx="128">
                  <c:v>4.6217777776764706</c:v>
                </c:pt>
                <c:pt idx="129">
                  <c:v>4.6578888888470829</c:v>
                </c:pt>
                <c:pt idx="130">
                  <c:v>4.6940000000176951</c:v>
                </c:pt>
                <c:pt idx="131">
                  <c:v>4.7301111110136844</c:v>
                </c:pt>
                <c:pt idx="132">
                  <c:v>4.7662222221842967</c:v>
                </c:pt>
                <c:pt idx="133">
                  <c:v>4.802333333354909</c:v>
                </c:pt>
                <c:pt idx="134">
                  <c:v>4.8384444443508983</c:v>
                </c:pt>
                <c:pt idx="135">
                  <c:v>4.8745555555215105</c:v>
                </c:pt>
                <c:pt idx="136">
                  <c:v>4.9106666666921228</c:v>
                </c:pt>
                <c:pt idx="137">
                  <c:v>4.9467777776881121</c:v>
                </c:pt>
                <c:pt idx="138">
                  <c:v>4.9828888888587244</c:v>
                </c:pt>
                <c:pt idx="139">
                  <c:v>5.0190000000293367</c:v>
                </c:pt>
                <c:pt idx="140">
                  <c:v>5.055111111025326</c:v>
                </c:pt>
                <c:pt idx="141">
                  <c:v>5.0912222221959382</c:v>
                </c:pt>
                <c:pt idx="142">
                  <c:v>5.1273333333665505</c:v>
                </c:pt>
                <c:pt idx="143">
                  <c:v>5.1634444443625398</c:v>
                </c:pt>
                <c:pt idx="144">
                  <c:v>5.1995555555331521</c:v>
                </c:pt>
                <c:pt idx="145">
                  <c:v>5.2356666667037643</c:v>
                </c:pt>
                <c:pt idx="146">
                  <c:v>5.2717777776997536</c:v>
                </c:pt>
                <c:pt idx="147">
                  <c:v>5.3078888888703659</c:v>
                </c:pt>
                <c:pt idx="148">
                  <c:v>5.3440000000409782</c:v>
                </c:pt>
                <c:pt idx="149">
                  <c:v>5.3801111110369675</c:v>
                </c:pt>
                <c:pt idx="150">
                  <c:v>5.4162222222075798</c:v>
                </c:pt>
                <c:pt idx="151">
                  <c:v>5.452333333378192</c:v>
                </c:pt>
                <c:pt idx="152">
                  <c:v>5.4884444443741813</c:v>
                </c:pt>
                <c:pt idx="153">
                  <c:v>5.5245555555447936</c:v>
                </c:pt>
                <c:pt idx="154">
                  <c:v>5.5606666665407829</c:v>
                </c:pt>
                <c:pt idx="155">
                  <c:v>5.5967777777113952</c:v>
                </c:pt>
                <c:pt idx="156">
                  <c:v>5.6328888888820074</c:v>
                </c:pt>
                <c:pt idx="157">
                  <c:v>5.6689999998779967</c:v>
                </c:pt>
                <c:pt idx="158">
                  <c:v>5.705111111048609</c:v>
                </c:pt>
                <c:pt idx="159">
                  <c:v>5.7412222222192213</c:v>
                </c:pt>
                <c:pt idx="160">
                  <c:v>5.7773333332152106</c:v>
                </c:pt>
                <c:pt idx="161">
                  <c:v>5.8134444443858229</c:v>
                </c:pt>
                <c:pt idx="162">
                  <c:v>5.8495555555564351</c:v>
                </c:pt>
                <c:pt idx="163">
                  <c:v>5.8856666665524244</c:v>
                </c:pt>
                <c:pt idx="164">
                  <c:v>5.9217777777230367</c:v>
                </c:pt>
                <c:pt idx="165">
                  <c:v>5.957888888893649</c:v>
                </c:pt>
                <c:pt idx="166">
                  <c:v>5.9939999998896383</c:v>
                </c:pt>
                <c:pt idx="167">
                  <c:v>6.0301111110602506</c:v>
                </c:pt>
                <c:pt idx="168">
                  <c:v>6.0662222222308628</c:v>
                </c:pt>
                <c:pt idx="169">
                  <c:v>6.1023333332268521</c:v>
                </c:pt>
                <c:pt idx="170">
                  <c:v>6.1384444443974644</c:v>
                </c:pt>
                <c:pt idx="171">
                  <c:v>6.1745555555680767</c:v>
                </c:pt>
                <c:pt idx="172">
                  <c:v>6.210666666564066</c:v>
                </c:pt>
                <c:pt idx="173">
                  <c:v>6.2467777777346782</c:v>
                </c:pt>
                <c:pt idx="174">
                  <c:v>6.2828888889052905</c:v>
                </c:pt>
                <c:pt idx="175">
                  <c:v>6.3189999999012798</c:v>
                </c:pt>
                <c:pt idx="176">
                  <c:v>6.3551111110718921</c:v>
                </c:pt>
                <c:pt idx="177">
                  <c:v>6.3912222222425044</c:v>
                </c:pt>
                <c:pt idx="178">
                  <c:v>6.4273333332384937</c:v>
                </c:pt>
                <c:pt idx="179">
                  <c:v>6.4634444444091059</c:v>
                </c:pt>
                <c:pt idx="180">
                  <c:v>6.4995555555797182</c:v>
                </c:pt>
                <c:pt idx="181">
                  <c:v>6.5356666665757075</c:v>
                </c:pt>
                <c:pt idx="182">
                  <c:v>6.5717777777463198</c:v>
                </c:pt>
                <c:pt idx="183">
                  <c:v>6.607888888916932</c:v>
                </c:pt>
                <c:pt idx="184">
                  <c:v>6.6439999999129213</c:v>
                </c:pt>
                <c:pt idx="185">
                  <c:v>6.6801111110835336</c:v>
                </c:pt>
                <c:pt idx="186">
                  <c:v>6.7162222222541459</c:v>
                </c:pt>
                <c:pt idx="187">
                  <c:v>6.7523333332501352</c:v>
                </c:pt>
                <c:pt idx="188">
                  <c:v>6.7884444444207475</c:v>
                </c:pt>
                <c:pt idx="189">
                  <c:v>6.8245555555913597</c:v>
                </c:pt>
                <c:pt idx="190">
                  <c:v>6.860666666587349</c:v>
                </c:pt>
                <c:pt idx="191">
                  <c:v>6.8967777777579613</c:v>
                </c:pt>
                <c:pt idx="192">
                  <c:v>6.9328888889285736</c:v>
                </c:pt>
                <c:pt idx="193">
                  <c:v>6.9689999999245629</c:v>
                </c:pt>
                <c:pt idx="194">
                  <c:v>7.0051111110951751</c:v>
                </c:pt>
                <c:pt idx="195">
                  <c:v>7.0412222222657874</c:v>
                </c:pt>
                <c:pt idx="196">
                  <c:v>7.0773333332617767</c:v>
                </c:pt>
                <c:pt idx="197">
                  <c:v>7.113444444432389</c:v>
                </c:pt>
                <c:pt idx="198">
                  <c:v>7.1495555554283783</c:v>
                </c:pt>
                <c:pt idx="199">
                  <c:v>7.1856666665989906</c:v>
                </c:pt>
                <c:pt idx="200">
                  <c:v>7.2217777777696028</c:v>
                </c:pt>
                <c:pt idx="201">
                  <c:v>7.2578888887655921</c:v>
                </c:pt>
                <c:pt idx="202">
                  <c:v>7.2939999999362044</c:v>
                </c:pt>
                <c:pt idx="203">
                  <c:v>7.3301111111068167</c:v>
                </c:pt>
                <c:pt idx="204">
                  <c:v>7.366222222102806</c:v>
                </c:pt>
                <c:pt idx="205">
                  <c:v>7.4023333332734182</c:v>
                </c:pt>
                <c:pt idx="206">
                  <c:v>7.4384444444440305</c:v>
                </c:pt>
                <c:pt idx="207">
                  <c:v>7.4745555554400198</c:v>
                </c:pt>
                <c:pt idx="208">
                  <c:v>7.5106666666106321</c:v>
                </c:pt>
                <c:pt idx="209">
                  <c:v>7.5467777777812444</c:v>
                </c:pt>
                <c:pt idx="210">
                  <c:v>7.5828888887772337</c:v>
                </c:pt>
                <c:pt idx="211">
                  <c:v>7.6189999999478459</c:v>
                </c:pt>
                <c:pt idx="212">
                  <c:v>7.6551111111184582</c:v>
                </c:pt>
                <c:pt idx="213">
                  <c:v>7.6912222221144475</c:v>
                </c:pt>
                <c:pt idx="214">
                  <c:v>7.7273333332850598</c:v>
                </c:pt>
                <c:pt idx="215">
                  <c:v>7.7634444444556721</c:v>
                </c:pt>
                <c:pt idx="216">
                  <c:v>7.7995555554516613</c:v>
                </c:pt>
                <c:pt idx="217">
                  <c:v>7.8356666666222736</c:v>
                </c:pt>
                <c:pt idx="218">
                  <c:v>7.8717777777928859</c:v>
                </c:pt>
                <c:pt idx="219">
                  <c:v>7.9078888887888752</c:v>
                </c:pt>
                <c:pt idx="220">
                  <c:v>7.9439999999594875</c:v>
                </c:pt>
                <c:pt idx="221">
                  <c:v>7.9801111111300997</c:v>
                </c:pt>
                <c:pt idx="222">
                  <c:v>8.016222222126089</c:v>
                </c:pt>
                <c:pt idx="223">
                  <c:v>8.0523333332967013</c:v>
                </c:pt>
                <c:pt idx="224">
                  <c:v>8.0884444444673136</c:v>
                </c:pt>
                <c:pt idx="225">
                  <c:v>8.1245555554633029</c:v>
                </c:pt>
                <c:pt idx="226">
                  <c:v>8.1606666666339152</c:v>
                </c:pt>
                <c:pt idx="227">
                  <c:v>8.1967777778045274</c:v>
                </c:pt>
                <c:pt idx="228">
                  <c:v>8.2328888888005167</c:v>
                </c:pt>
                <c:pt idx="229">
                  <c:v>8.268999999971129</c:v>
                </c:pt>
                <c:pt idx="230">
                  <c:v>8.3051111111417413</c:v>
                </c:pt>
                <c:pt idx="231">
                  <c:v>8.3412222221377306</c:v>
                </c:pt>
                <c:pt idx="232">
                  <c:v>8.3773333333083428</c:v>
                </c:pt>
                <c:pt idx="233">
                  <c:v>8.4134444444789551</c:v>
                </c:pt>
                <c:pt idx="234">
                  <c:v>8.4495555554749444</c:v>
                </c:pt>
                <c:pt idx="235">
                  <c:v>8.4856666666455567</c:v>
                </c:pt>
                <c:pt idx="236">
                  <c:v>8.521777777816169</c:v>
                </c:pt>
                <c:pt idx="237">
                  <c:v>8.5578888888121583</c:v>
                </c:pt>
                <c:pt idx="238">
                  <c:v>8.5939999999827705</c:v>
                </c:pt>
                <c:pt idx="239">
                  <c:v>8.6301111111533828</c:v>
                </c:pt>
                <c:pt idx="240">
                  <c:v>8.6662222221493721</c:v>
                </c:pt>
                <c:pt idx="241">
                  <c:v>8.7023333333199844</c:v>
                </c:pt>
                <c:pt idx="242">
                  <c:v>8.7384444444905967</c:v>
                </c:pt>
                <c:pt idx="243">
                  <c:v>8.7745555554865859</c:v>
                </c:pt>
                <c:pt idx="244">
                  <c:v>8.8106666666571982</c:v>
                </c:pt>
                <c:pt idx="245">
                  <c:v>8.8467777776531875</c:v>
                </c:pt>
                <c:pt idx="246">
                  <c:v>8.8828888888237998</c:v>
                </c:pt>
                <c:pt idx="247">
                  <c:v>8.9189999999944121</c:v>
                </c:pt>
                <c:pt idx="248">
                  <c:v>8.9551111109904014</c:v>
                </c:pt>
                <c:pt idx="249">
                  <c:v>8.9912222221610136</c:v>
                </c:pt>
                <c:pt idx="250">
                  <c:v>9.0273333333316259</c:v>
                </c:pt>
                <c:pt idx="251">
                  <c:v>9.0634444443276152</c:v>
                </c:pt>
                <c:pt idx="252">
                  <c:v>9.0995555554982275</c:v>
                </c:pt>
                <c:pt idx="253">
                  <c:v>9.1356666666688398</c:v>
                </c:pt>
                <c:pt idx="254">
                  <c:v>9.171777777664829</c:v>
                </c:pt>
                <c:pt idx="255">
                  <c:v>9.2078888888354413</c:v>
                </c:pt>
                <c:pt idx="256">
                  <c:v>9.2440000000060536</c:v>
                </c:pt>
                <c:pt idx="257">
                  <c:v>9.2801111110020429</c:v>
                </c:pt>
                <c:pt idx="258">
                  <c:v>9.3162222221726552</c:v>
                </c:pt>
                <c:pt idx="259">
                  <c:v>9.3523333333432674</c:v>
                </c:pt>
                <c:pt idx="260">
                  <c:v>9.3884444443392567</c:v>
                </c:pt>
                <c:pt idx="261">
                  <c:v>9.424555555509869</c:v>
                </c:pt>
                <c:pt idx="262">
                  <c:v>9.4606666666804813</c:v>
                </c:pt>
                <c:pt idx="263">
                  <c:v>9.4967777776764706</c:v>
                </c:pt>
                <c:pt idx="264">
                  <c:v>9.5328888888470829</c:v>
                </c:pt>
                <c:pt idx="265">
                  <c:v>9.5690000000176951</c:v>
                </c:pt>
                <c:pt idx="266">
                  <c:v>9.6051111110136844</c:v>
                </c:pt>
                <c:pt idx="267">
                  <c:v>9.6412222221842967</c:v>
                </c:pt>
                <c:pt idx="268">
                  <c:v>9.677333333354909</c:v>
                </c:pt>
                <c:pt idx="269">
                  <c:v>9.7134444443508983</c:v>
                </c:pt>
                <c:pt idx="270">
                  <c:v>9.7495555555215105</c:v>
                </c:pt>
                <c:pt idx="271">
                  <c:v>9.7856666666921228</c:v>
                </c:pt>
                <c:pt idx="272">
                  <c:v>9.8217777776881121</c:v>
                </c:pt>
                <c:pt idx="273">
                  <c:v>9.8578888888587244</c:v>
                </c:pt>
                <c:pt idx="274">
                  <c:v>9.8940000000293367</c:v>
                </c:pt>
                <c:pt idx="275">
                  <c:v>9.930111111025326</c:v>
                </c:pt>
                <c:pt idx="276">
                  <c:v>9.9662222221959382</c:v>
                </c:pt>
                <c:pt idx="277">
                  <c:v>10.002333333366551</c:v>
                </c:pt>
                <c:pt idx="278">
                  <c:v>10.03844444436254</c:v>
                </c:pt>
                <c:pt idx="279">
                  <c:v>10.074555555533152</c:v>
                </c:pt>
                <c:pt idx="280">
                  <c:v>10.110666666703764</c:v>
                </c:pt>
                <c:pt idx="281">
                  <c:v>10.146777777699754</c:v>
                </c:pt>
                <c:pt idx="282">
                  <c:v>10.182888888870366</c:v>
                </c:pt>
                <c:pt idx="283">
                  <c:v>10.219000000040978</c:v>
                </c:pt>
                <c:pt idx="284">
                  <c:v>10.255111111036967</c:v>
                </c:pt>
                <c:pt idx="285">
                  <c:v>10.29122222220758</c:v>
                </c:pt>
                <c:pt idx="286">
                  <c:v>10.327333333378192</c:v>
                </c:pt>
                <c:pt idx="287">
                  <c:v>10.363444444374181</c:v>
                </c:pt>
                <c:pt idx="288">
                  <c:v>10.399555555544794</c:v>
                </c:pt>
                <c:pt idx="289">
                  <c:v>10.435666666540783</c:v>
                </c:pt>
                <c:pt idx="290">
                  <c:v>10.471777777711395</c:v>
                </c:pt>
                <c:pt idx="291">
                  <c:v>10.507888888882007</c:v>
                </c:pt>
                <c:pt idx="292">
                  <c:v>10.543999999877997</c:v>
                </c:pt>
                <c:pt idx="293">
                  <c:v>10.580111111048609</c:v>
                </c:pt>
                <c:pt idx="294">
                  <c:v>10.616222222219221</c:v>
                </c:pt>
                <c:pt idx="295">
                  <c:v>10.652333333215211</c:v>
                </c:pt>
                <c:pt idx="296">
                  <c:v>10.688444444385823</c:v>
                </c:pt>
                <c:pt idx="297">
                  <c:v>10.724555555556435</c:v>
                </c:pt>
                <c:pt idx="298">
                  <c:v>10.760666666552424</c:v>
                </c:pt>
                <c:pt idx="299">
                  <c:v>10.796777777723037</c:v>
                </c:pt>
                <c:pt idx="300">
                  <c:v>10.832888888893649</c:v>
                </c:pt>
                <c:pt idx="301">
                  <c:v>10.868999999889638</c:v>
                </c:pt>
                <c:pt idx="302">
                  <c:v>10.905111111060251</c:v>
                </c:pt>
                <c:pt idx="303">
                  <c:v>10.941222222230863</c:v>
                </c:pt>
                <c:pt idx="304">
                  <c:v>10.977333333226852</c:v>
                </c:pt>
                <c:pt idx="305">
                  <c:v>11.013444444397464</c:v>
                </c:pt>
                <c:pt idx="306">
                  <c:v>11.049555555568077</c:v>
                </c:pt>
                <c:pt idx="307">
                  <c:v>11.085666666564066</c:v>
                </c:pt>
                <c:pt idx="308">
                  <c:v>11.121777777734678</c:v>
                </c:pt>
                <c:pt idx="309">
                  <c:v>11.157888888905291</c:v>
                </c:pt>
                <c:pt idx="310">
                  <c:v>11.19399999990128</c:v>
                </c:pt>
                <c:pt idx="311">
                  <c:v>11.230111111071892</c:v>
                </c:pt>
                <c:pt idx="312">
                  <c:v>11.266222222242504</c:v>
                </c:pt>
                <c:pt idx="313">
                  <c:v>11.302333333238494</c:v>
                </c:pt>
                <c:pt idx="314">
                  <c:v>11.338444444409106</c:v>
                </c:pt>
                <c:pt idx="315">
                  <c:v>11.374555555579718</c:v>
                </c:pt>
                <c:pt idx="316">
                  <c:v>11.410666666575707</c:v>
                </c:pt>
                <c:pt idx="317">
                  <c:v>11.44677777774632</c:v>
                </c:pt>
                <c:pt idx="318">
                  <c:v>11.482888888916932</c:v>
                </c:pt>
                <c:pt idx="319">
                  <c:v>11.518999999912921</c:v>
                </c:pt>
                <c:pt idx="320">
                  <c:v>11.555111111083534</c:v>
                </c:pt>
                <c:pt idx="321">
                  <c:v>11.591222222254146</c:v>
                </c:pt>
                <c:pt idx="322">
                  <c:v>11.627333333250135</c:v>
                </c:pt>
                <c:pt idx="323">
                  <c:v>11.663444444420747</c:v>
                </c:pt>
                <c:pt idx="324">
                  <c:v>11.69955555559136</c:v>
                </c:pt>
                <c:pt idx="325">
                  <c:v>11.735666666587349</c:v>
                </c:pt>
                <c:pt idx="326">
                  <c:v>11.771777777757961</c:v>
                </c:pt>
                <c:pt idx="327">
                  <c:v>11.807888888928574</c:v>
                </c:pt>
                <c:pt idx="328">
                  <c:v>11.843999999924563</c:v>
                </c:pt>
                <c:pt idx="329">
                  <c:v>11.880111111095175</c:v>
                </c:pt>
                <c:pt idx="330">
                  <c:v>11.916222222265787</c:v>
                </c:pt>
                <c:pt idx="331">
                  <c:v>11.952333333261777</c:v>
                </c:pt>
                <c:pt idx="332">
                  <c:v>11.988444444432389</c:v>
                </c:pt>
                <c:pt idx="333">
                  <c:v>12.024555555428378</c:v>
                </c:pt>
                <c:pt idx="334">
                  <c:v>12.060666666598991</c:v>
                </c:pt>
                <c:pt idx="335">
                  <c:v>12.096777777769603</c:v>
                </c:pt>
                <c:pt idx="336">
                  <c:v>12.132888888765592</c:v>
                </c:pt>
                <c:pt idx="337">
                  <c:v>12.168999999936204</c:v>
                </c:pt>
                <c:pt idx="338">
                  <c:v>12.205111111106817</c:v>
                </c:pt>
                <c:pt idx="339">
                  <c:v>12.241222222102806</c:v>
                </c:pt>
                <c:pt idx="340">
                  <c:v>12.277333333273418</c:v>
                </c:pt>
                <c:pt idx="341">
                  <c:v>12.313444444444031</c:v>
                </c:pt>
                <c:pt idx="342">
                  <c:v>12.34955555544002</c:v>
                </c:pt>
                <c:pt idx="343">
                  <c:v>12.385666666610632</c:v>
                </c:pt>
                <c:pt idx="344">
                  <c:v>12.421777777781244</c:v>
                </c:pt>
                <c:pt idx="345">
                  <c:v>12.457888888777234</c:v>
                </c:pt>
                <c:pt idx="346">
                  <c:v>12.493999999947846</c:v>
                </c:pt>
                <c:pt idx="347">
                  <c:v>12.530111111118458</c:v>
                </c:pt>
                <c:pt idx="348">
                  <c:v>12.566222222114448</c:v>
                </c:pt>
                <c:pt idx="349">
                  <c:v>12.60233333328506</c:v>
                </c:pt>
                <c:pt idx="350">
                  <c:v>12.638444444455672</c:v>
                </c:pt>
                <c:pt idx="351">
                  <c:v>12.674555555451661</c:v>
                </c:pt>
                <c:pt idx="352">
                  <c:v>12.710666666622274</c:v>
                </c:pt>
                <c:pt idx="353">
                  <c:v>12.746777777792886</c:v>
                </c:pt>
                <c:pt idx="354">
                  <c:v>12.782888888788875</c:v>
                </c:pt>
                <c:pt idx="355">
                  <c:v>12.818999999959487</c:v>
                </c:pt>
                <c:pt idx="356">
                  <c:v>12.8551111111301</c:v>
                </c:pt>
                <c:pt idx="357">
                  <c:v>12.891222222126089</c:v>
                </c:pt>
                <c:pt idx="358">
                  <c:v>12.927333333296701</c:v>
                </c:pt>
                <c:pt idx="359">
                  <c:v>12.963444444467314</c:v>
                </c:pt>
                <c:pt idx="360">
                  <c:v>12.999555555463303</c:v>
                </c:pt>
                <c:pt idx="361">
                  <c:v>13.035666666633915</c:v>
                </c:pt>
                <c:pt idx="362">
                  <c:v>13.071777777804527</c:v>
                </c:pt>
                <c:pt idx="363">
                  <c:v>13.107888888800517</c:v>
                </c:pt>
                <c:pt idx="364">
                  <c:v>13.143999999971129</c:v>
                </c:pt>
                <c:pt idx="365">
                  <c:v>13.180111111141741</c:v>
                </c:pt>
                <c:pt idx="366">
                  <c:v>13.216222222137731</c:v>
                </c:pt>
                <c:pt idx="367">
                  <c:v>13.252333333308343</c:v>
                </c:pt>
                <c:pt idx="368">
                  <c:v>13.288444444478955</c:v>
                </c:pt>
                <c:pt idx="369">
                  <c:v>13.324555555474944</c:v>
                </c:pt>
                <c:pt idx="370">
                  <c:v>13.360666666645557</c:v>
                </c:pt>
                <c:pt idx="371">
                  <c:v>13.396777777816169</c:v>
                </c:pt>
                <c:pt idx="372">
                  <c:v>13.432888888812158</c:v>
                </c:pt>
                <c:pt idx="373">
                  <c:v>13.468999999982771</c:v>
                </c:pt>
                <c:pt idx="374">
                  <c:v>13.505111111153383</c:v>
                </c:pt>
                <c:pt idx="375">
                  <c:v>13.541222222149372</c:v>
                </c:pt>
                <c:pt idx="376">
                  <c:v>13.577333333319984</c:v>
                </c:pt>
                <c:pt idx="377">
                  <c:v>13.613444444490597</c:v>
                </c:pt>
                <c:pt idx="378">
                  <c:v>13.649555555486586</c:v>
                </c:pt>
                <c:pt idx="379">
                  <c:v>13.685666666657198</c:v>
                </c:pt>
                <c:pt idx="380">
                  <c:v>13.721777777653188</c:v>
                </c:pt>
                <c:pt idx="381">
                  <c:v>13.7578888888238</c:v>
                </c:pt>
                <c:pt idx="382">
                  <c:v>13.793999999994412</c:v>
                </c:pt>
                <c:pt idx="383">
                  <c:v>13.830111110990401</c:v>
                </c:pt>
                <c:pt idx="384">
                  <c:v>13.866222222161014</c:v>
                </c:pt>
                <c:pt idx="385">
                  <c:v>13.902333333331626</c:v>
                </c:pt>
                <c:pt idx="386">
                  <c:v>13.938444444327615</c:v>
                </c:pt>
                <c:pt idx="387">
                  <c:v>13.974555555498227</c:v>
                </c:pt>
                <c:pt idx="388">
                  <c:v>14.01066666666884</c:v>
                </c:pt>
                <c:pt idx="389">
                  <c:v>14.046777777664829</c:v>
                </c:pt>
                <c:pt idx="390">
                  <c:v>14.082888888835441</c:v>
                </c:pt>
                <c:pt idx="391">
                  <c:v>14.119000000006054</c:v>
                </c:pt>
                <c:pt idx="392">
                  <c:v>14.155111111002043</c:v>
                </c:pt>
                <c:pt idx="393">
                  <c:v>14.191222222172655</c:v>
                </c:pt>
                <c:pt idx="394">
                  <c:v>14.227333333343267</c:v>
                </c:pt>
                <c:pt idx="395">
                  <c:v>14.263444444339257</c:v>
                </c:pt>
                <c:pt idx="396">
                  <c:v>14.299555555509869</c:v>
                </c:pt>
                <c:pt idx="397">
                  <c:v>14.335666666680481</c:v>
                </c:pt>
                <c:pt idx="398">
                  <c:v>14.371777777676471</c:v>
                </c:pt>
                <c:pt idx="399">
                  <c:v>14.407888888847083</c:v>
                </c:pt>
                <c:pt idx="400">
                  <c:v>14.444000000017695</c:v>
                </c:pt>
                <c:pt idx="401">
                  <c:v>14.480111111013684</c:v>
                </c:pt>
                <c:pt idx="402">
                  <c:v>14.516222222184297</c:v>
                </c:pt>
                <c:pt idx="403">
                  <c:v>14.552333333354909</c:v>
                </c:pt>
                <c:pt idx="404">
                  <c:v>14.588444444350898</c:v>
                </c:pt>
                <c:pt idx="405">
                  <c:v>14.624555555521511</c:v>
                </c:pt>
                <c:pt idx="406">
                  <c:v>14.660666666692123</c:v>
                </c:pt>
                <c:pt idx="407">
                  <c:v>14.696777777688112</c:v>
                </c:pt>
                <c:pt idx="408">
                  <c:v>14.732888888858724</c:v>
                </c:pt>
                <c:pt idx="409">
                  <c:v>14.769000000029337</c:v>
                </c:pt>
                <c:pt idx="410">
                  <c:v>14.805111111025326</c:v>
                </c:pt>
                <c:pt idx="411">
                  <c:v>14.841222222195938</c:v>
                </c:pt>
                <c:pt idx="412">
                  <c:v>14.877333333366551</c:v>
                </c:pt>
                <c:pt idx="413">
                  <c:v>14.91344444436254</c:v>
                </c:pt>
                <c:pt idx="414">
                  <c:v>14.949555555533152</c:v>
                </c:pt>
                <c:pt idx="415">
                  <c:v>14.985666666703764</c:v>
                </c:pt>
                <c:pt idx="416">
                  <c:v>15.021777777699754</c:v>
                </c:pt>
                <c:pt idx="417">
                  <c:v>15.057888888870366</c:v>
                </c:pt>
                <c:pt idx="418">
                  <c:v>15.094000000040978</c:v>
                </c:pt>
                <c:pt idx="419">
                  <c:v>15.130111111036967</c:v>
                </c:pt>
                <c:pt idx="420">
                  <c:v>15.16622222220758</c:v>
                </c:pt>
                <c:pt idx="421">
                  <c:v>15.202333333378192</c:v>
                </c:pt>
                <c:pt idx="422">
                  <c:v>15.238444444374181</c:v>
                </c:pt>
                <c:pt idx="423">
                  <c:v>15.274555555544794</c:v>
                </c:pt>
                <c:pt idx="424">
                  <c:v>15.310666666540783</c:v>
                </c:pt>
                <c:pt idx="425">
                  <c:v>15.346777777711395</c:v>
                </c:pt>
                <c:pt idx="426">
                  <c:v>15.382888888882007</c:v>
                </c:pt>
                <c:pt idx="427">
                  <c:v>15.418999999877997</c:v>
                </c:pt>
                <c:pt idx="428">
                  <c:v>15.455111111048609</c:v>
                </c:pt>
                <c:pt idx="429">
                  <c:v>15.491222222219221</c:v>
                </c:pt>
                <c:pt idx="430">
                  <c:v>15.527333333215211</c:v>
                </c:pt>
                <c:pt idx="431">
                  <c:v>15.563444444385823</c:v>
                </c:pt>
                <c:pt idx="432">
                  <c:v>15.599555555556435</c:v>
                </c:pt>
                <c:pt idx="433">
                  <c:v>15.635666666552424</c:v>
                </c:pt>
                <c:pt idx="434">
                  <c:v>15.671777777723037</c:v>
                </c:pt>
                <c:pt idx="435">
                  <c:v>15.707888888893649</c:v>
                </c:pt>
                <c:pt idx="436">
                  <c:v>15.743999999889638</c:v>
                </c:pt>
                <c:pt idx="437">
                  <c:v>15.780111111060251</c:v>
                </c:pt>
                <c:pt idx="438">
                  <c:v>15.816222222230863</c:v>
                </c:pt>
                <c:pt idx="439">
                  <c:v>15.852333333226852</c:v>
                </c:pt>
                <c:pt idx="440">
                  <c:v>15.888444444397464</c:v>
                </c:pt>
                <c:pt idx="441">
                  <c:v>15.924555555568077</c:v>
                </c:pt>
                <c:pt idx="442">
                  <c:v>15.960666666564066</c:v>
                </c:pt>
                <c:pt idx="443">
                  <c:v>15.996777777734678</c:v>
                </c:pt>
                <c:pt idx="444">
                  <c:v>16.032888888905291</c:v>
                </c:pt>
                <c:pt idx="445">
                  <c:v>16.06899999990128</c:v>
                </c:pt>
                <c:pt idx="446">
                  <c:v>16.105111111071892</c:v>
                </c:pt>
                <c:pt idx="447">
                  <c:v>16.141222222242504</c:v>
                </c:pt>
                <c:pt idx="448">
                  <c:v>16.177333333238494</c:v>
                </c:pt>
                <c:pt idx="449">
                  <c:v>16.213444444409106</c:v>
                </c:pt>
                <c:pt idx="450">
                  <c:v>16.249555555579718</c:v>
                </c:pt>
                <c:pt idx="451">
                  <c:v>16.285666666575707</c:v>
                </c:pt>
                <c:pt idx="452">
                  <c:v>16.32177777774632</c:v>
                </c:pt>
                <c:pt idx="453">
                  <c:v>16.357888888916932</c:v>
                </c:pt>
                <c:pt idx="454">
                  <c:v>16.393999999912921</c:v>
                </c:pt>
                <c:pt idx="455">
                  <c:v>16.430111111083534</c:v>
                </c:pt>
                <c:pt idx="456">
                  <c:v>16.466222222254146</c:v>
                </c:pt>
                <c:pt idx="457">
                  <c:v>16.502333333250135</c:v>
                </c:pt>
                <c:pt idx="458">
                  <c:v>16.538444444420747</c:v>
                </c:pt>
                <c:pt idx="459">
                  <c:v>16.57455555559136</c:v>
                </c:pt>
                <c:pt idx="460">
                  <c:v>16.610666666587349</c:v>
                </c:pt>
                <c:pt idx="461">
                  <c:v>16.646777777757961</c:v>
                </c:pt>
                <c:pt idx="462">
                  <c:v>16.682888888928574</c:v>
                </c:pt>
                <c:pt idx="463">
                  <c:v>16.718999999924563</c:v>
                </c:pt>
                <c:pt idx="464">
                  <c:v>16.755111111095175</c:v>
                </c:pt>
                <c:pt idx="465">
                  <c:v>16.791222222265787</c:v>
                </c:pt>
                <c:pt idx="466">
                  <c:v>16.827333333261777</c:v>
                </c:pt>
                <c:pt idx="467">
                  <c:v>16.863444444432389</c:v>
                </c:pt>
                <c:pt idx="468">
                  <c:v>16.899555555428378</c:v>
                </c:pt>
                <c:pt idx="469">
                  <c:v>16.935666666598991</c:v>
                </c:pt>
                <c:pt idx="470">
                  <c:v>16.971777777769603</c:v>
                </c:pt>
                <c:pt idx="471">
                  <c:v>17.007888888765592</c:v>
                </c:pt>
                <c:pt idx="472">
                  <c:v>17.043999999936204</c:v>
                </c:pt>
                <c:pt idx="473">
                  <c:v>17.080111111106817</c:v>
                </c:pt>
                <c:pt idx="474">
                  <c:v>17.116222222102806</c:v>
                </c:pt>
                <c:pt idx="475">
                  <c:v>17.152333333273418</c:v>
                </c:pt>
                <c:pt idx="476">
                  <c:v>17.188444444444031</c:v>
                </c:pt>
                <c:pt idx="477">
                  <c:v>17.22455555544002</c:v>
                </c:pt>
                <c:pt idx="478">
                  <c:v>17.260666666610632</c:v>
                </c:pt>
                <c:pt idx="479">
                  <c:v>17.296777777781244</c:v>
                </c:pt>
                <c:pt idx="480">
                  <c:v>17.332888888777234</c:v>
                </c:pt>
                <c:pt idx="481">
                  <c:v>17.368999999947846</c:v>
                </c:pt>
                <c:pt idx="482">
                  <c:v>17.405111111118458</c:v>
                </c:pt>
                <c:pt idx="483">
                  <c:v>17.441222222114448</c:v>
                </c:pt>
                <c:pt idx="484">
                  <c:v>17.47733333328506</c:v>
                </c:pt>
                <c:pt idx="485">
                  <c:v>17.513444444455672</c:v>
                </c:pt>
                <c:pt idx="486">
                  <c:v>17.549555555451661</c:v>
                </c:pt>
                <c:pt idx="487">
                  <c:v>17.585666666622274</c:v>
                </c:pt>
                <c:pt idx="488">
                  <c:v>17.621777777792886</c:v>
                </c:pt>
                <c:pt idx="489">
                  <c:v>17.657888888788875</c:v>
                </c:pt>
                <c:pt idx="490">
                  <c:v>17.693999999959487</c:v>
                </c:pt>
                <c:pt idx="491">
                  <c:v>17.7301111111301</c:v>
                </c:pt>
                <c:pt idx="492">
                  <c:v>17.766222222126089</c:v>
                </c:pt>
                <c:pt idx="493">
                  <c:v>17.802333333296701</c:v>
                </c:pt>
                <c:pt idx="494">
                  <c:v>17.838444444467314</c:v>
                </c:pt>
                <c:pt idx="495">
                  <c:v>17.874555555463303</c:v>
                </c:pt>
                <c:pt idx="496">
                  <c:v>17.910666666633915</c:v>
                </c:pt>
                <c:pt idx="497">
                  <c:v>17.946777777804527</c:v>
                </c:pt>
                <c:pt idx="498">
                  <c:v>17.982888888800517</c:v>
                </c:pt>
                <c:pt idx="499">
                  <c:v>18.018999999971129</c:v>
                </c:pt>
                <c:pt idx="500">
                  <c:v>18.055111111141741</c:v>
                </c:pt>
                <c:pt idx="501">
                  <c:v>18.091222222137731</c:v>
                </c:pt>
                <c:pt idx="502">
                  <c:v>18.127333333308343</c:v>
                </c:pt>
                <c:pt idx="503">
                  <c:v>18.163444444478955</c:v>
                </c:pt>
                <c:pt idx="504">
                  <c:v>18.199555555474944</c:v>
                </c:pt>
                <c:pt idx="505">
                  <c:v>18.235666666645557</c:v>
                </c:pt>
                <c:pt idx="506">
                  <c:v>18.271777777816169</c:v>
                </c:pt>
                <c:pt idx="507">
                  <c:v>18.307888888812158</c:v>
                </c:pt>
                <c:pt idx="508">
                  <c:v>18.343999999982771</c:v>
                </c:pt>
                <c:pt idx="509">
                  <c:v>18.380111111153383</c:v>
                </c:pt>
                <c:pt idx="510">
                  <c:v>18.416222222149372</c:v>
                </c:pt>
                <c:pt idx="511">
                  <c:v>18.452333333319984</c:v>
                </c:pt>
                <c:pt idx="512">
                  <c:v>18.488444444490597</c:v>
                </c:pt>
                <c:pt idx="513">
                  <c:v>18.524555555486586</c:v>
                </c:pt>
                <c:pt idx="514">
                  <c:v>18.560666666657198</c:v>
                </c:pt>
                <c:pt idx="515">
                  <c:v>18.596777777653188</c:v>
                </c:pt>
                <c:pt idx="516">
                  <c:v>18.6328888888238</c:v>
                </c:pt>
                <c:pt idx="517">
                  <c:v>18.668999999994412</c:v>
                </c:pt>
                <c:pt idx="518">
                  <c:v>18.705111110990401</c:v>
                </c:pt>
                <c:pt idx="519">
                  <c:v>18.741222222161014</c:v>
                </c:pt>
                <c:pt idx="520">
                  <c:v>18.777333333331626</c:v>
                </c:pt>
                <c:pt idx="521">
                  <c:v>18.813444444327615</c:v>
                </c:pt>
                <c:pt idx="522">
                  <c:v>18.849555555498227</c:v>
                </c:pt>
                <c:pt idx="523">
                  <c:v>18.88566666666884</c:v>
                </c:pt>
                <c:pt idx="524">
                  <c:v>18.921777777664829</c:v>
                </c:pt>
                <c:pt idx="525">
                  <c:v>18.957888888835441</c:v>
                </c:pt>
                <c:pt idx="526">
                  <c:v>18.994000000006054</c:v>
                </c:pt>
                <c:pt idx="527">
                  <c:v>19.030111111002043</c:v>
                </c:pt>
                <c:pt idx="528">
                  <c:v>19.066222222172655</c:v>
                </c:pt>
                <c:pt idx="529">
                  <c:v>19.102333333343267</c:v>
                </c:pt>
                <c:pt idx="530">
                  <c:v>19.138444444339257</c:v>
                </c:pt>
                <c:pt idx="531">
                  <c:v>19.174555555509869</c:v>
                </c:pt>
                <c:pt idx="532">
                  <c:v>19.210666666680481</c:v>
                </c:pt>
                <c:pt idx="533">
                  <c:v>19.246777777676471</c:v>
                </c:pt>
                <c:pt idx="534">
                  <c:v>19.282888888847083</c:v>
                </c:pt>
                <c:pt idx="535">
                  <c:v>19.319000000017695</c:v>
                </c:pt>
                <c:pt idx="536">
                  <c:v>19.355111111013684</c:v>
                </c:pt>
                <c:pt idx="537">
                  <c:v>19.391222222184297</c:v>
                </c:pt>
                <c:pt idx="538">
                  <c:v>19.427333333354909</c:v>
                </c:pt>
                <c:pt idx="539">
                  <c:v>19.463444444350898</c:v>
                </c:pt>
                <c:pt idx="540">
                  <c:v>19.499555555521511</c:v>
                </c:pt>
                <c:pt idx="541">
                  <c:v>19.535666666692123</c:v>
                </c:pt>
                <c:pt idx="542">
                  <c:v>19.571777777688112</c:v>
                </c:pt>
                <c:pt idx="543">
                  <c:v>19.607888888858724</c:v>
                </c:pt>
                <c:pt idx="544">
                  <c:v>19.644000000029337</c:v>
                </c:pt>
                <c:pt idx="545">
                  <c:v>19.680111111025326</c:v>
                </c:pt>
                <c:pt idx="546">
                  <c:v>19.716222222195938</c:v>
                </c:pt>
                <c:pt idx="547">
                  <c:v>19.752333333366551</c:v>
                </c:pt>
                <c:pt idx="548">
                  <c:v>19.78844444436254</c:v>
                </c:pt>
                <c:pt idx="549">
                  <c:v>19.824555555533152</c:v>
                </c:pt>
                <c:pt idx="550">
                  <c:v>19.860666666703764</c:v>
                </c:pt>
                <c:pt idx="551">
                  <c:v>19.896777777699754</c:v>
                </c:pt>
                <c:pt idx="552">
                  <c:v>19.932888888870366</c:v>
                </c:pt>
                <c:pt idx="553">
                  <c:v>19.969000000040978</c:v>
                </c:pt>
                <c:pt idx="554">
                  <c:v>20.005111111036967</c:v>
                </c:pt>
                <c:pt idx="555">
                  <c:v>20.04122222220758</c:v>
                </c:pt>
                <c:pt idx="556">
                  <c:v>20.077333333378192</c:v>
                </c:pt>
                <c:pt idx="557">
                  <c:v>20.113444444374181</c:v>
                </c:pt>
                <c:pt idx="558">
                  <c:v>20.149555555544794</c:v>
                </c:pt>
                <c:pt idx="559">
                  <c:v>20.185666666540783</c:v>
                </c:pt>
                <c:pt idx="560">
                  <c:v>20.221777777711395</c:v>
                </c:pt>
                <c:pt idx="561">
                  <c:v>20.257888888882007</c:v>
                </c:pt>
                <c:pt idx="562">
                  <c:v>20.293999999877997</c:v>
                </c:pt>
                <c:pt idx="563">
                  <c:v>20.330111111048609</c:v>
                </c:pt>
                <c:pt idx="564">
                  <c:v>20.366222222219221</c:v>
                </c:pt>
                <c:pt idx="565">
                  <c:v>20.402333333215211</c:v>
                </c:pt>
                <c:pt idx="566">
                  <c:v>20.438444444385823</c:v>
                </c:pt>
                <c:pt idx="567">
                  <c:v>20.474555555556435</c:v>
                </c:pt>
                <c:pt idx="568">
                  <c:v>20.510666666552424</c:v>
                </c:pt>
                <c:pt idx="569">
                  <c:v>20.546777777723037</c:v>
                </c:pt>
                <c:pt idx="570">
                  <c:v>20.582888888893649</c:v>
                </c:pt>
                <c:pt idx="571">
                  <c:v>20.618999999889638</c:v>
                </c:pt>
                <c:pt idx="572">
                  <c:v>20.655111111060251</c:v>
                </c:pt>
                <c:pt idx="573">
                  <c:v>20.691222222230863</c:v>
                </c:pt>
                <c:pt idx="574">
                  <c:v>20.727333333226852</c:v>
                </c:pt>
                <c:pt idx="575">
                  <c:v>20.763444444397464</c:v>
                </c:pt>
                <c:pt idx="576">
                  <c:v>20.799555555568077</c:v>
                </c:pt>
                <c:pt idx="577">
                  <c:v>20.835666666564066</c:v>
                </c:pt>
                <c:pt idx="578">
                  <c:v>20.871777777734678</c:v>
                </c:pt>
                <c:pt idx="579">
                  <c:v>20.907888888905291</c:v>
                </c:pt>
                <c:pt idx="580">
                  <c:v>20.94399999990128</c:v>
                </c:pt>
                <c:pt idx="581">
                  <c:v>20.980111111071892</c:v>
                </c:pt>
                <c:pt idx="582">
                  <c:v>21.016222222242504</c:v>
                </c:pt>
                <c:pt idx="583">
                  <c:v>21.052333333238494</c:v>
                </c:pt>
                <c:pt idx="584">
                  <c:v>21.088444444409106</c:v>
                </c:pt>
                <c:pt idx="585">
                  <c:v>21.124555555579718</c:v>
                </c:pt>
                <c:pt idx="586">
                  <c:v>21.160666666575707</c:v>
                </c:pt>
                <c:pt idx="587">
                  <c:v>21.19677777774632</c:v>
                </c:pt>
                <c:pt idx="588">
                  <c:v>21.232888888916932</c:v>
                </c:pt>
                <c:pt idx="589">
                  <c:v>21.268999999912921</c:v>
                </c:pt>
                <c:pt idx="590">
                  <c:v>21.305111111083534</c:v>
                </c:pt>
                <c:pt idx="591">
                  <c:v>21.341222222254146</c:v>
                </c:pt>
                <c:pt idx="592">
                  <c:v>21.377333333250135</c:v>
                </c:pt>
                <c:pt idx="593">
                  <c:v>21.413444444420747</c:v>
                </c:pt>
                <c:pt idx="594">
                  <c:v>21.44955555559136</c:v>
                </c:pt>
                <c:pt idx="595">
                  <c:v>21.485666666587349</c:v>
                </c:pt>
                <c:pt idx="596">
                  <c:v>21.521777777757961</c:v>
                </c:pt>
                <c:pt idx="597">
                  <c:v>21.557888888928574</c:v>
                </c:pt>
                <c:pt idx="598">
                  <c:v>21.593999999924563</c:v>
                </c:pt>
                <c:pt idx="599">
                  <c:v>21.630111111095175</c:v>
                </c:pt>
                <c:pt idx="600">
                  <c:v>21.666222222265787</c:v>
                </c:pt>
                <c:pt idx="601">
                  <c:v>21.702333333261777</c:v>
                </c:pt>
                <c:pt idx="602">
                  <c:v>21.738444444432389</c:v>
                </c:pt>
                <c:pt idx="603">
                  <c:v>21.774555555428378</c:v>
                </c:pt>
                <c:pt idx="604">
                  <c:v>21.810666666598991</c:v>
                </c:pt>
                <c:pt idx="605">
                  <c:v>21.846777777769603</c:v>
                </c:pt>
                <c:pt idx="606">
                  <c:v>21.882888888765592</c:v>
                </c:pt>
                <c:pt idx="607">
                  <c:v>21.918999999936204</c:v>
                </c:pt>
                <c:pt idx="608">
                  <c:v>21.955111111106817</c:v>
                </c:pt>
                <c:pt idx="609">
                  <c:v>21.991222222102806</c:v>
                </c:pt>
                <c:pt idx="610">
                  <c:v>22.027333333273418</c:v>
                </c:pt>
                <c:pt idx="611">
                  <c:v>22.063444444444031</c:v>
                </c:pt>
                <c:pt idx="612">
                  <c:v>22.09955555544002</c:v>
                </c:pt>
                <c:pt idx="613">
                  <c:v>22.135666666610632</c:v>
                </c:pt>
                <c:pt idx="614">
                  <c:v>22.171777777781244</c:v>
                </c:pt>
                <c:pt idx="615">
                  <c:v>22.207888888777234</c:v>
                </c:pt>
                <c:pt idx="616">
                  <c:v>22.243999999947846</c:v>
                </c:pt>
                <c:pt idx="617">
                  <c:v>22.280111111118458</c:v>
                </c:pt>
                <c:pt idx="618">
                  <c:v>22.316222222114448</c:v>
                </c:pt>
                <c:pt idx="619">
                  <c:v>22.35233333328506</c:v>
                </c:pt>
                <c:pt idx="620">
                  <c:v>22.388444444455672</c:v>
                </c:pt>
                <c:pt idx="621">
                  <c:v>22.424555555451661</c:v>
                </c:pt>
                <c:pt idx="622">
                  <c:v>22.460666666622274</c:v>
                </c:pt>
                <c:pt idx="623">
                  <c:v>22.496777777792886</c:v>
                </c:pt>
                <c:pt idx="624">
                  <c:v>22.532888888788875</c:v>
                </c:pt>
                <c:pt idx="625">
                  <c:v>22.568999999959487</c:v>
                </c:pt>
                <c:pt idx="626">
                  <c:v>22.6051111111301</c:v>
                </c:pt>
                <c:pt idx="627">
                  <c:v>22.641222222126089</c:v>
                </c:pt>
                <c:pt idx="628">
                  <c:v>22.677333333296701</c:v>
                </c:pt>
                <c:pt idx="629">
                  <c:v>22.713444444467314</c:v>
                </c:pt>
                <c:pt idx="630">
                  <c:v>22.749555555463303</c:v>
                </c:pt>
                <c:pt idx="631">
                  <c:v>22.785666666633915</c:v>
                </c:pt>
                <c:pt idx="632">
                  <c:v>22.821777777804527</c:v>
                </c:pt>
                <c:pt idx="633">
                  <c:v>22.857888888800517</c:v>
                </c:pt>
                <c:pt idx="634">
                  <c:v>22.893999999971129</c:v>
                </c:pt>
                <c:pt idx="635">
                  <c:v>22.930111111141741</c:v>
                </c:pt>
                <c:pt idx="636">
                  <c:v>22.966222222137731</c:v>
                </c:pt>
                <c:pt idx="637">
                  <c:v>23.002333333308343</c:v>
                </c:pt>
                <c:pt idx="638">
                  <c:v>23.038444444478955</c:v>
                </c:pt>
                <c:pt idx="639">
                  <c:v>23.074555555474944</c:v>
                </c:pt>
                <c:pt idx="640">
                  <c:v>23.110666666645557</c:v>
                </c:pt>
                <c:pt idx="641">
                  <c:v>23.146777777816169</c:v>
                </c:pt>
                <c:pt idx="642">
                  <c:v>23.182888888812158</c:v>
                </c:pt>
                <c:pt idx="643">
                  <c:v>23.218999999982771</c:v>
                </c:pt>
                <c:pt idx="644">
                  <c:v>23.255111111153383</c:v>
                </c:pt>
                <c:pt idx="645">
                  <c:v>23.291222222149372</c:v>
                </c:pt>
                <c:pt idx="646">
                  <c:v>23.327333333319984</c:v>
                </c:pt>
                <c:pt idx="647">
                  <c:v>23.363444444490597</c:v>
                </c:pt>
                <c:pt idx="648">
                  <c:v>23.399555555486586</c:v>
                </c:pt>
                <c:pt idx="649">
                  <c:v>23.435666666657198</c:v>
                </c:pt>
                <c:pt idx="650">
                  <c:v>23.471777777653188</c:v>
                </c:pt>
                <c:pt idx="651">
                  <c:v>23.5078888888238</c:v>
                </c:pt>
                <c:pt idx="652">
                  <c:v>23.543999999994412</c:v>
                </c:pt>
                <c:pt idx="653">
                  <c:v>23.580111110990401</c:v>
                </c:pt>
                <c:pt idx="654">
                  <c:v>23.616222222161014</c:v>
                </c:pt>
                <c:pt idx="655">
                  <c:v>23.652333333331626</c:v>
                </c:pt>
                <c:pt idx="656">
                  <c:v>23.688444444327615</c:v>
                </c:pt>
                <c:pt idx="657">
                  <c:v>23.724555555498227</c:v>
                </c:pt>
                <c:pt idx="658">
                  <c:v>23.76066666666884</c:v>
                </c:pt>
                <c:pt idx="659">
                  <c:v>23.796777777664829</c:v>
                </c:pt>
                <c:pt idx="660">
                  <c:v>23.832888888835441</c:v>
                </c:pt>
                <c:pt idx="661">
                  <c:v>23.869000000006054</c:v>
                </c:pt>
                <c:pt idx="662">
                  <c:v>23.905111111002043</c:v>
                </c:pt>
                <c:pt idx="663">
                  <c:v>23.941222222172655</c:v>
                </c:pt>
                <c:pt idx="664">
                  <c:v>23.977333333343267</c:v>
                </c:pt>
                <c:pt idx="665">
                  <c:v>24.013444444339257</c:v>
                </c:pt>
                <c:pt idx="666">
                  <c:v>24.049555555509869</c:v>
                </c:pt>
                <c:pt idx="667">
                  <c:v>24.085666666680481</c:v>
                </c:pt>
                <c:pt idx="668">
                  <c:v>24.121777777676471</c:v>
                </c:pt>
                <c:pt idx="669">
                  <c:v>24.157888888847083</c:v>
                </c:pt>
                <c:pt idx="670">
                  <c:v>24.194000000017695</c:v>
                </c:pt>
                <c:pt idx="671">
                  <c:v>24.230111111013684</c:v>
                </c:pt>
                <c:pt idx="672">
                  <c:v>24.266222222184297</c:v>
                </c:pt>
                <c:pt idx="673">
                  <c:v>24.302333333354909</c:v>
                </c:pt>
                <c:pt idx="674">
                  <c:v>24.338444444350898</c:v>
                </c:pt>
                <c:pt idx="675">
                  <c:v>24.374555555521511</c:v>
                </c:pt>
                <c:pt idx="676">
                  <c:v>24.410666666692123</c:v>
                </c:pt>
                <c:pt idx="677">
                  <c:v>24.446777777688112</c:v>
                </c:pt>
                <c:pt idx="678">
                  <c:v>24.482888888858724</c:v>
                </c:pt>
                <c:pt idx="679">
                  <c:v>24.519000000029337</c:v>
                </c:pt>
                <c:pt idx="680">
                  <c:v>24.555111111025326</c:v>
                </c:pt>
                <c:pt idx="681">
                  <c:v>24.591222222195938</c:v>
                </c:pt>
                <c:pt idx="682">
                  <c:v>24.627333333366551</c:v>
                </c:pt>
                <c:pt idx="683">
                  <c:v>24.66344444436254</c:v>
                </c:pt>
                <c:pt idx="684">
                  <c:v>24.699555555533152</c:v>
                </c:pt>
                <c:pt idx="685">
                  <c:v>24.735666666703764</c:v>
                </c:pt>
                <c:pt idx="686">
                  <c:v>24.771777777699754</c:v>
                </c:pt>
                <c:pt idx="687">
                  <c:v>24.807888888870366</c:v>
                </c:pt>
                <c:pt idx="688">
                  <c:v>24.844000000040978</c:v>
                </c:pt>
                <c:pt idx="689">
                  <c:v>24.880111111036967</c:v>
                </c:pt>
                <c:pt idx="690">
                  <c:v>24.91622222220758</c:v>
                </c:pt>
                <c:pt idx="691">
                  <c:v>24.952333333378192</c:v>
                </c:pt>
                <c:pt idx="692">
                  <c:v>24.988444444374181</c:v>
                </c:pt>
                <c:pt idx="693">
                  <c:v>25.024555555544794</c:v>
                </c:pt>
                <c:pt idx="694">
                  <c:v>25.060666666540783</c:v>
                </c:pt>
                <c:pt idx="695">
                  <c:v>25.096777777711395</c:v>
                </c:pt>
                <c:pt idx="696">
                  <c:v>25.132888888882007</c:v>
                </c:pt>
                <c:pt idx="697">
                  <c:v>25.168999999877997</c:v>
                </c:pt>
                <c:pt idx="698">
                  <c:v>25.205111111048609</c:v>
                </c:pt>
                <c:pt idx="699">
                  <c:v>25.241222222219221</c:v>
                </c:pt>
                <c:pt idx="700">
                  <c:v>25.277333333215211</c:v>
                </c:pt>
                <c:pt idx="701">
                  <c:v>25.313444444385823</c:v>
                </c:pt>
                <c:pt idx="702">
                  <c:v>25.349555555556435</c:v>
                </c:pt>
                <c:pt idx="703">
                  <c:v>25.385666666552424</c:v>
                </c:pt>
                <c:pt idx="704">
                  <c:v>25.421777777723037</c:v>
                </c:pt>
                <c:pt idx="705">
                  <c:v>25.457888888893649</c:v>
                </c:pt>
                <c:pt idx="706">
                  <c:v>25.493999999889638</c:v>
                </c:pt>
                <c:pt idx="707">
                  <c:v>25.530111111060251</c:v>
                </c:pt>
                <c:pt idx="708">
                  <c:v>25.566222222230863</c:v>
                </c:pt>
                <c:pt idx="709">
                  <c:v>25.602333333226852</c:v>
                </c:pt>
                <c:pt idx="710">
                  <c:v>25.638444444397464</c:v>
                </c:pt>
                <c:pt idx="711">
                  <c:v>25.674555555568077</c:v>
                </c:pt>
                <c:pt idx="712">
                  <c:v>25.710666666564066</c:v>
                </c:pt>
                <c:pt idx="713">
                  <c:v>25.746777777734678</c:v>
                </c:pt>
                <c:pt idx="714">
                  <c:v>25.782888888905291</c:v>
                </c:pt>
                <c:pt idx="715">
                  <c:v>25.81899999990128</c:v>
                </c:pt>
                <c:pt idx="716">
                  <c:v>25.855111111071892</c:v>
                </c:pt>
                <c:pt idx="717">
                  <c:v>25.891222222242504</c:v>
                </c:pt>
                <c:pt idx="718">
                  <c:v>25.927333333238494</c:v>
                </c:pt>
                <c:pt idx="719">
                  <c:v>25.963444444409106</c:v>
                </c:pt>
                <c:pt idx="720">
                  <c:v>25.999555555579718</c:v>
                </c:pt>
                <c:pt idx="721">
                  <c:v>26.035666666575707</c:v>
                </c:pt>
                <c:pt idx="722">
                  <c:v>26.07177777774632</c:v>
                </c:pt>
                <c:pt idx="723">
                  <c:v>26.107888888916932</c:v>
                </c:pt>
                <c:pt idx="724">
                  <c:v>26.143999999912921</c:v>
                </c:pt>
                <c:pt idx="725">
                  <c:v>26.180111111083534</c:v>
                </c:pt>
                <c:pt idx="726">
                  <c:v>26.216222222254146</c:v>
                </c:pt>
                <c:pt idx="727">
                  <c:v>26.252333333250135</c:v>
                </c:pt>
                <c:pt idx="728">
                  <c:v>26.288444444420747</c:v>
                </c:pt>
                <c:pt idx="729">
                  <c:v>26.32455555559136</c:v>
                </c:pt>
                <c:pt idx="730">
                  <c:v>26.360666666587349</c:v>
                </c:pt>
                <c:pt idx="731">
                  <c:v>26.396777777757961</c:v>
                </c:pt>
                <c:pt idx="732">
                  <c:v>26.432888888928574</c:v>
                </c:pt>
                <c:pt idx="733">
                  <c:v>26.468999999924563</c:v>
                </c:pt>
                <c:pt idx="734">
                  <c:v>26.505111111095175</c:v>
                </c:pt>
                <c:pt idx="735">
                  <c:v>26.541222222265787</c:v>
                </c:pt>
                <c:pt idx="736">
                  <c:v>26.577333333261777</c:v>
                </c:pt>
                <c:pt idx="737">
                  <c:v>26.613444444432389</c:v>
                </c:pt>
                <c:pt idx="738">
                  <c:v>26.649555555428378</c:v>
                </c:pt>
                <c:pt idx="739">
                  <c:v>26.685666666598991</c:v>
                </c:pt>
                <c:pt idx="740">
                  <c:v>26.721777777769603</c:v>
                </c:pt>
                <c:pt idx="741">
                  <c:v>26.757888888765592</c:v>
                </c:pt>
                <c:pt idx="742">
                  <c:v>26.793999999936204</c:v>
                </c:pt>
                <c:pt idx="743">
                  <c:v>26.830111111106817</c:v>
                </c:pt>
                <c:pt idx="744">
                  <c:v>26.866222222102806</c:v>
                </c:pt>
                <c:pt idx="745">
                  <c:v>26.902333333273418</c:v>
                </c:pt>
                <c:pt idx="746">
                  <c:v>26.938444444444031</c:v>
                </c:pt>
                <c:pt idx="747">
                  <c:v>26.97455555544002</c:v>
                </c:pt>
                <c:pt idx="748">
                  <c:v>27.010666666610632</c:v>
                </c:pt>
                <c:pt idx="749">
                  <c:v>27.046777777781244</c:v>
                </c:pt>
                <c:pt idx="750">
                  <c:v>27.082888888777234</c:v>
                </c:pt>
                <c:pt idx="751">
                  <c:v>27.118999999947846</c:v>
                </c:pt>
                <c:pt idx="752">
                  <c:v>27.155111111118458</c:v>
                </c:pt>
                <c:pt idx="753">
                  <c:v>27.191222222114448</c:v>
                </c:pt>
                <c:pt idx="754">
                  <c:v>27.22733333328506</c:v>
                </c:pt>
                <c:pt idx="755">
                  <c:v>27.263444444455672</c:v>
                </c:pt>
                <c:pt idx="756">
                  <c:v>27.299555555451661</c:v>
                </c:pt>
                <c:pt idx="757">
                  <c:v>27.335666666622274</c:v>
                </c:pt>
                <c:pt idx="758">
                  <c:v>27.371777777792886</c:v>
                </c:pt>
                <c:pt idx="759">
                  <c:v>27.407888888788875</c:v>
                </c:pt>
                <c:pt idx="760">
                  <c:v>27.443999999959487</c:v>
                </c:pt>
                <c:pt idx="761">
                  <c:v>27.4801111111301</c:v>
                </c:pt>
                <c:pt idx="762">
                  <c:v>27.516222222126089</c:v>
                </c:pt>
                <c:pt idx="763">
                  <c:v>27.552333333296701</c:v>
                </c:pt>
                <c:pt idx="764">
                  <c:v>27.588444444467314</c:v>
                </c:pt>
                <c:pt idx="765">
                  <c:v>27.624555555463303</c:v>
                </c:pt>
                <c:pt idx="766">
                  <c:v>27.660666666633915</c:v>
                </c:pt>
                <c:pt idx="767">
                  <c:v>27.696777777804527</c:v>
                </c:pt>
                <c:pt idx="768">
                  <c:v>27.732888888800517</c:v>
                </c:pt>
                <c:pt idx="769">
                  <c:v>27.768999999971129</c:v>
                </c:pt>
                <c:pt idx="770">
                  <c:v>27.805111111141741</c:v>
                </c:pt>
                <c:pt idx="771">
                  <c:v>27.841222222137731</c:v>
                </c:pt>
                <c:pt idx="772">
                  <c:v>27.877333333308343</c:v>
                </c:pt>
                <c:pt idx="773">
                  <c:v>27.913444444478955</c:v>
                </c:pt>
                <c:pt idx="774">
                  <c:v>27.949555555474944</c:v>
                </c:pt>
                <c:pt idx="775">
                  <c:v>27.985666666645557</c:v>
                </c:pt>
                <c:pt idx="776">
                  <c:v>28.021777777816169</c:v>
                </c:pt>
                <c:pt idx="777">
                  <c:v>28.057888888812158</c:v>
                </c:pt>
                <c:pt idx="778">
                  <c:v>28.093999999982771</c:v>
                </c:pt>
                <c:pt idx="779">
                  <c:v>28.130111111153383</c:v>
                </c:pt>
                <c:pt idx="780">
                  <c:v>28.166222222149372</c:v>
                </c:pt>
                <c:pt idx="781">
                  <c:v>28.202333333319984</c:v>
                </c:pt>
                <c:pt idx="782">
                  <c:v>28.238444444490597</c:v>
                </c:pt>
                <c:pt idx="783">
                  <c:v>28.274555555486586</c:v>
                </c:pt>
                <c:pt idx="784">
                  <c:v>28.310666666657198</c:v>
                </c:pt>
                <c:pt idx="785">
                  <c:v>28.346777777653188</c:v>
                </c:pt>
                <c:pt idx="786">
                  <c:v>28.3828888888238</c:v>
                </c:pt>
                <c:pt idx="787">
                  <c:v>28.418999999994412</c:v>
                </c:pt>
                <c:pt idx="788">
                  <c:v>28.455111110990401</c:v>
                </c:pt>
                <c:pt idx="789">
                  <c:v>28.491222222161014</c:v>
                </c:pt>
                <c:pt idx="790">
                  <c:v>28.527333333331626</c:v>
                </c:pt>
                <c:pt idx="791">
                  <c:v>28.563444444327615</c:v>
                </c:pt>
                <c:pt idx="792">
                  <c:v>28.599555555498227</c:v>
                </c:pt>
                <c:pt idx="793">
                  <c:v>28.63566666666884</c:v>
                </c:pt>
                <c:pt idx="794">
                  <c:v>28.671777777664829</c:v>
                </c:pt>
                <c:pt idx="795">
                  <c:v>28.707888888835441</c:v>
                </c:pt>
                <c:pt idx="796">
                  <c:v>28.744000000006054</c:v>
                </c:pt>
                <c:pt idx="797">
                  <c:v>28.780111111002043</c:v>
                </c:pt>
                <c:pt idx="798">
                  <c:v>28.816222222172655</c:v>
                </c:pt>
                <c:pt idx="799">
                  <c:v>28.852333333343267</c:v>
                </c:pt>
                <c:pt idx="800">
                  <c:v>28.888444444339257</c:v>
                </c:pt>
                <c:pt idx="801">
                  <c:v>28.924555555509869</c:v>
                </c:pt>
                <c:pt idx="802">
                  <c:v>28.960666666680481</c:v>
                </c:pt>
                <c:pt idx="803">
                  <c:v>28.996777777676471</c:v>
                </c:pt>
                <c:pt idx="804">
                  <c:v>29.032888888847083</c:v>
                </c:pt>
                <c:pt idx="805">
                  <c:v>29.069000000017695</c:v>
                </c:pt>
                <c:pt idx="806">
                  <c:v>29.105111111013684</c:v>
                </c:pt>
                <c:pt idx="807">
                  <c:v>29.141222222184297</c:v>
                </c:pt>
                <c:pt idx="808">
                  <c:v>29.177333333354909</c:v>
                </c:pt>
                <c:pt idx="809">
                  <c:v>29.213444444350898</c:v>
                </c:pt>
                <c:pt idx="810">
                  <c:v>29.249555555521511</c:v>
                </c:pt>
                <c:pt idx="811">
                  <c:v>29.285666666692123</c:v>
                </c:pt>
                <c:pt idx="812">
                  <c:v>29.321777777688112</c:v>
                </c:pt>
                <c:pt idx="813">
                  <c:v>29.357888888858724</c:v>
                </c:pt>
                <c:pt idx="814">
                  <c:v>29.394000000029337</c:v>
                </c:pt>
                <c:pt idx="815">
                  <c:v>29.430111111025326</c:v>
                </c:pt>
                <c:pt idx="816">
                  <c:v>29.466222222195938</c:v>
                </c:pt>
                <c:pt idx="817">
                  <c:v>29.502333333366551</c:v>
                </c:pt>
                <c:pt idx="818">
                  <c:v>29.53844444436254</c:v>
                </c:pt>
                <c:pt idx="819">
                  <c:v>29.574555555533152</c:v>
                </c:pt>
                <c:pt idx="820">
                  <c:v>29.610666666703764</c:v>
                </c:pt>
                <c:pt idx="821">
                  <c:v>29.646777777699754</c:v>
                </c:pt>
                <c:pt idx="822">
                  <c:v>29.682888888870366</c:v>
                </c:pt>
                <c:pt idx="823">
                  <c:v>29.719000000040978</c:v>
                </c:pt>
                <c:pt idx="824">
                  <c:v>29.755111111036967</c:v>
                </c:pt>
                <c:pt idx="825">
                  <c:v>29.79122222220758</c:v>
                </c:pt>
                <c:pt idx="826">
                  <c:v>29.827333333378192</c:v>
                </c:pt>
                <c:pt idx="827">
                  <c:v>29.863444444374181</c:v>
                </c:pt>
                <c:pt idx="828">
                  <c:v>29.899555555544794</c:v>
                </c:pt>
                <c:pt idx="829">
                  <c:v>29.935666666540783</c:v>
                </c:pt>
                <c:pt idx="830">
                  <c:v>29.971777777711395</c:v>
                </c:pt>
                <c:pt idx="831">
                  <c:v>30.007888888882007</c:v>
                </c:pt>
                <c:pt idx="832">
                  <c:v>30.043999999877997</c:v>
                </c:pt>
                <c:pt idx="833">
                  <c:v>30.080111111048609</c:v>
                </c:pt>
                <c:pt idx="834">
                  <c:v>30.116222222219221</c:v>
                </c:pt>
                <c:pt idx="835">
                  <c:v>30.152333333215211</c:v>
                </c:pt>
                <c:pt idx="836">
                  <c:v>30.188444444385823</c:v>
                </c:pt>
                <c:pt idx="837">
                  <c:v>30.224555555556435</c:v>
                </c:pt>
                <c:pt idx="838">
                  <c:v>30.260666666552424</c:v>
                </c:pt>
                <c:pt idx="839">
                  <c:v>30.296777777723037</c:v>
                </c:pt>
                <c:pt idx="840">
                  <c:v>30.332888888893649</c:v>
                </c:pt>
                <c:pt idx="841">
                  <c:v>30.368999999889638</c:v>
                </c:pt>
                <c:pt idx="842">
                  <c:v>30.405111111060251</c:v>
                </c:pt>
                <c:pt idx="843">
                  <c:v>30.441222222230863</c:v>
                </c:pt>
                <c:pt idx="844">
                  <c:v>30.477333333226852</c:v>
                </c:pt>
                <c:pt idx="845">
                  <c:v>30.513444444397464</c:v>
                </c:pt>
                <c:pt idx="846">
                  <c:v>30.549555555568077</c:v>
                </c:pt>
                <c:pt idx="847">
                  <c:v>30.585666666564066</c:v>
                </c:pt>
                <c:pt idx="848">
                  <c:v>30.621777777734678</c:v>
                </c:pt>
                <c:pt idx="849">
                  <c:v>30.657888888905291</c:v>
                </c:pt>
                <c:pt idx="850">
                  <c:v>30.69399999990128</c:v>
                </c:pt>
                <c:pt idx="851">
                  <c:v>30.730111111071892</c:v>
                </c:pt>
                <c:pt idx="852">
                  <c:v>30.766222222242504</c:v>
                </c:pt>
                <c:pt idx="853">
                  <c:v>30.802333333238494</c:v>
                </c:pt>
                <c:pt idx="854">
                  <c:v>30.838444444409106</c:v>
                </c:pt>
                <c:pt idx="855">
                  <c:v>30.874555555579718</c:v>
                </c:pt>
                <c:pt idx="856">
                  <c:v>30.910666666575707</c:v>
                </c:pt>
                <c:pt idx="857">
                  <c:v>30.94677777774632</c:v>
                </c:pt>
                <c:pt idx="858">
                  <c:v>30.982888888916932</c:v>
                </c:pt>
                <c:pt idx="859">
                  <c:v>31.018999999912921</c:v>
                </c:pt>
                <c:pt idx="860">
                  <c:v>31.055111111083534</c:v>
                </c:pt>
                <c:pt idx="861">
                  <c:v>31.091222222254146</c:v>
                </c:pt>
                <c:pt idx="862">
                  <c:v>31.127333333250135</c:v>
                </c:pt>
                <c:pt idx="863">
                  <c:v>31.163444444420747</c:v>
                </c:pt>
                <c:pt idx="864">
                  <c:v>31.19955555559136</c:v>
                </c:pt>
                <c:pt idx="865">
                  <c:v>31.235666666587349</c:v>
                </c:pt>
                <c:pt idx="866">
                  <c:v>31.271777777757961</c:v>
                </c:pt>
                <c:pt idx="867">
                  <c:v>31.307888888928574</c:v>
                </c:pt>
                <c:pt idx="868">
                  <c:v>31.343999999924563</c:v>
                </c:pt>
                <c:pt idx="869">
                  <c:v>31.380111111095175</c:v>
                </c:pt>
                <c:pt idx="870">
                  <c:v>31.416222222265787</c:v>
                </c:pt>
                <c:pt idx="871">
                  <c:v>31.452333333261777</c:v>
                </c:pt>
                <c:pt idx="872">
                  <c:v>31.488444444432389</c:v>
                </c:pt>
                <c:pt idx="873">
                  <c:v>31.524555555428378</c:v>
                </c:pt>
                <c:pt idx="874">
                  <c:v>31.560666666598991</c:v>
                </c:pt>
                <c:pt idx="875">
                  <c:v>31.596777777769603</c:v>
                </c:pt>
                <c:pt idx="876">
                  <c:v>31.632888888765592</c:v>
                </c:pt>
                <c:pt idx="877">
                  <c:v>31.668999999936204</c:v>
                </c:pt>
                <c:pt idx="878">
                  <c:v>31.705111111106817</c:v>
                </c:pt>
                <c:pt idx="879">
                  <c:v>31.741222222102806</c:v>
                </c:pt>
                <c:pt idx="880">
                  <c:v>31.777333333273418</c:v>
                </c:pt>
                <c:pt idx="881">
                  <c:v>31.813444444444031</c:v>
                </c:pt>
                <c:pt idx="882">
                  <c:v>31.84955555544002</c:v>
                </c:pt>
                <c:pt idx="883">
                  <c:v>31.885666666610632</c:v>
                </c:pt>
                <c:pt idx="884">
                  <c:v>31.921777777781244</c:v>
                </c:pt>
                <c:pt idx="885">
                  <c:v>31.957888888777234</c:v>
                </c:pt>
                <c:pt idx="886">
                  <c:v>31.993999999947846</c:v>
                </c:pt>
                <c:pt idx="887">
                  <c:v>32.030111111118458</c:v>
                </c:pt>
                <c:pt idx="888">
                  <c:v>32.066222222114448</c:v>
                </c:pt>
                <c:pt idx="889">
                  <c:v>32.10233333328506</c:v>
                </c:pt>
                <c:pt idx="890">
                  <c:v>32.138444444455672</c:v>
                </c:pt>
                <c:pt idx="891">
                  <c:v>32.174555555451661</c:v>
                </c:pt>
                <c:pt idx="892">
                  <c:v>32.210666666622274</c:v>
                </c:pt>
                <c:pt idx="893">
                  <c:v>32.246777777792886</c:v>
                </c:pt>
                <c:pt idx="894">
                  <c:v>32.282888888788875</c:v>
                </c:pt>
                <c:pt idx="895">
                  <c:v>32.318999999959487</c:v>
                </c:pt>
                <c:pt idx="896">
                  <c:v>32.3551111111301</c:v>
                </c:pt>
                <c:pt idx="897">
                  <c:v>32.391222222126089</c:v>
                </c:pt>
                <c:pt idx="898">
                  <c:v>32.427333333296701</c:v>
                </c:pt>
                <c:pt idx="899">
                  <c:v>32.463444444467314</c:v>
                </c:pt>
                <c:pt idx="900">
                  <c:v>32.499555555463303</c:v>
                </c:pt>
                <c:pt idx="901">
                  <c:v>32.535666666633915</c:v>
                </c:pt>
                <c:pt idx="902">
                  <c:v>32.571777777804527</c:v>
                </c:pt>
                <c:pt idx="903">
                  <c:v>32.607888888800517</c:v>
                </c:pt>
                <c:pt idx="904">
                  <c:v>32.643999999971129</c:v>
                </c:pt>
                <c:pt idx="905">
                  <c:v>32.680111111141741</c:v>
                </c:pt>
                <c:pt idx="906">
                  <c:v>32.716222222137731</c:v>
                </c:pt>
                <c:pt idx="907">
                  <c:v>32.752333333308343</c:v>
                </c:pt>
                <c:pt idx="908">
                  <c:v>32.788444444478955</c:v>
                </c:pt>
                <c:pt idx="909">
                  <c:v>32.824555555474944</c:v>
                </c:pt>
                <c:pt idx="910">
                  <c:v>32.860666666645557</c:v>
                </c:pt>
                <c:pt idx="911">
                  <c:v>32.896777777816169</c:v>
                </c:pt>
                <c:pt idx="912">
                  <c:v>32.932888888812158</c:v>
                </c:pt>
                <c:pt idx="913">
                  <c:v>32.968999999982771</c:v>
                </c:pt>
                <c:pt idx="914">
                  <c:v>33.005111111153383</c:v>
                </c:pt>
                <c:pt idx="915">
                  <c:v>33.041222222149372</c:v>
                </c:pt>
                <c:pt idx="916">
                  <c:v>33.077333333319984</c:v>
                </c:pt>
                <c:pt idx="917">
                  <c:v>33.113444444490597</c:v>
                </c:pt>
                <c:pt idx="918">
                  <c:v>33.149555555486586</c:v>
                </c:pt>
                <c:pt idx="919">
                  <c:v>33.185666666657198</c:v>
                </c:pt>
                <c:pt idx="920">
                  <c:v>33.221777777653188</c:v>
                </c:pt>
                <c:pt idx="921">
                  <c:v>33.2578888888238</c:v>
                </c:pt>
                <c:pt idx="922">
                  <c:v>33.293999999994412</c:v>
                </c:pt>
                <c:pt idx="923">
                  <c:v>33.330111110990401</c:v>
                </c:pt>
                <c:pt idx="924">
                  <c:v>33.366222222161014</c:v>
                </c:pt>
                <c:pt idx="925">
                  <c:v>33.402333333331626</c:v>
                </c:pt>
                <c:pt idx="926">
                  <c:v>33.438444444327615</c:v>
                </c:pt>
                <c:pt idx="927">
                  <c:v>33.474555555498227</c:v>
                </c:pt>
                <c:pt idx="928">
                  <c:v>33.51066666666884</c:v>
                </c:pt>
                <c:pt idx="929">
                  <c:v>33.546777777664829</c:v>
                </c:pt>
                <c:pt idx="930">
                  <c:v>33.582888888835441</c:v>
                </c:pt>
                <c:pt idx="931">
                  <c:v>33.619000000006054</c:v>
                </c:pt>
                <c:pt idx="932">
                  <c:v>33.655111111002043</c:v>
                </c:pt>
                <c:pt idx="933">
                  <c:v>33.691222222172655</c:v>
                </c:pt>
                <c:pt idx="934">
                  <c:v>33.727333333343267</c:v>
                </c:pt>
                <c:pt idx="935">
                  <c:v>33.763444444339257</c:v>
                </c:pt>
                <c:pt idx="936">
                  <c:v>33.799555555509869</c:v>
                </c:pt>
                <c:pt idx="937">
                  <c:v>33.835666666680481</c:v>
                </c:pt>
                <c:pt idx="938">
                  <c:v>33.871777777676471</c:v>
                </c:pt>
                <c:pt idx="939">
                  <c:v>33.907888888847083</c:v>
                </c:pt>
                <c:pt idx="940">
                  <c:v>33.944000000017695</c:v>
                </c:pt>
                <c:pt idx="941">
                  <c:v>33.980111111013684</c:v>
                </c:pt>
                <c:pt idx="942">
                  <c:v>34.016222222184297</c:v>
                </c:pt>
                <c:pt idx="943">
                  <c:v>34.052333333354909</c:v>
                </c:pt>
                <c:pt idx="944">
                  <c:v>34.088444444350898</c:v>
                </c:pt>
                <c:pt idx="945">
                  <c:v>34.124555555521511</c:v>
                </c:pt>
                <c:pt idx="946">
                  <c:v>34.160666666692123</c:v>
                </c:pt>
                <c:pt idx="947">
                  <c:v>34.196777777688112</c:v>
                </c:pt>
                <c:pt idx="948">
                  <c:v>34.232888888858724</c:v>
                </c:pt>
                <c:pt idx="949">
                  <c:v>34.269000000029337</c:v>
                </c:pt>
                <c:pt idx="950">
                  <c:v>34.305111111025326</c:v>
                </c:pt>
                <c:pt idx="951">
                  <c:v>34.341222222195938</c:v>
                </c:pt>
                <c:pt idx="952">
                  <c:v>34.377333333366551</c:v>
                </c:pt>
                <c:pt idx="953">
                  <c:v>34.41344444436254</c:v>
                </c:pt>
                <c:pt idx="954">
                  <c:v>34.449555555533152</c:v>
                </c:pt>
                <c:pt idx="955">
                  <c:v>34.485666666703764</c:v>
                </c:pt>
                <c:pt idx="956">
                  <c:v>34.521777777699754</c:v>
                </c:pt>
                <c:pt idx="957">
                  <c:v>34.557888888870366</c:v>
                </c:pt>
                <c:pt idx="958">
                  <c:v>34.594000000040978</c:v>
                </c:pt>
                <c:pt idx="959">
                  <c:v>34.630111111036967</c:v>
                </c:pt>
                <c:pt idx="960">
                  <c:v>34.66622222220758</c:v>
                </c:pt>
                <c:pt idx="961">
                  <c:v>34.702333333378192</c:v>
                </c:pt>
                <c:pt idx="962">
                  <c:v>34.738444444374181</c:v>
                </c:pt>
                <c:pt idx="963">
                  <c:v>34.774555555544794</c:v>
                </c:pt>
                <c:pt idx="964">
                  <c:v>34.810666666540783</c:v>
                </c:pt>
                <c:pt idx="965">
                  <c:v>34.846777777711395</c:v>
                </c:pt>
                <c:pt idx="966">
                  <c:v>34.882888888882007</c:v>
                </c:pt>
                <c:pt idx="967">
                  <c:v>34.918999999877997</c:v>
                </c:pt>
                <c:pt idx="968">
                  <c:v>34.955111111048609</c:v>
                </c:pt>
                <c:pt idx="969">
                  <c:v>34.991222222219221</c:v>
                </c:pt>
                <c:pt idx="970">
                  <c:v>35.027333333215211</c:v>
                </c:pt>
                <c:pt idx="971">
                  <c:v>35.063444444385823</c:v>
                </c:pt>
                <c:pt idx="972">
                  <c:v>35.099555555556435</c:v>
                </c:pt>
                <c:pt idx="973">
                  <c:v>35.135666666552424</c:v>
                </c:pt>
                <c:pt idx="974">
                  <c:v>35.171777777723037</c:v>
                </c:pt>
                <c:pt idx="975">
                  <c:v>35.207888888893649</c:v>
                </c:pt>
                <c:pt idx="976">
                  <c:v>35.243999999889638</c:v>
                </c:pt>
                <c:pt idx="977">
                  <c:v>35.280111111060251</c:v>
                </c:pt>
                <c:pt idx="978">
                  <c:v>35.316222222230863</c:v>
                </c:pt>
                <c:pt idx="979">
                  <c:v>35.352333333226852</c:v>
                </c:pt>
                <c:pt idx="980">
                  <c:v>35.388444444397464</c:v>
                </c:pt>
                <c:pt idx="981">
                  <c:v>35.424555555568077</c:v>
                </c:pt>
                <c:pt idx="982">
                  <c:v>35.460666666564066</c:v>
                </c:pt>
                <c:pt idx="983">
                  <c:v>35.496777777734678</c:v>
                </c:pt>
                <c:pt idx="984">
                  <c:v>35.532888888905291</c:v>
                </c:pt>
                <c:pt idx="985">
                  <c:v>35.56899999990128</c:v>
                </c:pt>
                <c:pt idx="986">
                  <c:v>35.605111111071892</c:v>
                </c:pt>
                <c:pt idx="987">
                  <c:v>35.641222222242504</c:v>
                </c:pt>
                <c:pt idx="988">
                  <c:v>35.677333333238494</c:v>
                </c:pt>
                <c:pt idx="989">
                  <c:v>35.713444444409106</c:v>
                </c:pt>
                <c:pt idx="990">
                  <c:v>35.749555555579718</c:v>
                </c:pt>
                <c:pt idx="991">
                  <c:v>35.785666666575707</c:v>
                </c:pt>
                <c:pt idx="992">
                  <c:v>35.82177777774632</c:v>
                </c:pt>
                <c:pt idx="993">
                  <c:v>35.857888888916932</c:v>
                </c:pt>
                <c:pt idx="994">
                  <c:v>35.893999999912921</c:v>
                </c:pt>
                <c:pt idx="995">
                  <c:v>35.930111111083534</c:v>
                </c:pt>
                <c:pt idx="996">
                  <c:v>35.966222222254146</c:v>
                </c:pt>
                <c:pt idx="997">
                  <c:v>36.002333333250135</c:v>
                </c:pt>
                <c:pt idx="998">
                  <c:v>36.038444444420747</c:v>
                </c:pt>
                <c:pt idx="999">
                  <c:v>36.07455555559136</c:v>
                </c:pt>
                <c:pt idx="1000">
                  <c:v>36.110666666587349</c:v>
                </c:pt>
                <c:pt idx="1001">
                  <c:v>36.146777777757961</c:v>
                </c:pt>
                <c:pt idx="1002">
                  <c:v>36.182888888928574</c:v>
                </c:pt>
                <c:pt idx="1003">
                  <c:v>36.218999999924563</c:v>
                </c:pt>
                <c:pt idx="1004">
                  <c:v>36.255111111095175</c:v>
                </c:pt>
                <c:pt idx="1005">
                  <c:v>36.291222222265787</c:v>
                </c:pt>
                <c:pt idx="1006">
                  <c:v>36.327333333261777</c:v>
                </c:pt>
                <c:pt idx="1007">
                  <c:v>36.363444444432389</c:v>
                </c:pt>
                <c:pt idx="1008">
                  <c:v>36.399555555428378</c:v>
                </c:pt>
                <c:pt idx="1009">
                  <c:v>36.435666666598991</c:v>
                </c:pt>
                <c:pt idx="1010">
                  <c:v>36.471777777769603</c:v>
                </c:pt>
                <c:pt idx="1011">
                  <c:v>36.507888888765592</c:v>
                </c:pt>
                <c:pt idx="1012">
                  <c:v>36.543999999936204</c:v>
                </c:pt>
                <c:pt idx="1013">
                  <c:v>36.580111111106817</c:v>
                </c:pt>
                <c:pt idx="1014">
                  <c:v>36.616222222102806</c:v>
                </c:pt>
                <c:pt idx="1015">
                  <c:v>36.652333333273418</c:v>
                </c:pt>
                <c:pt idx="1016">
                  <c:v>36.688444444444031</c:v>
                </c:pt>
                <c:pt idx="1017">
                  <c:v>36.72455555544002</c:v>
                </c:pt>
                <c:pt idx="1018">
                  <c:v>36.760666666610632</c:v>
                </c:pt>
                <c:pt idx="1019">
                  <c:v>36.796777777781244</c:v>
                </c:pt>
                <c:pt idx="1020">
                  <c:v>36.832888888777234</c:v>
                </c:pt>
                <c:pt idx="1021">
                  <c:v>36.868999999947846</c:v>
                </c:pt>
                <c:pt idx="1022">
                  <c:v>36.905111111118458</c:v>
                </c:pt>
                <c:pt idx="1023">
                  <c:v>36.941222222114448</c:v>
                </c:pt>
                <c:pt idx="1024">
                  <c:v>36.97733333328506</c:v>
                </c:pt>
                <c:pt idx="1025">
                  <c:v>37.013444444455672</c:v>
                </c:pt>
                <c:pt idx="1026">
                  <c:v>37.049555555451661</c:v>
                </c:pt>
                <c:pt idx="1027">
                  <c:v>37.085666666622274</c:v>
                </c:pt>
                <c:pt idx="1028">
                  <c:v>37.121777777792886</c:v>
                </c:pt>
                <c:pt idx="1029">
                  <c:v>37.157888888788875</c:v>
                </c:pt>
                <c:pt idx="1030">
                  <c:v>37.193999999959487</c:v>
                </c:pt>
                <c:pt idx="1031">
                  <c:v>37.2301111111301</c:v>
                </c:pt>
                <c:pt idx="1032">
                  <c:v>37.266222222126089</c:v>
                </c:pt>
                <c:pt idx="1033">
                  <c:v>37.302333333296701</c:v>
                </c:pt>
                <c:pt idx="1034">
                  <c:v>37.338444444467314</c:v>
                </c:pt>
                <c:pt idx="1035">
                  <c:v>37.374555555463303</c:v>
                </c:pt>
                <c:pt idx="1036">
                  <c:v>37.410666666633915</c:v>
                </c:pt>
                <c:pt idx="1037">
                  <c:v>37.446777777804527</c:v>
                </c:pt>
                <c:pt idx="1038">
                  <c:v>37.482888888800517</c:v>
                </c:pt>
                <c:pt idx="1039">
                  <c:v>37.518999999971129</c:v>
                </c:pt>
                <c:pt idx="1040">
                  <c:v>37.555111111141741</c:v>
                </c:pt>
                <c:pt idx="1041">
                  <c:v>37.591222222137731</c:v>
                </c:pt>
                <c:pt idx="1042">
                  <c:v>37.627333333308343</c:v>
                </c:pt>
                <c:pt idx="1043">
                  <c:v>37.663444444478955</c:v>
                </c:pt>
                <c:pt idx="1044">
                  <c:v>37.699555555474944</c:v>
                </c:pt>
                <c:pt idx="1045">
                  <c:v>37.735666666645557</c:v>
                </c:pt>
                <c:pt idx="1046">
                  <c:v>37.771777777816169</c:v>
                </c:pt>
                <c:pt idx="1047">
                  <c:v>37.807888888812158</c:v>
                </c:pt>
                <c:pt idx="1048">
                  <c:v>37.843999999982771</c:v>
                </c:pt>
                <c:pt idx="1049">
                  <c:v>37.880111111153383</c:v>
                </c:pt>
                <c:pt idx="1050">
                  <c:v>37.916222222149372</c:v>
                </c:pt>
                <c:pt idx="1051">
                  <c:v>37.952333333319984</c:v>
                </c:pt>
                <c:pt idx="1052">
                  <c:v>37.988444444490597</c:v>
                </c:pt>
                <c:pt idx="1053">
                  <c:v>38.024555555486586</c:v>
                </c:pt>
                <c:pt idx="1054">
                  <c:v>38.060666666657198</c:v>
                </c:pt>
                <c:pt idx="1055">
                  <c:v>38.096777777653188</c:v>
                </c:pt>
                <c:pt idx="1056">
                  <c:v>38.1328888888238</c:v>
                </c:pt>
                <c:pt idx="1057">
                  <c:v>38.168999999994412</c:v>
                </c:pt>
                <c:pt idx="1058">
                  <c:v>38.205111110990401</c:v>
                </c:pt>
                <c:pt idx="1059">
                  <c:v>38.241222222161014</c:v>
                </c:pt>
                <c:pt idx="1060">
                  <c:v>38.277333333331626</c:v>
                </c:pt>
                <c:pt idx="1061">
                  <c:v>38.313444444327615</c:v>
                </c:pt>
                <c:pt idx="1062">
                  <c:v>38.349555555498227</c:v>
                </c:pt>
                <c:pt idx="1063">
                  <c:v>38.38566666666884</c:v>
                </c:pt>
                <c:pt idx="1064">
                  <c:v>38.421777777664829</c:v>
                </c:pt>
                <c:pt idx="1065">
                  <c:v>38.457888888835441</c:v>
                </c:pt>
                <c:pt idx="1066">
                  <c:v>38.494000000006054</c:v>
                </c:pt>
                <c:pt idx="1067">
                  <c:v>38.530111111002043</c:v>
                </c:pt>
                <c:pt idx="1068">
                  <c:v>38.566222222172655</c:v>
                </c:pt>
                <c:pt idx="1069">
                  <c:v>38.602333333343267</c:v>
                </c:pt>
                <c:pt idx="1070">
                  <c:v>38.638444444339257</c:v>
                </c:pt>
                <c:pt idx="1071">
                  <c:v>38.674555555509869</c:v>
                </c:pt>
                <c:pt idx="1072">
                  <c:v>38.710666666680481</c:v>
                </c:pt>
                <c:pt idx="1073">
                  <c:v>38.746777777676471</c:v>
                </c:pt>
                <c:pt idx="1074">
                  <c:v>38.782888888847083</c:v>
                </c:pt>
                <c:pt idx="1075">
                  <c:v>38.819000000017695</c:v>
                </c:pt>
                <c:pt idx="1076">
                  <c:v>38.855111111013684</c:v>
                </c:pt>
                <c:pt idx="1077">
                  <c:v>38.891222222184297</c:v>
                </c:pt>
                <c:pt idx="1078">
                  <c:v>38.927333333354909</c:v>
                </c:pt>
                <c:pt idx="1079">
                  <c:v>38.963444444350898</c:v>
                </c:pt>
                <c:pt idx="1080">
                  <c:v>38.999555555521511</c:v>
                </c:pt>
                <c:pt idx="1081">
                  <c:v>39.035666666692123</c:v>
                </c:pt>
                <c:pt idx="1082">
                  <c:v>39.071777777688112</c:v>
                </c:pt>
                <c:pt idx="1083">
                  <c:v>39.107888888858724</c:v>
                </c:pt>
                <c:pt idx="1084">
                  <c:v>39.144000000029337</c:v>
                </c:pt>
                <c:pt idx="1085">
                  <c:v>39.180111111025326</c:v>
                </c:pt>
                <c:pt idx="1086">
                  <c:v>39.216222222195938</c:v>
                </c:pt>
                <c:pt idx="1087">
                  <c:v>39.252333333366551</c:v>
                </c:pt>
                <c:pt idx="1088">
                  <c:v>39.28844444436254</c:v>
                </c:pt>
                <c:pt idx="1089">
                  <c:v>39.324555555533152</c:v>
                </c:pt>
                <c:pt idx="1090">
                  <c:v>39.360666666703764</c:v>
                </c:pt>
                <c:pt idx="1091">
                  <c:v>39.396777777699754</c:v>
                </c:pt>
                <c:pt idx="1092">
                  <c:v>39.432888888870366</c:v>
                </c:pt>
                <c:pt idx="1093">
                  <c:v>39.469000000040978</c:v>
                </c:pt>
                <c:pt idx="1094">
                  <c:v>39.505111111036967</c:v>
                </c:pt>
                <c:pt idx="1095">
                  <c:v>39.54122222220758</c:v>
                </c:pt>
                <c:pt idx="1096">
                  <c:v>39.577333333378192</c:v>
                </c:pt>
                <c:pt idx="1097">
                  <c:v>39.613444444374181</c:v>
                </c:pt>
                <c:pt idx="1098">
                  <c:v>39.649555555544794</c:v>
                </c:pt>
                <c:pt idx="1099">
                  <c:v>39.685666666540783</c:v>
                </c:pt>
                <c:pt idx="1100">
                  <c:v>39.721777777711395</c:v>
                </c:pt>
                <c:pt idx="1101">
                  <c:v>39.757888888882007</c:v>
                </c:pt>
                <c:pt idx="1102">
                  <c:v>39.793999999877997</c:v>
                </c:pt>
                <c:pt idx="1103">
                  <c:v>39.830111111048609</c:v>
                </c:pt>
                <c:pt idx="1104">
                  <c:v>39.866222222219221</c:v>
                </c:pt>
                <c:pt idx="1105">
                  <c:v>39.902333333215211</c:v>
                </c:pt>
                <c:pt idx="1106">
                  <c:v>39.938444444385823</c:v>
                </c:pt>
                <c:pt idx="1107">
                  <c:v>39.974555555556435</c:v>
                </c:pt>
                <c:pt idx="1108">
                  <c:v>40.010666666552424</c:v>
                </c:pt>
                <c:pt idx="1109">
                  <c:v>40.046777777723037</c:v>
                </c:pt>
                <c:pt idx="1110">
                  <c:v>40.082888888893649</c:v>
                </c:pt>
                <c:pt idx="1111">
                  <c:v>40.118999999889638</c:v>
                </c:pt>
                <c:pt idx="1112">
                  <c:v>40.155111111060251</c:v>
                </c:pt>
                <c:pt idx="1113">
                  <c:v>40.191222222230863</c:v>
                </c:pt>
                <c:pt idx="1114">
                  <c:v>40.227333333226852</c:v>
                </c:pt>
                <c:pt idx="1115">
                  <c:v>40.263444444397464</c:v>
                </c:pt>
                <c:pt idx="1116">
                  <c:v>40.299555555568077</c:v>
                </c:pt>
                <c:pt idx="1117">
                  <c:v>40.335666666564066</c:v>
                </c:pt>
                <c:pt idx="1118">
                  <c:v>40.371777777734678</c:v>
                </c:pt>
                <c:pt idx="1119">
                  <c:v>40.407888888905291</c:v>
                </c:pt>
                <c:pt idx="1120">
                  <c:v>40.44399999990128</c:v>
                </c:pt>
                <c:pt idx="1121">
                  <c:v>40.480111111071892</c:v>
                </c:pt>
                <c:pt idx="1122">
                  <c:v>40.516222222242504</c:v>
                </c:pt>
                <c:pt idx="1123">
                  <c:v>40.552333333238494</c:v>
                </c:pt>
                <c:pt idx="1124">
                  <c:v>40.588444444409106</c:v>
                </c:pt>
                <c:pt idx="1125">
                  <c:v>40.624555555579718</c:v>
                </c:pt>
                <c:pt idx="1126">
                  <c:v>40.660666666575707</c:v>
                </c:pt>
                <c:pt idx="1127">
                  <c:v>40.69677777774632</c:v>
                </c:pt>
                <c:pt idx="1128">
                  <c:v>40.732888888916932</c:v>
                </c:pt>
                <c:pt idx="1129">
                  <c:v>40.768999999912921</c:v>
                </c:pt>
                <c:pt idx="1130">
                  <c:v>40.805111111083534</c:v>
                </c:pt>
                <c:pt idx="1131">
                  <c:v>40.841222222254146</c:v>
                </c:pt>
                <c:pt idx="1132">
                  <c:v>40.877333333250135</c:v>
                </c:pt>
                <c:pt idx="1133">
                  <c:v>40.913444444420747</c:v>
                </c:pt>
                <c:pt idx="1134">
                  <c:v>40.94955555559136</c:v>
                </c:pt>
                <c:pt idx="1135">
                  <c:v>40.985666666587349</c:v>
                </c:pt>
                <c:pt idx="1136">
                  <c:v>41.021777777757961</c:v>
                </c:pt>
                <c:pt idx="1137">
                  <c:v>41.057888888928574</c:v>
                </c:pt>
                <c:pt idx="1138">
                  <c:v>41.093999999924563</c:v>
                </c:pt>
                <c:pt idx="1139">
                  <c:v>41.130111111095175</c:v>
                </c:pt>
                <c:pt idx="1140">
                  <c:v>41.166222222265787</c:v>
                </c:pt>
                <c:pt idx="1141">
                  <c:v>41.202333333261777</c:v>
                </c:pt>
                <c:pt idx="1142">
                  <c:v>41.238444444432389</c:v>
                </c:pt>
                <c:pt idx="1143">
                  <c:v>41.274555555428378</c:v>
                </c:pt>
                <c:pt idx="1144">
                  <c:v>41.310666666598991</c:v>
                </c:pt>
                <c:pt idx="1145">
                  <c:v>41.346777777769603</c:v>
                </c:pt>
                <c:pt idx="1146">
                  <c:v>41.382888888765592</c:v>
                </c:pt>
                <c:pt idx="1147">
                  <c:v>41.418999999936204</c:v>
                </c:pt>
                <c:pt idx="1148">
                  <c:v>41.455111111106817</c:v>
                </c:pt>
                <c:pt idx="1149">
                  <c:v>41.491222222102806</c:v>
                </c:pt>
                <c:pt idx="1150">
                  <c:v>41.527333333273418</c:v>
                </c:pt>
                <c:pt idx="1151">
                  <c:v>41.563444444444031</c:v>
                </c:pt>
                <c:pt idx="1152">
                  <c:v>41.59955555544002</c:v>
                </c:pt>
                <c:pt idx="1153">
                  <c:v>41.635666666610632</c:v>
                </c:pt>
                <c:pt idx="1154">
                  <c:v>41.671777777781244</c:v>
                </c:pt>
                <c:pt idx="1155">
                  <c:v>41.707888888777234</c:v>
                </c:pt>
                <c:pt idx="1156">
                  <c:v>41.743999999947846</c:v>
                </c:pt>
                <c:pt idx="1157">
                  <c:v>41.780111111118458</c:v>
                </c:pt>
                <c:pt idx="1158">
                  <c:v>41.816222222114448</c:v>
                </c:pt>
                <c:pt idx="1159">
                  <c:v>41.85233333328506</c:v>
                </c:pt>
                <c:pt idx="1160">
                  <c:v>41.888444444455672</c:v>
                </c:pt>
                <c:pt idx="1161">
                  <c:v>41.924555555451661</c:v>
                </c:pt>
                <c:pt idx="1162">
                  <c:v>41.960666666622274</c:v>
                </c:pt>
                <c:pt idx="1163">
                  <c:v>41.996777777792886</c:v>
                </c:pt>
                <c:pt idx="1164">
                  <c:v>42.032888888788875</c:v>
                </c:pt>
                <c:pt idx="1165">
                  <c:v>42.068999999959487</c:v>
                </c:pt>
                <c:pt idx="1166">
                  <c:v>42.1051111111301</c:v>
                </c:pt>
                <c:pt idx="1167">
                  <c:v>42.141222222126089</c:v>
                </c:pt>
                <c:pt idx="1168">
                  <c:v>42.177333333296701</c:v>
                </c:pt>
                <c:pt idx="1169">
                  <c:v>42.213444444467314</c:v>
                </c:pt>
                <c:pt idx="1170">
                  <c:v>42.249555555463303</c:v>
                </c:pt>
                <c:pt idx="1171">
                  <c:v>42.285666666633915</c:v>
                </c:pt>
                <c:pt idx="1172">
                  <c:v>42.321777777804527</c:v>
                </c:pt>
                <c:pt idx="1173">
                  <c:v>42.357888888800517</c:v>
                </c:pt>
                <c:pt idx="1174">
                  <c:v>42.393999999971129</c:v>
                </c:pt>
                <c:pt idx="1175">
                  <c:v>42.430111111141741</c:v>
                </c:pt>
                <c:pt idx="1176">
                  <c:v>42.466222222137731</c:v>
                </c:pt>
                <c:pt idx="1177">
                  <c:v>42.502333333308343</c:v>
                </c:pt>
                <c:pt idx="1178">
                  <c:v>42.538444444478955</c:v>
                </c:pt>
                <c:pt idx="1179">
                  <c:v>42.574555555474944</c:v>
                </c:pt>
                <c:pt idx="1180">
                  <c:v>42.610666666645557</c:v>
                </c:pt>
                <c:pt idx="1181">
                  <c:v>42.646777777816169</c:v>
                </c:pt>
                <c:pt idx="1182">
                  <c:v>42.682888888812158</c:v>
                </c:pt>
                <c:pt idx="1183">
                  <c:v>42.718999999982771</c:v>
                </c:pt>
                <c:pt idx="1184">
                  <c:v>42.755111111153383</c:v>
                </c:pt>
                <c:pt idx="1185">
                  <c:v>42.791222222149372</c:v>
                </c:pt>
                <c:pt idx="1186">
                  <c:v>42.827333333319984</c:v>
                </c:pt>
                <c:pt idx="1187">
                  <c:v>42.863444444490597</c:v>
                </c:pt>
                <c:pt idx="1188">
                  <c:v>42.899555555486586</c:v>
                </c:pt>
                <c:pt idx="1189">
                  <c:v>42.935666666657198</c:v>
                </c:pt>
                <c:pt idx="1190">
                  <c:v>42.971777777653188</c:v>
                </c:pt>
                <c:pt idx="1191">
                  <c:v>43.0078888888238</c:v>
                </c:pt>
                <c:pt idx="1192">
                  <c:v>43.043999999994412</c:v>
                </c:pt>
                <c:pt idx="1193">
                  <c:v>43.080111110990401</c:v>
                </c:pt>
                <c:pt idx="1194">
                  <c:v>43.116222222161014</c:v>
                </c:pt>
                <c:pt idx="1195">
                  <c:v>43.152333333331626</c:v>
                </c:pt>
                <c:pt idx="1196">
                  <c:v>43.188444444327615</c:v>
                </c:pt>
                <c:pt idx="1197">
                  <c:v>43.224555555498227</c:v>
                </c:pt>
                <c:pt idx="1198">
                  <c:v>43.26066666666884</c:v>
                </c:pt>
                <c:pt idx="1199">
                  <c:v>43.296777777664829</c:v>
                </c:pt>
                <c:pt idx="1200">
                  <c:v>43.332888888835441</c:v>
                </c:pt>
                <c:pt idx="1201">
                  <c:v>43.369000000006054</c:v>
                </c:pt>
                <c:pt idx="1202">
                  <c:v>43.405111111002043</c:v>
                </c:pt>
                <c:pt idx="1203">
                  <c:v>43.441222222172655</c:v>
                </c:pt>
                <c:pt idx="1204">
                  <c:v>43.477333333343267</c:v>
                </c:pt>
                <c:pt idx="1205">
                  <c:v>43.513444444339257</c:v>
                </c:pt>
                <c:pt idx="1206">
                  <c:v>43.549555555509869</c:v>
                </c:pt>
                <c:pt idx="1207">
                  <c:v>43.585666666680481</c:v>
                </c:pt>
                <c:pt idx="1208">
                  <c:v>43.621777777676471</c:v>
                </c:pt>
                <c:pt idx="1209">
                  <c:v>43.657888888847083</c:v>
                </c:pt>
                <c:pt idx="1210">
                  <c:v>43.694000000017695</c:v>
                </c:pt>
                <c:pt idx="1211">
                  <c:v>43.730111111013684</c:v>
                </c:pt>
                <c:pt idx="1212">
                  <c:v>43.766222222184297</c:v>
                </c:pt>
                <c:pt idx="1213">
                  <c:v>43.802333333354909</c:v>
                </c:pt>
                <c:pt idx="1214">
                  <c:v>43.838444444350898</c:v>
                </c:pt>
                <c:pt idx="1215">
                  <c:v>43.874555555521511</c:v>
                </c:pt>
                <c:pt idx="1216">
                  <c:v>43.910666666692123</c:v>
                </c:pt>
                <c:pt idx="1217">
                  <c:v>43.946777777688112</c:v>
                </c:pt>
                <c:pt idx="1218">
                  <c:v>43.982888888858724</c:v>
                </c:pt>
                <c:pt idx="1219">
                  <c:v>44.019000000029337</c:v>
                </c:pt>
                <c:pt idx="1220">
                  <c:v>44.055111111025326</c:v>
                </c:pt>
                <c:pt idx="1221">
                  <c:v>44.091222222195938</c:v>
                </c:pt>
                <c:pt idx="1222">
                  <c:v>44.127333333366551</c:v>
                </c:pt>
                <c:pt idx="1223">
                  <c:v>44.16344444436254</c:v>
                </c:pt>
                <c:pt idx="1224">
                  <c:v>44.199555555533152</c:v>
                </c:pt>
                <c:pt idx="1225">
                  <c:v>44.235666666703764</c:v>
                </c:pt>
                <c:pt idx="1226">
                  <c:v>44.271777777699754</c:v>
                </c:pt>
                <c:pt idx="1227">
                  <c:v>44.307888888870366</c:v>
                </c:pt>
                <c:pt idx="1228">
                  <c:v>44.344000000040978</c:v>
                </c:pt>
                <c:pt idx="1229">
                  <c:v>44.380111111036967</c:v>
                </c:pt>
                <c:pt idx="1230">
                  <c:v>44.41622222220758</c:v>
                </c:pt>
                <c:pt idx="1231">
                  <c:v>44.452333333378192</c:v>
                </c:pt>
                <c:pt idx="1232">
                  <c:v>44.488444444374181</c:v>
                </c:pt>
                <c:pt idx="1233">
                  <c:v>44.524555555544794</c:v>
                </c:pt>
                <c:pt idx="1234">
                  <c:v>44.560666666540783</c:v>
                </c:pt>
                <c:pt idx="1235">
                  <c:v>44.596777777711395</c:v>
                </c:pt>
                <c:pt idx="1236">
                  <c:v>44.632888888882007</c:v>
                </c:pt>
                <c:pt idx="1237">
                  <c:v>44.668999999877997</c:v>
                </c:pt>
                <c:pt idx="1238">
                  <c:v>44.705111111048609</c:v>
                </c:pt>
                <c:pt idx="1239">
                  <c:v>44.741222222219221</c:v>
                </c:pt>
                <c:pt idx="1240">
                  <c:v>44.777333333215211</c:v>
                </c:pt>
                <c:pt idx="1241">
                  <c:v>44.813444444385823</c:v>
                </c:pt>
                <c:pt idx="1242">
                  <c:v>44.849555555556435</c:v>
                </c:pt>
                <c:pt idx="1243">
                  <c:v>44.885666666552424</c:v>
                </c:pt>
                <c:pt idx="1244">
                  <c:v>44.921777777723037</c:v>
                </c:pt>
                <c:pt idx="1245">
                  <c:v>44.957888888893649</c:v>
                </c:pt>
                <c:pt idx="1246">
                  <c:v>44.993999999889638</c:v>
                </c:pt>
                <c:pt idx="1247">
                  <c:v>45.030111111060251</c:v>
                </c:pt>
                <c:pt idx="1248">
                  <c:v>45.066222222230863</c:v>
                </c:pt>
                <c:pt idx="1249">
                  <c:v>45.102333333226852</c:v>
                </c:pt>
                <c:pt idx="1250">
                  <c:v>45.138444444397464</c:v>
                </c:pt>
                <c:pt idx="1251">
                  <c:v>45.174555555568077</c:v>
                </c:pt>
                <c:pt idx="1252">
                  <c:v>45.210666666564066</c:v>
                </c:pt>
                <c:pt idx="1253">
                  <c:v>45.246777777734678</c:v>
                </c:pt>
                <c:pt idx="1254">
                  <c:v>45.282888888905291</c:v>
                </c:pt>
                <c:pt idx="1255">
                  <c:v>45.31899999990128</c:v>
                </c:pt>
                <c:pt idx="1256">
                  <c:v>45.355111111071892</c:v>
                </c:pt>
                <c:pt idx="1257">
                  <c:v>45.391222222242504</c:v>
                </c:pt>
                <c:pt idx="1258">
                  <c:v>45.427333333238494</c:v>
                </c:pt>
                <c:pt idx="1259">
                  <c:v>45.463444444409106</c:v>
                </c:pt>
                <c:pt idx="1260">
                  <c:v>45.499555555579718</c:v>
                </c:pt>
                <c:pt idx="1261">
                  <c:v>45.535666666575707</c:v>
                </c:pt>
                <c:pt idx="1262">
                  <c:v>45.57177777774632</c:v>
                </c:pt>
                <c:pt idx="1263">
                  <c:v>45.607888888916932</c:v>
                </c:pt>
                <c:pt idx="1264">
                  <c:v>45.643999999912921</c:v>
                </c:pt>
                <c:pt idx="1265">
                  <c:v>45.680111111083534</c:v>
                </c:pt>
                <c:pt idx="1266">
                  <c:v>45.716222222254146</c:v>
                </c:pt>
                <c:pt idx="1267">
                  <c:v>45.752333333250135</c:v>
                </c:pt>
                <c:pt idx="1268">
                  <c:v>45.788444444420747</c:v>
                </c:pt>
                <c:pt idx="1269">
                  <c:v>45.82455555559136</c:v>
                </c:pt>
                <c:pt idx="1270">
                  <c:v>45.860666666587349</c:v>
                </c:pt>
                <c:pt idx="1271">
                  <c:v>45.896777777757961</c:v>
                </c:pt>
                <c:pt idx="1272">
                  <c:v>45.932888888928574</c:v>
                </c:pt>
                <c:pt idx="1273">
                  <c:v>45.968999999924563</c:v>
                </c:pt>
                <c:pt idx="1274">
                  <c:v>46.005111111095175</c:v>
                </c:pt>
                <c:pt idx="1275">
                  <c:v>46.041222222265787</c:v>
                </c:pt>
                <c:pt idx="1276">
                  <c:v>46.077333333261777</c:v>
                </c:pt>
                <c:pt idx="1277">
                  <c:v>46.113444444432389</c:v>
                </c:pt>
                <c:pt idx="1278">
                  <c:v>46.149555555428378</c:v>
                </c:pt>
                <c:pt idx="1279">
                  <c:v>46.185666666598991</c:v>
                </c:pt>
                <c:pt idx="1280">
                  <c:v>46.221777777769603</c:v>
                </c:pt>
                <c:pt idx="1281">
                  <c:v>46.257888888765592</c:v>
                </c:pt>
                <c:pt idx="1282">
                  <c:v>46.293999999936204</c:v>
                </c:pt>
                <c:pt idx="1283">
                  <c:v>46.330111111106817</c:v>
                </c:pt>
                <c:pt idx="1284">
                  <c:v>46.366222222102806</c:v>
                </c:pt>
                <c:pt idx="1285">
                  <c:v>46.402333333273418</c:v>
                </c:pt>
                <c:pt idx="1286">
                  <c:v>46.438444444444031</c:v>
                </c:pt>
                <c:pt idx="1287">
                  <c:v>46.47455555544002</c:v>
                </c:pt>
                <c:pt idx="1288">
                  <c:v>46.510666666610632</c:v>
                </c:pt>
                <c:pt idx="1289">
                  <c:v>46.546777777781244</c:v>
                </c:pt>
                <c:pt idx="1290">
                  <c:v>46.582888888777234</c:v>
                </c:pt>
                <c:pt idx="1291">
                  <c:v>46.618999999947846</c:v>
                </c:pt>
                <c:pt idx="1292">
                  <c:v>46.655111111118458</c:v>
                </c:pt>
                <c:pt idx="1293">
                  <c:v>46.691222222114448</c:v>
                </c:pt>
                <c:pt idx="1294">
                  <c:v>46.72733333328506</c:v>
                </c:pt>
                <c:pt idx="1295">
                  <c:v>46.763444444455672</c:v>
                </c:pt>
                <c:pt idx="1296">
                  <c:v>46.799555555451661</c:v>
                </c:pt>
                <c:pt idx="1297">
                  <c:v>46.835666666622274</c:v>
                </c:pt>
                <c:pt idx="1298">
                  <c:v>46.871777777792886</c:v>
                </c:pt>
                <c:pt idx="1299">
                  <c:v>46.907888888788875</c:v>
                </c:pt>
                <c:pt idx="1300">
                  <c:v>46.943999999959487</c:v>
                </c:pt>
                <c:pt idx="1301">
                  <c:v>46.9801111111301</c:v>
                </c:pt>
                <c:pt idx="1302">
                  <c:v>47.016222222126089</c:v>
                </c:pt>
                <c:pt idx="1303">
                  <c:v>47.052333333296701</c:v>
                </c:pt>
                <c:pt idx="1304">
                  <c:v>47.088444444467314</c:v>
                </c:pt>
                <c:pt idx="1305">
                  <c:v>47.124555555463303</c:v>
                </c:pt>
                <c:pt idx="1306">
                  <c:v>47.160666666633915</c:v>
                </c:pt>
                <c:pt idx="1307">
                  <c:v>47.196777777804527</c:v>
                </c:pt>
                <c:pt idx="1308">
                  <c:v>47.232888888800517</c:v>
                </c:pt>
                <c:pt idx="1309">
                  <c:v>47.268999999971129</c:v>
                </c:pt>
                <c:pt idx="1310">
                  <c:v>47.305111111141741</c:v>
                </c:pt>
                <c:pt idx="1311">
                  <c:v>47.341222222137731</c:v>
                </c:pt>
                <c:pt idx="1312">
                  <c:v>47.377333333308343</c:v>
                </c:pt>
                <c:pt idx="1313">
                  <c:v>47.413444444478955</c:v>
                </c:pt>
                <c:pt idx="1314">
                  <c:v>47.449555555474944</c:v>
                </c:pt>
                <c:pt idx="1315">
                  <c:v>47.485666666645557</c:v>
                </c:pt>
                <c:pt idx="1316">
                  <c:v>47.521777777816169</c:v>
                </c:pt>
                <c:pt idx="1317">
                  <c:v>47.557888888812158</c:v>
                </c:pt>
                <c:pt idx="1318">
                  <c:v>47.593999999982771</c:v>
                </c:pt>
                <c:pt idx="1319">
                  <c:v>47.630111111153383</c:v>
                </c:pt>
                <c:pt idx="1320">
                  <c:v>47.666222222149372</c:v>
                </c:pt>
                <c:pt idx="1321">
                  <c:v>47.702333333319984</c:v>
                </c:pt>
                <c:pt idx="1322">
                  <c:v>47.738444444490597</c:v>
                </c:pt>
                <c:pt idx="1323">
                  <c:v>47.774555555486586</c:v>
                </c:pt>
                <c:pt idx="1324">
                  <c:v>47.810666666657198</c:v>
                </c:pt>
              </c:numCache>
            </c:numRef>
          </c:xVal>
          <c:yVal>
            <c:numRef>
              <c:f>'GPS and all merged (2)'!$H$2:$H$1332</c:f>
              <c:numCache>
                <c:formatCode>General</c:formatCode>
                <c:ptCount val="1331"/>
                <c:pt idx="0">
                  <c:v>0.34414597441685568</c:v>
                </c:pt>
                <c:pt idx="1">
                  <c:v>0.35414597441685569</c:v>
                </c:pt>
                <c:pt idx="2">
                  <c:v>0.38414597441685561</c:v>
                </c:pt>
                <c:pt idx="3">
                  <c:v>0.38414597441685561</c:v>
                </c:pt>
                <c:pt idx="4">
                  <c:v>0.40414597441685562</c:v>
                </c:pt>
                <c:pt idx="5">
                  <c:v>0.39414597441685562</c:v>
                </c:pt>
                <c:pt idx="6">
                  <c:v>0.38414597441685561</c:v>
                </c:pt>
                <c:pt idx="7">
                  <c:v>0.39414597441685562</c:v>
                </c:pt>
                <c:pt idx="8">
                  <c:v>0.40414597441685562</c:v>
                </c:pt>
                <c:pt idx="9">
                  <c:v>0.40414597441685562</c:v>
                </c:pt>
                <c:pt idx="10">
                  <c:v>0.39414597441685562</c:v>
                </c:pt>
                <c:pt idx="11">
                  <c:v>0.38414597441685561</c:v>
                </c:pt>
                <c:pt idx="12">
                  <c:v>0.37414597441685571</c:v>
                </c:pt>
                <c:pt idx="13">
                  <c:v>0.3641459744168557</c:v>
                </c:pt>
                <c:pt idx="14">
                  <c:v>0.3641459744168557</c:v>
                </c:pt>
                <c:pt idx="15">
                  <c:v>0.35414597441685569</c:v>
                </c:pt>
                <c:pt idx="16">
                  <c:v>0.35414597441685569</c:v>
                </c:pt>
                <c:pt idx="17">
                  <c:v>0.3641459744168557</c:v>
                </c:pt>
                <c:pt idx="18">
                  <c:v>0.3641459744168557</c:v>
                </c:pt>
                <c:pt idx="19">
                  <c:v>0.3641459744168557</c:v>
                </c:pt>
                <c:pt idx="20">
                  <c:v>0.3641459744168557</c:v>
                </c:pt>
                <c:pt idx="21">
                  <c:v>0.37414597441685571</c:v>
                </c:pt>
                <c:pt idx="22">
                  <c:v>0.37414597441685571</c:v>
                </c:pt>
                <c:pt idx="23">
                  <c:v>0.37414597441685571</c:v>
                </c:pt>
                <c:pt idx="24">
                  <c:v>0.3641459744168557</c:v>
                </c:pt>
                <c:pt idx="25">
                  <c:v>0.35414597441685569</c:v>
                </c:pt>
                <c:pt idx="26">
                  <c:v>0.34414597441685568</c:v>
                </c:pt>
                <c:pt idx="27">
                  <c:v>0.35414597441685569</c:v>
                </c:pt>
                <c:pt idx="28">
                  <c:v>0.34414597441685568</c:v>
                </c:pt>
                <c:pt idx="29">
                  <c:v>0.34414597441685568</c:v>
                </c:pt>
                <c:pt idx="30">
                  <c:v>0.35414597441685569</c:v>
                </c:pt>
                <c:pt idx="31">
                  <c:v>0.34414597441685568</c:v>
                </c:pt>
                <c:pt idx="32">
                  <c:v>0.35414597441685569</c:v>
                </c:pt>
                <c:pt idx="33">
                  <c:v>0.3641459744168557</c:v>
                </c:pt>
                <c:pt idx="34">
                  <c:v>0.38414597441685561</c:v>
                </c:pt>
                <c:pt idx="35">
                  <c:v>0.38414597441685561</c:v>
                </c:pt>
                <c:pt idx="36">
                  <c:v>0.39414597441685562</c:v>
                </c:pt>
                <c:pt idx="37">
                  <c:v>0.41414597441685563</c:v>
                </c:pt>
                <c:pt idx="38">
                  <c:v>0.41414597441685563</c:v>
                </c:pt>
                <c:pt idx="39">
                  <c:v>0.40414597441685562</c:v>
                </c:pt>
                <c:pt idx="40">
                  <c:v>0.40414597441685562</c:v>
                </c:pt>
                <c:pt idx="41">
                  <c:v>0.42414597441685564</c:v>
                </c:pt>
                <c:pt idx="42">
                  <c:v>0.42414597441685564</c:v>
                </c:pt>
                <c:pt idx="43">
                  <c:v>0.41414597441685563</c:v>
                </c:pt>
                <c:pt idx="44">
                  <c:v>0.41414597441685563</c:v>
                </c:pt>
                <c:pt idx="45">
                  <c:v>0.39414597441685562</c:v>
                </c:pt>
                <c:pt idx="46">
                  <c:v>0.40414597441685562</c:v>
                </c:pt>
                <c:pt idx="47">
                  <c:v>0.38414597441685561</c:v>
                </c:pt>
                <c:pt idx="48">
                  <c:v>0.3641459744168557</c:v>
                </c:pt>
                <c:pt idx="49">
                  <c:v>0.35414597441685569</c:v>
                </c:pt>
                <c:pt idx="50">
                  <c:v>0.3641459744168557</c:v>
                </c:pt>
                <c:pt idx="51">
                  <c:v>0.37414597441685571</c:v>
                </c:pt>
                <c:pt idx="52">
                  <c:v>0.37414597441685571</c:v>
                </c:pt>
                <c:pt idx="53">
                  <c:v>0.37414597441685571</c:v>
                </c:pt>
                <c:pt idx="54">
                  <c:v>0.3641459744168557</c:v>
                </c:pt>
                <c:pt idx="55">
                  <c:v>0.37414597441685571</c:v>
                </c:pt>
                <c:pt idx="56">
                  <c:v>0.39414597441685562</c:v>
                </c:pt>
                <c:pt idx="57">
                  <c:v>0.39414597441685562</c:v>
                </c:pt>
                <c:pt idx="58">
                  <c:v>0.39414597441685562</c:v>
                </c:pt>
                <c:pt idx="59">
                  <c:v>0.39414597441685562</c:v>
                </c:pt>
                <c:pt idx="60">
                  <c:v>0.41414597441685563</c:v>
                </c:pt>
                <c:pt idx="61">
                  <c:v>0.41414597441685563</c:v>
                </c:pt>
                <c:pt idx="62">
                  <c:v>0.40414597441685562</c:v>
                </c:pt>
                <c:pt idx="63">
                  <c:v>0.41414597441685563</c:v>
                </c:pt>
                <c:pt idx="64">
                  <c:v>0.40414597441685562</c:v>
                </c:pt>
                <c:pt idx="65">
                  <c:v>0.39414597441685562</c:v>
                </c:pt>
                <c:pt idx="66">
                  <c:v>0.39414597441685562</c:v>
                </c:pt>
                <c:pt idx="67">
                  <c:v>0.39414597441685562</c:v>
                </c:pt>
                <c:pt idx="68">
                  <c:v>0.39414597441685562</c:v>
                </c:pt>
                <c:pt idx="69">
                  <c:v>0.39414597441685562</c:v>
                </c:pt>
                <c:pt idx="70">
                  <c:v>0.40414597441685562</c:v>
                </c:pt>
                <c:pt idx="71">
                  <c:v>0.40414597441685562</c:v>
                </c:pt>
                <c:pt idx="72">
                  <c:v>0.39414597441685562</c:v>
                </c:pt>
                <c:pt idx="73">
                  <c:v>0.37414597441685571</c:v>
                </c:pt>
                <c:pt idx="74">
                  <c:v>0.35414597441685569</c:v>
                </c:pt>
                <c:pt idx="75">
                  <c:v>0.35414597441685569</c:v>
                </c:pt>
                <c:pt idx="76">
                  <c:v>0.35414597441685569</c:v>
                </c:pt>
                <c:pt idx="77">
                  <c:v>0.34414597441685568</c:v>
                </c:pt>
                <c:pt idx="78">
                  <c:v>0.34414597441685568</c:v>
                </c:pt>
                <c:pt idx="79">
                  <c:v>0.34414597441685568</c:v>
                </c:pt>
                <c:pt idx="80">
                  <c:v>0.34414597441685568</c:v>
                </c:pt>
                <c:pt idx="81">
                  <c:v>0.33414597441685567</c:v>
                </c:pt>
                <c:pt idx="82">
                  <c:v>0.35414597441685569</c:v>
                </c:pt>
                <c:pt idx="83">
                  <c:v>0.3641459744168557</c:v>
                </c:pt>
                <c:pt idx="84">
                  <c:v>0.35414597441685569</c:v>
                </c:pt>
                <c:pt idx="85">
                  <c:v>0.3641459744168557</c:v>
                </c:pt>
                <c:pt idx="86">
                  <c:v>0.35414597441685569</c:v>
                </c:pt>
                <c:pt idx="87">
                  <c:v>0.3641459744168557</c:v>
                </c:pt>
                <c:pt idx="88">
                  <c:v>0.38414597441685561</c:v>
                </c:pt>
                <c:pt idx="89">
                  <c:v>0.38414597441685561</c:v>
                </c:pt>
                <c:pt idx="90">
                  <c:v>0.40414597441685562</c:v>
                </c:pt>
                <c:pt idx="91">
                  <c:v>0.38414597441685561</c:v>
                </c:pt>
                <c:pt idx="92">
                  <c:v>0.39414597441685562</c:v>
                </c:pt>
                <c:pt idx="93">
                  <c:v>0.38414597441685561</c:v>
                </c:pt>
                <c:pt idx="94">
                  <c:v>0.37414597441685571</c:v>
                </c:pt>
                <c:pt idx="95">
                  <c:v>0.37414597441685571</c:v>
                </c:pt>
                <c:pt idx="96">
                  <c:v>0.35414597441685569</c:v>
                </c:pt>
                <c:pt idx="97">
                  <c:v>0.3641459744168557</c:v>
                </c:pt>
                <c:pt idx="98">
                  <c:v>0.3641459744168557</c:v>
                </c:pt>
                <c:pt idx="99">
                  <c:v>0.3641459744168557</c:v>
                </c:pt>
                <c:pt idx="100">
                  <c:v>0.37414597441685571</c:v>
                </c:pt>
                <c:pt idx="101">
                  <c:v>0.38414597441685561</c:v>
                </c:pt>
                <c:pt idx="102">
                  <c:v>0.37414597441685571</c:v>
                </c:pt>
                <c:pt idx="103">
                  <c:v>0.3641459744168557</c:v>
                </c:pt>
                <c:pt idx="104">
                  <c:v>0.37414597441685571</c:v>
                </c:pt>
                <c:pt idx="105">
                  <c:v>0.3641459744168557</c:v>
                </c:pt>
                <c:pt idx="106">
                  <c:v>0.3641459744168557</c:v>
                </c:pt>
                <c:pt idx="107">
                  <c:v>0.3641459744168557</c:v>
                </c:pt>
                <c:pt idx="108">
                  <c:v>0.38414597441685561</c:v>
                </c:pt>
                <c:pt idx="109">
                  <c:v>0.38414597441685561</c:v>
                </c:pt>
                <c:pt idx="110">
                  <c:v>0.38414597441685561</c:v>
                </c:pt>
                <c:pt idx="111">
                  <c:v>0.38414597441685561</c:v>
                </c:pt>
                <c:pt idx="112">
                  <c:v>0.37414597441685571</c:v>
                </c:pt>
                <c:pt idx="113">
                  <c:v>0.35414597441685569</c:v>
                </c:pt>
                <c:pt idx="114">
                  <c:v>0.35414597441685569</c:v>
                </c:pt>
                <c:pt idx="115">
                  <c:v>0.3641459744168557</c:v>
                </c:pt>
                <c:pt idx="116">
                  <c:v>0.35414597441685569</c:v>
                </c:pt>
                <c:pt idx="117">
                  <c:v>0.3641459744168557</c:v>
                </c:pt>
                <c:pt idx="118">
                  <c:v>0.3641459744168557</c:v>
                </c:pt>
                <c:pt idx="119">
                  <c:v>0.35414597441685569</c:v>
                </c:pt>
                <c:pt idx="120">
                  <c:v>0.35414597441685569</c:v>
                </c:pt>
                <c:pt idx="121">
                  <c:v>0.35414597441685569</c:v>
                </c:pt>
                <c:pt idx="122">
                  <c:v>0.34414597441685568</c:v>
                </c:pt>
                <c:pt idx="123">
                  <c:v>0.33414597441685567</c:v>
                </c:pt>
                <c:pt idx="124">
                  <c:v>0.32414597441685566</c:v>
                </c:pt>
                <c:pt idx="125">
                  <c:v>0.31414597441685566</c:v>
                </c:pt>
                <c:pt idx="126">
                  <c:v>0.32414597441685566</c:v>
                </c:pt>
                <c:pt idx="127">
                  <c:v>0.30414597441685565</c:v>
                </c:pt>
                <c:pt idx="128">
                  <c:v>0.30414597441685565</c:v>
                </c:pt>
                <c:pt idx="129">
                  <c:v>0.31414597441685566</c:v>
                </c:pt>
                <c:pt idx="130">
                  <c:v>0.33414597441685567</c:v>
                </c:pt>
                <c:pt idx="131">
                  <c:v>0.35414597441685569</c:v>
                </c:pt>
                <c:pt idx="132">
                  <c:v>0.34414597441685568</c:v>
                </c:pt>
                <c:pt idx="133">
                  <c:v>0.34414597441685568</c:v>
                </c:pt>
                <c:pt idx="134">
                  <c:v>0.33414597441685567</c:v>
                </c:pt>
                <c:pt idx="135">
                  <c:v>0.33414597441685567</c:v>
                </c:pt>
                <c:pt idx="136">
                  <c:v>0.33414597441685567</c:v>
                </c:pt>
                <c:pt idx="137">
                  <c:v>0.34414597441685568</c:v>
                </c:pt>
                <c:pt idx="138">
                  <c:v>0.33414597441685567</c:v>
                </c:pt>
                <c:pt idx="139">
                  <c:v>0.33414597441685567</c:v>
                </c:pt>
                <c:pt idx="140">
                  <c:v>0.35414597441685569</c:v>
                </c:pt>
                <c:pt idx="141">
                  <c:v>0.3641459744168557</c:v>
                </c:pt>
                <c:pt idx="142">
                  <c:v>0.3641459744168557</c:v>
                </c:pt>
                <c:pt idx="143">
                  <c:v>0.3641459744168557</c:v>
                </c:pt>
                <c:pt idx="144">
                  <c:v>0.3641459744168557</c:v>
                </c:pt>
                <c:pt idx="145">
                  <c:v>0.35414597441685569</c:v>
                </c:pt>
                <c:pt idx="146">
                  <c:v>0.35414597441685569</c:v>
                </c:pt>
                <c:pt idx="147">
                  <c:v>0.35414597441685569</c:v>
                </c:pt>
                <c:pt idx="148">
                  <c:v>0.35414597441685569</c:v>
                </c:pt>
                <c:pt idx="149">
                  <c:v>0.35414597441685569</c:v>
                </c:pt>
                <c:pt idx="150">
                  <c:v>0.35414597441685569</c:v>
                </c:pt>
                <c:pt idx="151">
                  <c:v>0.35414597441685569</c:v>
                </c:pt>
                <c:pt idx="152">
                  <c:v>0.35414597441685569</c:v>
                </c:pt>
                <c:pt idx="153">
                  <c:v>0.35414597441685569</c:v>
                </c:pt>
                <c:pt idx="154">
                  <c:v>0.34414597441685568</c:v>
                </c:pt>
                <c:pt idx="155">
                  <c:v>0.34414597441685568</c:v>
                </c:pt>
                <c:pt idx="156">
                  <c:v>0.34414597441685568</c:v>
                </c:pt>
                <c:pt idx="157">
                  <c:v>0.35414597441685569</c:v>
                </c:pt>
                <c:pt idx="158">
                  <c:v>0.35414597441685569</c:v>
                </c:pt>
                <c:pt idx="159">
                  <c:v>0.34414597441685568</c:v>
                </c:pt>
                <c:pt idx="160">
                  <c:v>0.35414597441685569</c:v>
                </c:pt>
                <c:pt idx="161">
                  <c:v>0.35414597441685569</c:v>
                </c:pt>
                <c:pt idx="162">
                  <c:v>0.35414597441685569</c:v>
                </c:pt>
                <c:pt idx="163">
                  <c:v>0.34414597441685568</c:v>
                </c:pt>
                <c:pt idx="164">
                  <c:v>0.33414597441685567</c:v>
                </c:pt>
                <c:pt idx="165">
                  <c:v>0.32414597441685566</c:v>
                </c:pt>
                <c:pt idx="166">
                  <c:v>0.31414597441685566</c:v>
                </c:pt>
                <c:pt idx="167">
                  <c:v>0.31414597441685566</c:v>
                </c:pt>
                <c:pt idx="168">
                  <c:v>0.31414597441685566</c:v>
                </c:pt>
                <c:pt idx="169">
                  <c:v>0.31414597441685566</c:v>
                </c:pt>
                <c:pt idx="170">
                  <c:v>0.30414597441685565</c:v>
                </c:pt>
                <c:pt idx="171">
                  <c:v>0.31414597441685566</c:v>
                </c:pt>
                <c:pt idx="172">
                  <c:v>0.32414597441685566</c:v>
                </c:pt>
                <c:pt idx="173">
                  <c:v>0.32414597441685566</c:v>
                </c:pt>
                <c:pt idx="174">
                  <c:v>0.31414597441685566</c:v>
                </c:pt>
                <c:pt idx="175">
                  <c:v>0.32414597441685566</c:v>
                </c:pt>
                <c:pt idx="176">
                  <c:v>0.33414597441685567</c:v>
                </c:pt>
                <c:pt idx="177">
                  <c:v>0.31414597441685566</c:v>
                </c:pt>
                <c:pt idx="178">
                  <c:v>0.29414597441685564</c:v>
                </c:pt>
                <c:pt idx="179">
                  <c:v>0.31414597441685566</c:v>
                </c:pt>
                <c:pt idx="180">
                  <c:v>0.30414597441685565</c:v>
                </c:pt>
                <c:pt idx="181">
                  <c:v>0.30414597441685565</c:v>
                </c:pt>
                <c:pt idx="182">
                  <c:v>0.30414597441685565</c:v>
                </c:pt>
                <c:pt idx="183">
                  <c:v>0.28414597441685563</c:v>
                </c:pt>
                <c:pt idx="184">
                  <c:v>0.28414597441685563</c:v>
                </c:pt>
                <c:pt idx="185">
                  <c:v>0.27414597441685562</c:v>
                </c:pt>
                <c:pt idx="186">
                  <c:v>0.25414597441685571</c:v>
                </c:pt>
                <c:pt idx="187">
                  <c:v>0.26414597441685561</c:v>
                </c:pt>
                <c:pt idx="188">
                  <c:v>0.26414597441685561</c:v>
                </c:pt>
                <c:pt idx="189">
                  <c:v>0.26414597441685561</c:v>
                </c:pt>
                <c:pt idx="190">
                  <c:v>0.25414597441685571</c:v>
                </c:pt>
                <c:pt idx="191">
                  <c:v>0.2441459744168557</c:v>
                </c:pt>
                <c:pt idx="192">
                  <c:v>0.22414597441685569</c:v>
                </c:pt>
                <c:pt idx="193">
                  <c:v>0.22414597441685569</c:v>
                </c:pt>
                <c:pt idx="194">
                  <c:v>0.2341459744168557</c:v>
                </c:pt>
                <c:pt idx="195">
                  <c:v>0.2441459744168557</c:v>
                </c:pt>
                <c:pt idx="196">
                  <c:v>0.2341459744168557</c:v>
                </c:pt>
                <c:pt idx="197">
                  <c:v>0.22414597441685569</c:v>
                </c:pt>
                <c:pt idx="198">
                  <c:v>0.21414597441685568</c:v>
                </c:pt>
                <c:pt idx="199">
                  <c:v>0.22414597441685569</c:v>
                </c:pt>
                <c:pt idx="200">
                  <c:v>0.22414597441685569</c:v>
                </c:pt>
                <c:pt idx="201">
                  <c:v>0.22414597441685569</c:v>
                </c:pt>
                <c:pt idx="202">
                  <c:v>0.2341459744168557</c:v>
                </c:pt>
                <c:pt idx="203">
                  <c:v>0.2341459744168557</c:v>
                </c:pt>
                <c:pt idx="204">
                  <c:v>0.22414597441685569</c:v>
                </c:pt>
                <c:pt idx="205">
                  <c:v>0.21414597441685568</c:v>
                </c:pt>
                <c:pt idx="206">
                  <c:v>0.20414597441685567</c:v>
                </c:pt>
                <c:pt idx="207">
                  <c:v>0.21414597441685568</c:v>
                </c:pt>
                <c:pt idx="208">
                  <c:v>0.2341459744168557</c:v>
                </c:pt>
                <c:pt idx="209">
                  <c:v>0.2441459744168557</c:v>
                </c:pt>
                <c:pt idx="210">
                  <c:v>0.2441459744168557</c:v>
                </c:pt>
                <c:pt idx="211">
                  <c:v>0.22414597441685569</c:v>
                </c:pt>
                <c:pt idx="212">
                  <c:v>0.20414597441685567</c:v>
                </c:pt>
                <c:pt idx="213">
                  <c:v>0.19414597441685566</c:v>
                </c:pt>
                <c:pt idx="214">
                  <c:v>0.19414597441685566</c:v>
                </c:pt>
                <c:pt idx="215">
                  <c:v>0.17414597441685564</c:v>
                </c:pt>
                <c:pt idx="216">
                  <c:v>0.16414597441685563</c:v>
                </c:pt>
                <c:pt idx="217">
                  <c:v>0.14414597441685562</c:v>
                </c:pt>
                <c:pt idx="218">
                  <c:v>0.15414597441685562</c:v>
                </c:pt>
                <c:pt idx="219">
                  <c:v>0.15414597441685562</c:v>
                </c:pt>
                <c:pt idx="220">
                  <c:v>0.14414597441685562</c:v>
                </c:pt>
                <c:pt idx="221">
                  <c:v>0.15414597441685562</c:v>
                </c:pt>
                <c:pt idx="222">
                  <c:v>0.16414597441685563</c:v>
                </c:pt>
                <c:pt idx="223">
                  <c:v>0.16414597441685563</c:v>
                </c:pt>
                <c:pt idx="224">
                  <c:v>0.16414597441685563</c:v>
                </c:pt>
                <c:pt idx="225">
                  <c:v>0.16414597441685563</c:v>
                </c:pt>
                <c:pt idx="226">
                  <c:v>0.15414597441685562</c:v>
                </c:pt>
                <c:pt idx="227">
                  <c:v>0.16414597441685563</c:v>
                </c:pt>
                <c:pt idx="228">
                  <c:v>0.17414597441685564</c:v>
                </c:pt>
                <c:pt idx="229">
                  <c:v>0.19414597441685566</c:v>
                </c:pt>
                <c:pt idx="230">
                  <c:v>0.19414597441685566</c:v>
                </c:pt>
                <c:pt idx="231">
                  <c:v>0.18414597441685565</c:v>
                </c:pt>
                <c:pt idx="232">
                  <c:v>0.17414597441685564</c:v>
                </c:pt>
                <c:pt idx="233">
                  <c:v>0.16414597441685563</c:v>
                </c:pt>
                <c:pt idx="234">
                  <c:v>0.17414597441685564</c:v>
                </c:pt>
                <c:pt idx="235">
                  <c:v>0.16414597441685563</c:v>
                </c:pt>
                <c:pt idx="236">
                  <c:v>0.14414597441685562</c:v>
                </c:pt>
                <c:pt idx="237">
                  <c:v>0.13414597441685561</c:v>
                </c:pt>
                <c:pt idx="238">
                  <c:v>0.14414597441685562</c:v>
                </c:pt>
                <c:pt idx="239">
                  <c:v>0.14414597441685562</c:v>
                </c:pt>
                <c:pt idx="240">
                  <c:v>0.14414597441685562</c:v>
                </c:pt>
                <c:pt idx="241">
                  <c:v>0.15414597441685562</c:v>
                </c:pt>
                <c:pt idx="242">
                  <c:v>0.15414597441685562</c:v>
                </c:pt>
                <c:pt idx="243">
                  <c:v>0.14414597441685562</c:v>
                </c:pt>
                <c:pt idx="244">
                  <c:v>0.14414597441685562</c:v>
                </c:pt>
                <c:pt idx="245">
                  <c:v>0.14414597441685562</c:v>
                </c:pt>
                <c:pt idx="246">
                  <c:v>0.14414597441685562</c:v>
                </c:pt>
                <c:pt idx="247">
                  <c:v>0.14414597441685562</c:v>
                </c:pt>
                <c:pt idx="248">
                  <c:v>0.15414597441685562</c:v>
                </c:pt>
                <c:pt idx="249">
                  <c:v>0.13414597441685561</c:v>
                </c:pt>
                <c:pt idx="250">
                  <c:v>0.13414597441685561</c:v>
                </c:pt>
                <c:pt idx="251">
                  <c:v>0.12414597441685571</c:v>
                </c:pt>
                <c:pt idx="252">
                  <c:v>0.10414597441685569</c:v>
                </c:pt>
                <c:pt idx="253">
                  <c:v>0.10414597441685569</c:v>
                </c:pt>
                <c:pt idx="254">
                  <c:v>0.10414597441685569</c:v>
                </c:pt>
                <c:pt idx="255">
                  <c:v>9.4145974416855682E-2</c:v>
                </c:pt>
                <c:pt idx="256">
                  <c:v>9.4145974416855682E-2</c:v>
                </c:pt>
                <c:pt idx="257">
                  <c:v>0.10414597441685569</c:v>
                </c:pt>
                <c:pt idx="258">
                  <c:v>9.4145974416855682E-2</c:v>
                </c:pt>
                <c:pt idx="259">
                  <c:v>9.4145974416855682E-2</c:v>
                </c:pt>
                <c:pt idx="260">
                  <c:v>9.4145974416855682E-2</c:v>
                </c:pt>
                <c:pt idx="261">
                  <c:v>9.4145974416855682E-2</c:v>
                </c:pt>
                <c:pt idx="262">
                  <c:v>8.4145974416855673E-2</c:v>
                </c:pt>
                <c:pt idx="263">
                  <c:v>7.4145974416855664E-2</c:v>
                </c:pt>
                <c:pt idx="264">
                  <c:v>7.4145974416855664E-2</c:v>
                </c:pt>
                <c:pt idx="265">
                  <c:v>7.4145974416855664E-2</c:v>
                </c:pt>
                <c:pt idx="266">
                  <c:v>6.4145974416855656E-2</c:v>
                </c:pt>
                <c:pt idx="267">
                  <c:v>6.4145974416855656E-2</c:v>
                </c:pt>
                <c:pt idx="268">
                  <c:v>7.4145974416855664E-2</c:v>
                </c:pt>
                <c:pt idx="269">
                  <c:v>5.4145974416855647E-2</c:v>
                </c:pt>
                <c:pt idx="270">
                  <c:v>5.4145974416855647E-2</c:v>
                </c:pt>
                <c:pt idx="271">
                  <c:v>5.4145974416855647E-2</c:v>
                </c:pt>
                <c:pt idx="272">
                  <c:v>6.4145974416855656E-2</c:v>
                </c:pt>
                <c:pt idx="273">
                  <c:v>4.4145974416855638E-2</c:v>
                </c:pt>
                <c:pt idx="274">
                  <c:v>4.4145974416855638E-2</c:v>
                </c:pt>
                <c:pt idx="275">
                  <c:v>5.4145974416855647E-2</c:v>
                </c:pt>
                <c:pt idx="276">
                  <c:v>4.4145974416855638E-2</c:v>
                </c:pt>
                <c:pt idx="277">
                  <c:v>3.4145974416855629E-2</c:v>
                </c:pt>
                <c:pt idx="278">
                  <c:v>3.4145974416855629E-2</c:v>
                </c:pt>
                <c:pt idx="279">
                  <c:v>3.4145974416855629E-2</c:v>
                </c:pt>
                <c:pt idx="280">
                  <c:v>4.4145974416855638E-2</c:v>
                </c:pt>
                <c:pt idx="281">
                  <c:v>3.4145974416855629E-2</c:v>
                </c:pt>
                <c:pt idx="282">
                  <c:v>3.4145974416855629E-2</c:v>
                </c:pt>
                <c:pt idx="283">
                  <c:v>3.4145974416855629E-2</c:v>
                </c:pt>
                <c:pt idx="284">
                  <c:v>2.414597441685562E-2</c:v>
                </c:pt>
                <c:pt idx="285">
                  <c:v>3.4145974416855629E-2</c:v>
                </c:pt>
                <c:pt idx="286">
                  <c:v>2.414597441685562E-2</c:v>
                </c:pt>
                <c:pt idx="287">
                  <c:v>2.414597441685562E-2</c:v>
                </c:pt>
                <c:pt idx="288">
                  <c:v>4.4145974416855638E-2</c:v>
                </c:pt>
                <c:pt idx="289">
                  <c:v>4.4145974416855638E-2</c:v>
                </c:pt>
                <c:pt idx="290">
                  <c:v>5.4145974416855647E-2</c:v>
                </c:pt>
                <c:pt idx="291">
                  <c:v>5.4145974416855647E-2</c:v>
                </c:pt>
                <c:pt idx="292">
                  <c:v>5.4145974416855647E-2</c:v>
                </c:pt>
                <c:pt idx="293">
                  <c:v>4.4145974416855638E-2</c:v>
                </c:pt>
                <c:pt idx="294">
                  <c:v>5.4145974416855647E-2</c:v>
                </c:pt>
                <c:pt idx="295">
                  <c:v>5.4145974416855647E-2</c:v>
                </c:pt>
                <c:pt idx="296">
                  <c:v>6.4145974416855656E-2</c:v>
                </c:pt>
                <c:pt idx="297">
                  <c:v>5.4145974416855647E-2</c:v>
                </c:pt>
                <c:pt idx="298">
                  <c:v>5.4145974416855647E-2</c:v>
                </c:pt>
                <c:pt idx="299">
                  <c:v>4.4145974416855638E-2</c:v>
                </c:pt>
                <c:pt idx="300">
                  <c:v>6.4145974416855656E-2</c:v>
                </c:pt>
                <c:pt idx="301">
                  <c:v>7.4145974416855664E-2</c:v>
                </c:pt>
                <c:pt idx="302">
                  <c:v>7.4145974416855664E-2</c:v>
                </c:pt>
                <c:pt idx="303">
                  <c:v>8.4145974416855673E-2</c:v>
                </c:pt>
                <c:pt idx="304">
                  <c:v>8.4145974416855673E-2</c:v>
                </c:pt>
                <c:pt idx="305">
                  <c:v>8.4145974416855673E-2</c:v>
                </c:pt>
                <c:pt idx="306">
                  <c:v>8.4145974416855673E-2</c:v>
                </c:pt>
                <c:pt idx="307">
                  <c:v>7.4145974416855664E-2</c:v>
                </c:pt>
                <c:pt idx="308">
                  <c:v>7.4145974416855664E-2</c:v>
                </c:pt>
                <c:pt idx="309">
                  <c:v>4.4145974416855638E-2</c:v>
                </c:pt>
                <c:pt idx="310">
                  <c:v>5.4145974416855647E-2</c:v>
                </c:pt>
                <c:pt idx="311">
                  <c:v>5.4145974416855647E-2</c:v>
                </c:pt>
                <c:pt idx="312">
                  <c:v>5.4145974416855647E-2</c:v>
                </c:pt>
                <c:pt idx="313">
                  <c:v>7.4145974416855664E-2</c:v>
                </c:pt>
                <c:pt idx="314">
                  <c:v>9.4145974416855682E-2</c:v>
                </c:pt>
                <c:pt idx="315">
                  <c:v>0.1141459744168557</c:v>
                </c:pt>
                <c:pt idx="316">
                  <c:v>0.12414597441685571</c:v>
                </c:pt>
                <c:pt idx="317">
                  <c:v>0.13414597441685561</c:v>
                </c:pt>
                <c:pt idx="318">
                  <c:v>0.1141459744168557</c:v>
                </c:pt>
                <c:pt idx="319">
                  <c:v>0.10414597441685569</c:v>
                </c:pt>
                <c:pt idx="320">
                  <c:v>9.4145974416855682E-2</c:v>
                </c:pt>
                <c:pt idx="321">
                  <c:v>9.4145974416855682E-2</c:v>
                </c:pt>
                <c:pt idx="322">
                  <c:v>8.4145974416855673E-2</c:v>
                </c:pt>
                <c:pt idx="323">
                  <c:v>0.10414597441685569</c:v>
                </c:pt>
                <c:pt idx="324">
                  <c:v>0.10414597441685569</c:v>
                </c:pt>
                <c:pt idx="325">
                  <c:v>7.4145974416855664E-2</c:v>
                </c:pt>
                <c:pt idx="326">
                  <c:v>7.4145974416855664E-2</c:v>
                </c:pt>
                <c:pt idx="327">
                  <c:v>7.4145974416855664E-2</c:v>
                </c:pt>
                <c:pt idx="328">
                  <c:v>6.4145974416855656E-2</c:v>
                </c:pt>
                <c:pt idx="329">
                  <c:v>6.4145974416855656E-2</c:v>
                </c:pt>
                <c:pt idx="330">
                  <c:v>6.4145974416855656E-2</c:v>
                </c:pt>
                <c:pt idx="331">
                  <c:v>6.4145974416855656E-2</c:v>
                </c:pt>
                <c:pt idx="332">
                  <c:v>7.4145974416855664E-2</c:v>
                </c:pt>
                <c:pt idx="333">
                  <c:v>7.4145974416855664E-2</c:v>
                </c:pt>
                <c:pt idx="334">
                  <c:v>7.4145974416855664E-2</c:v>
                </c:pt>
                <c:pt idx="335">
                  <c:v>7.4145974416855664E-2</c:v>
                </c:pt>
                <c:pt idx="336">
                  <c:v>8.4145974416855673E-2</c:v>
                </c:pt>
                <c:pt idx="337">
                  <c:v>8.4145974416855673E-2</c:v>
                </c:pt>
                <c:pt idx="338">
                  <c:v>7.4145974416855664E-2</c:v>
                </c:pt>
                <c:pt idx="339">
                  <c:v>8.4145974416855673E-2</c:v>
                </c:pt>
                <c:pt idx="340">
                  <c:v>9.4145974416855682E-2</c:v>
                </c:pt>
                <c:pt idx="341">
                  <c:v>0.10414597441685569</c:v>
                </c:pt>
                <c:pt idx="342">
                  <c:v>0.10414597441685569</c:v>
                </c:pt>
                <c:pt idx="343">
                  <c:v>9.4145974416855682E-2</c:v>
                </c:pt>
                <c:pt idx="344">
                  <c:v>9.4145974416855682E-2</c:v>
                </c:pt>
                <c:pt idx="345">
                  <c:v>7.4145974416855664E-2</c:v>
                </c:pt>
                <c:pt idx="346">
                  <c:v>5.4145974416855647E-2</c:v>
                </c:pt>
                <c:pt idx="347">
                  <c:v>5.4145974416855647E-2</c:v>
                </c:pt>
                <c:pt idx="348">
                  <c:v>6.4145974416855656E-2</c:v>
                </c:pt>
                <c:pt idx="349">
                  <c:v>6.4145974416855656E-2</c:v>
                </c:pt>
                <c:pt idx="350">
                  <c:v>5.4145974416855647E-2</c:v>
                </c:pt>
                <c:pt idx="351">
                  <c:v>6.4145974416855656E-2</c:v>
                </c:pt>
                <c:pt idx="352">
                  <c:v>7.4145974416855664E-2</c:v>
                </c:pt>
                <c:pt idx="353">
                  <c:v>4.4145974416855638E-2</c:v>
                </c:pt>
                <c:pt idx="354">
                  <c:v>2.414597441685562E-2</c:v>
                </c:pt>
                <c:pt idx="355">
                  <c:v>1.4145974416855611E-2</c:v>
                </c:pt>
                <c:pt idx="356">
                  <c:v>4.1459744168557133E-3</c:v>
                </c:pt>
                <c:pt idx="357">
                  <c:v>-5.8540255831442956E-3</c:v>
                </c:pt>
                <c:pt idx="358">
                  <c:v>-5.8540255831442956E-3</c:v>
                </c:pt>
                <c:pt idx="359">
                  <c:v>-5.8540255831442956E-3</c:v>
                </c:pt>
                <c:pt idx="360">
                  <c:v>-5.8540255831442956E-3</c:v>
                </c:pt>
                <c:pt idx="361">
                  <c:v>4.1459744168557133E-3</c:v>
                </c:pt>
                <c:pt idx="362">
                  <c:v>-1.5854025583144304E-2</c:v>
                </c:pt>
                <c:pt idx="363">
                  <c:v>-2.5854025583144313E-2</c:v>
                </c:pt>
                <c:pt idx="364">
                  <c:v>4.1459744168557133E-3</c:v>
                </c:pt>
                <c:pt idx="365">
                  <c:v>4.1459744168557133E-3</c:v>
                </c:pt>
                <c:pt idx="366">
                  <c:v>1.4145974416855611E-2</c:v>
                </c:pt>
                <c:pt idx="367">
                  <c:v>4.1459744168557133E-3</c:v>
                </c:pt>
                <c:pt idx="368">
                  <c:v>1.4145974416855611E-2</c:v>
                </c:pt>
                <c:pt idx="369">
                  <c:v>1.4145974416855611E-2</c:v>
                </c:pt>
                <c:pt idx="370">
                  <c:v>1.4145974416855611E-2</c:v>
                </c:pt>
                <c:pt idx="371">
                  <c:v>3.4145974416855629E-2</c:v>
                </c:pt>
                <c:pt idx="372">
                  <c:v>3.4145974416855629E-2</c:v>
                </c:pt>
                <c:pt idx="373">
                  <c:v>4.4145974416855638E-2</c:v>
                </c:pt>
                <c:pt idx="374">
                  <c:v>4.4145974416855638E-2</c:v>
                </c:pt>
                <c:pt idx="375">
                  <c:v>3.4145974416855629E-2</c:v>
                </c:pt>
                <c:pt idx="376">
                  <c:v>2.414597441685562E-2</c:v>
                </c:pt>
                <c:pt idx="377">
                  <c:v>3.4145974416855629E-2</c:v>
                </c:pt>
                <c:pt idx="378">
                  <c:v>3.4145974416855629E-2</c:v>
                </c:pt>
                <c:pt idx="379">
                  <c:v>3.4145974416855629E-2</c:v>
                </c:pt>
                <c:pt idx="380">
                  <c:v>2.414597441685562E-2</c:v>
                </c:pt>
                <c:pt idx="381">
                  <c:v>3.4145974416855629E-2</c:v>
                </c:pt>
                <c:pt idx="382">
                  <c:v>3.4145974416855629E-2</c:v>
                </c:pt>
                <c:pt idx="383">
                  <c:v>3.4145974416855629E-2</c:v>
                </c:pt>
                <c:pt idx="384">
                  <c:v>4.4145974416855638E-2</c:v>
                </c:pt>
                <c:pt idx="385">
                  <c:v>3.4145974416855629E-2</c:v>
                </c:pt>
                <c:pt idx="386">
                  <c:v>2.414597441685562E-2</c:v>
                </c:pt>
                <c:pt idx="387">
                  <c:v>1.4145974416855611E-2</c:v>
                </c:pt>
                <c:pt idx="388">
                  <c:v>4.1459744168557133E-3</c:v>
                </c:pt>
                <c:pt idx="389">
                  <c:v>-5.8540255831442956E-3</c:v>
                </c:pt>
                <c:pt idx="390">
                  <c:v>-5.8540255831442956E-3</c:v>
                </c:pt>
                <c:pt idx="391">
                  <c:v>4.1459744168557133E-3</c:v>
                </c:pt>
                <c:pt idx="392">
                  <c:v>4.1459744168557133E-3</c:v>
                </c:pt>
                <c:pt idx="393">
                  <c:v>-5.8540255831442956E-3</c:v>
                </c:pt>
                <c:pt idx="394">
                  <c:v>-5.8540255831442956E-3</c:v>
                </c:pt>
                <c:pt idx="395">
                  <c:v>-5.8540255831442956E-3</c:v>
                </c:pt>
                <c:pt idx="396">
                  <c:v>4.1459744168557133E-3</c:v>
                </c:pt>
                <c:pt idx="397">
                  <c:v>4.1459744168557133E-3</c:v>
                </c:pt>
                <c:pt idx="398">
                  <c:v>4.1459744168557133E-3</c:v>
                </c:pt>
                <c:pt idx="399">
                  <c:v>4.1459744168557133E-3</c:v>
                </c:pt>
                <c:pt idx="400">
                  <c:v>4.1459744168557133E-3</c:v>
                </c:pt>
                <c:pt idx="401">
                  <c:v>-1.5854025583144304E-2</c:v>
                </c:pt>
                <c:pt idx="402">
                  <c:v>-1.5854025583144304E-2</c:v>
                </c:pt>
                <c:pt idx="403">
                  <c:v>-2.5854025583144313E-2</c:v>
                </c:pt>
                <c:pt idx="404">
                  <c:v>-1.5854025583144304E-2</c:v>
                </c:pt>
                <c:pt idx="405">
                  <c:v>-5.8540255831442956E-3</c:v>
                </c:pt>
                <c:pt idx="406">
                  <c:v>-5.8540255831442956E-3</c:v>
                </c:pt>
                <c:pt idx="407">
                  <c:v>-5.8540255831442956E-3</c:v>
                </c:pt>
                <c:pt idx="408">
                  <c:v>-1.5854025583144304E-2</c:v>
                </c:pt>
                <c:pt idx="409">
                  <c:v>-2.5854025583144313E-2</c:v>
                </c:pt>
                <c:pt idx="410">
                  <c:v>-3.5854025583144322E-2</c:v>
                </c:pt>
                <c:pt idx="411">
                  <c:v>-3.5854025583144322E-2</c:v>
                </c:pt>
                <c:pt idx="412">
                  <c:v>-2.5854025583144313E-2</c:v>
                </c:pt>
                <c:pt idx="413">
                  <c:v>-1.5854025583144304E-2</c:v>
                </c:pt>
                <c:pt idx="414">
                  <c:v>-1.5854025583144304E-2</c:v>
                </c:pt>
                <c:pt idx="415">
                  <c:v>-1.5854025583144304E-2</c:v>
                </c:pt>
                <c:pt idx="416">
                  <c:v>-1.5854025583144304E-2</c:v>
                </c:pt>
                <c:pt idx="417">
                  <c:v>-1.5854025583144304E-2</c:v>
                </c:pt>
                <c:pt idx="418">
                  <c:v>-1.5854025583144304E-2</c:v>
                </c:pt>
                <c:pt idx="419">
                  <c:v>-1.5854025583144304E-2</c:v>
                </c:pt>
                <c:pt idx="420">
                  <c:v>-1.5854025583144304E-2</c:v>
                </c:pt>
                <c:pt idx="421">
                  <c:v>-1.5854025583144304E-2</c:v>
                </c:pt>
                <c:pt idx="422">
                  <c:v>-1.5854025583144304E-2</c:v>
                </c:pt>
                <c:pt idx="423">
                  <c:v>-1.5854025583144304E-2</c:v>
                </c:pt>
                <c:pt idx="424">
                  <c:v>-2.5854025583144313E-2</c:v>
                </c:pt>
                <c:pt idx="425">
                  <c:v>-2.5854025583144313E-2</c:v>
                </c:pt>
                <c:pt idx="426">
                  <c:v>-1.5854025583144304E-2</c:v>
                </c:pt>
                <c:pt idx="427">
                  <c:v>-1.5854025583144304E-2</c:v>
                </c:pt>
                <c:pt idx="428">
                  <c:v>-2.5854025583144313E-2</c:v>
                </c:pt>
                <c:pt idx="429">
                  <c:v>-3.5854025583144322E-2</c:v>
                </c:pt>
                <c:pt idx="430">
                  <c:v>-2.5854025583144313E-2</c:v>
                </c:pt>
                <c:pt idx="431">
                  <c:v>-2.5854025583144313E-2</c:v>
                </c:pt>
                <c:pt idx="432">
                  <c:v>-3.5854025583144322E-2</c:v>
                </c:pt>
                <c:pt idx="433">
                  <c:v>-4.5854025583144331E-2</c:v>
                </c:pt>
                <c:pt idx="434">
                  <c:v>-4.5854025583144331E-2</c:v>
                </c:pt>
                <c:pt idx="435">
                  <c:v>-3.5854025583144322E-2</c:v>
                </c:pt>
                <c:pt idx="436">
                  <c:v>-2.5854025583144313E-2</c:v>
                </c:pt>
                <c:pt idx="437">
                  <c:v>-3.5854025583144322E-2</c:v>
                </c:pt>
                <c:pt idx="438">
                  <c:v>-3.5854025583144322E-2</c:v>
                </c:pt>
                <c:pt idx="439">
                  <c:v>-5.585402558314434E-2</c:v>
                </c:pt>
                <c:pt idx="440">
                  <c:v>-7.5854025583144358E-2</c:v>
                </c:pt>
                <c:pt idx="441">
                  <c:v>-7.5854025583144358E-2</c:v>
                </c:pt>
                <c:pt idx="442">
                  <c:v>-9.585402558314432E-2</c:v>
                </c:pt>
                <c:pt idx="443">
                  <c:v>-9.585402558314432E-2</c:v>
                </c:pt>
                <c:pt idx="444">
                  <c:v>-9.585402558314432E-2</c:v>
                </c:pt>
                <c:pt idx="445">
                  <c:v>-9.585402558314432E-2</c:v>
                </c:pt>
                <c:pt idx="446">
                  <c:v>-8.5854025583144367E-2</c:v>
                </c:pt>
                <c:pt idx="447">
                  <c:v>-8.5854025583144367E-2</c:v>
                </c:pt>
                <c:pt idx="448">
                  <c:v>-7.5854025583144358E-2</c:v>
                </c:pt>
                <c:pt idx="449">
                  <c:v>-6.5854025583144349E-2</c:v>
                </c:pt>
                <c:pt idx="450">
                  <c:v>-7.5854025583144358E-2</c:v>
                </c:pt>
                <c:pt idx="451">
                  <c:v>-7.5854025583144358E-2</c:v>
                </c:pt>
                <c:pt idx="452">
                  <c:v>-8.5854025583144367E-2</c:v>
                </c:pt>
                <c:pt idx="453">
                  <c:v>-9.585402558314432E-2</c:v>
                </c:pt>
                <c:pt idx="454">
                  <c:v>-0.10585402558314433</c:v>
                </c:pt>
                <c:pt idx="455">
                  <c:v>-0.12585402558314435</c:v>
                </c:pt>
                <c:pt idx="456">
                  <c:v>-0.12585402558314435</c:v>
                </c:pt>
                <c:pt idx="457">
                  <c:v>-0.12585402558314435</c:v>
                </c:pt>
                <c:pt idx="458">
                  <c:v>-0.11585402558314434</c:v>
                </c:pt>
                <c:pt idx="459">
                  <c:v>-0.11585402558314434</c:v>
                </c:pt>
                <c:pt idx="460">
                  <c:v>-0.10585402558314433</c:v>
                </c:pt>
                <c:pt idx="461">
                  <c:v>-0.10585402558314433</c:v>
                </c:pt>
                <c:pt idx="462">
                  <c:v>-0.10585402558314433</c:v>
                </c:pt>
                <c:pt idx="463">
                  <c:v>-0.10585402558314433</c:v>
                </c:pt>
                <c:pt idx="464">
                  <c:v>-0.11585402558314434</c:v>
                </c:pt>
                <c:pt idx="465">
                  <c:v>-0.10585402558314433</c:v>
                </c:pt>
                <c:pt idx="466">
                  <c:v>-0.10585402558314433</c:v>
                </c:pt>
                <c:pt idx="467">
                  <c:v>-0.12585402558314435</c:v>
                </c:pt>
                <c:pt idx="468">
                  <c:v>-0.12585402558314435</c:v>
                </c:pt>
                <c:pt idx="469">
                  <c:v>-0.11585402558314434</c:v>
                </c:pt>
                <c:pt idx="470">
                  <c:v>-0.11585402558314434</c:v>
                </c:pt>
                <c:pt idx="471">
                  <c:v>-0.11585402558314434</c:v>
                </c:pt>
                <c:pt idx="472">
                  <c:v>-0.12585402558314435</c:v>
                </c:pt>
                <c:pt idx="473">
                  <c:v>-0.12585402558314435</c:v>
                </c:pt>
                <c:pt idx="474">
                  <c:v>-0.13585402558314436</c:v>
                </c:pt>
                <c:pt idx="475">
                  <c:v>-0.13585402558314436</c:v>
                </c:pt>
                <c:pt idx="476">
                  <c:v>-0.13585402558314436</c:v>
                </c:pt>
                <c:pt idx="477">
                  <c:v>-0.14585402558314436</c:v>
                </c:pt>
                <c:pt idx="478">
                  <c:v>-0.14585402558314436</c:v>
                </c:pt>
                <c:pt idx="479">
                  <c:v>-0.15585402558314432</c:v>
                </c:pt>
                <c:pt idx="480">
                  <c:v>-0.15585402558314432</c:v>
                </c:pt>
                <c:pt idx="481">
                  <c:v>-0.18585402558314434</c:v>
                </c:pt>
                <c:pt idx="482">
                  <c:v>-0.19585402558314435</c:v>
                </c:pt>
                <c:pt idx="483">
                  <c:v>-0.18585402558314434</c:v>
                </c:pt>
                <c:pt idx="484">
                  <c:v>-0.17585402558314434</c:v>
                </c:pt>
                <c:pt idx="485">
                  <c:v>-0.18585402558314434</c:v>
                </c:pt>
                <c:pt idx="486">
                  <c:v>-0.18585402558314434</c:v>
                </c:pt>
                <c:pt idx="487">
                  <c:v>-0.18585402558314434</c:v>
                </c:pt>
                <c:pt idx="488">
                  <c:v>-0.16585402558314433</c:v>
                </c:pt>
                <c:pt idx="489">
                  <c:v>-0.16585402558314433</c:v>
                </c:pt>
                <c:pt idx="490">
                  <c:v>-0.16585402558314433</c:v>
                </c:pt>
                <c:pt idx="491">
                  <c:v>-0.17585402558314434</c:v>
                </c:pt>
                <c:pt idx="492">
                  <c:v>-0.15585402558314432</c:v>
                </c:pt>
                <c:pt idx="493">
                  <c:v>-0.14585402558314436</c:v>
                </c:pt>
                <c:pt idx="494">
                  <c:v>-0.14585402558314436</c:v>
                </c:pt>
                <c:pt idx="495">
                  <c:v>-0.15585402558314432</c:v>
                </c:pt>
                <c:pt idx="496">
                  <c:v>-0.15585402558314432</c:v>
                </c:pt>
                <c:pt idx="497">
                  <c:v>-0.15585402558314432</c:v>
                </c:pt>
                <c:pt idx="498">
                  <c:v>-0.16585402558314433</c:v>
                </c:pt>
                <c:pt idx="499">
                  <c:v>-0.16585402558314433</c:v>
                </c:pt>
                <c:pt idx="500">
                  <c:v>-0.16585402558314433</c:v>
                </c:pt>
                <c:pt idx="501">
                  <c:v>-0.16585402558314433</c:v>
                </c:pt>
                <c:pt idx="502">
                  <c:v>-0.18585402558314434</c:v>
                </c:pt>
                <c:pt idx="503">
                  <c:v>-0.17585402558314434</c:v>
                </c:pt>
                <c:pt idx="504">
                  <c:v>-0.17585402558314434</c:v>
                </c:pt>
                <c:pt idx="505">
                  <c:v>-0.17585402558314434</c:v>
                </c:pt>
                <c:pt idx="506">
                  <c:v>-0.17585402558314434</c:v>
                </c:pt>
                <c:pt idx="507">
                  <c:v>-0.16585402558314433</c:v>
                </c:pt>
                <c:pt idx="508">
                  <c:v>-0.16585402558314433</c:v>
                </c:pt>
                <c:pt idx="509">
                  <c:v>-0.15585402558314432</c:v>
                </c:pt>
                <c:pt idx="510">
                  <c:v>-0.15585402558314432</c:v>
                </c:pt>
                <c:pt idx="511">
                  <c:v>-0.14585402558314436</c:v>
                </c:pt>
                <c:pt idx="512">
                  <c:v>-0.16585402558314433</c:v>
                </c:pt>
                <c:pt idx="513">
                  <c:v>-0.15585402558314432</c:v>
                </c:pt>
                <c:pt idx="514">
                  <c:v>-0.16585402558314433</c:v>
                </c:pt>
                <c:pt idx="515">
                  <c:v>-0.15585402558314432</c:v>
                </c:pt>
                <c:pt idx="516">
                  <c:v>-0.14585402558314436</c:v>
                </c:pt>
                <c:pt idx="517">
                  <c:v>-0.13585402558314436</c:v>
                </c:pt>
                <c:pt idx="518">
                  <c:v>-0.12585402558314435</c:v>
                </c:pt>
                <c:pt idx="519">
                  <c:v>-0.14585402558314436</c:v>
                </c:pt>
                <c:pt idx="520">
                  <c:v>-0.14585402558314436</c:v>
                </c:pt>
                <c:pt idx="521">
                  <c:v>-0.13585402558314436</c:v>
                </c:pt>
                <c:pt idx="522">
                  <c:v>-0.13585402558314436</c:v>
                </c:pt>
                <c:pt idx="523">
                  <c:v>-0.13585402558314436</c:v>
                </c:pt>
                <c:pt idx="524">
                  <c:v>-0.13585402558314436</c:v>
                </c:pt>
                <c:pt idx="525">
                  <c:v>-0.12585402558314435</c:v>
                </c:pt>
                <c:pt idx="526">
                  <c:v>-0.13585402558314436</c:v>
                </c:pt>
                <c:pt idx="527">
                  <c:v>-0.12585402558314435</c:v>
                </c:pt>
                <c:pt idx="528">
                  <c:v>-0.13585402558314436</c:v>
                </c:pt>
                <c:pt idx="529">
                  <c:v>-0.12585402558314435</c:v>
                </c:pt>
                <c:pt idx="530">
                  <c:v>-0.12585402558314435</c:v>
                </c:pt>
                <c:pt idx="531">
                  <c:v>-0.12585402558314435</c:v>
                </c:pt>
                <c:pt idx="532">
                  <c:v>-0.13585402558314436</c:v>
                </c:pt>
                <c:pt idx="533">
                  <c:v>-0.14585402558314436</c:v>
                </c:pt>
                <c:pt idx="534">
                  <c:v>-0.15585402558314432</c:v>
                </c:pt>
                <c:pt idx="535">
                  <c:v>-0.16585402558314433</c:v>
                </c:pt>
                <c:pt idx="536">
                  <c:v>-0.18585402558314434</c:v>
                </c:pt>
                <c:pt idx="537">
                  <c:v>-0.18585402558314434</c:v>
                </c:pt>
                <c:pt idx="538">
                  <c:v>-0.18585402558314434</c:v>
                </c:pt>
                <c:pt idx="539">
                  <c:v>-0.17585402558314434</c:v>
                </c:pt>
                <c:pt idx="540">
                  <c:v>-0.18585402558314434</c:v>
                </c:pt>
                <c:pt idx="541">
                  <c:v>-0.18585402558314434</c:v>
                </c:pt>
                <c:pt idx="542">
                  <c:v>-0.18585402558314434</c:v>
                </c:pt>
                <c:pt idx="543">
                  <c:v>-0.18585402558314434</c:v>
                </c:pt>
                <c:pt idx="544">
                  <c:v>-0.16585402558314433</c:v>
                </c:pt>
                <c:pt idx="545">
                  <c:v>-0.14585402558314436</c:v>
                </c:pt>
                <c:pt idx="546">
                  <c:v>-0.16585402558314433</c:v>
                </c:pt>
                <c:pt idx="547">
                  <c:v>-0.17585402558314434</c:v>
                </c:pt>
                <c:pt idx="548">
                  <c:v>-0.17585402558314434</c:v>
                </c:pt>
                <c:pt idx="549">
                  <c:v>-0.14585402558314436</c:v>
                </c:pt>
                <c:pt idx="550">
                  <c:v>-0.13585402558314436</c:v>
                </c:pt>
                <c:pt idx="551">
                  <c:v>-0.12585402558314435</c:v>
                </c:pt>
                <c:pt idx="552">
                  <c:v>-0.12585402558314435</c:v>
                </c:pt>
                <c:pt idx="553">
                  <c:v>-0.11585402558314434</c:v>
                </c:pt>
                <c:pt idx="554">
                  <c:v>-0.10585402558314433</c:v>
                </c:pt>
                <c:pt idx="555">
                  <c:v>-0.11585402558314434</c:v>
                </c:pt>
                <c:pt idx="556">
                  <c:v>-0.10585402558314433</c:v>
                </c:pt>
                <c:pt idx="557">
                  <c:v>-0.10585402558314433</c:v>
                </c:pt>
                <c:pt idx="558">
                  <c:v>-0.12585402558314435</c:v>
                </c:pt>
                <c:pt idx="559">
                  <c:v>-0.12585402558314435</c:v>
                </c:pt>
                <c:pt idx="560">
                  <c:v>-0.11585402558314434</c:v>
                </c:pt>
                <c:pt idx="561">
                  <c:v>-0.10585402558314433</c:v>
                </c:pt>
                <c:pt idx="562">
                  <c:v>-0.10585402558314433</c:v>
                </c:pt>
                <c:pt idx="563">
                  <c:v>-9.585402558314432E-2</c:v>
                </c:pt>
                <c:pt idx="564">
                  <c:v>-8.5854025583144367E-2</c:v>
                </c:pt>
                <c:pt idx="565">
                  <c:v>-9.585402558314432E-2</c:v>
                </c:pt>
                <c:pt idx="566">
                  <c:v>-9.585402558314432E-2</c:v>
                </c:pt>
                <c:pt idx="567">
                  <c:v>-9.585402558314432E-2</c:v>
                </c:pt>
                <c:pt idx="568">
                  <c:v>-7.5854025583144358E-2</c:v>
                </c:pt>
                <c:pt idx="569">
                  <c:v>-6.5854025583144349E-2</c:v>
                </c:pt>
                <c:pt idx="570">
                  <c:v>-6.5854025583144349E-2</c:v>
                </c:pt>
                <c:pt idx="571">
                  <c:v>-0.10585402558314433</c:v>
                </c:pt>
                <c:pt idx="572">
                  <c:v>-9.585402558314432E-2</c:v>
                </c:pt>
                <c:pt idx="573">
                  <c:v>-7.5854025583144358E-2</c:v>
                </c:pt>
                <c:pt idx="574">
                  <c:v>-8.5854025583144367E-2</c:v>
                </c:pt>
                <c:pt idx="575">
                  <c:v>-9.585402558314432E-2</c:v>
                </c:pt>
                <c:pt idx="576">
                  <c:v>-8.5854025583144367E-2</c:v>
                </c:pt>
                <c:pt idx="577">
                  <c:v>-5.585402558314434E-2</c:v>
                </c:pt>
                <c:pt idx="578">
                  <c:v>-5.585402558314434E-2</c:v>
                </c:pt>
                <c:pt idx="579">
                  <c:v>-6.5854025583144349E-2</c:v>
                </c:pt>
                <c:pt idx="580">
                  <c:v>-5.585402558314434E-2</c:v>
                </c:pt>
                <c:pt idx="581">
                  <c:v>-5.585402558314434E-2</c:v>
                </c:pt>
                <c:pt idx="582">
                  <c:v>-6.5854025583144349E-2</c:v>
                </c:pt>
                <c:pt idx="583">
                  <c:v>-6.5854025583144349E-2</c:v>
                </c:pt>
                <c:pt idx="584">
                  <c:v>-4.5854025583144331E-2</c:v>
                </c:pt>
                <c:pt idx="585">
                  <c:v>-3.5854025583144322E-2</c:v>
                </c:pt>
                <c:pt idx="586">
                  <c:v>-5.585402558314434E-2</c:v>
                </c:pt>
                <c:pt idx="587">
                  <c:v>-6.5854025583144349E-2</c:v>
                </c:pt>
                <c:pt idx="588">
                  <c:v>-7.5854025583144358E-2</c:v>
                </c:pt>
                <c:pt idx="589">
                  <c:v>-7.5854025583144358E-2</c:v>
                </c:pt>
                <c:pt idx="590">
                  <c:v>-7.5854025583144358E-2</c:v>
                </c:pt>
                <c:pt idx="591">
                  <c:v>-5.585402558314434E-2</c:v>
                </c:pt>
                <c:pt idx="592">
                  <c:v>-5.585402558314434E-2</c:v>
                </c:pt>
                <c:pt idx="593">
                  <c:v>-6.5854025583144349E-2</c:v>
                </c:pt>
                <c:pt idx="594">
                  <c:v>-6.5854025583144349E-2</c:v>
                </c:pt>
                <c:pt idx="595">
                  <c:v>-5.585402558314434E-2</c:v>
                </c:pt>
                <c:pt idx="596">
                  <c:v>-4.5854025583144331E-2</c:v>
                </c:pt>
                <c:pt idx="597">
                  <c:v>-2.5854025583144313E-2</c:v>
                </c:pt>
                <c:pt idx="598">
                  <c:v>-2.5854025583144313E-2</c:v>
                </c:pt>
                <c:pt idx="599">
                  <c:v>-1.5854025583144304E-2</c:v>
                </c:pt>
                <c:pt idx="600">
                  <c:v>-1.5854025583144304E-2</c:v>
                </c:pt>
                <c:pt idx="601">
                  <c:v>-2.5854025583144313E-2</c:v>
                </c:pt>
                <c:pt idx="602">
                  <c:v>-3.5854025583144322E-2</c:v>
                </c:pt>
                <c:pt idx="603">
                  <c:v>-3.5854025583144322E-2</c:v>
                </c:pt>
                <c:pt idx="604">
                  <c:v>-3.5854025583144322E-2</c:v>
                </c:pt>
                <c:pt idx="605">
                  <c:v>-4.5854025583144331E-2</c:v>
                </c:pt>
                <c:pt idx="606">
                  <c:v>-4.5854025583144331E-2</c:v>
                </c:pt>
                <c:pt idx="607">
                  <c:v>-5.585402558314434E-2</c:v>
                </c:pt>
                <c:pt idx="608">
                  <c:v>-3.5854025583144322E-2</c:v>
                </c:pt>
                <c:pt idx="609">
                  <c:v>-3.5854025583144322E-2</c:v>
                </c:pt>
                <c:pt idx="610">
                  <c:v>-3.5854025583144322E-2</c:v>
                </c:pt>
                <c:pt idx="611">
                  <c:v>-1.5854025583144304E-2</c:v>
                </c:pt>
                <c:pt idx="612">
                  <c:v>-1.5854025583144304E-2</c:v>
                </c:pt>
                <c:pt idx="613">
                  <c:v>-2.5854025583144313E-2</c:v>
                </c:pt>
                <c:pt idx="614">
                  <c:v>-4.5854025583144331E-2</c:v>
                </c:pt>
                <c:pt idx="615">
                  <c:v>-3.5854025583144322E-2</c:v>
                </c:pt>
                <c:pt idx="616">
                  <c:v>-2.5854025583144313E-2</c:v>
                </c:pt>
                <c:pt idx="617">
                  <c:v>-2.5854025583144313E-2</c:v>
                </c:pt>
                <c:pt idx="618">
                  <c:v>-2.5854025583144313E-2</c:v>
                </c:pt>
                <c:pt idx="619">
                  <c:v>-3.5854025583144322E-2</c:v>
                </c:pt>
                <c:pt idx="620">
                  <c:v>-2.5854025583144313E-2</c:v>
                </c:pt>
                <c:pt idx="621">
                  <c:v>-2.5854025583144313E-2</c:v>
                </c:pt>
                <c:pt idx="622">
                  <c:v>-2.5854025583144313E-2</c:v>
                </c:pt>
                <c:pt idx="623">
                  <c:v>-2.5854025583144313E-2</c:v>
                </c:pt>
                <c:pt idx="624">
                  <c:v>-3.5854025583144322E-2</c:v>
                </c:pt>
                <c:pt idx="625">
                  <c:v>-2.5854025583144313E-2</c:v>
                </c:pt>
                <c:pt idx="626">
                  <c:v>-2.5854025583144313E-2</c:v>
                </c:pt>
                <c:pt idx="627">
                  <c:v>-2.5854025583144313E-2</c:v>
                </c:pt>
                <c:pt idx="628">
                  <c:v>-2.5854025583144313E-2</c:v>
                </c:pt>
                <c:pt idx="629">
                  <c:v>-1.5854025583144304E-2</c:v>
                </c:pt>
                <c:pt idx="630">
                  <c:v>-2.5854025583144313E-2</c:v>
                </c:pt>
                <c:pt idx="631">
                  <c:v>-5.8540255831442956E-3</c:v>
                </c:pt>
                <c:pt idx="632">
                  <c:v>-5.8540255831442956E-3</c:v>
                </c:pt>
                <c:pt idx="633">
                  <c:v>-1.5854025583144304E-2</c:v>
                </c:pt>
                <c:pt idx="634">
                  <c:v>-5.8540255831442956E-3</c:v>
                </c:pt>
                <c:pt idx="635">
                  <c:v>-5.8540255831442956E-3</c:v>
                </c:pt>
                <c:pt idx="636">
                  <c:v>-5.8540255831442956E-3</c:v>
                </c:pt>
                <c:pt idx="637">
                  <c:v>-5.8540255831442956E-3</c:v>
                </c:pt>
                <c:pt idx="638">
                  <c:v>-5.8540255831442956E-3</c:v>
                </c:pt>
                <c:pt idx="639">
                  <c:v>4.1459744168557133E-3</c:v>
                </c:pt>
                <c:pt idx="640">
                  <c:v>1.4145974416855611E-2</c:v>
                </c:pt>
                <c:pt idx="641">
                  <c:v>4.1459744168557133E-3</c:v>
                </c:pt>
                <c:pt idx="642">
                  <c:v>-1.5854025583144304E-2</c:v>
                </c:pt>
                <c:pt idx="643">
                  <c:v>-2.5854025583144313E-2</c:v>
                </c:pt>
                <c:pt idx="644">
                  <c:v>-1.5854025583144304E-2</c:v>
                </c:pt>
                <c:pt idx="645">
                  <c:v>-1.5854025583144304E-2</c:v>
                </c:pt>
                <c:pt idx="646">
                  <c:v>-1.5854025583144304E-2</c:v>
                </c:pt>
                <c:pt idx="647">
                  <c:v>-2.5854025583144313E-2</c:v>
                </c:pt>
                <c:pt idx="648">
                  <c:v>-1.5854025583144304E-2</c:v>
                </c:pt>
                <c:pt idx="649">
                  <c:v>-1.5854025583144304E-2</c:v>
                </c:pt>
                <c:pt idx="650">
                  <c:v>-2.5854025583144313E-2</c:v>
                </c:pt>
                <c:pt idx="651">
                  <c:v>-1.5854025583144304E-2</c:v>
                </c:pt>
                <c:pt idx="652">
                  <c:v>-2.5854025583144313E-2</c:v>
                </c:pt>
                <c:pt idx="653">
                  <c:v>-2.5854025583144313E-2</c:v>
                </c:pt>
                <c:pt idx="654">
                  <c:v>-2.5854025583144313E-2</c:v>
                </c:pt>
                <c:pt idx="655">
                  <c:v>-4.5854025583144331E-2</c:v>
                </c:pt>
                <c:pt idx="656">
                  <c:v>-2.5854025583144313E-2</c:v>
                </c:pt>
                <c:pt idx="657">
                  <c:v>-2.5854025583144313E-2</c:v>
                </c:pt>
                <c:pt idx="658">
                  <c:v>-3.5854025583144322E-2</c:v>
                </c:pt>
                <c:pt idx="659">
                  <c:v>-3.5854025583144322E-2</c:v>
                </c:pt>
                <c:pt idx="660">
                  <c:v>-3.5854025583144322E-2</c:v>
                </c:pt>
                <c:pt idx="661">
                  <c:v>-3.5854025583144322E-2</c:v>
                </c:pt>
                <c:pt idx="662">
                  <c:v>-4.5854025583144331E-2</c:v>
                </c:pt>
                <c:pt idx="663">
                  <c:v>-4.5854025583144331E-2</c:v>
                </c:pt>
                <c:pt idx="664">
                  <c:v>-3.5854025583144322E-2</c:v>
                </c:pt>
                <c:pt idx="665">
                  <c:v>-4.5854025583144331E-2</c:v>
                </c:pt>
                <c:pt idx="666">
                  <c:v>-5.585402558314434E-2</c:v>
                </c:pt>
                <c:pt idx="667">
                  <c:v>-3.5854025583144322E-2</c:v>
                </c:pt>
                <c:pt idx="668">
                  <c:v>-3.5854025583144322E-2</c:v>
                </c:pt>
                <c:pt idx="669">
                  <c:v>-2.5854025583144313E-2</c:v>
                </c:pt>
                <c:pt idx="670">
                  <c:v>-1.5854025583144304E-2</c:v>
                </c:pt>
                <c:pt idx="671">
                  <c:v>-2.5854025583144313E-2</c:v>
                </c:pt>
                <c:pt idx="672">
                  <c:v>-3.5854025583144322E-2</c:v>
                </c:pt>
                <c:pt idx="673">
                  <c:v>-2.5854025583144313E-2</c:v>
                </c:pt>
                <c:pt idx="674">
                  <c:v>-2.5854025583144313E-2</c:v>
                </c:pt>
                <c:pt idx="675">
                  <c:v>-2.5854025583144313E-2</c:v>
                </c:pt>
                <c:pt idx="676">
                  <c:v>-1.5854025583144304E-2</c:v>
                </c:pt>
                <c:pt idx="677">
                  <c:v>-1.5854025583144304E-2</c:v>
                </c:pt>
                <c:pt idx="678">
                  <c:v>-1.5854025583144304E-2</c:v>
                </c:pt>
                <c:pt idx="679">
                  <c:v>-1.5854025583144304E-2</c:v>
                </c:pt>
                <c:pt idx="680">
                  <c:v>-1.5854025583144304E-2</c:v>
                </c:pt>
                <c:pt idx="681">
                  <c:v>-2.5854025583144313E-2</c:v>
                </c:pt>
                <c:pt idx="682">
                  <c:v>-2.5854025583144313E-2</c:v>
                </c:pt>
                <c:pt idx="683">
                  <c:v>-2.5854025583144313E-2</c:v>
                </c:pt>
                <c:pt idx="684">
                  <c:v>-1.5854025583144304E-2</c:v>
                </c:pt>
                <c:pt idx="685">
                  <c:v>-1.5854025583144304E-2</c:v>
                </c:pt>
                <c:pt idx="686">
                  <c:v>-1.5854025583144304E-2</c:v>
                </c:pt>
                <c:pt idx="687">
                  <c:v>-1.5854025583144304E-2</c:v>
                </c:pt>
                <c:pt idx="688">
                  <c:v>-1.5854025583144304E-2</c:v>
                </c:pt>
                <c:pt idx="689">
                  <c:v>-2.5854025583144313E-2</c:v>
                </c:pt>
                <c:pt idx="690">
                  <c:v>-2.5854025583144313E-2</c:v>
                </c:pt>
                <c:pt idx="691">
                  <c:v>-2.5854025583144313E-2</c:v>
                </c:pt>
                <c:pt idx="692">
                  <c:v>-3.5854025583144322E-2</c:v>
                </c:pt>
                <c:pt idx="693">
                  <c:v>-3.5854025583144322E-2</c:v>
                </c:pt>
                <c:pt idx="694">
                  <c:v>-2.5854025583144313E-2</c:v>
                </c:pt>
                <c:pt idx="695">
                  <c:v>-3.5854025583144322E-2</c:v>
                </c:pt>
                <c:pt idx="696">
                  <c:v>-2.5854025583144313E-2</c:v>
                </c:pt>
                <c:pt idx="697">
                  <c:v>-1.5854025583144304E-2</c:v>
                </c:pt>
                <c:pt idx="698">
                  <c:v>-1.5854025583144304E-2</c:v>
                </c:pt>
                <c:pt idx="699">
                  <c:v>-1.5854025583144304E-2</c:v>
                </c:pt>
                <c:pt idx="700">
                  <c:v>-2.5854025583144313E-2</c:v>
                </c:pt>
                <c:pt idx="701">
                  <c:v>-1.5854025583144304E-2</c:v>
                </c:pt>
                <c:pt idx="702">
                  <c:v>-1.5854025583144304E-2</c:v>
                </c:pt>
                <c:pt idx="703">
                  <c:v>-1.5854025583144304E-2</c:v>
                </c:pt>
                <c:pt idx="704">
                  <c:v>-1.5854025583144304E-2</c:v>
                </c:pt>
                <c:pt idx="705">
                  <c:v>-1.5854025583144304E-2</c:v>
                </c:pt>
                <c:pt idx="706">
                  <c:v>-2.5854025583144313E-2</c:v>
                </c:pt>
                <c:pt idx="707">
                  <c:v>-3.5854025583144322E-2</c:v>
                </c:pt>
                <c:pt idx="708">
                  <c:v>-4.5854025583144331E-2</c:v>
                </c:pt>
                <c:pt idx="709">
                  <c:v>-5.585402558314434E-2</c:v>
                </c:pt>
                <c:pt idx="710">
                  <c:v>-4.5854025583144331E-2</c:v>
                </c:pt>
                <c:pt idx="711">
                  <c:v>-4.5854025583144331E-2</c:v>
                </c:pt>
                <c:pt idx="712">
                  <c:v>-4.5854025583144331E-2</c:v>
                </c:pt>
                <c:pt idx="713">
                  <c:v>-4.5854025583144331E-2</c:v>
                </c:pt>
                <c:pt idx="714">
                  <c:v>-4.5854025583144331E-2</c:v>
                </c:pt>
                <c:pt idx="715">
                  <c:v>-4.5854025583144331E-2</c:v>
                </c:pt>
                <c:pt idx="716">
                  <c:v>-3.5854025583144322E-2</c:v>
                </c:pt>
                <c:pt idx="717">
                  <c:v>-3.5854025583144322E-2</c:v>
                </c:pt>
                <c:pt idx="718">
                  <c:v>-4.5854025583144331E-2</c:v>
                </c:pt>
                <c:pt idx="719">
                  <c:v>-6.5854025583144349E-2</c:v>
                </c:pt>
                <c:pt idx="720">
                  <c:v>-7.5854025583144358E-2</c:v>
                </c:pt>
                <c:pt idx="721">
                  <c:v>-8.5854025583144367E-2</c:v>
                </c:pt>
                <c:pt idx="722">
                  <c:v>-8.5854025583144367E-2</c:v>
                </c:pt>
                <c:pt idx="723">
                  <c:v>-9.585402558314432E-2</c:v>
                </c:pt>
                <c:pt idx="724">
                  <c:v>-7.5854025583144358E-2</c:v>
                </c:pt>
                <c:pt idx="725">
                  <c:v>-6.5854025583144349E-2</c:v>
                </c:pt>
                <c:pt idx="726">
                  <c:v>-8.5854025583144367E-2</c:v>
                </c:pt>
                <c:pt idx="727">
                  <c:v>-7.5854025583144358E-2</c:v>
                </c:pt>
                <c:pt idx="728">
                  <c:v>-6.5854025583144349E-2</c:v>
                </c:pt>
                <c:pt idx="729">
                  <c:v>-6.5854025583144349E-2</c:v>
                </c:pt>
                <c:pt idx="730">
                  <c:v>-5.585402558314434E-2</c:v>
                </c:pt>
                <c:pt idx="731">
                  <c:v>-6.5854025583144349E-2</c:v>
                </c:pt>
                <c:pt idx="732">
                  <c:v>-6.5854025583144349E-2</c:v>
                </c:pt>
                <c:pt idx="733">
                  <c:v>-5.585402558314434E-2</c:v>
                </c:pt>
                <c:pt idx="734">
                  <c:v>-5.585402558314434E-2</c:v>
                </c:pt>
                <c:pt idx="735">
                  <c:v>-5.585402558314434E-2</c:v>
                </c:pt>
                <c:pt idx="736">
                  <c:v>-5.585402558314434E-2</c:v>
                </c:pt>
                <c:pt idx="737">
                  <c:v>-5.585402558314434E-2</c:v>
                </c:pt>
                <c:pt idx="738">
                  <c:v>-5.585402558314434E-2</c:v>
                </c:pt>
                <c:pt idx="739">
                  <c:v>-5.585402558314434E-2</c:v>
                </c:pt>
                <c:pt idx="740">
                  <c:v>-4.5854025583144331E-2</c:v>
                </c:pt>
                <c:pt idx="741">
                  <c:v>-3.5854025583144322E-2</c:v>
                </c:pt>
                <c:pt idx="742">
                  <c:v>-3.5854025583144322E-2</c:v>
                </c:pt>
                <c:pt idx="743">
                  <c:v>-3.5854025583144322E-2</c:v>
                </c:pt>
                <c:pt idx="744">
                  <c:v>-4.5854025583144331E-2</c:v>
                </c:pt>
                <c:pt idx="745">
                  <c:v>-2.5854025583144313E-2</c:v>
                </c:pt>
                <c:pt idx="746">
                  <c:v>-2.5854025583144313E-2</c:v>
                </c:pt>
                <c:pt idx="747">
                  <c:v>-1.5854025583144304E-2</c:v>
                </c:pt>
                <c:pt idx="748">
                  <c:v>-1.5854025583144304E-2</c:v>
                </c:pt>
                <c:pt idx="749">
                  <c:v>-5.8540255831442956E-3</c:v>
                </c:pt>
                <c:pt idx="750">
                  <c:v>-2.5854025583144313E-2</c:v>
                </c:pt>
                <c:pt idx="751">
                  <c:v>-2.5854025583144313E-2</c:v>
                </c:pt>
                <c:pt idx="752">
                  <c:v>-2.5854025583144313E-2</c:v>
                </c:pt>
                <c:pt idx="753">
                  <c:v>-1.5854025583144304E-2</c:v>
                </c:pt>
                <c:pt idx="754">
                  <c:v>-2.5854025583144313E-2</c:v>
                </c:pt>
                <c:pt idx="755">
                  <c:v>-1.5854025583144304E-2</c:v>
                </c:pt>
                <c:pt idx="756">
                  <c:v>-1.5854025583144304E-2</c:v>
                </c:pt>
                <c:pt idx="757">
                  <c:v>-2.5854025583144313E-2</c:v>
                </c:pt>
                <c:pt idx="758">
                  <c:v>-3.5854025583144322E-2</c:v>
                </c:pt>
                <c:pt idx="759">
                  <c:v>-3.5854025583144322E-2</c:v>
                </c:pt>
                <c:pt idx="760">
                  <c:v>-2.5854025583144313E-2</c:v>
                </c:pt>
                <c:pt idx="761">
                  <c:v>-2.5854025583144313E-2</c:v>
                </c:pt>
                <c:pt idx="762">
                  <c:v>-3.5854025583144322E-2</c:v>
                </c:pt>
                <c:pt idx="763">
                  <c:v>-2.5854025583144313E-2</c:v>
                </c:pt>
                <c:pt idx="764">
                  <c:v>-3.5854025583144322E-2</c:v>
                </c:pt>
                <c:pt idx="765">
                  <c:v>-1.5854025583144304E-2</c:v>
                </c:pt>
                <c:pt idx="766">
                  <c:v>-1.5854025583144304E-2</c:v>
                </c:pt>
                <c:pt idx="767">
                  <c:v>-1.5854025583144304E-2</c:v>
                </c:pt>
                <c:pt idx="768">
                  <c:v>-5.8540255831442956E-3</c:v>
                </c:pt>
                <c:pt idx="769">
                  <c:v>-5.8540255831442956E-3</c:v>
                </c:pt>
                <c:pt idx="770">
                  <c:v>-5.8540255831442956E-3</c:v>
                </c:pt>
                <c:pt idx="771">
                  <c:v>-5.8540255831442956E-3</c:v>
                </c:pt>
                <c:pt idx="772">
                  <c:v>-5.8540255831442956E-3</c:v>
                </c:pt>
                <c:pt idx="773">
                  <c:v>-5.8540255831442956E-3</c:v>
                </c:pt>
                <c:pt idx="774">
                  <c:v>-5.8540255831442956E-3</c:v>
                </c:pt>
                <c:pt idx="775">
                  <c:v>4.1459744168557133E-3</c:v>
                </c:pt>
                <c:pt idx="776">
                  <c:v>-1.5854025583144304E-2</c:v>
                </c:pt>
                <c:pt idx="777">
                  <c:v>-3.5854025583144322E-2</c:v>
                </c:pt>
                <c:pt idx="778">
                  <c:v>-4.5854025583144331E-2</c:v>
                </c:pt>
                <c:pt idx="779">
                  <c:v>-4.5854025583144331E-2</c:v>
                </c:pt>
                <c:pt idx="780">
                  <c:v>-6.5854025583144349E-2</c:v>
                </c:pt>
                <c:pt idx="781">
                  <c:v>-7.5854025583144358E-2</c:v>
                </c:pt>
                <c:pt idx="782">
                  <c:v>-6.5854025583144349E-2</c:v>
                </c:pt>
                <c:pt idx="783">
                  <c:v>-6.5854025583144349E-2</c:v>
                </c:pt>
                <c:pt idx="784">
                  <c:v>-4.5854025583144331E-2</c:v>
                </c:pt>
                <c:pt idx="785">
                  <c:v>-4.5854025583144331E-2</c:v>
                </c:pt>
                <c:pt idx="786">
                  <c:v>-6.5854025583144349E-2</c:v>
                </c:pt>
                <c:pt idx="787">
                  <c:v>-6.5854025583144349E-2</c:v>
                </c:pt>
                <c:pt idx="788">
                  <c:v>-7.5854025583144358E-2</c:v>
                </c:pt>
                <c:pt idx="789">
                  <c:v>-5.585402558314434E-2</c:v>
                </c:pt>
                <c:pt idx="790">
                  <c:v>-6.5854025583144349E-2</c:v>
                </c:pt>
                <c:pt idx="791">
                  <c:v>-7.5854025583144358E-2</c:v>
                </c:pt>
                <c:pt idx="792">
                  <c:v>-9.585402558314432E-2</c:v>
                </c:pt>
                <c:pt idx="793">
                  <c:v>-9.585402558314432E-2</c:v>
                </c:pt>
                <c:pt idx="794">
                  <c:v>-8.5854025583144367E-2</c:v>
                </c:pt>
                <c:pt idx="795">
                  <c:v>-7.5854025583144358E-2</c:v>
                </c:pt>
                <c:pt idx="796">
                  <c:v>-8.5854025583144367E-2</c:v>
                </c:pt>
                <c:pt idx="797">
                  <c:v>-9.585402558314432E-2</c:v>
                </c:pt>
                <c:pt idx="798">
                  <c:v>-0.10585402558314433</c:v>
                </c:pt>
                <c:pt idx="799">
                  <c:v>-9.585402558314432E-2</c:v>
                </c:pt>
                <c:pt idx="800">
                  <c:v>-9.585402558314432E-2</c:v>
                </c:pt>
                <c:pt idx="801">
                  <c:v>-8.5854025583144367E-2</c:v>
                </c:pt>
                <c:pt idx="802">
                  <c:v>-8.5854025583144367E-2</c:v>
                </c:pt>
                <c:pt idx="803">
                  <c:v>-9.585402558314432E-2</c:v>
                </c:pt>
                <c:pt idx="804">
                  <c:v>-0.10585402558314433</c:v>
                </c:pt>
                <c:pt idx="805">
                  <c:v>-0.10585402558314433</c:v>
                </c:pt>
                <c:pt idx="806">
                  <c:v>-0.10585402558314433</c:v>
                </c:pt>
                <c:pt idx="807">
                  <c:v>-9.585402558314432E-2</c:v>
                </c:pt>
                <c:pt idx="808">
                  <c:v>-9.585402558314432E-2</c:v>
                </c:pt>
                <c:pt idx="809">
                  <c:v>-8.5854025583144367E-2</c:v>
                </c:pt>
                <c:pt idx="810">
                  <c:v>-8.5854025583144367E-2</c:v>
                </c:pt>
                <c:pt idx="811">
                  <c:v>-8.5854025583144367E-2</c:v>
                </c:pt>
                <c:pt idx="812">
                  <c:v>-7.5854025583144358E-2</c:v>
                </c:pt>
                <c:pt idx="813">
                  <c:v>-8.5854025583144367E-2</c:v>
                </c:pt>
                <c:pt idx="814">
                  <c:v>-8.5854025583144367E-2</c:v>
                </c:pt>
                <c:pt idx="815">
                  <c:v>-7.5854025583144358E-2</c:v>
                </c:pt>
                <c:pt idx="816">
                  <c:v>-7.5854025583144358E-2</c:v>
                </c:pt>
                <c:pt idx="817">
                  <c:v>-8.5854025583144367E-2</c:v>
                </c:pt>
                <c:pt idx="818">
                  <c:v>-9.585402558314432E-2</c:v>
                </c:pt>
                <c:pt idx="819">
                  <c:v>-9.585402558314432E-2</c:v>
                </c:pt>
                <c:pt idx="820">
                  <c:v>-9.585402558314432E-2</c:v>
                </c:pt>
                <c:pt idx="821">
                  <c:v>-9.585402558314432E-2</c:v>
                </c:pt>
                <c:pt idx="822">
                  <c:v>-9.585402558314432E-2</c:v>
                </c:pt>
                <c:pt idx="823">
                  <c:v>-8.5854025583144367E-2</c:v>
                </c:pt>
                <c:pt idx="824">
                  <c:v>-9.585402558314432E-2</c:v>
                </c:pt>
                <c:pt idx="825">
                  <c:v>-9.585402558314432E-2</c:v>
                </c:pt>
                <c:pt idx="826">
                  <c:v>-9.585402558314432E-2</c:v>
                </c:pt>
                <c:pt idx="827">
                  <c:v>-9.585402558314432E-2</c:v>
                </c:pt>
                <c:pt idx="828">
                  <c:v>-9.585402558314432E-2</c:v>
                </c:pt>
                <c:pt idx="829">
                  <c:v>-8.5854025583144367E-2</c:v>
                </c:pt>
                <c:pt idx="830">
                  <c:v>-9.585402558314432E-2</c:v>
                </c:pt>
                <c:pt idx="831">
                  <c:v>-9.585402558314432E-2</c:v>
                </c:pt>
                <c:pt idx="832">
                  <c:v>-9.585402558314432E-2</c:v>
                </c:pt>
                <c:pt idx="833">
                  <c:v>-9.585402558314432E-2</c:v>
                </c:pt>
                <c:pt idx="834">
                  <c:v>-9.585402558314432E-2</c:v>
                </c:pt>
                <c:pt idx="835">
                  <c:v>-0.10585402558314433</c:v>
                </c:pt>
                <c:pt idx="836">
                  <c:v>-0.10585402558314433</c:v>
                </c:pt>
                <c:pt idx="837">
                  <c:v>-0.10585402558314433</c:v>
                </c:pt>
                <c:pt idx="838">
                  <c:v>-0.10585402558314433</c:v>
                </c:pt>
                <c:pt idx="839">
                  <c:v>-0.10585402558314433</c:v>
                </c:pt>
                <c:pt idx="840">
                  <c:v>-0.10585402558314433</c:v>
                </c:pt>
                <c:pt idx="841">
                  <c:v>-0.10585402558314433</c:v>
                </c:pt>
                <c:pt idx="842">
                  <c:v>-0.10585402558314433</c:v>
                </c:pt>
                <c:pt idx="843">
                  <c:v>-0.10585402558314433</c:v>
                </c:pt>
                <c:pt idx="844">
                  <c:v>-0.10585402558314433</c:v>
                </c:pt>
                <c:pt idx="845">
                  <c:v>-0.10585402558314433</c:v>
                </c:pt>
                <c:pt idx="846">
                  <c:v>-0.10585402558314433</c:v>
                </c:pt>
                <c:pt idx="847">
                  <c:v>-9.585402558314432E-2</c:v>
                </c:pt>
                <c:pt idx="848">
                  <c:v>-0.10585402558314433</c:v>
                </c:pt>
                <c:pt idx="849">
                  <c:v>-0.10585402558314433</c:v>
                </c:pt>
                <c:pt idx="850">
                  <c:v>-0.11585402558314434</c:v>
                </c:pt>
                <c:pt idx="851">
                  <c:v>-0.10585402558314433</c:v>
                </c:pt>
                <c:pt idx="852">
                  <c:v>-0.10585402558314433</c:v>
                </c:pt>
                <c:pt idx="853">
                  <c:v>-0.11585402558314434</c:v>
                </c:pt>
                <c:pt idx="854">
                  <c:v>-0.10585402558314433</c:v>
                </c:pt>
                <c:pt idx="855">
                  <c:v>-0.10585402558314433</c:v>
                </c:pt>
                <c:pt idx="856">
                  <c:v>-0.10585402558314433</c:v>
                </c:pt>
                <c:pt idx="857">
                  <c:v>-0.11585402558314434</c:v>
                </c:pt>
                <c:pt idx="858">
                  <c:v>-0.12585402558314435</c:v>
                </c:pt>
                <c:pt idx="859">
                  <c:v>-0.13585402558314436</c:v>
                </c:pt>
                <c:pt idx="860">
                  <c:v>-0.12585402558314435</c:v>
                </c:pt>
                <c:pt idx="861">
                  <c:v>-0.12585402558314435</c:v>
                </c:pt>
                <c:pt idx="862">
                  <c:v>-0.11585402558314434</c:v>
                </c:pt>
                <c:pt idx="863">
                  <c:v>-0.11585402558314434</c:v>
                </c:pt>
                <c:pt idx="864">
                  <c:v>-0.10585402558314433</c:v>
                </c:pt>
                <c:pt idx="865">
                  <c:v>-0.10585402558314433</c:v>
                </c:pt>
                <c:pt idx="866">
                  <c:v>-0.10585402558314433</c:v>
                </c:pt>
                <c:pt idx="867">
                  <c:v>-0.11585402558314434</c:v>
                </c:pt>
                <c:pt idx="868">
                  <c:v>-0.12585402558314435</c:v>
                </c:pt>
                <c:pt idx="869">
                  <c:v>-0.12585402558314435</c:v>
                </c:pt>
                <c:pt idx="870">
                  <c:v>-0.12585402558314435</c:v>
                </c:pt>
                <c:pt idx="871">
                  <c:v>-0.12585402558314435</c:v>
                </c:pt>
                <c:pt idx="872">
                  <c:v>-0.12585402558314435</c:v>
                </c:pt>
                <c:pt idx="873">
                  <c:v>-0.12585402558314435</c:v>
                </c:pt>
                <c:pt idx="874">
                  <c:v>-0.10585402558314433</c:v>
                </c:pt>
                <c:pt idx="875">
                  <c:v>-0.10585402558314433</c:v>
                </c:pt>
                <c:pt idx="876">
                  <c:v>-0.10585402558314433</c:v>
                </c:pt>
                <c:pt idx="877">
                  <c:v>-0.10585402558314433</c:v>
                </c:pt>
                <c:pt idx="878">
                  <c:v>-0.11585402558314434</c:v>
                </c:pt>
                <c:pt idx="879">
                  <c:v>-0.11585402558314434</c:v>
                </c:pt>
                <c:pt idx="880">
                  <c:v>-0.11585402558314434</c:v>
                </c:pt>
                <c:pt idx="881">
                  <c:v>-0.10585402558314433</c:v>
                </c:pt>
                <c:pt idx="882">
                  <c:v>-0.10585402558314433</c:v>
                </c:pt>
                <c:pt idx="883">
                  <c:v>-0.10585402558314433</c:v>
                </c:pt>
                <c:pt idx="884">
                  <c:v>-0.11585402558314434</c:v>
                </c:pt>
                <c:pt idx="885">
                  <c:v>-0.11585402558314434</c:v>
                </c:pt>
                <c:pt idx="886">
                  <c:v>-0.11585402558314434</c:v>
                </c:pt>
                <c:pt idx="887">
                  <c:v>-0.11585402558314434</c:v>
                </c:pt>
                <c:pt idx="888">
                  <c:v>-0.11585402558314434</c:v>
                </c:pt>
                <c:pt idx="889">
                  <c:v>-0.12585402558314435</c:v>
                </c:pt>
                <c:pt idx="890">
                  <c:v>-0.12585402558314435</c:v>
                </c:pt>
                <c:pt idx="891">
                  <c:v>-0.12585402558314435</c:v>
                </c:pt>
                <c:pt idx="892">
                  <c:v>-0.12585402558314435</c:v>
                </c:pt>
                <c:pt idx="893">
                  <c:v>-0.11585402558314434</c:v>
                </c:pt>
                <c:pt idx="894">
                  <c:v>-0.11585402558314434</c:v>
                </c:pt>
                <c:pt idx="895">
                  <c:v>-0.12585402558314435</c:v>
                </c:pt>
                <c:pt idx="896">
                  <c:v>-0.12585402558314435</c:v>
                </c:pt>
                <c:pt idx="897">
                  <c:v>-0.12585402558314435</c:v>
                </c:pt>
                <c:pt idx="898">
                  <c:v>-0.13585402558314436</c:v>
                </c:pt>
                <c:pt idx="899">
                  <c:v>-0.12585402558314435</c:v>
                </c:pt>
                <c:pt idx="900">
                  <c:v>-0.13585402558314436</c:v>
                </c:pt>
                <c:pt idx="901">
                  <c:v>-0.13585402558314436</c:v>
                </c:pt>
                <c:pt idx="902">
                  <c:v>-0.13585402558314436</c:v>
                </c:pt>
                <c:pt idx="903">
                  <c:v>-0.13585402558314436</c:v>
                </c:pt>
                <c:pt idx="904">
                  <c:v>-0.12585402558314435</c:v>
                </c:pt>
                <c:pt idx="905">
                  <c:v>-0.12585402558314435</c:v>
                </c:pt>
                <c:pt idx="906">
                  <c:v>-0.12585402558314435</c:v>
                </c:pt>
                <c:pt idx="907">
                  <c:v>-0.12585402558314435</c:v>
                </c:pt>
                <c:pt idx="908">
                  <c:v>-0.11585402558314434</c:v>
                </c:pt>
                <c:pt idx="909">
                  <c:v>-0.12585402558314435</c:v>
                </c:pt>
                <c:pt idx="910">
                  <c:v>-0.13585402558314436</c:v>
                </c:pt>
                <c:pt idx="911">
                  <c:v>-0.12585402558314435</c:v>
                </c:pt>
                <c:pt idx="912">
                  <c:v>-0.12585402558314435</c:v>
                </c:pt>
                <c:pt idx="913">
                  <c:v>-0.11585402558314434</c:v>
                </c:pt>
                <c:pt idx="914">
                  <c:v>-0.11585402558314434</c:v>
                </c:pt>
                <c:pt idx="915">
                  <c:v>-0.10585402558314433</c:v>
                </c:pt>
                <c:pt idx="916">
                  <c:v>-0.10585402558314433</c:v>
                </c:pt>
                <c:pt idx="917">
                  <c:v>-0.10585402558314433</c:v>
                </c:pt>
                <c:pt idx="918">
                  <c:v>-0.10585402558314433</c:v>
                </c:pt>
                <c:pt idx="919">
                  <c:v>-0.10585402558314433</c:v>
                </c:pt>
                <c:pt idx="920">
                  <c:v>-0.10585402558314433</c:v>
                </c:pt>
                <c:pt idx="921">
                  <c:v>-0.11585402558314434</c:v>
                </c:pt>
                <c:pt idx="922">
                  <c:v>-0.11585402558314434</c:v>
                </c:pt>
                <c:pt idx="923">
                  <c:v>-0.11585402558314434</c:v>
                </c:pt>
                <c:pt idx="924">
                  <c:v>-0.12585402558314435</c:v>
                </c:pt>
                <c:pt idx="925">
                  <c:v>-0.11585402558314434</c:v>
                </c:pt>
                <c:pt idx="926">
                  <c:v>-0.12585402558314435</c:v>
                </c:pt>
                <c:pt idx="927">
                  <c:v>-0.12585402558314435</c:v>
                </c:pt>
                <c:pt idx="928">
                  <c:v>-0.13585402558314436</c:v>
                </c:pt>
                <c:pt idx="929">
                  <c:v>-0.13585402558314436</c:v>
                </c:pt>
                <c:pt idx="930">
                  <c:v>-0.13585402558314436</c:v>
                </c:pt>
                <c:pt idx="931">
                  <c:v>-0.13585402558314436</c:v>
                </c:pt>
                <c:pt idx="932">
                  <c:v>-0.13585402558314436</c:v>
                </c:pt>
                <c:pt idx="933">
                  <c:v>-0.14585402558314436</c:v>
                </c:pt>
                <c:pt idx="934">
                  <c:v>-0.14585402558314436</c:v>
                </c:pt>
                <c:pt idx="935">
                  <c:v>-0.14585402558314436</c:v>
                </c:pt>
                <c:pt idx="936">
                  <c:v>-0.13585402558314436</c:v>
                </c:pt>
                <c:pt idx="937">
                  <c:v>-0.14585402558314436</c:v>
                </c:pt>
                <c:pt idx="938">
                  <c:v>-0.13585402558314436</c:v>
                </c:pt>
                <c:pt idx="939">
                  <c:v>-0.14585402558314436</c:v>
                </c:pt>
                <c:pt idx="940">
                  <c:v>-0.15585402558314432</c:v>
                </c:pt>
                <c:pt idx="941">
                  <c:v>-0.15585402558314432</c:v>
                </c:pt>
                <c:pt idx="942">
                  <c:v>-0.15585402558314432</c:v>
                </c:pt>
                <c:pt idx="943">
                  <c:v>-0.15585402558314432</c:v>
                </c:pt>
                <c:pt idx="944">
                  <c:v>-0.15585402558314432</c:v>
                </c:pt>
                <c:pt idx="945">
                  <c:v>-0.13585402558314436</c:v>
                </c:pt>
                <c:pt idx="946">
                  <c:v>-0.15585402558314432</c:v>
                </c:pt>
                <c:pt idx="947">
                  <c:v>-0.14585402558314436</c:v>
                </c:pt>
                <c:pt idx="948">
                  <c:v>-0.13585402558314436</c:v>
                </c:pt>
                <c:pt idx="949">
                  <c:v>-0.14585402558314436</c:v>
                </c:pt>
                <c:pt idx="950">
                  <c:v>-0.13585402558314436</c:v>
                </c:pt>
                <c:pt idx="951">
                  <c:v>-0.13585402558314436</c:v>
                </c:pt>
                <c:pt idx="952">
                  <c:v>-0.13585402558314436</c:v>
                </c:pt>
                <c:pt idx="953">
                  <c:v>-0.13585402558314436</c:v>
                </c:pt>
                <c:pt idx="954">
                  <c:v>-0.14585402558314436</c:v>
                </c:pt>
                <c:pt idx="955">
                  <c:v>-0.14585402558314436</c:v>
                </c:pt>
                <c:pt idx="956">
                  <c:v>-0.13585402558314436</c:v>
                </c:pt>
                <c:pt idx="957">
                  <c:v>-0.15585402558314432</c:v>
                </c:pt>
                <c:pt idx="958">
                  <c:v>-0.15585402558314432</c:v>
                </c:pt>
                <c:pt idx="959">
                  <c:v>-0.14585402558314436</c:v>
                </c:pt>
                <c:pt idx="960">
                  <c:v>-0.14585402558314436</c:v>
                </c:pt>
                <c:pt idx="961">
                  <c:v>-0.14585402558314436</c:v>
                </c:pt>
                <c:pt idx="962">
                  <c:v>-0.13585402558314436</c:v>
                </c:pt>
                <c:pt idx="963">
                  <c:v>-0.13585402558314436</c:v>
                </c:pt>
                <c:pt idx="964">
                  <c:v>-0.14585402558314436</c:v>
                </c:pt>
                <c:pt idx="965">
                  <c:v>-0.14585402558314436</c:v>
                </c:pt>
                <c:pt idx="966">
                  <c:v>-0.14585402558314436</c:v>
                </c:pt>
                <c:pt idx="967">
                  <c:v>-0.14585402558314436</c:v>
                </c:pt>
                <c:pt idx="968">
                  <c:v>-0.15585402558314432</c:v>
                </c:pt>
                <c:pt idx="969">
                  <c:v>-0.13585402558314436</c:v>
                </c:pt>
                <c:pt idx="970">
                  <c:v>-0.14585402558314436</c:v>
                </c:pt>
                <c:pt idx="971">
                  <c:v>-0.13585402558314436</c:v>
                </c:pt>
                <c:pt idx="972">
                  <c:v>-0.13585402558314436</c:v>
                </c:pt>
                <c:pt idx="973">
                  <c:v>-0.12585402558314435</c:v>
                </c:pt>
                <c:pt idx="974">
                  <c:v>-0.10585402558314433</c:v>
                </c:pt>
                <c:pt idx="975">
                  <c:v>-0.11585402558314434</c:v>
                </c:pt>
                <c:pt idx="976">
                  <c:v>-0.11585402558314434</c:v>
                </c:pt>
                <c:pt idx="977">
                  <c:v>-0.11585402558314434</c:v>
                </c:pt>
                <c:pt idx="978">
                  <c:v>-0.10585402558314433</c:v>
                </c:pt>
                <c:pt idx="979">
                  <c:v>-9.585402558314432E-2</c:v>
                </c:pt>
                <c:pt idx="980">
                  <c:v>-0.10585402558314433</c:v>
                </c:pt>
                <c:pt idx="981">
                  <c:v>-0.10585402558314433</c:v>
                </c:pt>
                <c:pt idx="982">
                  <c:v>-0.10585402558314433</c:v>
                </c:pt>
                <c:pt idx="983">
                  <c:v>-0.11585402558314434</c:v>
                </c:pt>
                <c:pt idx="984">
                  <c:v>-0.12585402558314435</c:v>
                </c:pt>
                <c:pt idx="985">
                  <c:v>-0.11585402558314434</c:v>
                </c:pt>
                <c:pt idx="986">
                  <c:v>-0.11585402558314434</c:v>
                </c:pt>
                <c:pt idx="987">
                  <c:v>-0.11585402558314434</c:v>
                </c:pt>
                <c:pt idx="988">
                  <c:v>-0.11585402558314434</c:v>
                </c:pt>
                <c:pt idx="989">
                  <c:v>-0.11585402558314434</c:v>
                </c:pt>
                <c:pt idx="990">
                  <c:v>-0.11585402558314434</c:v>
                </c:pt>
                <c:pt idx="991">
                  <c:v>-0.13585402558314436</c:v>
                </c:pt>
                <c:pt idx="992">
                  <c:v>-0.12585402558314435</c:v>
                </c:pt>
                <c:pt idx="993">
                  <c:v>-0.12585402558314435</c:v>
                </c:pt>
                <c:pt idx="994">
                  <c:v>-0.12585402558314435</c:v>
                </c:pt>
                <c:pt idx="995">
                  <c:v>-0.12585402558314435</c:v>
                </c:pt>
                <c:pt idx="996">
                  <c:v>-0.10585402558314433</c:v>
                </c:pt>
                <c:pt idx="997">
                  <c:v>-0.10585402558314433</c:v>
                </c:pt>
                <c:pt idx="998">
                  <c:v>-0.11585402558314434</c:v>
                </c:pt>
                <c:pt idx="999">
                  <c:v>-0.12585402558314435</c:v>
                </c:pt>
                <c:pt idx="1000">
                  <c:v>-0.10585402558314433</c:v>
                </c:pt>
                <c:pt idx="1001">
                  <c:v>-0.10585402558314433</c:v>
                </c:pt>
                <c:pt idx="1002">
                  <c:v>-0.11585402558314434</c:v>
                </c:pt>
                <c:pt idx="1003">
                  <c:v>-0.11585402558314434</c:v>
                </c:pt>
                <c:pt idx="1004">
                  <c:v>-0.10585402558314433</c:v>
                </c:pt>
                <c:pt idx="1005">
                  <c:v>-0.10585402558314433</c:v>
                </c:pt>
                <c:pt idx="1006">
                  <c:v>-9.585402558314432E-2</c:v>
                </c:pt>
                <c:pt idx="1007">
                  <c:v>-7.5854025583144358E-2</c:v>
                </c:pt>
                <c:pt idx="1008">
                  <c:v>-7.5854025583144358E-2</c:v>
                </c:pt>
                <c:pt idx="1009">
                  <c:v>-7.5854025583144358E-2</c:v>
                </c:pt>
                <c:pt idx="1010">
                  <c:v>-8.5854025583144367E-2</c:v>
                </c:pt>
                <c:pt idx="1011">
                  <c:v>-8.5854025583144367E-2</c:v>
                </c:pt>
                <c:pt idx="1012">
                  <c:v>-0.10585402558314433</c:v>
                </c:pt>
                <c:pt idx="1013">
                  <c:v>-9.585402558314432E-2</c:v>
                </c:pt>
                <c:pt idx="1014">
                  <c:v>-8.5854025583144367E-2</c:v>
                </c:pt>
                <c:pt idx="1015">
                  <c:v>-8.5854025583144367E-2</c:v>
                </c:pt>
                <c:pt idx="1016">
                  <c:v>-7.5854025583144358E-2</c:v>
                </c:pt>
                <c:pt idx="1017">
                  <c:v>-7.5854025583144358E-2</c:v>
                </c:pt>
                <c:pt idx="1018">
                  <c:v>-7.5854025583144358E-2</c:v>
                </c:pt>
                <c:pt idx="1019">
                  <c:v>-6.5854025583144349E-2</c:v>
                </c:pt>
                <c:pt idx="1020">
                  <c:v>-6.5854025583144349E-2</c:v>
                </c:pt>
                <c:pt idx="1021">
                  <c:v>-5.585402558314434E-2</c:v>
                </c:pt>
                <c:pt idx="1022">
                  <c:v>-3.5854025583144322E-2</c:v>
                </c:pt>
                <c:pt idx="1023">
                  <c:v>-3.5854025583144322E-2</c:v>
                </c:pt>
                <c:pt idx="1024">
                  <c:v>-2.5854025583144313E-2</c:v>
                </c:pt>
                <c:pt idx="1025">
                  <c:v>-2.5854025583144313E-2</c:v>
                </c:pt>
                <c:pt idx="1026">
                  <c:v>-2.5854025583144313E-2</c:v>
                </c:pt>
                <c:pt idx="1027">
                  <c:v>-3.5854025583144322E-2</c:v>
                </c:pt>
                <c:pt idx="1028">
                  <c:v>-3.5854025583144322E-2</c:v>
                </c:pt>
                <c:pt idx="1029">
                  <c:v>-4.5854025583144331E-2</c:v>
                </c:pt>
                <c:pt idx="1030">
                  <c:v>-4.5854025583144331E-2</c:v>
                </c:pt>
                <c:pt idx="1031">
                  <c:v>-3.5854025583144322E-2</c:v>
                </c:pt>
                <c:pt idx="1032">
                  <c:v>-4.5854025583144331E-2</c:v>
                </c:pt>
                <c:pt idx="1033">
                  <c:v>-4.5854025583144331E-2</c:v>
                </c:pt>
                <c:pt idx="1034">
                  <c:v>-5.585402558314434E-2</c:v>
                </c:pt>
                <c:pt idx="1035">
                  <c:v>-5.585402558314434E-2</c:v>
                </c:pt>
                <c:pt idx="1036">
                  <c:v>-5.585402558314434E-2</c:v>
                </c:pt>
                <c:pt idx="1037">
                  <c:v>-5.585402558314434E-2</c:v>
                </c:pt>
                <c:pt idx="1038">
                  <c:v>-5.585402558314434E-2</c:v>
                </c:pt>
                <c:pt idx="1039">
                  <c:v>-4.5854025583144331E-2</c:v>
                </c:pt>
                <c:pt idx="1040">
                  <c:v>-3.5854025583144322E-2</c:v>
                </c:pt>
                <c:pt idx="1041">
                  <c:v>-3.5854025583144322E-2</c:v>
                </c:pt>
                <c:pt idx="1042">
                  <c:v>-3.5854025583144322E-2</c:v>
                </c:pt>
                <c:pt idx="1043">
                  <c:v>-3.5854025583144322E-2</c:v>
                </c:pt>
                <c:pt idx="1044">
                  <c:v>-3.5854025583144322E-2</c:v>
                </c:pt>
                <c:pt idx="1045">
                  <c:v>-3.5854025583144322E-2</c:v>
                </c:pt>
                <c:pt idx="1046">
                  <c:v>-4.5854025583144331E-2</c:v>
                </c:pt>
                <c:pt idx="1047">
                  <c:v>-4.5854025583144331E-2</c:v>
                </c:pt>
                <c:pt idx="1048">
                  <c:v>-3.5854025583144322E-2</c:v>
                </c:pt>
                <c:pt idx="1049">
                  <c:v>-4.5854025583144331E-2</c:v>
                </c:pt>
                <c:pt idx="1050">
                  <c:v>-5.585402558314434E-2</c:v>
                </c:pt>
                <c:pt idx="1051">
                  <c:v>-4.5854025583144331E-2</c:v>
                </c:pt>
                <c:pt idx="1052">
                  <c:v>-4.5854025583144331E-2</c:v>
                </c:pt>
                <c:pt idx="1053">
                  <c:v>-4.5854025583144331E-2</c:v>
                </c:pt>
                <c:pt idx="1054">
                  <c:v>-5.585402558314434E-2</c:v>
                </c:pt>
                <c:pt idx="1055">
                  <c:v>-5.585402558314434E-2</c:v>
                </c:pt>
                <c:pt idx="1056">
                  <c:v>-5.585402558314434E-2</c:v>
                </c:pt>
                <c:pt idx="1057">
                  <c:v>-5.585402558314434E-2</c:v>
                </c:pt>
                <c:pt idx="1058">
                  <c:v>-4.5854025583144331E-2</c:v>
                </c:pt>
                <c:pt idx="1059">
                  <c:v>-4.5854025583144331E-2</c:v>
                </c:pt>
                <c:pt idx="1060">
                  <c:v>-6.5854025583144349E-2</c:v>
                </c:pt>
                <c:pt idx="1061">
                  <c:v>-6.5854025583144349E-2</c:v>
                </c:pt>
                <c:pt idx="1062">
                  <c:v>-6.5854025583144349E-2</c:v>
                </c:pt>
                <c:pt idx="1063">
                  <c:v>-7.5854025583144358E-2</c:v>
                </c:pt>
                <c:pt idx="1064">
                  <c:v>-7.5854025583144358E-2</c:v>
                </c:pt>
                <c:pt idx="1065">
                  <c:v>-6.5854025583144349E-2</c:v>
                </c:pt>
                <c:pt idx="1066">
                  <c:v>-6.5854025583144349E-2</c:v>
                </c:pt>
                <c:pt idx="1067">
                  <c:v>-6.5854025583144349E-2</c:v>
                </c:pt>
                <c:pt idx="1068">
                  <c:v>-6.5854025583144349E-2</c:v>
                </c:pt>
                <c:pt idx="1069">
                  <c:v>-5.585402558314434E-2</c:v>
                </c:pt>
                <c:pt idx="1070">
                  <c:v>-5.585402558314434E-2</c:v>
                </c:pt>
                <c:pt idx="1071">
                  <c:v>-5.585402558314434E-2</c:v>
                </c:pt>
                <c:pt idx="1072">
                  <c:v>-4.5854025583144331E-2</c:v>
                </c:pt>
                <c:pt idx="1073">
                  <c:v>-5.585402558314434E-2</c:v>
                </c:pt>
                <c:pt idx="1074">
                  <c:v>-5.585402558314434E-2</c:v>
                </c:pt>
                <c:pt idx="1075">
                  <c:v>-5.585402558314434E-2</c:v>
                </c:pt>
                <c:pt idx="1076">
                  <c:v>-4.5854025583144331E-2</c:v>
                </c:pt>
                <c:pt idx="1077">
                  <c:v>-4.5854025583144331E-2</c:v>
                </c:pt>
                <c:pt idx="1078">
                  <c:v>-5.585402558314434E-2</c:v>
                </c:pt>
                <c:pt idx="1079">
                  <c:v>-5.585402558314434E-2</c:v>
                </c:pt>
                <c:pt idx="1080">
                  <c:v>-5.585402558314434E-2</c:v>
                </c:pt>
                <c:pt idx="1081">
                  <c:v>-5.585402558314434E-2</c:v>
                </c:pt>
                <c:pt idx="1082">
                  <c:v>-3.5854025583144322E-2</c:v>
                </c:pt>
                <c:pt idx="1083">
                  <c:v>-3.5854025583144322E-2</c:v>
                </c:pt>
                <c:pt idx="1084">
                  <c:v>-3.5854025583144322E-2</c:v>
                </c:pt>
                <c:pt idx="1085">
                  <c:v>-4.5854025583144331E-2</c:v>
                </c:pt>
                <c:pt idx="1086">
                  <c:v>-4.5854025583144331E-2</c:v>
                </c:pt>
                <c:pt idx="1087">
                  <c:v>-4.5854025583144331E-2</c:v>
                </c:pt>
                <c:pt idx="1088">
                  <c:v>-4.5854025583144331E-2</c:v>
                </c:pt>
                <c:pt idx="1089">
                  <c:v>-4.5854025583144331E-2</c:v>
                </c:pt>
                <c:pt idx="1090">
                  <c:v>-3.5854025583144322E-2</c:v>
                </c:pt>
                <c:pt idx="1091">
                  <c:v>-3.5854025583144322E-2</c:v>
                </c:pt>
                <c:pt idx="1092">
                  <c:v>-3.5854025583144322E-2</c:v>
                </c:pt>
                <c:pt idx="1093">
                  <c:v>-2.5854025583144313E-2</c:v>
                </c:pt>
                <c:pt idx="1094">
                  <c:v>-3.5854025583144322E-2</c:v>
                </c:pt>
                <c:pt idx="1095">
                  <c:v>-2.5854025583144313E-2</c:v>
                </c:pt>
                <c:pt idx="1096">
                  <c:v>-2.5854025583144313E-2</c:v>
                </c:pt>
                <c:pt idx="1097">
                  <c:v>-2.5854025583144313E-2</c:v>
                </c:pt>
                <c:pt idx="1098">
                  <c:v>-2.5854025583144313E-2</c:v>
                </c:pt>
                <c:pt idx="1099">
                  <c:v>-4.5854025583144331E-2</c:v>
                </c:pt>
                <c:pt idx="1100">
                  <c:v>-6.5854025583144349E-2</c:v>
                </c:pt>
                <c:pt idx="1101">
                  <c:v>-7.5854025583144358E-2</c:v>
                </c:pt>
                <c:pt idx="1102">
                  <c:v>-7.5854025583144358E-2</c:v>
                </c:pt>
                <c:pt idx="1103">
                  <c:v>-7.5854025583144358E-2</c:v>
                </c:pt>
                <c:pt idx="1104">
                  <c:v>-7.5854025583144358E-2</c:v>
                </c:pt>
                <c:pt idx="1105">
                  <c:v>-5.585402558314434E-2</c:v>
                </c:pt>
                <c:pt idx="1106">
                  <c:v>-5.585402558314434E-2</c:v>
                </c:pt>
                <c:pt idx="1107">
                  <c:v>-4.5854025583144331E-2</c:v>
                </c:pt>
                <c:pt idx="1108">
                  <c:v>-6.5854025583144349E-2</c:v>
                </c:pt>
                <c:pt idx="1109">
                  <c:v>-6.5854025583144349E-2</c:v>
                </c:pt>
                <c:pt idx="1110">
                  <c:v>-6.5854025583144349E-2</c:v>
                </c:pt>
                <c:pt idx="1111">
                  <c:v>-7.5854025583144358E-2</c:v>
                </c:pt>
                <c:pt idx="1112">
                  <c:v>-7.5854025583144358E-2</c:v>
                </c:pt>
                <c:pt idx="1113">
                  <c:v>-9.585402558314432E-2</c:v>
                </c:pt>
                <c:pt idx="1114">
                  <c:v>-8.5854025583144367E-2</c:v>
                </c:pt>
                <c:pt idx="1115">
                  <c:v>-8.5854025583144367E-2</c:v>
                </c:pt>
                <c:pt idx="1116">
                  <c:v>-8.5854025583144367E-2</c:v>
                </c:pt>
                <c:pt idx="1117">
                  <c:v>-9.585402558314432E-2</c:v>
                </c:pt>
                <c:pt idx="1118">
                  <c:v>-0.10585402558314433</c:v>
                </c:pt>
                <c:pt idx="1119">
                  <c:v>-0.10585402558314433</c:v>
                </c:pt>
                <c:pt idx="1120">
                  <c:v>-0.10585402558314433</c:v>
                </c:pt>
                <c:pt idx="1121">
                  <c:v>-8.5854025583144367E-2</c:v>
                </c:pt>
                <c:pt idx="1122">
                  <c:v>-8.5854025583144367E-2</c:v>
                </c:pt>
                <c:pt idx="1123">
                  <c:v>-6.5854025583144349E-2</c:v>
                </c:pt>
                <c:pt idx="1124">
                  <c:v>-6.5854025583144349E-2</c:v>
                </c:pt>
                <c:pt idx="1125">
                  <c:v>-5.585402558314434E-2</c:v>
                </c:pt>
                <c:pt idx="1126">
                  <c:v>-4.5854025583144331E-2</c:v>
                </c:pt>
                <c:pt idx="1127">
                  <c:v>-4.5854025583144331E-2</c:v>
                </c:pt>
                <c:pt idx="1128">
                  <c:v>-2.5854025583144313E-2</c:v>
                </c:pt>
                <c:pt idx="1129">
                  <c:v>-2.5854025583144313E-2</c:v>
                </c:pt>
                <c:pt idx="1130">
                  <c:v>-5.8540255831442956E-3</c:v>
                </c:pt>
                <c:pt idx="1131">
                  <c:v>-5.8540255831442956E-3</c:v>
                </c:pt>
                <c:pt idx="1132">
                  <c:v>4.1459744168557133E-3</c:v>
                </c:pt>
                <c:pt idx="1133">
                  <c:v>-2.5854025583144313E-2</c:v>
                </c:pt>
                <c:pt idx="1134">
                  <c:v>-3.5854025583144322E-2</c:v>
                </c:pt>
                <c:pt idx="1135">
                  <c:v>-4.5854025583144331E-2</c:v>
                </c:pt>
                <c:pt idx="1136">
                  <c:v>-5.585402558314434E-2</c:v>
                </c:pt>
                <c:pt idx="1137">
                  <c:v>-6.5854025583144349E-2</c:v>
                </c:pt>
                <c:pt idx="1138">
                  <c:v>-6.5854025583144349E-2</c:v>
                </c:pt>
                <c:pt idx="1139">
                  <c:v>-5.585402558314434E-2</c:v>
                </c:pt>
                <c:pt idx="1140">
                  <c:v>-4.5854025583144331E-2</c:v>
                </c:pt>
                <c:pt idx="1141">
                  <c:v>-5.585402558314434E-2</c:v>
                </c:pt>
                <c:pt idx="1142">
                  <c:v>-6.5854025583144349E-2</c:v>
                </c:pt>
                <c:pt idx="1143">
                  <c:v>-8.5854025583144367E-2</c:v>
                </c:pt>
                <c:pt idx="1144">
                  <c:v>-7.5854025583144358E-2</c:v>
                </c:pt>
                <c:pt idx="1145">
                  <c:v>-7.5854025583144358E-2</c:v>
                </c:pt>
                <c:pt idx="1146">
                  <c:v>-6.5854025583144349E-2</c:v>
                </c:pt>
                <c:pt idx="1147">
                  <c:v>-5.585402558314434E-2</c:v>
                </c:pt>
                <c:pt idx="1148">
                  <c:v>-4.5854025583144331E-2</c:v>
                </c:pt>
                <c:pt idx="1149">
                  <c:v>-3.5854025583144322E-2</c:v>
                </c:pt>
                <c:pt idx="1150">
                  <c:v>-3.5854025583144322E-2</c:v>
                </c:pt>
                <c:pt idx="1151">
                  <c:v>-4.5854025583144331E-2</c:v>
                </c:pt>
                <c:pt idx="1152">
                  <c:v>-4.5854025583144331E-2</c:v>
                </c:pt>
                <c:pt idx="1153">
                  <c:v>-6.5854025583144349E-2</c:v>
                </c:pt>
                <c:pt idx="1154">
                  <c:v>-7.5854025583144358E-2</c:v>
                </c:pt>
                <c:pt idx="1155">
                  <c:v>-7.5854025583144358E-2</c:v>
                </c:pt>
                <c:pt idx="1156">
                  <c:v>-7.5854025583144358E-2</c:v>
                </c:pt>
                <c:pt idx="1157">
                  <c:v>-8.5854025583144367E-2</c:v>
                </c:pt>
                <c:pt idx="1158">
                  <c:v>-8.5854025583144367E-2</c:v>
                </c:pt>
                <c:pt idx="1159">
                  <c:v>-8.5854025583144367E-2</c:v>
                </c:pt>
                <c:pt idx="1160">
                  <c:v>-8.5854025583144367E-2</c:v>
                </c:pt>
                <c:pt idx="1161">
                  <c:v>-7.5854025583144358E-2</c:v>
                </c:pt>
                <c:pt idx="1162">
                  <c:v>-8.5854025583144367E-2</c:v>
                </c:pt>
                <c:pt idx="1163">
                  <c:v>-8.5854025583144367E-2</c:v>
                </c:pt>
                <c:pt idx="1164">
                  <c:v>-8.5854025583144367E-2</c:v>
                </c:pt>
                <c:pt idx="1165">
                  <c:v>-0.10585402558314433</c:v>
                </c:pt>
                <c:pt idx="1166">
                  <c:v>-0.11585402558314434</c:v>
                </c:pt>
                <c:pt idx="1167">
                  <c:v>-0.11585402558314434</c:v>
                </c:pt>
                <c:pt idx="1168">
                  <c:v>-0.13585402558314436</c:v>
                </c:pt>
                <c:pt idx="1169">
                  <c:v>-0.12585402558314435</c:v>
                </c:pt>
                <c:pt idx="1170">
                  <c:v>-0.12585402558314435</c:v>
                </c:pt>
                <c:pt idx="1171">
                  <c:v>-0.11585402558314434</c:v>
                </c:pt>
                <c:pt idx="1172">
                  <c:v>-0.11585402558314434</c:v>
                </c:pt>
                <c:pt idx="1173">
                  <c:v>-0.11585402558314434</c:v>
                </c:pt>
                <c:pt idx="1174">
                  <c:v>-0.13585402558314436</c:v>
                </c:pt>
                <c:pt idx="1175">
                  <c:v>-0.11585402558314434</c:v>
                </c:pt>
                <c:pt idx="1176">
                  <c:v>-0.13585402558314436</c:v>
                </c:pt>
                <c:pt idx="1177">
                  <c:v>-0.13585402558314436</c:v>
                </c:pt>
                <c:pt idx="1178">
                  <c:v>-0.14585402558314436</c:v>
                </c:pt>
                <c:pt idx="1179">
                  <c:v>-0.13585402558314436</c:v>
                </c:pt>
                <c:pt idx="1180">
                  <c:v>-0.13585402558314436</c:v>
                </c:pt>
                <c:pt idx="1181">
                  <c:v>-0.13585402558314436</c:v>
                </c:pt>
                <c:pt idx="1182">
                  <c:v>-0.13585402558314436</c:v>
                </c:pt>
                <c:pt idx="1183">
                  <c:v>-0.12585402558314435</c:v>
                </c:pt>
                <c:pt idx="1184">
                  <c:v>-0.12585402558314435</c:v>
                </c:pt>
                <c:pt idx="1185">
                  <c:v>-0.13585402558314436</c:v>
                </c:pt>
                <c:pt idx="1186">
                  <c:v>-0.13585402558314436</c:v>
                </c:pt>
                <c:pt idx="1187">
                  <c:v>-0.14585402558314436</c:v>
                </c:pt>
                <c:pt idx="1188">
                  <c:v>-0.15585402558314432</c:v>
                </c:pt>
                <c:pt idx="1189">
                  <c:v>-0.14585402558314436</c:v>
                </c:pt>
                <c:pt idx="1190">
                  <c:v>-0.14585402558314436</c:v>
                </c:pt>
                <c:pt idx="1191">
                  <c:v>-0.14585402558314436</c:v>
                </c:pt>
                <c:pt idx="1192">
                  <c:v>-0.12585402558314435</c:v>
                </c:pt>
                <c:pt idx="1193">
                  <c:v>-0.12585402558314435</c:v>
                </c:pt>
                <c:pt idx="1194">
                  <c:v>-0.12585402558314435</c:v>
                </c:pt>
                <c:pt idx="1195">
                  <c:v>-0.12585402558314435</c:v>
                </c:pt>
                <c:pt idx="1196">
                  <c:v>-0.13585402558314436</c:v>
                </c:pt>
                <c:pt idx="1197">
                  <c:v>-0.14585402558314436</c:v>
                </c:pt>
                <c:pt idx="1198">
                  <c:v>-0.15585402558314432</c:v>
                </c:pt>
                <c:pt idx="1199">
                  <c:v>-0.15585402558314432</c:v>
                </c:pt>
                <c:pt idx="1200">
                  <c:v>-0.15585402558314432</c:v>
                </c:pt>
                <c:pt idx="1201">
                  <c:v>-0.14585402558314436</c:v>
                </c:pt>
                <c:pt idx="1202">
                  <c:v>-0.14585402558314436</c:v>
                </c:pt>
                <c:pt idx="1203">
                  <c:v>-0.15585402558314432</c:v>
                </c:pt>
                <c:pt idx="1204">
                  <c:v>-0.16585402558314433</c:v>
                </c:pt>
                <c:pt idx="1205">
                  <c:v>-0.16585402558314433</c:v>
                </c:pt>
                <c:pt idx="1206">
                  <c:v>-0.16585402558314433</c:v>
                </c:pt>
                <c:pt idx="1207">
                  <c:v>-0.16585402558314433</c:v>
                </c:pt>
                <c:pt idx="1208">
                  <c:v>-0.16585402558314433</c:v>
                </c:pt>
                <c:pt idx="1209">
                  <c:v>-0.16585402558314433</c:v>
                </c:pt>
                <c:pt idx="1210">
                  <c:v>-0.15585402558314432</c:v>
                </c:pt>
                <c:pt idx="1211">
                  <c:v>-0.14585402558314436</c:v>
                </c:pt>
                <c:pt idx="1212">
                  <c:v>-0.14585402558314436</c:v>
                </c:pt>
                <c:pt idx="1213">
                  <c:v>-0.14585402558314436</c:v>
                </c:pt>
                <c:pt idx="1214">
                  <c:v>-0.12585402558314435</c:v>
                </c:pt>
                <c:pt idx="1215">
                  <c:v>-0.13585402558314436</c:v>
                </c:pt>
                <c:pt idx="1216">
                  <c:v>-0.15585402558314432</c:v>
                </c:pt>
                <c:pt idx="1217">
                  <c:v>-0.16585402558314433</c:v>
                </c:pt>
                <c:pt idx="1218">
                  <c:v>-0.16585402558314433</c:v>
                </c:pt>
                <c:pt idx="1219">
                  <c:v>-0.17585402558314434</c:v>
                </c:pt>
                <c:pt idx="1220">
                  <c:v>-0.19585402558314435</c:v>
                </c:pt>
                <c:pt idx="1221">
                  <c:v>-0.18585402558314434</c:v>
                </c:pt>
                <c:pt idx="1222">
                  <c:v>-0.19585402558314435</c:v>
                </c:pt>
                <c:pt idx="1223">
                  <c:v>-0.19585402558314435</c:v>
                </c:pt>
                <c:pt idx="1224">
                  <c:v>-0.19585402558314435</c:v>
                </c:pt>
                <c:pt idx="1225">
                  <c:v>-0.19585402558314435</c:v>
                </c:pt>
                <c:pt idx="1226">
                  <c:v>-0.19585402558314435</c:v>
                </c:pt>
                <c:pt idx="1227">
                  <c:v>-0.20585402558314436</c:v>
                </c:pt>
                <c:pt idx="1228">
                  <c:v>-0.20585402558314436</c:v>
                </c:pt>
                <c:pt idx="1229">
                  <c:v>-0.20585402558314436</c:v>
                </c:pt>
                <c:pt idx="1230">
                  <c:v>-0.19585402558314435</c:v>
                </c:pt>
                <c:pt idx="1231">
                  <c:v>-0.18585402558314434</c:v>
                </c:pt>
                <c:pt idx="1232">
                  <c:v>-0.19585402558314435</c:v>
                </c:pt>
                <c:pt idx="1233">
                  <c:v>-0.19585402558314435</c:v>
                </c:pt>
                <c:pt idx="1234">
                  <c:v>-0.18585402558314434</c:v>
                </c:pt>
                <c:pt idx="1235">
                  <c:v>-0.18585402558314434</c:v>
                </c:pt>
                <c:pt idx="1236">
                  <c:v>-0.17585402558314434</c:v>
                </c:pt>
                <c:pt idx="1237">
                  <c:v>-0.19585402558314435</c:v>
                </c:pt>
                <c:pt idx="1238">
                  <c:v>-0.17585402558314434</c:v>
                </c:pt>
                <c:pt idx="1239">
                  <c:v>-0.17585402558314434</c:v>
                </c:pt>
                <c:pt idx="1240">
                  <c:v>-0.15585402558314432</c:v>
                </c:pt>
                <c:pt idx="1241">
                  <c:v>-0.15585402558314432</c:v>
                </c:pt>
                <c:pt idx="1242">
                  <c:v>-0.16585402558314433</c:v>
                </c:pt>
                <c:pt idx="1243">
                  <c:v>-0.15585402558314432</c:v>
                </c:pt>
                <c:pt idx="1244">
                  <c:v>-0.14585402558314436</c:v>
                </c:pt>
                <c:pt idx="1245">
                  <c:v>-0.14585402558314436</c:v>
                </c:pt>
                <c:pt idx="1246">
                  <c:v>-0.14585402558314436</c:v>
                </c:pt>
                <c:pt idx="1247">
                  <c:v>-0.15585402558314432</c:v>
                </c:pt>
                <c:pt idx="1248">
                  <c:v>-0.15585402558314432</c:v>
                </c:pt>
                <c:pt idx="1249">
                  <c:v>-0.14585402558314436</c:v>
                </c:pt>
                <c:pt idx="1250">
                  <c:v>-0.14585402558314436</c:v>
                </c:pt>
                <c:pt idx="1251">
                  <c:v>-0.12585402558314435</c:v>
                </c:pt>
                <c:pt idx="1252">
                  <c:v>-0.13585402558314436</c:v>
                </c:pt>
                <c:pt idx="1253">
                  <c:v>-0.12585402558314435</c:v>
                </c:pt>
                <c:pt idx="1254">
                  <c:v>-0.12585402558314435</c:v>
                </c:pt>
                <c:pt idx="1255">
                  <c:v>-0.13585402558314436</c:v>
                </c:pt>
                <c:pt idx="1256">
                  <c:v>-0.12585402558314435</c:v>
                </c:pt>
                <c:pt idx="1257">
                  <c:v>-0.11585402558314434</c:v>
                </c:pt>
                <c:pt idx="1258">
                  <c:v>-0.12585402558314435</c:v>
                </c:pt>
                <c:pt idx="1259">
                  <c:v>-0.12585402558314435</c:v>
                </c:pt>
                <c:pt idx="1260">
                  <c:v>-0.14585402558314436</c:v>
                </c:pt>
                <c:pt idx="1261">
                  <c:v>-0.15585402558314432</c:v>
                </c:pt>
                <c:pt idx="1262">
                  <c:v>-0.17585402558314434</c:v>
                </c:pt>
                <c:pt idx="1263">
                  <c:v>-0.16585402558314433</c:v>
                </c:pt>
                <c:pt idx="1264">
                  <c:v>-0.14585402558314436</c:v>
                </c:pt>
                <c:pt idx="1265">
                  <c:v>-0.15585402558314432</c:v>
                </c:pt>
                <c:pt idx="1266">
                  <c:v>-0.16585402558314433</c:v>
                </c:pt>
                <c:pt idx="1267">
                  <c:v>-0.16585402558314433</c:v>
                </c:pt>
                <c:pt idx="1268">
                  <c:v>-0.16585402558314433</c:v>
                </c:pt>
                <c:pt idx="1269">
                  <c:v>-0.15585402558314432</c:v>
                </c:pt>
                <c:pt idx="1270">
                  <c:v>-0.15585402558314432</c:v>
                </c:pt>
                <c:pt idx="1271">
                  <c:v>-0.16585402558314433</c:v>
                </c:pt>
                <c:pt idx="1272">
                  <c:v>-0.18585402558314434</c:v>
                </c:pt>
                <c:pt idx="1273">
                  <c:v>-0.18585402558314434</c:v>
                </c:pt>
                <c:pt idx="1274">
                  <c:v>-0.18585402558314434</c:v>
                </c:pt>
                <c:pt idx="1275">
                  <c:v>-0.18585402558314434</c:v>
                </c:pt>
                <c:pt idx="1276">
                  <c:v>-0.18585402558314434</c:v>
                </c:pt>
                <c:pt idx="1277">
                  <c:v>-0.19585402558314435</c:v>
                </c:pt>
                <c:pt idx="1278">
                  <c:v>-0.20585402558314436</c:v>
                </c:pt>
                <c:pt idx="1279">
                  <c:v>-0.20585402558314436</c:v>
                </c:pt>
                <c:pt idx="1280">
                  <c:v>-0.19585402558314435</c:v>
                </c:pt>
                <c:pt idx="1281">
                  <c:v>-0.18585402558314434</c:v>
                </c:pt>
                <c:pt idx="1282">
                  <c:v>-0.17585402558314434</c:v>
                </c:pt>
                <c:pt idx="1283">
                  <c:v>-0.16585402558314433</c:v>
                </c:pt>
                <c:pt idx="1284">
                  <c:v>-0.17585402558314434</c:v>
                </c:pt>
                <c:pt idx="1285">
                  <c:v>-0.17585402558314434</c:v>
                </c:pt>
                <c:pt idx="1286">
                  <c:v>-0.17585402558314434</c:v>
                </c:pt>
                <c:pt idx="1287">
                  <c:v>-0.17585402558314434</c:v>
                </c:pt>
                <c:pt idx="1288">
                  <c:v>-0.17585402558314434</c:v>
                </c:pt>
                <c:pt idx="1289">
                  <c:v>-0.17585402558314434</c:v>
                </c:pt>
                <c:pt idx="1290">
                  <c:v>-0.16585402558314433</c:v>
                </c:pt>
                <c:pt idx="1291">
                  <c:v>-0.16585402558314433</c:v>
                </c:pt>
                <c:pt idx="1292">
                  <c:v>-0.16585402558314433</c:v>
                </c:pt>
                <c:pt idx="1293">
                  <c:v>-0.15585402558314432</c:v>
                </c:pt>
                <c:pt idx="1294">
                  <c:v>-0.15585402558314432</c:v>
                </c:pt>
                <c:pt idx="1295">
                  <c:v>-0.18585402558314434</c:v>
                </c:pt>
                <c:pt idx="1296">
                  <c:v>-0.18585402558314434</c:v>
                </c:pt>
                <c:pt idx="1297">
                  <c:v>-0.19585402558314435</c:v>
                </c:pt>
                <c:pt idx="1298">
                  <c:v>-0.19585402558314435</c:v>
                </c:pt>
                <c:pt idx="1299">
                  <c:v>-0.18585402558314434</c:v>
                </c:pt>
                <c:pt idx="1300">
                  <c:v>-0.17585402558314434</c:v>
                </c:pt>
                <c:pt idx="1301">
                  <c:v>-0.17585402558314434</c:v>
                </c:pt>
                <c:pt idx="1302">
                  <c:v>-0.16585402558314433</c:v>
                </c:pt>
                <c:pt idx="1303">
                  <c:v>-0.16585402558314433</c:v>
                </c:pt>
                <c:pt idx="1304">
                  <c:v>-0.15585402558314432</c:v>
                </c:pt>
                <c:pt idx="1305">
                  <c:v>-0.16585402558314433</c:v>
                </c:pt>
                <c:pt idx="1306">
                  <c:v>-0.15585402558314432</c:v>
                </c:pt>
                <c:pt idx="1307">
                  <c:v>-0.16585402558314433</c:v>
                </c:pt>
                <c:pt idx="1308">
                  <c:v>-0.16585402558314433</c:v>
                </c:pt>
                <c:pt idx="1309">
                  <c:v>-0.17585402558314434</c:v>
                </c:pt>
                <c:pt idx="1310">
                  <c:v>-0.17585402558314434</c:v>
                </c:pt>
                <c:pt idx="1311">
                  <c:v>-0.15585402558314432</c:v>
                </c:pt>
                <c:pt idx="1312">
                  <c:v>-0.15585402558314432</c:v>
                </c:pt>
                <c:pt idx="1313">
                  <c:v>-0.15585402558314432</c:v>
                </c:pt>
                <c:pt idx="1314">
                  <c:v>-0.16585402558314433</c:v>
                </c:pt>
                <c:pt idx="1315">
                  <c:v>-0.16585402558314433</c:v>
                </c:pt>
                <c:pt idx="1316">
                  <c:v>-0.16585402558314433</c:v>
                </c:pt>
                <c:pt idx="1317">
                  <c:v>-0.17585402558314434</c:v>
                </c:pt>
                <c:pt idx="1318">
                  <c:v>-0.18585402558314434</c:v>
                </c:pt>
                <c:pt idx="1319">
                  <c:v>-0.18585402558314434</c:v>
                </c:pt>
                <c:pt idx="1320">
                  <c:v>-0.19585402558314435</c:v>
                </c:pt>
                <c:pt idx="1321">
                  <c:v>-0.19585402558314435</c:v>
                </c:pt>
                <c:pt idx="1322">
                  <c:v>-0.18585402558314434</c:v>
                </c:pt>
                <c:pt idx="1323">
                  <c:v>-0.18585402558314434</c:v>
                </c:pt>
                <c:pt idx="1324">
                  <c:v>-0.18585402558314434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3F2-644E-983D-1C58905AA9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63859872"/>
        <c:axId val="868634848"/>
      </c:scatterChart>
      <c:valAx>
        <c:axId val="1063859872"/>
        <c:scaling>
          <c:orientation val="minMax"/>
          <c:max val="48"/>
          <c:min val="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Hours starting 1 November 2022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68634848"/>
        <c:crossesAt val="-1"/>
        <c:crossBetween val="midCat"/>
        <c:majorUnit val="6"/>
        <c:minorUnit val="1"/>
      </c:valAx>
      <c:valAx>
        <c:axId val="868634848"/>
        <c:scaling>
          <c:orientation val="minMax"/>
          <c:max val="1"/>
          <c:min val="-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b="1" i="0" baseline="0">
                    <a:effectLst/>
                  </a:rPr>
                  <a:t>ESOC - BRUX (nanoseconds)</a:t>
                </a:r>
                <a:endParaRPr lang="en-NO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0638598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8455707104679735"/>
          <c:y val="0.11358794847296808"/>
          <c:w val="0.12713174728881133"/>
          <c:h val="0.21200540309030408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6A646F95-1ADA-CA40-83A4-405FBEA6C551}"/>
              </a:ext>
            </a:extLst>
          </p:cNvPr>
          <p:cNvSpPr/>
          <p:nvPr userDrawn="1"/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431AC8E-80DB-D14A-BA1A-2A82639343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4420" y="0"/>
            <a:ext cx="2247580" cy="6858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819AA41-EB21-1C4F-B3F7-40A6EE5B76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93200" y="540000"/>
            <a:ext cx="3060000" cy="971328"/>
          </a:xfrm>
          <a:prstGeom prst="rect">
            <a:avLst/>
          </a:prstGeom>
        </p:spPr>
      </p:pic>
      <p:sp>
        <p:nvSpPr>
          <p:cNvPr id="7" name="Titelplatzhalter 6">
            <a:extLst>
              <a:ext uri="{FF2B5EF4-FFF2-40B4-BE49-F238E27FC236}">
                <a16:creationId xmlns:a16="http://schemas.microsoft.com/office/drawing/2014/main" id="{75D7D5A3-AF9A-C14D-800B-E7186727C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564667"/>
            <a:ext cx="5323045" cy="1882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4800" b="1" i="0">
                <a:latin typeface="Metropolis" pitchFamily="2" charset="77"/>
              </a:defRPr>
            </a:lvl1pPr>
          </a:lstStyle>
          <a:p>
            <a:r>
              <a:rPr lang="de-DE" dirty="0"/>
              <a:t>Edit</a:t>
            </a:r>
            <a:br>
              <a:rPr lang="de-DE" dirty="0"/>
            </a:br>
            <a:r>
              <a:rPr lang="de-DE" dirty="0"/>
              <a:t>Headline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6A9695D-8E77-3049-BF85-F0F277E8FE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5844540"/>
            <a:ext cx="5323045" cy="70802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0" i="0">
                <a:solidFill>
                  <a:schemeClr val="accent6"/>
                </a:solidFill>
                <a:latin typeface="Metropolis" pitchFamily="2" charset="77"/>
              </a:defRPr>
            </a:lvl1pPr>
            <a:lvl2pPr marL="457200" indent="0">
              <a:buFontTx/>
              <a:buNone/>
              <a:defRPr sz="1200" b="0" i="0">
                <a:solidFill>
                  <a:schemeClr val="accent6"/>
                </a:solidFill>
                <a:latin typeface="Metropolis" pitchFamily="2" charset="77"/>
              </a:defRPr>
            </a:lvl2pPr>
            <a:lvl3pPr marL="914400" indent="0">
              <a:buFontTx/>
              <a:buNone/>
              <a:defRPr sz="1200" b="0" i="0">
                <a:solidFill>
                  <a:schemeClr val="accent6"/>
                </a:solidFill>
                <a:latin typeface="Metropolis" pitchFamily="2" charset="77"/>
              </a:defRPr>
            </a:lvl3pPr>
            <a:lvl4pPr marL="1371600" indent="0">
              <a:buFontTx/>
              <a:buNone/>
              <a:defRPr sz="1200" b="0" i="0">
                <a:solidFill>
                  <a:schemeClr val="accent6"/>
                </a:solidFill>
                <a:latin typeface="Metropolis" pitchFamily="2" charset="77"/>
              </a:defRPr>
            </a:lvl4pPr>
            <a:lvl5pPr marL="1828800" indent="0">
              <a:buFontTx/>
              <a:buNone/>
              <a:defRPr sz="1200" b="0" i="0">
                <a:solidFill>
                  <a:schemeClr val="accent6"/>
                </a:solidFill>
                <a:latin typeface="Metropolis" pitchFamily="2" charset="77"/>
              </a:defRPr>
            </a:lvl5pPr>
          </a:lstStyle>
          <a:p>
            <a:pPr lvl="0"/>
            <a:r>
              <a:rPr lang="de-DE" dirty="0"/>
              <a:t>Edit </a:t>
            </a:r>
            <a:r>
              <a:rPr lang="de-DE" dirty="0" err="1"/>
              <a:t>Contact</a:t>
            </a:r>
            <a:r>
              <a:rPr lang="de-DE" dirty="0"/>
              <a:t> Details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1066E9F8-A02E-424F-A081-E3E4D48D6E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000" y="3594113"/>
            <a:ext cx="5323045" cy="105156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sz="1600" b="0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dirty="0"/>
              <a:t>Edit </a:t>
            </a:r>
            <a:r>
              <a:rPr lang="de-DE" dirty="0" err="1"/>
              <a:t>Subhead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0992888-6E7A-26A6-CE4D-6F11D8CCF8C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361200" y="4806700"/>
            <a:ext cx="15240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772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Imag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platzhalter 6">
            <a:extLst>
              <a:ext uri="{FF2B5EF4-FFF2-40B4-BE49-F238E27FC236}">
                <a16:creationId xmlns:a16="http://schemas.microsoft.com/office/drawing/2014/main" id="{E667C578-B50C-534C-A916-0F76DD6C95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1" y="2487930"/>
            <a:ext cx="5464408" cy="1882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40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r>
              <a:rPr lang="de-DE" dirty="0"/>
              <a:t>Edit </a:t>
            </a:r>
            <a:r>
              <a:rPr lang="de-DE" dirty="0" err="1"/>
              <a:t>Section</a:t>
            </a:r>
            <a:r>
              <a:rPr lang="de-DE" dirty="0"/>
              <a:t> Headline</a:t>
            </a:r>
          </a:p>
        </p:txBody>
      </p:sp>
      <p:sp>
        <p:nvSpPr>
          <p:cNvPr id="4" name="Bildplatzhalter 14">
            <a:extLst>
              <a:ext uri="{FF2B5EF4-FFF2-40B4-BE49-F238E27FC236}">
                <a16:creationId xmlns:a16="http://schemas.microsoft.com/office/drawing/2014/main" id="{494BB104-0E75-7342-A85C-A25104BB577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1" y="0"/>
            <a:ext cx="6096000" cy="6858000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 sz="10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de-DE" sz="800" dirty="0">
                <a:latin typeface="Source Sans Pro" panose="020B0503030403020204" pitchFamily="34" charset="0"/>
              </a:rPr>
              <a:t>Image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9A4ECC4-E87C-297C-B39C-77F74F2E2B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001" y="4687504"/>
            <a:ext cx="5464175" cy="80852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accent6"/>
                </a:solidFill>
                <a:latin typeface="Metropolis" pitchFamily="2" charset="77"/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3302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Headlines 3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BF3A69EB-CFA0-454D-A9BC-65C22B1959CE}"/>
              </a:ext>
            </a:extLst>
          </p:cNvPr>
          <p:cNvSpPr/>
          <p:nvPr userDrawn="1"/>
        </p:nvSpPr>
        <p:spPr>
          <a:xfrm>
            <a:off x="8127601" y="0"/>
            <a:ext cx="406439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075FE87-DA20-2D40-BC3A-919EF96E7B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4420" y="0"/>
            <a:ext cx="2247580" cy="6858000"/>
          </a:xfrm>
          <a:prstGeom prst="rect">
            <a:avLst/>
          </a:prstGeom>
        </p:spPr>
      </p:pic>
      <p:sp>
        <p:nvSpPr>
          <p:cNvPr id="5" name="Textplatzhalter 12">
            <a:extLst>
              <a:ext uri="{FF2B5EF4-FFF2-40B4-BE49-F238E27FC236}">
                <a16:creationId xmlns:a16="http://schemas.microsoft.com/office/drawing/2014/main" id="{F8ADCC41-EBC3-8745-AB54-F59DD4495E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26463" y="681433"/>
            <a:ext cx="2201862" cy="4032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FontTx/>
              <a:buNone/>
              <a:defRPr sz="1600" b="1" i="0">
                <a:solidFill>
                  <a:schemeClr val="accent3"/>
                </a:solidFill>
                <a:latin typeface="Metropolis Semi Bold" pitchFamily="2" charset="77"/>
              </a:defRPr>
            </a:lvl1pPr>
          </a:lstStyle>
          <a:p>
            <a:pPr lvl="0"/>
            <a:r>
              <a:rPr lang="de-DE" dirty="0"/>
              <a:t>Edit Headline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386E4F6-DE22-844D-8B4F-98D1EC618C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26463" y="1222454"/>
            <a:ext cx="2963862" cy="94456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sz="1200" b="0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r>
              <a:rPr lang="de-DE" dirty="0" err="1"/>
              <a:t>Emperae</a:t>
            </a:r>
            <a:r>
              <a:rPr lang="de-DE" dirty="0"/>
              <a:t> </a:t>
            </a:r>
            <a:r>
              <a:rPr lang="de-DE" dirty="0" err="1"/>
              <a:t>rcipsam</a:t>
            </a:r>
            <a:r>
              <a:rPr lang="de-DE" dirty="0"/>
              <a:t> et, </a:t>
            </a:r>
            <a:r>
              <a:rPr lang="de-DE" dirty="0" err="1"/>
              <a:t>nosam</a:t>
            </a:r>
            <a:r>
              <a:rPr lang="de-DE" dirty="0"/>
              <a:t> </a:t>
            </a:r>
            <a:r>
              <a:rPr lang="de-DE" dirty="0" err="1"/>
              <a:t>harchit</a:t>
            </a:r>
            <a:r>
              <a:rPr lang="de-DE" dirty="0"/>
              <a:t> </a:t>
            </a:r>
            <a:r>
              <a:rPr lang="de-DE" dirty="0" err="1"/>
              <a:t>essi</a:t>
            </a:r>
            <a:r>
              <a:rPr lang="de-DE" dirty="0"/>
              <a:t> </a:t>
            </a:r>
            <a:r>
              <a:rPr lang="de-DE" dirty="0" err="1"/>
              <a:t>odigenim</a:t>
            </a:r>
            <a:r>
              <a:rPr lang="de-DE" dirty="0"/>
              <a:t> </a:t>
            </a:r>
            <a:r>
              <a:rPr lang="de-DE" dirty="0" err="1"/>
              <a:t>eossin</a:t>
            </a:r>
            <a:r>
              <a:rPr lang="de-DE" dirty="0"/>
              <a:t> </a:t>
            </a:r>
            <a:r>
              <a:rPr lang="de-DE" dirty="0" err="1"/>
              <a:t>nati</a:t>
            </a:r>
            <a:r>
              <a:rPr lang="de-DE" dirty="0"/>
              <a:t> </a:t>
            </a:r>
            <a:r>
              <a:rPr lang="de-DE" dirty="0" err="1"/>
              <a:t>dolupta</a:t>
            </a:r>
            <a:r>
              <a:rPr lang="de-DE" dirty="0"/>
              <a:t> </a:t>
            </a:r>
            <a:r>
              <a:rPr lang="de-DE" dirty="0" err="1"/>
              <a:t>tendignatem</a:t>
            </a:r>
            <a:r>
              <a:rPr lang="de-DE" dirty="0"/>
              <a:t>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dus</a:t>
            </a:r>
            <a:r>
              <a:rPr lang="de-DE" dirty="0"/>
              <a:t> </a:t>
            </a:r>
            <a:r>
              <a:rPr lang="de-DE" dirty="0" err="1"/>
              <a:t>pa</a:t>
            </a:r>
            <a:r>
              <a:rPr lang="de-DE" dirty="0"/>
              <a:t> a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voloriatque</a:t>
            </a:r>
            <a:r>
              <a:rPr lang="de-DE" dirty="0"/>
              <a:t> </a:t>
            </a:r>
            <a:r>
              <a:rPr lang="de-DE" dirty="0" err="1"/>
              <a:t>dollecti</a:t>
            </a:r>
            <a:r>
              <a:rPr lang="de-DE" dirty="0"/>
              <a:t> </a:t>
            </a:r>
            <a:r>
              <a:rPr lang="de-DE" dirty="0" err="1"/>
              <a:t>delicabore</a:t>
            </a:r>
            <a:r>
              <a:rPr lang="de-DE" dirty="0"/>
              <a:t> </a:t>
            </a:r>
            <a:r>
              <a:rPr lang="de-DE" dirty="0" err="1"/>
              <a:t>estibus</a:t>
            </a:r>
            <a:r>
              <a:rPr lang="de-DE" dirty="0"/>
              <a:t>.</a:t>
            </a:r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7186C10F-436D-EA42-97BC-B6678A3406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26463" y="2740872"/>
            <a:ext cx="2201862" cy="4032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FontTx/>
              <a:buNone/>
              <a:defRPr sz="1600" b="1" i="0">
                <a:solidFill>
                  <a:schemeClr val="accent3"/>
                </a:solidFill>
                <a:latin typeface="Metropolis Semi Bold" pitchFamily="2" charset="77"/>
              </a:defRPr>
            </a:lvl1pPr>
          </a:lstStyle>
          <a:p>
            <a:pPr lvl="0"/>
            <a:r>
              <a:rPr lang="de-DE" dirty="0"/>
              <a:t>Edit Headline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561F4696-A8DC-144F-90F4-89E755861B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26463" y="3281893"/>
            <a:ext cx="2963862" cy="94456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sz="1200" b="0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r>
              <a:rPr lang="de-DE" dirty="0" err="1"/>
              <a:t>Emperae</a:t>
            </a:r>
            <a:r>
              <a:rPr lang="de-DE" dirty="0"/>
              <a:t> </a:t>
            </a:r>
            <a:r>
              <a:rPr lang="de-DE" dirty="0" err="1"/>
              <a:t>rcipsam</a:t>
            </a:r>
            <a:r>
              <a:rPr lang="de-DE" dirty="0"/>
              <a:t> et, </a:t>
            </a:r>
            <a:r>
              <a:rPr lang="de-DE" dirty="0" err="1"/>
              <a:t>nosam</a:t>
            </a:r>
            <a:r>
              <a:rPr lang="de-DE" dirty="0"/>
              <a:t> </a:t>
            </a:r>
            <a:r>
              <a:rPr lang="de-DE" dirty="0" err="1"/>
              <a:t>harchit</a:t>
            </a:r>
            <a:r>
              <a:rPr lang="de-DE" dirty="0"/>
              <a:t> </a:t>
            </a:r>
            <a:r>
              <a:rPr lang="de-DE" dirty="0" err="1"/>
              <a:t>essi</a:t>
            </a:r>
            <a:r>
              <a:rPr lang="de-DE" dirty="0"/>
              <a:t> </a:t>
            </a:r>
            <a:r>
              <a:rPr lang="de-DE" dirty="0" err="1"/>
              <a:t>odigenim</a:t>
            </a:r>
            <a:r>
              <a:rPr lang="de-DE" dirty="0"/>
              <a:t> </a:t>
            </a:r>
            <a:r>
              <a:rPr lang="de-DE" dirty="0" err="1"/>
              <a:t>eossin</a:t>
            </a:r>
            <a:r>
              <a:rPr lang="de-DE" dirty="0"/>
              <a:t> </a:t>
            </a:r>
            <a:r>
              <a:rPr lang="de-DE" dirty="0" err="1"/>
              <a:t>nati</a:t>
            </a:r>
            <a:r>
              <a:rPr lang="de-DE" dirty="0"/>
              <a:t> </a:t>
            </a:r>
            <a:r>
              <a:rPr lang="de-DE" dirty="0" err="1"/>
              <a:t>dolupta</a:t>
            </a:r>
            <a:r>
              <a:rPr lang="de-DE" dirty="0"/>
              <a:t> </a:t>
            </a:r>
            <a:r>
              <a:rPr lang="de-DE" dirty="0" err="1"/>
              <a:t>tendignatem</a:t>
            </a:r>
            <a:r>
              <a:rPr lang="de-DE" dirty="0"/>
              <a:t>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dus</a:t>
            </a:r>
            <a:r>
              <a:rPr lang="de-DE" dirty="0"/>
              <a:t> </a:t>
            </a:r>
            <a:r>
              <a:rPr lang="de-DE" dirty="0" err="1"/>
              <a:t>pa</a:t>
            </a:r>
            <a:r>
              <a:rPr lang="de-DE" dirty="0"/>
              <a:t> a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voloriatque</a:t>
            </a:r>
            <a:r>
              <a:rPr lang="de-DE" dirty="0"/>
              <a:t> </a:t>
            </a:r>
            <a:r>
              <a:rPr lang="de-DE" dirty="0" err="1"/>
              <a:t>dollecti</a:t>
            </a:r>
            <a:r>
              <a:rPr lang="de-DE" dirty="0"/>
              <a:t> </a:t>
            </a:r>
            <a:r>
              <a:rPr lang="de-DE" dirty="0" err="1"/>
              <a:t>delicabore</a:t>
            </a:r>
            <a:r>
              <a:rPr lang="de-DE" dirty="0"/>
              <a:t> </a:t>
            </a:r>
            <a:r>
              <a:rPr lang="de-DE" dirty="0" err="1"/>
              <a:t>estibus</a:t>
            </a:r>
            <a:r>
              <a:rPr lang="de-DE" dirty="0"/>
              <a:t>.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CC1F6A3D-0F43-344D-AE74-15C978BF0D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26463" y="4944108"/>
            <a:ext cx="2201862" cy="4032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FontTx/>
              <a:buNone/>
              <a:defRPr sz="1600" b="1" i="0">
                <a:solidFill>
                  <a:schemeClr val="accent3"/>
                </a:solidFill>
                <a:latin typeface="Metropolis Semi Bold" pitchFamily="2" charset="77"/>
              </a:defRPr>
            </a:lvl1pPr>
          </a:lstStyle>
          <a:p>
            <a:pPr lvl="0"/>
            <a:r>
              <a:rPr lang="de-DE" dirty="0"/>
              <a:t>Edit Headline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69287D76-9E91-354B-A766-B737B54E63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6463" y="5485129"/>
            <a:ext cx="2963862" cy="94456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sz="1100" b="0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r>
              <a:rPr lang="de-DE" dirty="0" err="1"/>
              <a:t>Emperae</a:t>
            </a:r>
            <a:r>
              <a:rPr lang="de-DE" dirty="0"/>
              <a:t> </a:t>
            </a:r>
            <a:r>
              <a:rPr lang="de-DE" dirty="0" err="1"/>
              <a:t>rcipsam</a:t>
            </a:r>
            <a:r>
              <a:rPr lang="de-DE" dirty="0"/>
              <a:t> et, </a:t>
            </a:r>
            <a:r>
              <a:rPr lang="de-DE" dirty="0" err="1"/>
              <a:t>nosam</a:t>
            </a:r>
            <a:r>
              <a:rPr lang="de-DE" dirty="0"/>
              <a:t> </a:t>
            </a:r>
            <a:r>
              <a:rPr lang="de-DE" dirty="0" err="1"/>
              <a:t>harchit</a:t>
            </a:r>
            <a:r>
              <a:rPr lang="de-DE" dirty="0"/>
              <a:t> </a:t>
            </a:r>
            <a:r>
              <a:rPr lang="de-DE" dirty="0" err="1"/>
              <a:t>essi</a:t>
            </a:r>
            <a:r>
              <a:rPr lang="de-DE" dirty="0"/>
              <a:t> </a:t>
            </a:r>
            <a:r>
              <a:rPr lang="de-DE" dirty="0" err="1"/>
              <a:t>odigenim</a:t>
            </a:r>
            <a:r>
              <a:rPr lang="de-DE" dirty="0"/>
              <a:t> </a:t>
            </a:r>
            <a:r>
              <a:rPr lang="de-DE" dirty="0" err="1"/>
              <a:t>eossin</a:t>
            </a:r>
            <a:r>
              <a:rPr lang="de-DE" dirty="0"/>
              <a:t> </a:t>
            </a:r>
            <a:r>
              <a:rPr lang="de-DE" dirty="0" err="1"/>
              <a:t>nati</a:t>
            </a:r>
            <a:r>
              <a:rPr lang="de-DE" dirty="0"/>
              <a:t> </a:t>
            </a:r>
            <a:r>
              <a:rPr lang="de-DE" dirty="0" err="1"/>
              <a:t>dolupta</a:t>
            </a:r>
            <a:r>
              <a:rPr lang="de-DE" dirty="0"/>
              <a:t> </a:t>
            </a:r>
            <a:r>
              <a:rPr lang="de-DE" dirty="0" err="1"/>
              <a:t>tendignatem</a:t>
            </a:r>
            <a:r>
              <a:rPr lang="de-DE" dirty="0"/>
              <a:t>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dus</a:t>
            </a:r>
            <a:r>
              <a:rPr lang="de-DE" dirty="0"/>
              <a:t> </a:t>
            </a:r>
            <a:r>
              <a:rPr lang="de-DE" dirty="0" err="1"/>
              <a:t>pa</a:t>
            </a:r>
            <a:r>
              <a:rPr lang="de-DE" dirty="0"/>
              <a:t> a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voloriatque</a:t>
            </a:r>
            <a:r>
              <a:rPr lang="de-DE" dirty="0"/>
              <a:t> </a:t>
            </a:r>
            <a:r>
              <a:rPr lang="de-DE" dirty="0" err="1"/>
              <a:t>dollecti</a:t>
            </a:r>
            <a:r>
              <a:rPr lang="de-DE" dirty="0"/>
              <a:t> </a:t>
            </a:r>
            <a:r>
              <a:rPr lang="de-DE" dirty="0" err="1"/>
              <a:t>delicabore</a:t>
            </a:r>
            <a:r>
              <a:rPr lang="de-DE" dirty="0"/>
              <a:t> </a:t>
            </a:r>
            <a:r>
              <a:rPr lang="de-DE" dirty="0" err="1"/>
              <a:t>estibus</a:t>
            </a:r>
            <a:r>
              <a:rPr lang="de-DE" dirty="0"/>
              <a:t>.</a:t>
            </a:r>
          </a:p>
        </p:txBody>
      </p:sp>
      <p:sp>
        <p:nvSpPr>
          <p:cNvPr id="15" name="Titelplatzhalter 6">
            <a:extLst>
              <a:ext uri="{FF2B5EF4-FFF2-40B4-BE49-F238E27FC236}">
                <a16:creationId xmlns:a16="http://schemas.microsoft.com/office/drawing/2014/main" id="{7D3431FB-7C0E-A041-8AFC-6F1A43E6DA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2487930"/>
            <a:ext cx="7427094" cy="1882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6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r>
              <a:rPr lang="de-DE" dirty="0"/>
              <a:t>Edit </a:t>
            </a:r>
            <a:r>
              <a:rPr lang="de-DE" dirty="0" err="1"/>
              <a:t>Section</a:t>
            </a:r>
            <a:r>
              <a:rPr lang="de-DE" dirty="0"/>
              <a:t> Headline</a:t>
            </a:r>
          </a:p>
        </p:txBody>
      </p:sp>
    </p:spTree>
    <p:extLst>
      <p:ext uri="{BB962C8B-B14F-4D97-AF65-F5344CB8AC3E}">
        <p14:creationId xmlns:p14="http://schemas.microsoft.com/office/powerpoint/2010/main" val="2828550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Presenter, Headlines 3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BF3A69EB-CFA0-454D-A9BC-65C22B1959CE}"/>
              </a:ext>
            </a:extLst>
          </p:cNvPr>
          <p:cNvSpPr/>
          <p:nvPr userDrawn="1"/>
        </p:nvSpPr>
        <p:spPr>
          <a:xfrm>
            <a:off x="8127601" y="0"/>
            <a:ext cx="406439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075FE87-DA20-2D40-BC3A-919EF96E7B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4420" y="0"/>
            <a:ext cx="2247580" cy="6858000"/>
          </a:xfrm>
          <a:prstGeom prst="rect">
            <a:avLst/>
          </a:prstGeom>
        </p:spPr>
      </p:pic>
      <p:sp>
        <p:nvSpPr>
          <p:cNvPr id="5" name="Textplatzhalter 12">
            <a:extLst>
              <a:ext uri="{FF2B5EF4-FFF2-40B4-BE49-F238E27FC236}">
                <a16:creationId xmlns:a16="http://schemas.microsoft.com/office/drawing/2014/main" id="{F8ADCC41-EBC3-8745-AB54-F59DD4495E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26463" y="681433"/>
            <a:ext cx="2201862" cy="4032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FontTx/>
              <a:buNone/>
              <a:defRPr sz="1600" b="1" i="0">
                <a:solidFill>
                  <a:schemeClr val="accent3"/>
                </a:solidFill>
                <a:latin typeface="Metropolis Semi Bold" pitchFamily="2" charset="77"/>
              </a:defRPr>
            </a:lvl1pPr>
          </a:lstStyle>
          <a:p>
            <a:pPr lvl="0"/>
            <a:r>
              <a:rPr lang="de-DE" dirty="0"/>
              <a:t>Edit Headline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386E4F6-DE22-844D-8B4F-98D1EC618C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26463" y="1222454"/>
            <a:ext cx="2963862" cy="94456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sz="1200" b="0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r>
              <a:rPr lang="de-DE" dirty="0" err="1"/>
              <a:t>Emperae</a:t>
            </a:r>
            <a:r>
              <a:rPr lang="de-DE" dirty="0"/>
              <a:t> </a:t>
            </a:r>
            <a:r>
              <a:rPr lang="de-DE" dirty="0" err="1"/>
              <a:t>rcipsam</a:t>
            </a:r>
            <a:r>
              <a:rPr lang="de-DE" dirty="0"/>
              <a:t> et, </a:t>
            </a:r>
            <a:r>
              <a:rPr lang="de-DE" dirty="0" err="1"/>
              <a:t>nosam</a:t>
            </a:r>
            <a:r>
              <a:rPr lang="de-DE" dirty="0"/>
              <a:t> </a:t>
            </a:r>
            <a:r>
              <a:rPr lang="de-DE" dirty="0" err="1"/>
              <a:t>harchit</a:t>
            </a:r>
            <a:r>
              <a:rPr lang="de-DE" dirty="0"/>
              <a:t> </a:t>
            </a:r>
            <a:r>
              <a:rPr lang="de-DE" dirty="0" err="1"/>
              <a:t>essi</a:t>
            </a:r>
            <a:r>
              <a:rPr lang="de-DE" dirty="0"/>
              <a:t> </a:t>
            </a:r>
            <a:r>
              <a:rPr lang="de-DE" dirty="0" err="1"/>
              <a:t>odigenim</a:t>
            </a:r>
            <a:r>
              <a:rPr lang="de-DE" dirty="0"/>
              <a:t> </a:t>
            </a:r>
            <a:r>
              <a:rPr lang="de-DE" dirty="0" err="1"/>
              <a:t>eossin</a:t>
            </a:r>
            <a:r>
              <a:rPr lang="de-DE" dirty="0"/>
              <a:t> </a:t>
            </a:r>
            <a:r>
              <a:rPr lang="de-DE" dirty="0" err="1"/>
              <a:t>nati</a:t>
            </a:r>
            <a:r>
              <a:rPr lang="de-DE" dirty="0"/>
              <a:t> </a:t>
            </a:r>
            <a:r>
              <a:rPr lang="de-DE" dirty="0" err="1"/>
              <a:t>dolupta</a:t>
            </a:r>
            <a:r>
              <a:rPr lang="de-DE" dirty="0"/>
              <a:t> </a:t>
            </a:r>
            <a:r>
              <a:rPr lang="de-DE" dirty="0" err="1"/>
              <a:t>tendignatem</a:t>
            </a:r>
            <a:r>
              <a:rPr lang="de-DE" dirty="0"/>
              <a:t>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dus</a:t>
            </a:r>
            <a:r>
              <a:rPr lang="de-DE" dirty="0"/>
              <a:t> </a:t>
            </a:r>
            <a:r>
              <a:rPr lang="de-DE" dirty="0" err="1"/>
              <a:t>pa</a:t>
            </a:r>
            <a:r>
              <a:rPr lang="de-DE" dirty="0"/>
              <a:t> a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voloriatque</a:t>
            </a:r>
            <a:r>
              <a:rPr lang="de-DE" dirty="0"/>
              <a:t> </a:t>
            </a:r>
            <a:r>
              <a:rPr lang="de-DE" dirty="0" err="1"/>
              <a:t>dollecti</a:t>
            </a:r>
            <a:r>
              <a:rPr lang="de-DE" dirty="0"/>
              <a:t> </a:t>
            </a:r>
            <a:r>
              <a:rPr lang="de-DE" dirty="0" err="1"/>
              <a:t>delicabore</a:t>
            </a:r>
            <a:r>
              <a:rPr lang="de-DE" dirty="0"/>
              <a:t> </a:t>
            </a:r>
            <a:r>
              <a:rPr lang="de-DE" dirty="0" err="1"/>
              <a:t>estibus</a:t>
            </a:r>
            <a:r>
              <a:rPr lang="de-DE" dirty="0"/>
              <a:t>.</a:t>
            </a:r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7186C10F-436D-EA42-97BC-B6678A3406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26463" y="2740872"/>
            <a:ext cx="2201862" cy="4032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FontTx/>
              <a:buNone/>
              <a:defRPr sz="1600" b="1" i="0">
                <a:solidFill>
                  <a:schemeClr val="accent3"/>
                </a:solidFill>
                <a:latin typeface="Metropolis Semi Bold" pitchFamily="2" charset="77"/>
              </a:defRPr>
            </a:lvl1pPr>
          </a:lstStyle>
          <a:p>
            <a:pPr lvl="0"/>
            <a:r>
              <a:rPr lang="de-DE" dirty="0"/>
              <a:t>Edit Headline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561F4696-A8DC-144F-90F4-89E755861B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26463" y="3281893"/>
            <a:ext cx="2963862" cy="94456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sz="1200" b="0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r>
              <a:rPr lang="de-DE" dirty="0" err="1"/>
              <a:t>Emperae</a:t>
            </a:r>
            <a:r>
              <a:rPr lang="de-DE" dirty="0"/>
              <a:t> </a:t>
            </a:r>
            <a:r>
              <a:rPr lang="de-DE" dirty="0" err="1"/>
              <a:t>rcipsam</a:t>
            </a:r>
            <a:r>
              <a:rPr lang="de-DE" dirty="0"/>
              <a:t> et, </a:t>
            </a:r>
            <a:r>
              <a:rPr lang="de-DE" dirty="0" err="1"/>
              <a:t>nosam</a:t>
            </a:r>
            <a:r>
              <a:rPr lang="de-DE" dirty="0"/>
              <a:t> </a:t>
            </a:r>
            <a:r>
              <a:rPr lang="de-DE" dirty="0" err="1"/>
              <a:t>harchit</a:t>
            </a:r>
            <a:r>
              <a:rPr lang="de-DE" dirty="0"/>
              <a:t> </a:t>
            </a:r>
            <a:r>
              <a:rPr lang="de-DE" dirty="0" err="1"/>
              <a:t>essi</a:t>
            </a:r>
            <a:r>
              <a:rPr lang="de-DE" dirty="0"/>
              <a:t> </a:t>
            </a:r>
            <a:r>
              <a:rPr lang="de-DE" dirty="0" err="1"/>
              <a:t>odigenim</a:t>
            </a:r>
            <a:r>
              <a:rPr lang="de-DE" dirty="0"/>
              <a:t> </a:t>
            </a:r>
            <a:r>
              <a:rPr lang="de-DE" dirty="0" err="1"/>
              <a:t>eossin</a:t>
            </a:r>
            <a:r>
              <a:rPr lang="de-DE" dirty="0"/>
              <a:t> </a:t>
            </a:r>
            <a:r>
              <a:rPr lang="de-DE" dirty="0" err="1"/>
              <a:t>nati</a:t>
            </a:r>
            <a:r>
              <a:rPr lang="de-DE" dirty="0"/>
              <a:t> </a:t>
            </a:r>
            <a:r>
              <a:rPr lang="de-DE" dirty="0" err="1"/>
              <a:t>dolupta</a:t>
            </a:r>
            <a:r>
              <a:rPr lang="de-DE" dirty="0"/>
              <a:t> </a:t>
            </a:r>
            <a:r>
              <a:rPr lang="de-DE" dirty="0" err="1"/>
              <a:t>tendignatem</a:t>
            </a:r>
            <a:r>
              <a:rPr lang="de-DE" dirty="0"/>
              <a:t>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dus</a:t>
            </a:r>
            <a:r>
              <a:rPr lang="de-DE" dirty="0"/>
              <a:t> </a:t>
            </a:r>
            <a:r>
              <a:rPr lang="de-DE" dirty="0" err="1"/>
              <a:t>pa</a:t>
            </a:r>
            <a:r>
              <a:rPr lang="de-DE" dirty="0"/>
              <a:t> a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voloriatque</a:t>
            </a:r>
            <a:r>
              <a:rPr lang="de-DE" dirty="0"/>
              <a:t> </a:t>
            </a:r>
            <a:r>
              <a:rPr lang="de-DE" dirty="0" err="1"/>
              <a:t>dollecti</a:t>
            </a:r>
            <a:r>
              <a:rPr lang="de-DE" dirty="0"/>
              <a:t> </a:t>
            </a:r>
            <a:r>
              <a:rPr lang="de-DE" dirty="0" err="1"/>
              <a:t>delicabore</a:t>
            </a:r>
            <a:r>
              <a:rPr lang="de-DE" dirty="0"/>
              <a:t> </a:t>
            </a:r>
            <a:r>
              <a:rPr lang="de-DE" dirty="0" err="1"/>
              <a:t>estibus</a:t>
            </a:r>
            <a:r>
              <a:rPr lang="de-DE" dirty="0"/>
              <a:t>.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CC1F6A3D-0F43-344D-AE74-15C978BF0D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26463" y="4944108"/>
            <a:ext cx="2201862" cy="4032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FontTx/>
              <a:buNone/>
              <a:defRPr sz="1600" b="1" i="0">
                <a:solidFill>
                  <a:schemeClr val="accent3"/>
                </a:solidFill>
                <a:latin typeface="Metropolis Semi Bold" pitchFamily="2" charset="77"/>
              </a:defRPr>
            </a:lvl1pPr>
          </a:lstStyle>
          <a:p>
            <a:pPr lvl="0"/>
            <a:r>
              <a:rPr lang="de-DE" dirty="0"/>
              <a:t>Edit Headline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69287D76-9E91-354B-A766-B737B54E63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6463" y="5485129"/>
            <a:ext cx="2963862" cy="94456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sz="1200" b="0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r>
              <a:rPr lang="de-DE" dirty="0" err="1"/>
              <a:t>Emperae</a:t>
            </a:r>
            <a:r>
              <a:rPr lang="de-DE" dirty="0"/>
              <a:t> </a:t>
            </a:r>
            <a:r>
              <a:rPr lang="de-DE" dirty="0" err="1"/>
              <a:t>rcipsam</a:t>
            </a:r>
            <a:r>
              <a:rPr lang="de-DE" dirty="0"/>
              <a:t> et, </a:t>
            </a:r>
            <a:r>
              <a:rPr lang="de-DE" dirty="0" err="1"/>
              <a:t>nosam</a:t>
            </a:r>
            <a:r>
              <a:rPr lang="de-DE" dirty="0"/>
              <a:t> </a:t>
            </a:r>
            <a:r>
              <a:rPr lang="de-DE" dirty="0" err="1"/>
              <a:t>harchit</a:t>
            </a:r>
            <a:r>
              <a:rPr lang="de-DE" dirty="0"/>
              <a:t> </a:t>
            </a:r>
            <a:r>
              <a:rPr lang="de-DE" dirty="0" err="1"/>
              <a:t>essi</a:t>
            </a:r>
            <a:r>
              <a:rPr lang="de-DE" dirty="0"/>
              <a:t> </a:t>
            </a:r>
            <a:r>
              <a:rPr lang="de-DE" dirty="0" err="1"/>
              <a:t>odigenim</a:t>
            </a:r>
            <a:r>
              <a:rPr lang="de-DE" dirty="0"/>
              <a:t> </a:t>
            </a:r>
            <a:r>
              <a:rPr lang="de-DE" dirty="0" err="1"/>
              <a:t>eossin</a:t>
            </a:r>
            <a:r>
              <a:rPr lang="de-DE" dirty="0"/>
              <a:t> </a:t>
            </a:r>
            <a:r>
              <a:rPr lang="de-DE" dirty="0" err="1"/>
              <a:t>nati</a:t>
            </a:r>
            <a:r>
              <a:rPr lang="de-DE" dirty="0"/>
              <a:t> </a:t>
            </a:r>
            <a:r>
              <a:rPr lang="de-DE" dirty="0" err="1"/>
              <a:t>dolupta</a:t>
            </a:r>
            <a:r>
              <a:rPr lang="de-DE" dirty="0"/>
              <a:t> </a:t>
            </a:r>
            <a:r>
              <a:rPr lang="de-DE" dirty="0" err="1"/>
              <a:t>tendignatem</a:t>
            </a:r>
            <a:r>
              <a:rPr lang="de-DE" dirty="0"/>
              <a:t>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dus</a:t>
            </a:r>
            <a:r>
              <a:rPr lang="de-DE" dirty="0"/>
              <a:t> </a:t>
            </a:r>
            <a:r>
              <a:rPr lang="de-DE" dirty="0" err="1"/>
              <a:t>pa</a:t>
            </a:r>
            <a:r>
              <a:rPr lang="de-DE" dirty="0"/>
              <a:t> a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voloriatque</a:t>
            </a:r>
            <a:r>
              <a:rPr lang="de-DE" dirty="0"/>
              <a:t> </a:t>
            </a:r>
            <a:r>
              <a:rPr lang="de-DE" dirty="0" err="1"/>
              <a:t>dollecti</a:t>
            </a:r>
            <a:r>
              <a:rPr lang="de-DE" dirty="0"/>
              <a:t> </a:t>
            </a:r>
            <a:r>
              <a:rPr lang="de-DE" dirty="0" err="1"/>
              <a:t>delicabore</a:t>
            </a:r>
            <a:r>
              <a:rPr lang="de-DE" dirty="0"/>
              <a:t> </a:t>
            </a:r>
            <a:r>
              <a:rPr lang="de-DE" dirty="0" err="1"/>
              <a:t>estibus</a:t>
            </a:r>
            <a:r>
              <a:rPr lang="de-DE" dirty="0"/>
              <a:t>.</a:t>
            </a:r>
          </a:p>
        </p:txBody>
      </p:sp>
      <p:sp>
        <p:nvSpPr>
          <p:cNvPr id="15" name="Titelplatzhalter 6">
            <a:extLst>
              <a:ext uri="{FF2B5EF4-FFF2-40B4-BE49-F238E27FC236}">
                <a16:creationId xmlns:a16="http://schemas.microsoft.com/office/drawing/2014/main" id="{7D3431FB-7C0E-A041-8AFC-6F1A43E6DA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2487930"/>
            <a:ext cx="7427094" cy="1882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6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r>
              <a:rPr lang="de-DE" dirty="0"/>
              <a:t>Edit </a:t>
            </a:r>
            <a:r>
              <a:rPr lang="de-DE" dirty="0" err="1"/>
              <a:t>Section</a:t>
            </a:r>
            <a:r>
              <a:rPr lang="de-DE" dirty="0"/>
              <a:t> Headline</a:t>
            </a:r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3866BDD1-E121-4E49-9999-E509600FF6F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4987998"/>
            <a:ext cx="3579812" cy="359335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400" b="1" i="0">
                <a:solidFill>
                  <a:schemeClr val="accent6"/>
                </a:solidFill>
                <a:latin typeface="Metropolis Semi Bold" pitchFamily="2" charset="77"/>
              </a:defRPr>
            </a:lvl1pPr>
            <a:lvl2pPr marL="457200" indent="0">
              <a:buFontTx/>
              <a:buNone/>
              <a:defRPr b="1" i="0">
                <a:solidFill>
                  <a:schemeClr val="accent3"/>
                </a:solidFill>
                <a:latin typeface="Metropolis" pitchFamily="2" charset="77"/>
              </a:defRPr>
            </a:lvl2pPr>
            <a:lvl3pPr marL="914400" indent="0">
              <a:buFontTx/>
              <a:buNone/>
              <a:defRPr b="1" i="0">
                <a:solidFill>
                  <a:schemeClr val="accent3"/>
                </a:solidFill>
                <a:latin typeface="Metropolis" pitchFamily="2" charset="77"/>
              </a:defRPr>
            </a:lvl3pPr>
            <a:lvl4pPr marL="1371600" indent="0">
              <a:buFontTx/>
              <a:buNone/>
              <a:defRPr b="1" i="0">
                <a:solidFill>
                  <a:schemeClr val="accent3"/>
                </a:solidFill>
                <a:latin typeface="Metropolis" pitchFamily="2" charset="77"/>
              </a:defRPr>
            </a:lvl4pPr>
            <a:lvl5pPr marL="1828800" indent="0">
              <a:buFontTx/>
              <a:buNone/>
              <a:defRPr b="1" i="0">
                <a:solidFill>
                  <a:schemeClr val="accent3"/>
                </a:solidFill>
                <a:latin typeface="Metropolis" pitchFamily="2" charset="77"/>
              </a:defRPr>
            </a:lvl5pPr>
          </a:lstStyle>
          <a:p>
            <a:pPr lvl="0"/>
            <a:r>
              <a:rPr lang="de-DE" dirty="0" err="1"/>
              <a:t>Presenter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6642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Intro, Headlines 3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6">
            <a:extLst>
              <a:ext uri="{FF2B5EF4-FFF2-40B4-BE49-F238E27FC236}">
                <a16:creationId xmlns:a16="http://schemas.microsoft.com/office/drawing/2014/main" id="{91DE1458-D329-D644-9E49-848F4912CE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2457251"/>
            <a:ext cx="7427094" cy="567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6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r>
              <a:rPr lang="de-DE" dirty="0"/>
              <a:t>Edit </a:t>
            </a:r>
            <a:r>
              <a:rPr lang="de-DE" dirty="0" err="1"/>
              <a:t>Section</a:t>
            </a:r>
            <a:r>
              <a:rPr lang="de-DE" dirty="0"/>
              <a:t> Headline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F3A69EB-CFA0-454D-A9BC-65C22B1959CE}"/>
              </a:ext>
            </a:extLst>
          </p:cNvPr>
          <p:cNvSpPr/>
          <p:nvPr userDrawn="1"/>
        </p:nvSpPr>
        <p:spPr>
          <a:xfrm>
            <a:off x="8127601" y="0"/>
            <a:ext cx="406439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5AE0A02-8A2A-5949-833B-1365B92057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4420" y="0"/>
            <a:ext cx="2247580" cy="6858000"/>
          </a:xfrm>
          <a:prstGeom prst="rect">
            <a:avLst/>
          </a:prstGeom>
        </p:spPr>
      </p:pic>
      <p:sp>
        <p:nvSpPr>
          <p:cNvPr id="5" name="Textplatzhalter 12">
            <a:extLst>
              <a:ext uri="{FF2B5EF4-FFF2-40B4-BE49-F238E27FC236}">
                <a16:creationId xmlns:a16="http://schemas.microsoft.com/office/drawing/2014/main" id="{F8ADCC41-EBC3-8745-AB54-F59DD4495E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26463" y="681433"/>
            <a:ext cx="2201862" cy="4032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FontTx/>
              <a:buNone/>
              <a:defRPr sz="1600" b="1" i="0">
                <a:solidFill>
                  <a:schemeClr val="accent3"/>
                </a:solidFill>
                <a:latin typeface="Metropolis Semi Bold" pitchFamily="2" charset="77"/>
              </a:defRPr>
            </a:lvl1pPr>
          </a:lstStyle>
          <a:p>
            <a:pPr lvl="0"/>
            <a:r>
              <a:rPr lang="de-DE" dirty="0"/>
              <a:t>Edit Headline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386E4F6-DE22-844D-8B4F-98D1EC618C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26463" y="1222454"/>
            <a:ext cx="2963862" cy="94456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sz="1200" b="0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r>
              <a:rPr lang="de-DE" dirty="0" err="1"/>
              <a:t>Emperae</a:t>
            </a:r>
            <a:r>
              <a:rPr lang="de-DE" dirty="0"/>
              <a:t> </a:t>
            </a:r>
            <a:r>
              <a:rPr lang="de-DE" dirty="0" err="1"/>
              <a:t>rcipsam</a:t>
            </a:r>
            <a:r>
              <a:rPr lang="de-DE" dirty="0"/>
              <a:t> et, </a:t>
            </a:r>
            <a:r>
              <a:rPr lang="de-DE" dirty="0" err="1"/>
              <a:t>nosam</a:t>
            </a:r>
            <a:r>
              <a:rPr lang="de-DE" dirty="0"/>
              <a:t> </a:t>
            </a:r>
            <a:r>
              <a:rPr lang="de-DE" dirty="0" err="1"/>
              <a:t>harchit</a:t>
            </a:r>
            <a:r>
              <a:rPr lang="de-DE" dirty="0"/>
              <a:t> </a:t>
            </a:r>
            <a:r>
              <a:rPr lang="de-DE" dirty="0" err="1"/>
              <a:t>essi</a:t>
            </a:r>
            <a:r>
              <a:rPr lang="de-DE" dirty="0"/>
              <a:t> </a:t>
            </a:r>
            <a:r>
              <a:rPr lang="de-DE" dirty="0" err="1"/>
              <a:t>odigenim</a:t>
            </a:r>
            <a:r>
              <a:rPr lang="de-DE" dirty="0"/>
              <a:t> </a:t>
            </a:r>
            <a:r>
              <a:rPr lang="de-DE" dirty="0" err="1"/>
              <a:t>eossin</a:t>
            </a:r>
            <a:r>
              <a:rPr lang="de-DE" dirty="0"/>
              <a:t> </a:t>
            </a:r>
            <a:r>
              <a:rPr lang="de-DE" dirty="0" err="1"/>
              <a:t>nati</a:t>
            </a:r>
            <a:r>
              <a:rPr lang="de-DE" dirty="0"/>
              <a:t> </a:t>
            </a:r>
            <a:r>
              <a:rPr lang="de-DE" dirty="0" err="1"/>
              <a:t>dolupta</a:t>
            </a:r>
            <a:r>
              <a:rPr lang="de-DE" dirty="0"/>
              <a:t> </a:t>
            </a:r>
            <a:r>
              <a:rPr lang="de-DE" dirty="0" err="1"/>
              <a:t>tendignatem</a:t>
            </a:r>
            <a:r>
              <a:rPr lang="de-DE" dirty="0"/>
              <a:t>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dus</a:t>
            </a:r>
            <a:r>
              <a:rPr lang="de-DE" dirty="0"/>
              <a:t> </a:t>
            </a:r>
            <a:r>
              <a:rPr lang="de-DE" dirty="0" err="1"/>
              <a:t>pa</a:t>
            </a:r>
            <a:r>
              <a:rPr lang="de-DE" dirty="0"/>
              <a:t> a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voloriatque</a:t>
            </a:r>
            <a:r>
              <a:rPr lang="de-DE" dirty="0"/>
              <a:t> </a:t>
            </a:r>
            <a:r>
              <a:rPr lang="de-DE" dirty="0" err="1"/>
              <a:t>dollecti</a:t>
            </a:r>
            <a:r>
              <a:rPr lang="de-DE" dirty="0"/>
              <a:t> </a:t>
            </a:r>
            <a:r>
              <a:rPr lang="de-DE" dirty="0" err="1"/>
              <a:t>delicabore</a:t>
            </a:r>
            <a:r>
              <a:rPr lang="de-DE" dirty="0"/>
              <a:t> </a:t>
            </a:r>
            <a:r>
              <a:rPr lang="de-DE" dirty="0" err="1"/>
              <a:t>estibus</a:t>
            </a:r>
            <a:r>
              <a:rPr lang="de-DE" dirty="0"/>
              <a:t>.</a:t>
            </a:r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7186C10F-436D-EA42-97BC-B6678A3406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26463" y="2740872"/>
            <a:ext cx="2201862" cy="4032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FontTx/>
              <a:buNone/>
              <a:defRPr sz="1600" b="1" i="0">
                <a:solidFill>
                  <a:schemeClr val="accent3"/>
                </a:solidFill>
                <a:latin typeface="Metropolis Semi Bold" pitchFamily="2" charset="77"/>
              </a:defRPr>
            </a:lvl1pPr>
          </a:lstStyle>
          <a:p>
            <a:pPr lvl="0"/>
            <a:r>
              <a:rPr lang="de-DE" dirty="0"/>
              <a:t>Edit Headline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561F4696-A8DC-144F-90F4-89E755861B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26463" y="3281893"/>
            <a:ext cx="2963862" cy="94456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sz="1200" b="0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r>
              <a:rPr lang="de-DE" dirty="0" err="1"/>
              <a:t>Emperae</a:t>
            </a:r>
            <a:r>
              <a:rPr lang="de-DE" dirty="0"/>
              <a:t> </a:t>
            </a:r>
            <a:r>
              <a:rPr lang="de-DE" dirty="0" err="1"/>
              <a:t>rcipsam</a:t>
            </a:r>
            <a:r>
              <a:rPr lang="de-DE" dirty="0"/>
              <a:t> et, </a:t>
            </a:r>
            <a:r>
              <a:rPr lang="de-DE" dirty="0" err="1"/>
              <a:t>nosam</a:t>
            </a:r>
            <a:r>
              <a:rPr lang="de-DE" dirty="0"/>
              <a:t> </a:t>
            </a:r>
            <a:r>
              <a:rPr lang="de-DE" dirty="0" err="1"/>
              <a:t>harchit</a:t>
            </a:r>
            <a:r>
              <a:rPr lang="de-DE" dirty="0"/>
              <a:t> </a:t>
            </a:r>
            <a:r>
              <a:rPr lang="de-DE" dirty="0" err="1"/>
              <a:t>essi</a:t>
            </a:r>
            <a:r>
              <a:rPr lang="de-DE" dirty="0"/>
              <a:t> </a:t>
            </a:r>
            <a:r>
              <a:rPr lang="de-DE" dirty="0" err="1"/>
              <a:t>odigenim</a:t>
            </a:r>
            <a:r>
              <a:rPr lang="de-DE" dirty="0"/>
              <a:t> </a:t>
            </a:r>
            <a:r>
              <a:rPr lang="de-DE" dirty="0" err="1"/>
              <a:t>eossin</a:t>
            </a:r>
            <a:r>
              <a:rPr lang="de-DE" dirty="0"/>
              <a:t> </a:t>
            </a:r>
            <a:r>
              <a:rPr lang="de-DE" dirty="0" err="1"/>
              <a:t>nati</a:t>
            </a:r>
            <a:r>
              <a:rPr lang="de-DE" dirty="0"/>
              <a:t> </a:t>
            </a:r>
            <a:r>
              <a:rPr lang="de-DE" dirty="0" err="1"/>
              <a:t>dolupta</a:t>
            </a:r>
            <a:r>
              <a:rPr lang="de-DE" dirty="0"/>
              <a:t> </a:t>
            </a:r>
            <a:r>
              <a:rPr lang="de-DE" dirty="0" err="1"/>
              <a:t>tendignatem</a:t>
            </a:r>
            <a:r>
              <a:rPr lang="de-DE" dirty="0"/>
              <a:t>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dus</a:t>
            </a:r>
            <a:r>
              <a:rPr lang="de-DE" dirty="0"/>
              <a:t> </a:t>
            </a:r>
            <a:r>
              <a:rPr lang="de-DE" dirty="0" err="1"/>
              <a:t>pa</a:t>
            </a:r>
            <a:r>
              <a:rPr lang="de-DE" dirty="0"/>
              <a:t> a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voloriatque</a:t>
            </a:r>
            <a:r>
              <a:rPr lang="de-DE" dirty="0"/>
              <a:t> </a:t>
            </a:r>
            <a:r>
              <a:rPr lang="de-DE" dirty="0" err="1"/>
              <a:t>dollecti</a:t>
            </a:r>
            <a:r>
              <a:rPr lang="de-DE" dirty="0"/>
              <a:t> </a:t>
            </a:r>
            <a:r>
              <a:rPr lang="de-DE" dirty="0" err="1"/>
              <a:t>delicabore</a:t>
            </a:r>
            <a:r>
              <a:rPr lang="de-DE" dirty="0"/>
              <a:t> </a:t>
            </a:r>
            <a:r>
              <a:rPr lang="de-DE" dirty="0" err="1"/>
              <a:t>estibus</a:t>
            </a:r>
            <a:r>
              <a:rPr lang="de-DE" dirty="0"/>
              <a:t>.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CC1F6A3D-0F43-344D-AE74-15C978BF0D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26463" y="4944108"/>
            <a:ext cx="2201862" cy="4032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FontTx/>
              <a:buNone/>
              <a:defRPr sz="1600" b="1" i="0">
                <a:solidFill>
                  <a:schemeClr val="accent3"/>
                </a:solidFill>
                <a:latin typeface="Metropolis Semi Bold" pitchFamily="2" charset="77"/>
              </a:defRPr>
            </a:lvl1pPr>
          </a:lstStyle>
          <a:p>
            <a:pPr lvl="0"/>
            <a:r>
              <a:rPr lang="de-DE" dirty="0"/>
              <a:t>Edit Headline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69287D76-9E91-354B-A766-B737B54E63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6463" y="5485129"/>
            <a:ext cx="2963862" cy="94456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sz="1200" b="0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r>
              <a:rPr lang="de-DE" dirty="0" err="1"/>
              <a:t>Emperae</a:t>
            </a:r>
            <a:r>
              <a:rPr lang="de-DE" dirty="0"/>
              <a:t> </a:t>
            </a:r>
            <a:r>
              <a:rPr lang="de-DE" dirty="0" err="1"/>
              <a:t>rcipsam</a:t>
            </a:r>
            <a:r>
              <a:rPr lang="de-DE" dirty="0"/>
              <a:t> et, </a:t>
            </a:r>
            <a:r>
              <a:rPr lang="de-DE" dirty="0" err="1"/>
              <a:t>nosam</a:t>
            </a:r>
            <a:r>
              <a:rPr lang="de-DE" dirty="0"/>
              <a:t> </a:t>
            </a:r>
            <a:r>
              <a:rPr lang="de-DE" dirty="0" err="1"/>
              <a:t>harchit</a:t>
            </a:r>
            <a:r>
              <a:rPr lang="de-DE" dirty="0"/>
              <a:t> </a:t>
            </a:r>
            <a:r>
              <a:rPr lang="de-DE" dirty="0" err="1"/>
              <a:t>essi</a:t>
            </a:r>
            <a:r>
              <a:rPr lang="de-DE" dirty="0"/>
              <a:t> </a:t>
            </a:r>
            <a:r>
              <a:rPr lang="de-DE" dirty="0" err="1"/>
              <a:t>odigenim</a:t>
            </a:r>
            <a:r>
              <a:rPr lang="de-DE" dirty="0"/>
              <a:t> </a:t>
            </a:r>
            <a:r>
              <a:rPr lang="de-DE" dirty="0" err="1"/>
              <a:t>eossin</a:t>
            </a:r>
            <a:r>
              <a:rPr lang="de-DE" dirty="0"/>
              <a:t> </a:t>
            </a:r>
            <a:r>
              <a:rPr lang="de-DE" dirty="0" err="1"/>
              <a:t>nati</a:t>
            </a:r>
            <a:r>
              <a:rPr lang="de-DE" dirty="0"/>
              <a:t> </a:t>
            </a:r>
            <a:r>
              <a:rPr lang="de-DE" dirty="0" err="1"/>
              <a:t>dolupta</a:t>
            </a:r>
            <a:r>
              <a:rPr lang="de-DE" dirty="0"/>
              <a:t> </a:t>
            </a:r>
            <a:r>
              <a:rPr lang="de-DE" dirty="0" err="1"/>
              <a:t>tendignatem</a:t>
            </a:r>
            <a:r>
              <a:rPr lang="de-DE" dirty="0"/>
              <a:t>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dus</a:t>
            </a:r>
            <a:r>
              <a:rPr lang="de-DE" dirty="0"/>
              <a:t> </a:t>
            </a:r>
            <a:r>
              <a:rPr lang="de-DE" dirty="0" err="1"/>
              <a:t>pa</a:t>
            </a:r>
            <a:r>
              <a:rPr lang="de-DE" dirty="0"/>
              <a:t> a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voloriatque</a:t>
            </a:r>
            <a:r>
              <a:rPr lang="de-DE" dirty="0"/>
              <a:t> </a:t>
            </a:r>
            <a:r>
              <a:rPr lang="de-DE" dirty="0" err="1"/>
              <a:t>dollecti</a:t>
            </a:r>
            <a:r>
              <a:rPr lang="de-DE" dirty="0"/>
              <a:t> </a:t>
            </a:r>
            <a:r>
              <a:rPr lang="de-DE" dirty="0" err="1"/>
              <a:t>delicabore</a:t>
            </a:r>
            <a:r>
              <a:rPr lang="de-DE" dirty="0"/>
              <a:t> </a:t>
            </a:r>
            <a:r>
              <a:rPr lang="de-DE" dirty="0" err="1"/>
              <a:t>estibus</a:t>
            </a:r>
            <a:r>
              <a:rPr lang="de-DE" dirty="0"/>
              <a:t>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76A890F-C939-8D44-AF49-019B7B4154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2104570"/>
            <a:ext cx="3136900" cy="23945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sz="1600" b="0" i="0">
                <a:solidFill>
                  <a:schemeClr val="accent3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de-DE" dirty="0"/>
              <a:t>CATEGORY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489942C-16E3-3243-AF84-31A1BD336A8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3208338"/>
            <a:ext cx="7426681" cy="227679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6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457200" indent="0">
              <a:buFontTx/>
              <a:buNone/>
              <a:defRPr sz="1200">
                <a:latin typeface="Source Sans Pro" panose="020B0503030403020204" pitchFamily="34" charset="0"/>
              </a:defRPr>
            </a:lvl2pPr>
            <a:lvl3pPr marL="914400" indent="0">
              <a:buFontTx/>
              <a:buNone/>
              <a:defRPr sz="1200">
                <a:latin typeface="Source Sans Pro" panose="020B0503030403020204" pitchFamily="34" charset="0"/>
              </a:defRPr>
            </a:lvl3pPr>
            <a:lvl4pPr marL="1371600" indent="0">
              <a:buFontTx/>
              <a:buNone/>
              <a:defRPr sz="1200">
                <a:latin typeface="Source Sans Pro" panose="020B0503030403020204" pitchFamily="34" charset="0"/>
              </a:defRPr>
            </a:lvl4pPr>
            <a:lvl5pPr marL="1828800" indent="0">
              <a:buFontTx/>
              <a:buNone/>
              <a:defRPr sz="1200"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de-DE" dirty="0" err="1"/>
              <a:t>Orum</a:t>
            </a:r>
            <a:r>
              <a:rPr lang="de-DE" dirty="0"/>
              <a:t> </a:t>
            </a:r>
            <a:r>
              <a:rPr lang="de-DE" dirty="0" err="1"/>
              <a:t>quam</a:t>
            </a:r>
            <a:r>
              <a:rPr lang="de-DE" dirty="0"/>
              <a:t> </a:t>
            </a:r>
            <a:r>
              <a:rPr lang="de-DE" dirty="0" err="1"/>
              <a:t>rehento</a:t>
            </a:r>
            <a:r>
              <a:rPr lang="de-DE" dirty="0"/>
              <a:t> </a:t>
            </a:r>
            <a:r>
              <a:rPr lang="de-DE" dirty="0" err="1"/>
              <a:t>maxim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vellore</a:t>
            </a:r>
            <a:r>
              <a:rPr lang="de-DE" dirty="0"/>
              <a:t> </a:t>
            </a:r>
            <a:r>
              <a:rPr lang="de-DE" dirty="0" err="1"/>
              <a:t>odit</a:t>
            </a:r>
            <a:r>
              <a:rPr lang="de-DE" dirty="0"/>
              <a:t>, </a:t>
            </a:r>
            <a:r>
              <a:rPr lang="de-DE" dirty="0" err="1"/>
              <a:t>quiae</a:t>
            </a:r>
            <a:r>
              <a:rPr lang="de-DE" dirty="0"/>
              <a:t>. Um quo </a:t>
            </a:r>
            <a:r>
              <a:rPr lang="de-DE" dirty="0" err="1"/>
              <a:t>qui</a:t>
            </a:r>
            <a:r>
              <a:rPr lang="de-DE" dirty="0"/>
              <a:t> ad </a:t>
            </a:r>
            <a:r>
              <a:rPr lang="de-DE" dirty="0" err="1"/>
              <a:t>ma</a:t>
            </a:r>
            <a:r>
              <a:rPr lang="de-DE" dirty="0"/>
              <a:t> </a:t>
            </a:r>
            <a:r>
              <a:rPr lang="de-DE" dirty="0" err="1"/>
              <a:t>inihili</a:t>
            </a:r>
            <a:r>
              <a:rPr lang="de-DE" dirty="0"/>
              <a:t> </a:t>
            </a:r>
            <a:r>
              <a:rPr lang="de-DE" dirty="0" err="1"/>
              <a:t>gnienditate</a:t>
            </a:r>
            <a:r>
              <a:rPr lang="de-DE" dirty="0"/>
              <a:t> non </a:t>
            </a:r>
            <a:r>
              <a:rPr lang="de-DE" dirty="0" err="1"/>
              <a:t>ra</a:t>
            </a:r>
            <a:r>
              <a:rPr lang="de-DE" dirty="0"/>
              <a:t> </a:t>
            </a:r>
            <a:r>
              <a:rPr lang="de-DE" dirty="0" err="1"/>
              <a:t>solupta</a:t>
            </a:r>
            <a:r>
              <a:rPr lang="de-DE" dirty="0"/>
              <a:t> </a:t>
            </a:r>
            <a:r>
              <a:rPr lang="de-DE" dirty="0" err="1"/>
              <a:t>tibusap</a:t>
            </a:r>
            <a:r>
              <a:rPr lang="de-DE" dirty="0"/>
              <a:t> </a:t>
            </a:r>
            <a:r>
              <a:rPr lang="de-DE" dirty="0" err="1"/>
              <a:t>idipsam</a:t>
            </a:r>
            <a:r>
              <a:rPr lang="de-DE" dirty="0"/>
              <a:t> </a:t>
            </a:r>
            <a:r>
              <a:rPr lang="de-DE" dirty="0" err="1"/>
              <a:t>quuntio</a:t>
            </a:r>
            <a:r>
              <a:rPr lang="de-DE" dirty="0"/>
              <a:t> </a:t>
            </a:r>
            <a:r>
              <a:rPr lang="de-DE" dirty="0" err="1"/>
              <a:t>odit</a:t>
            </a:r>
            <a:r>
              <a:rPr lang="de-DE" dirty="0"/>
              <a:t> </a:t>
            </a:r>
            <a:r>
              <a:rPr lang="de-DE" dirty="0" err="1"/>
              <a:t>expelecab</a:t>
            </a:r>
            <a:r>
              <a:rPr lang="de-DE" dirty="0"/>
              <a:t> </a:t>
            </a:r>
            <a:r>
              <a:rPr lang="de-DE" dirty="0" err="1"/>
              <a:t>ipsaeca</a:t>
            </a:r>
            <a:r>
              <a:rPr lang="de-DE" dirty="0"/>
              <a:t> </a:t>
            </a:r>
            <a:r>
              <a:rPr lang="de-DE" dirty="0" err="1"/>
              <a:t>temquas</a:t>
            </a:r>
            <a:r>
              <a:rPr lang="de-DE" dirty="0"/>
              <a:t> </a:t>
            </a:r>
            <a:r>
              <a:rPr lang="de-DE" dirty="0" err="1"/>
              <a:t>apicient</a:t>
            </a:r>
            <a:r>
              <a:rPr lang="de-DE" dirty="0"/>
              <a:t> </a:t>
            </a:r>
            <a:r>
              <a:rPr lang="de-DE" dirty="0" err="1"/>
              <a:t>posam</a:t>
            </a:r>
            <a:r>
              <a:rPr lang="de-DE" dirty="0"/>
              <a:t> </a:t>
            </a:r>
            <a:r>
              <a:rPr lang="de-DE" dirty="0" err="1"/>
              <a:t>labo</a:t>
            </a:r>
            <a:r>
              <a:rPr lang="de-DE" dirty="0"/>
              <a:t>. </a:t>
            </a:r>
            <a:r>
              <a:rPr lang="de-DE" dirty="0" err="1"/>
              <a:t>Odiatemporit</a:t>
            </a:r>
            <a:r>
              <a:rPr lang="de-DE" dirty="0"/>
              <a:t> </a:t>
            </a:r>
            <a:r>
              <a:rPr lang="de-DE" dirty="0" err="1"/>
              <a:t>rest</a:t>
            </a:r>
            <a:r>
              <a:rPr lang="de-DE" dirty="0"/>
              <a:t> </a:t>
            </a:r>
            <a:r>
              <a:rPr lang="de-DE" dirty="0" err="1"/>
              <a:t>vel</a:t>
            </a:r>
            <a:r>
              <a:rPr lang="de-DE" dirty="0"/>
              <a:t> et </a:t>
            </a:r>
            <a:r>
              <a:rPr lang="de-DE" dirty="0" err="1"/>
              <a:t>aut</a:t>
            </a:r>
            <a:r>
              <a:rPr lang="de-DE" dirty="0"/>
              <a:t> </a:t>
            </a:r>
            <a:r>
              <a:rPr lang="de-DE" dirty="0" err="1"/>
              <a:t>quae</a:t>
            </a:r>
            <a:r>
              <a:rPr lang="de-DE" dirty="0"/>
              <a:t> </a:t>
            </a:r>
            <a:r>
              <a:rPr lang="de-DE" dirty="0" err="1"/>
              <a:t>praeperibus</a:t>
            </a:r>
            <a:r>
              <a:rPr lang="de-DE" dirty="0"/>
              <a:t>, quo </a:t>
            </a:r>
            <a:r>
              <a:rPr lang="de-DE" dirty="0" err="1"/>
              <a:t>con</a:t>
            </a:r>
            <a:r>
              <a:rPr lang="de-DE" dirty="0"/>
              <a:t> </a:t>
            </a:r>
            <a:r>
              <a:rPr lang="de-DE" dirty="0" err="1"/>
              <a:t>pella</a:t>
            </a:r>
            <a:r>
              <a:rPr lang="de-DE" dirty="0"/>
              <a:t> </a:t>
            </a:r>
            <a:r>
              <a:rPr lang="de-DE" dirty="0" err="1"/>
              <a:t>cus</a:t>
            </a:r>
            <a:r>
              <a:rPr lang="de-DE" dirty="0"/>
              <a:t> am, </a:t>
            </a:r>
            <a:r>
              <a:rPr lang="de-DE" dirty="0" err="1"/>
              <a:t>sition</a:t>
            </a:r>
            <a:r>
              <a:rPr lang="de-DE" dirty="0"/>
              <a:t> </a:t>
            </a:r>
            <a:r>
              <a:rPr lang="de-DE" dirty="0" err="1"/>
              <a:t>nonempe</a:t>
            </a:r>
            <a:r>
              <a:rPr lang="de-DE" dirty="0"/>
              <a:t> </a:t>
            </a:r>
            <a:r>
              <a:rPr lang="de-DE" dirty="0" err="1"/>
              <a:t>riatur</a:t>
            </a:r>
            <a:r>
              <a:rPr lang="de-DE" dirty="0"/>
              <a:t>, </a:t>
            </a:r>
            <a:r>
              <a:rPr lang="de-DE" dirty="0" err="1"/>
              <a:t>sum</a:t>
            </a:r>
            <a:r>
              <a:rPr lang="de-DE" dirty="0"/>
              <a:t> </a:t>
            </a:r>
            <a:r>
              <a:rPr lang="de-DE" dirty="0" err="1"/>
              <a:t>eum</a:t>
            </a:r>
            <a:r>
              <a:rPr lang="de-DE" dirty="0"/>
              <a:t> </a:t>
            </a:r>
            <a:r>
              <a:rPr lang="de-DE" dirty="0" err="1"/>
              <a:t>suntibus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quae</a:t>
            </a:r>
            <a:r>
              <a:rPr lang="de-DE" dirty="0"/>
              <a:t>. </a:t>
            </a:r>
            <a:r>
              <a:rPr lang="de-DE" dirty="0" err="1"/>
              <a:t>Esciis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occuptas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autetur</a:t>
            </a:r>
            <a:r>
              <a:rPr lang="de-DE" dirty="0"/>
              <a:t>.</a:t>
            </a:r>
          </a:p>
          <a:p>
            <a:pPr lvl="0"/>
            <a:r>
              <a:rPr lang="de-DE" dirty="0" err="1"/>
              <a:t>Emperae</a:t>
            </a:r>
            <a:r>
              <a:rPr lang="de-DE" dirty="0"/>
              <a:t> </a:t>
            </a:r>
            <a:r>
              <a:rPr lang="de-DE" dirty="0" err="1"/>
              <a:t>rcipsam</a:t>
            </a:r>
            <a:r>
              <a:rPr lang="de-DE" dirty="0"/>
              <a:t> et, </a:t>
            </a:r>
            <a:r>
              <a:rPr lang="de-DE" dirty="0" err="1"/>
              <a:t>nosam</a:t>
            </a:r>
            <a:r>
              <a:rPr lang="de-DE" dirty="0"/>
              <a:t> </a:t>
            </a:r>
            <a:r>
              <a:rPr lang="de-DE" dirty="0" err="1"/>
              <a:t>harchit</a:t>
            </a:r>
            <a:r>
              <a:rPr lang="de-DE" dirty="0"/>
              <a:t> </a:t>
            </a:r>
            <a:r>
              <a:rPr lang="de-DE" dirty="0" err="1"/>
              <a:t>essi</a:t>
            </a:r>
            <a:r>
              <a:rPr lang="de-DE" dirty="0"/>
              <a:t> </a:t>
            </a:r>
            <a:r>
              <a:rPr lang="de-DE" dirty="0" err="1"/>
              <a:t>odigenim</a:t>
            </a:r>
            <a:r>
              <a:rPr lang="de-DE" dirty="0"/>
              <a:t> </a:t>
            </a:r>
            <a:r>
              <a:rPr lang="de-DE" dirty="0" err="1"/>
              <a:t>eossin</a:t>
            </a:r>
            <a:r>
              <a:rPr lang="de-DE" dirty="0"/>
              <a:t> </a:t>
            </a:r>
            <a:r>
              <a:rPr lang="de-DE" dirty="0" err="1"/>
              <a:t>nati</a:t>
            </a:r>
            <a:r>
              <a:rPr lang="de-DE" dirty="0"/>
              <a:t> </a:t>
            </a:r>
            <a:r>
              <a:rPr lang="de-DE" dirty="0" err="1"/>
              <a:t>dolupta</a:t>
            </a:r>
            <a:r>
              <a:rPr lang="de-DE" dirty="0"/>
              <a:t> </a:t>
            </a:r>
            <a:r>
              <a:rPr lang="de-DE" dirty="0" err="1"/>
              <a:t>tendignatem</a:t>
            </a:r>
            <a:r>
              <a:rPr lang="de-DE" dirty="0"/>
              <a:t>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dus</a:t>
            </a:r>
            <a:r>
              <a:rPr lang="de-DE" dirty="0"/>
              <a:t> </a:t>
            </a:r>
            <a:r>
              <a:rPr lang="de-DE" dirty="0" err="1"/>
              <a:t>pa</a:t>
            </a:r>
            <a:r>
              <a:rPr lang="de-DE" dirty="0"/>
              <a:t> a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voloriatque</a:t>
            </a:r>
            <a:r>
              <a:rPr lang="de-DE" dirty="0"/>
              <a:t> </a:t>
            </a:r>
            <a:r>
              <a:rPr lang="de-DE" dirty="0" err="1"/>
              <a:t>dollecti</a:t>
            </a:r>
            <a:r>
              <a:rPr lang="de-DE" dirty="0"/>
              <a:t> </a:t>
            </a:r>
            <a:r>
              <a:rPr lang="de-DE" dirty="0" err="1"/>
              <a:t>delicabore</a:t>
            </a:r>
            <a:r>
              <a:rPr lang="de-DE" dirty="0"/>
              <a:t> </a:t>
            </a:r>
            <a:r>
              <a:rPr lang="de-DE" dirty="0" err="1"/>
              <a:t>estibus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4032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63235A8-DDD3-5341-B99B-550D73092A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4420" y="0"/>
            <a:ext cx="2247580" cy="6858000"/>
          </a:xfrm>
          <a:prstGeom prst="rect">
            <a:avLst/>
          </a:prstGeom>
        </p:spPr>
      </p:pic>
      <p:sp>
        <p:nvSpPr>
          <p:cNvPr id="7" name="Titelplatzhalter 6">
            <a:extLst>
              <a:ext uri="{FF2B5EF4-FFF2-40B4-BE49-F238E27FC236}">
                <a16:creationId xmlns:a16="http://schemas.microsoft.com/office/drawing/2014/main" id="{A665783A-FE9E-324B-B8AD-0EC3F15F2C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5293548" cy="402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18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r>
              <a:rPr lang="de-DE" dirty="0"/>
              <a:t>Edit </a:t>
            </a:r>
            <a:r>
              <a:rPr lang="de-DE" dirty="0" err="1"/>
              <a:t>Section</a:t>
            </a:r>
            <a:r>
              <a:rPr lang="de-DE" dirty="0"/>
              <a:t> Headline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DCB8289A-8E04-914C-B1CA-70E3AF2389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538" y="1065598"/>
            <a:ext cx="11472924" cy="5139259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chemeClr val="accent3"/>
              </a:buClr>
              <a:buFont typeface="Wingdings" pitchFamily="2" charset="2"/>
              <a:buChar char="§"/>
              <a:defRPr sz="1800" b="0" i="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685800" indent="-228600">
              <a:lnSpc>
                <a:spcPct val="100000"/>
              </a:lnSpc>
              <a:buClr>
                <a:schemeClr val="accent3"/>
              </a:buClr>
              <a:buFont typeface="Wingdings" pitchFamily="2" charset="2"/>
              <a:buChar char="§"/>
              <a:defRPr sz="1600" b="0" i="0">
                <a:solidFill>
                  <a:schemeClr val="tx1"/>
                </a:solidFill>
                <a:latin typeface="Source Sans Pro" panose="020B0503030403020204" pitchFamily="34" charset="0"/>
              </a:defRPr>
            </a:lvl2pPr>
            <a:lvl3pPr marL="1143000" indent="-228600">
              <a:lnSpc>
                <a:spcPct val="100000"/>
              </a:lnSpc>
              <a:buClr>
                <a:schemeClr val="accent3"/>
              </a:buClr>
              <a:buFont typeface="Wingdings" pitchFamily="2" charset="2"/>
              <a:buChar char="§"/>
              <a:defRPr sz="1400" b="0" i="0">
                <a:solidFill>
                  <a:schemeClr val="tx1"/>
                </a:solidFill>
                <a:latin typeface="Source Sans Pro" panose="020B0503030403020204" pitchFamily="34" charset="0"/>
              </a:defRPr>
            </a:lvl3pPr>
            <a:lvl4pPr marL="1600200" indent="-228600">
              <a:lnSpc>
                <a:spcPct val="100000"/>
              </a:lnSpc>
              <a:buClr>
                <a:schemeClr val="accent3"/>
              </a:buClr>
              <a:buFont typeface="Wingdings" pitchFamily="2" charset="2"/>
              <a:buChar char="§"/>
              <a:defRPr sz="1200" b="0" i="0">
                <a:solidFill>
                  <a:schemeClr val="tx1"/>
                </a:solidFill>
                <a:latin typeface="Source Sans Pro" panose="020B0503030403020204" pitchFamily="34" charset="0"/>
              </a:defRPr>
            </a:lvl4pPr>
            <a:lvl5pPr marL="1828800" indent="0">
              <a:buClr>
                <a:schemeClr val="accent3"/>
              </a:buClr>
              <a:buFont typeface="Wingdings" pitchFamily="2" charset="2"/>
              <a:buNone/>
              <a:defRPr sz="1400" b="0" i="0">
                <a:solidFill>
                  <a:schemeClr val="tx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de-DE" dirty="0"/>
              <a:t>List Item 1st Level</a:t>
            </a:r>
          </a:p>
          <a:p>
            <a:pPr lvl="1"/>
            <a:r>
              <a:rPr lang="de-DE" dirty="0"/>
              <a:t>List Item 2nd Level</a:t>
            </a:r>
          </a:p>
          <a:p>
            <a:pPr lvl="2"/>
            <a:r>
              <a:rPr lang="de-DE" dirty="0"/>
              <a:t>List Item 3rd Level</a:t>
            </a:r>
          </a:p>
          <a:p>
            <a:pPr lvl="3"/>
            <a:r>
              <a:rPr lang="de-DE" dirty="0"/>
              <a:t>List Item 4th Level</a:t>
            </a:r>
          </a:p>
        </p:txBody>
      </p:sp>
      <p:sp>
        <p:nvSpPr>
          <p:cNvPr id="5" name="Fußzeilenplatzhalter 7">
            <a:extLst>
              <a:ext uri="{FF2B5EF4-FFF2-40B4-BE49-F238E27FC236}">
                <a16:creationId xmlns:a16="http://schemas.microsoft.com/office/drawing/2014/main" id="{4CBFE976-199A-E841-9F1A-26EBF3F18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Metropolis" pitchFamily="2" charset="77"/>
              </a:defRPr>
            </a:lvl1pPr>
          </a:lstStyle>
          <a:p>
            <a:r>
              <a:rPr lang="de-DE" dirty="0" err="1"/>
              <a:t>Footer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6975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63235A8-DDD3-5341-B99B-550D73092A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4420" y="0"/>
            <a:ext cx="2247580" cy="6858000"/>
          </a:xfrm>
          <a:prstGeom prst="rect">
            <a:avLst/>
          </a:prstGeom>
        </p:spPr>
      </p:pic>
      <p:sp>
        <p:nvSpPr>
          <p:cNvPr id="7" name="Titelplatzhalter 6">
            <a:extLst>
              <a:ext uri="{FF2B5EF4-FFF2-40B4-BE49-F238E27FC236}">
                <a16:creationId xmlns:a16="http://schemas.microsoft.com/office/drawing/2014/main" id="{A665783A-FE9E-324B-B8AD-0EC3F15F2C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5293548" cy="402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18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r>
              <a:rPr lang="de-DE" dirty="0"/>
              <a:t>Edit </a:t>
            </a:r>
            <a:r>
              <a:rPr lang="de-DE" dirty="0" err="1"/>
              <a:t>Section</a:t>
            </a:r>
            <a:r>
              <a:rPr lang="de-DE" dirty="0"/>
              <a:t> Headline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DCB8289A-8E04-914C-B1CA-70E3AF2389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538" y="1065598"/>
            <a:ext cx="11472924" cy="5139259"/>
          </a:xfrm>
          <a:prstGeom prst="rect">
            <a:avLst/>
          </a:prstGeom>
        </p:spPr>
        <p:txBody>
          <a:bodyPr anchor="ctr"/>
          <a:lstStyle>
            <a:lvl1pPr marL="342900" indent="-3429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itchFamily="2" charset="2"/>
              <a:buChar char="§"/>
              <a:defRPr sz="2000" b="0" i="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8001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itchFamily="2" charset="2"/>
              <a:buChar char="§"/>
              <a:defRPr sz="1800" b="0" i="0">
                <a:solidFill>
                  <a:schemeClr val="tx1"/>
                </a:solidFill>
                <a:latin typeface="Source Sans Pro" panose="020B0503030403020204" pitchFamily="34" charset="0"/>
              </a:defRPr>
            </a:lvl2pPr>
            <a:lvl3pPr marL="12573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itchFamily="2" charset="2"/>
              <a:buChar char="§"/>
              <a:defRPr sz="1600" b="0" i="0">
                <a:solidFill>
                  <a:schemeClr val="tx1"/>
                </a:solidFill>
                <a:latin typeface="Source Sans Pro" panose="020B0503030403020204" pitchFamily="34" charset="0"/>
              </a:defRPr>
            </a:lvl3pPr>
            <a:lvl4pPr marL="1371600" indent="0">
              <a:lnSpc>
                <a:spcPct val="100000"/>
              </a:lnSpc>
              <a:buClr>
                <a:schemeClr val="accent3"/>
              </a:buClr>
              <a:buFontTx/>
              <a:buNone/>
              <a:defRPr sz="2400" b="0" i="0">
                <a:solidFill>
                  <a:schemeClr val="tx1"/>
                </a:solidFill>
                <a:latin typeface="Source Sans Pro" panose="020B0503030403020204" pitchFamily="34" charset="0"/>
              </a:defRPr>
            </a:lvl4pPr>
            <a:lvl5pPr marL="1828800" indent="0">
              <a:buClr>
                <a:schemeClr val="accent3"/>
              </a:buClr>
              <a:buFont typeface="Wingdings" pitchFamily="2" charset="2"/>
              <a:buNone/>
              <a:defRPr sz="1400" b="0" i="0">
                <a:solidFill>
                  <a:schemeClr val="tx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de-DE" dirty="0"/>
              <a:t>List item</a:t>
            </a:r>
          </a:p>
          <a:p>
            <a:pPr lvl="1"/>
            <a:r>
              <a:rPr lang="de-DE" dirty="0"/>
              <a:t>List item</a:t>
            </a:r>
          </a:p>
          <a:p>
            <a:pPr lvl="2"/>
            <a:r>
              <a:rPr lang="de-DE" dirty="0"/>
              <a:t>List item</a:t>
            </a:r>
          </a:p>
        </p:txBody>
      </p:sp>
      <p:sp>
        <p:nvSpPr>
          <p:cNvPr id="5" name="Fußzeilenplatzhalter 7">
            <a:extLst>
              <a:ext uri="{FF2B5EF4-FFF2-40B4-BE49-F238E27FC236}">
                <a16:creationId xmlns:a16="http://schemas.microsoft.com/office/drawing/2014/main" id="{4CBFE976-199A-E841-9F1A-26EBF3F18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Metropolis" pitchFamily="2" charset="77"/>
              </a:defRPr>
            </a:lvl1pPr>
          </a:lstStyle>
          <a:p>
            <a:r>
              <a:rPr lang="de-DE" dirty="0" err="1"/>
              <a:t>Footer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7520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63235A8-DDD3-5341-B99B-550D73092A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4420" y="0"/>
            <a:ext cx="2247580" cy="6858000"/>
          </a:xfrm>
          <a:prstGeom prst="rect">
            <a:avLst/>
          </a:prstGeom>
        </p:spPr>
      </p:pic>
      <p:sp>
        <p:nvSpPr>
          <p:cNvPr id="7" name="Titelplatzhalter 6">
            <a:extLst>
              <a:ext uri="{FF2B5EF4-FFF2-40B4-BE49-F238E27FC236}">
                <a16:creationId xmlns:a16="http://schemas.microsoft.com/office/drawing/2014/main" id="{A665783A-FE9E-324B-B8AD-0EC3F15F2C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5293548" cy="402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18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r>
              <a:rPr lang="de-DE" dirty="0"/>
              <a:t>Edit </a:t>
            </a:r>
            <a:r>
              <a:rPr lang="de-DE" dirty="0" err="1"/>
              <a:t>Section</a:t>
            </a:r>
            <a:r>
              <a:rPr lang="de-DE" dirty="0"/>
              <a:t> Headline</a:t>
            </a:r>
          </a:p>
        </p:txBody>
      </p:sp>
      <p:sp>
        <p:nvSpPr>
          <p:cNvPr id="5" name="Fußzeilenplatzhalter 7">
            <a:extLst>
              <a:ext uri="{FF2B5EF4-FFF2-40B4-BE49-F238E27FC236}">
                <a16:creationId xmlns:a16="http://schemas.microsoft.com/office/drawing/2014/main" id="{6AB9CECC-C43C-E547-AB8C-D0A4EF2591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Metropolis" pitchFamily="2" charset="77"/>
              </a:defRPr>
            </a:lvl1pPr>
          </a:lstStyle>
          <a:p>
            <a:r>
              <a:rPr lang="de-DE" dirty="0" err="1"/>
              <a:t>Footer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26772086-CD8C-95F2-09BA-36AA929DA3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1957" y="1065597"/>
            <a:ext cx="5585135" cy="5139259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chemeClr val="accent3"/>
              </a:buClr>
              <a:buFont typeface="Wingdings" pitchFamily="2" charset="2"/>
              <a:buChar char="§"/>
              <a:defRPr sz="1800" b="0" i="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685800" indent="-228600">
              <a:lnSpc>
                <a:spcPct val="100000"/>
              </a:lnSpc>
              <a:buClr>
                <a:schemeClr val="accent3"/>
              </a:buClr>
              <a:buFont typeface="Wingdings" pitchFamily="2" charset="2"/>
              <a:buChar char="§"/>
              <a:defRPr sz="1600" b="0" i="0">
                <a:solidFill>
                  <a:schemeClr val="tx1"/>
                </a:solidFill>
                <a:latin typeface="Source Sans Pro" panose="020B0503030403020204" pitchFamily="34" charset="0"/>
              </a:defRPr>
            </a:lvl2pPr>
            <a:lvl3pPr marL="1143000" indent="-228600">
              <a:lnSpc>
                <a:spcPct val="100000"/>
              </a:lnSpc>
              <a:buClr>
                <a:schemeClr val="accent3"/>
              </a:buClr>
              <a:buFont typeface="Wingdings" pitchFamily="2" charset="2"/>
              <a:buChar char="§"/>
              <a:defRPr sz="1400" b="0" i="0">
                <a:solidFill>
                  <a:schemeClr val="tx1"/>
                </a:solidFill>
                <a:latin typeface="Source Sans Pro" panose="020B0503030403020204" pitchFamily="34" charset="0"/>
              </a:defRPr>
            </a:lvl3pPr>
            <a:lvl4pPr marL="1600200" indent="-228600">
              <a:lnSpc>
                <a:spcPct val="100000"/>
              </a:lnSpc>
              <a:buClr>
                <a:schemeClr val="accent3"/>
              </a:buClr>
              <a:buFont typeface="Wingdings" pitchFamily="2" charset="2"/>
              <a:buChar char="§"/>
              <a:defRPr sz="1200" b="0" i="0">
                <a:solidFill>
                  <a:schemeClr val="tx1"/>
                </a:solidFill>
                <a:latin typeface="Source Sans Pro" panose="020B0503030403020204" pitchFamily="34" charset="0"/>
              </a:defRPr>
            </a:lvl4pPr>
            <a:lvl5pPr marL="1828800" indent="0">
              <a:buClr>
                <a:schemeClr val="accent3"/>
              </a:buClr>
              <a:buFont typeface="Wingdings" pitchFamily="2" charset="2"/>
              <a:buNone/>
              <a:defRPr sz="1400" b="0" i="0">
                <a:solidFill>
                  <a:schemeClr val="tx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de-DE" dirty="0"/>
              <a:t>List Item 1st Level</a:t>
            </a:r>
          </a:p>
          <a:p>
            <a:pPr lvl="1"/>
            <a:r>
              <a:rPr lang="de-DE" dirty="0"/>
              <a:t>List Item 2nd Level</a:t>
            </a:r>
          </a:p>
          <a:p>
            <a:pPr lvl="2"/>
            <a:r>
              <a:rPr lang="de-DE" dirty="0"/>
              <a:t>List Item 3rd Level</a:t>
            </a:r>
          </a:p>
          <a:p>
            <a:pPr lvl="3"/>
            <a:r>
              <a:rPr lang="de-DE" dirty="0"/>
              <a:t>List Item 4th Level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A10069B2-E710-04F0-604C-7698C4FF2D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1065596"/>
            <a:ext cx="5585135" cy="5139259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chemeClr val="accent3"/>
              </a:buClr>
              <a:buFont typeface="Wingdings" pitchFamily="2" charset="2"/>
              <a:buChar char="§"/>
              <a:defRPr sz="1800" b="0" i="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685800" indent="-228600">
              <a:lnSpc>
                <a:spcPct val="100000"/>
              </a:lnSpc>
              <a:buClr>
                <a:schemeClr val="accent3"/>
              </a:buClr>
              <a:buFont typeface="Wingdings" pitchFamily="2" charset="2"/>
              <a:buChar char="§"/>
              <a:defRPr sz="1600" b="0" i="0">
                <a:solidFill>
                  <a:schemeClr val="tx1"/>
                </a:solidFill>
                <a:latin typeface="Source Sans Pro" panose="020B0503030403020204" pitchFamily="34" charset="0"/>
              </a:defRPr>
            </a:lvl2pPr>
            <a:lvl3pPr marL="1143000" indent="-228600">
              <a:lnSpc>
                <a:spcPct val="100000"/>
              </a:lnSpc>
              <a:buClr>
                <a:schemeClr val="accent3"/>
              </a:buClr>
              <a:buFont typeface="Wingdings" pitchFamily="2" charset="2"/>
              <a:buChar char="§"/>
              <a:defRPr sz="1400" b="0" i="0">
                <a:solidFill>
                  <a:schemeClr val="tx1"/>
                </a:solidFill>
                <a:latin typeface="Source Sans Pro" panose="020B0503030403020204" pitchFamily="34" charset="0"/>
              </a:defRPr>
            </a:lvl3pPr>
            <a:lvl4pPr marL="1600200" indent="-228600">
              <a:lnSpc>
                <a:spcPct val="100000"/>
              </a:lnSpc>
              <a:buClr>
                <a:schemeClr val="accent3"/>
              </a:buClr>
              <a:buFont typeface="Wingdings" pitchFamily="2" charset="2"/>
              <a:buChar char="§"/>
              <a:defRPr sz="1200" b="0" i="0">
                <a:solidFill>
                  <a:schemeClr val="tx1"/>
                </a:solidFill>
                <a:latin typeface="Source Sans Pro" panose="020B0503030403020204" pitchFamily="34" charset="0"/>
              </a:defRPr>
            </a:lvl4pPr>
            <a:lvl5pPr marL="1828800" indent="0">
              <a:buClr>
                <a:schemeClr val="accent3"/>
              </a:buClr>
              <a:buFont typeface="Wingdings" pitchFamily="2" charset="2"/>
              <a:buNone/>
              <a:defRPr sz="1400" b="0" i="0">
                <a:solidFill>
                  <a:schemeClr val="tx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de-DE" dirty="0"/>
              <a:t>List Item 1st Level</a:t>
            </a:r>
          </a:p>
          <a:p>
            <a:pPr lvl="1"/>
            <a:r>
              <a:rPr lang="de-DE" dirty="0"/>
              <a:t>List Item 2nd Level</a:t>
            </a:r>
          </a:p>
          <a:p>
            <a:pPr lvl="2"/>
            <a:r>
              <a:rPr lang="de-DE" dirty="0"/>
              <a:t>List Item 3rd Level</a:t>
            </a:r>
          </a:p>
          <a:p>
            <a:pPr lvl="3"/>
            <a:r>
              <a:rPr lang="de-DE" dirty="0"/>
              <a:t>List Item 4th Level</a:t>
            </a:r>
          </a:p>
        </p:txBody>
      </p:sp>
    </p:spTree>
    <p:extLst>
      <p:ext uri="{BB962C8B-B14F-4D97-AF65-F5344CB8AC3E}">
        <p14:creationId xmlns:p14="http://schemas.microsoft.com/office/powerpoint/2010/main" val="2619576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, Imag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63235A8-DDD3-5341-B99B-550D73092A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4420" y="0"/>
            <a:ext cx="2247580" cy="6858000"/>
          </a:xfrm>
          <a:prstGeom prst="rect">
            <a:avLst/>
          </a:prstGeom>
        </p:spPr>
      </p:pic>
      <p:sp>
        <p:nvSpPr>
          <p:cNvPr id="7" name="Titelplatzhalter 6">
            <a:extLst>
              <a:ext uri="{FF2B5EF4-FFF2-40B4-BE49-F238E27FC236}">
                <a16:creationId xmlns:a16="http://schemas.microsoft.com/office/drawing/2014/main" id="{A665783A-FE9E-324B-B8AD-0EC3F15F2C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5293548" cy="402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18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r>
              <a:rPr lang="de-DE" dirty="0"/>
              <a:t>Edit </a:t>
            </a:r>
            <a:r>
              <a:rPr lang="de-DE" dirty="0" err="1"/>
              <a:t>Section</a:t>
            </a:r>
            <a:r>
              <a:rPr lang="de-DE" dirty="0"/>
              <a:t> Headline</a:t>
            </a:r>
          </a:p>
        </p:txBody>
      </p:sp>
      <p:sp>
        <p:nvSpPr>
          <p:cNvPr id="5" name="Bildplatzhalter 14">
            <a:extLst>
              <a:ext uri="{FF2B5EF4-FFF2-40B4-BE49-F238E27FC236}">
                <a16:creationId xmlns:a16="http://schemas.microsoft.com/office/drawing/2014/main" id="{599EE102-AF7A-0044-93FE-A8551C2E43E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74424" y="1065599"/>
            <a:ext cx="3558038" cy="5139258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 sz="10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de-DE" sz="800" dirty="0">
                <a:latin typeface="Source Sans Pro" panose="020B0503030403020204" pitchFamily="34" charset="0"/>
              </a:rPr>
              <a:t>Image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DCB8289A-8E04-914C-B1CA-70E3AF2389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538" y="1065598"/>
            <a:ext cx="7547333" cy="5139259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chemeClr val="accent3"/>
              </a:buClr>
              <a:buFont typeface="Wingdings" pitchFamily="2" charset="2"/>
              <a:buChar char="§"/>
              <a:defRPr sz="1800" b="0" i="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685800" indent="-228600">
              <a:lnSpc>
                <a:spcPct val="100000"/>
              </a:lnSpc>
              <a:buClr>
                <a:schemeClr val="accent3"/>
              </a:buClr>
              <a:buFont typeface="Wingdings" pitchFamily="2" charset="2"/>
              <a:buChar char="§"/>
              <a:defRPr sz="1600" b="0" i="0">
                <a:solidFill>
                  <a:schemeClr val="tx1"/>
                </a:solidFill>
                <a:latin typeface="Source Sans Pro" panose="020B0503030403020204" pitchFamily="34" charset="0"/>
              </a:defRPr>
            </a:lvl2pPr>
            <a:lvl3pPr marL="1143000" indent="-228600">
              <a:lnSpc>
                <a:spcPct val="100000"/>
              </a:lnSpc>
              <a:buClr>
                <a:schemeClr val="accent3"/>
              </a:buClr>
              <a:buFont typeface="Wingdings" pitchFamily="2" charset="2"/>
              <a:buChar char="§"/>
              <a:defRPr sz="1400" b="0" i="0">
                <a:solidFill>
                  <a:schemeClr val="tx1"/>
                </a:solidFill>
                <a:latin typeface="Source Sans Pro" panose="020B0503030403020204" pitchFamily="34" charset="0"/>
              </a:defRPr>
            </a:lvl3pPr>
            <a:lvl4pPr marL="1600200" indent="-228600">
              <a:lnSpc>
                <a:spcPct val="100000"/>
              </a:lnSpc>
              <a:buClr>
                <a:schemeClr val="accent3"/>
              </a:buClr>
              <a:buFont typeface="Wingdings" pitchFamily="2" charset="2"/>
              <a:buChar char="§"/>
              <a:defRPr sz="1200" b="0" i="0">
                <a:solidFill>
                  <a:schemeClr val="tx1"/>
                </a:solidFill>
                <a:latin typeface="Source Sans Pro" panose="020B0503030403020204" pitchFamily="34" charset="0"/>
              </a:defRPr>
            </a:lvl4pPr>
            <a:lvl5pPr marL="1828800" indent="0">
              <a:buClr>
                <a:schemeClr val="accent3"/>
              </a:buClr>
              <a:buFont typeface="Wingdings" pitchFamily="2" charset="2"/>
              <a:buNone/>
              <a:defRPr sz="1400" b="0" i="0">
                <a:solidFill>
                  <a:schemeClr val="tx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de-DE" dirty="0"/>
              <a:t>List Item 1st Level</a:t>
            </a:r>
          </a:p>
          <a:p>
            <a:pPr lvl="1"/>
            <a:r>
              <a:rPr lang="de-DE" dirty="0"/>
              <a:t>List Item 2nd Level</a:t>
            </a:r>
          </a:p>
          <a:p>
            <a:pPr lvl="2"/>
            <a:r>
              <a:rPr lang="de-DE" dirty="0"/>
              <a:t>List Item 3rd Level</a:t>
            </a:r>
          </a:p>
          <a:p>
            <a:pPr lvl="3"/>
            <a:r>
              <a:rPr lang="de-DE" dirty="0"/>
              <a:t>List Item 4th Level</a:t>
            </a:r>
          </a:p>
        </p:txBody>
      </p:sp>
      <p:sp>
        <p:nvSpPr>
          <p:cNvPr id="9" name="Fußzeilenplatzhalter 7">
            <a:extLst>
              <a:ext uri="{FF2B5EF4-FFF2-40B4-BE49-F238E27FC236}">
                <a16:creationId xmlns:a16="http://schemas.microsoft.com/office/drawing/2014/main" id="{F401F451-6BD3-084C-9C5D-2B9F354CED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Metropolis" pitchFamily="2" charset="77"/>
              </a:defRPr>
            </a:lvl1pPr>
          </a:lstStyle>
          <a:p>
            <a:r>
              <a:rPr lang="de-DE" dirty="0" err="1"/>
              <a:t>Footer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8148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, Imag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376E42D-0B7B-2148-A5B1-EB0329B48F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1129606"/>
            <a:ext cx="5292725" cy="1366377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chemeClr val="accent3"/>
              </a:buClr>
              <a:buFont typeface="Wingdings" pitchFamily="2" charset="2"/>
              <a:buChar char="§"/>
              <a:defRPr sz="1800" b="0" i="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685800" indent="-228600">
              <a:lnSpc>
                <a:spcPct val="100000"/>
              </a:lnSpc>
              <a:buClr>
                <a:schemeClr val="accent3"/>
              </a:buClr>
              <a:buFont typeface="Wingdings" pitchFamily="2" charset="2"/>
              <a:buChar char="§"/>
              <a:defRPr sz="1600" b="0" i="0">
                <a:solidFill>
                  <a:schemeClr val="tx1"/>
                </a:solidFill>
                <a:latin typeface="Source Sans Pro" panose="020B0503030403020204" pitchFamily="34" charset="0"/>
              </a:defRPr>
            </a:lvl2pPr>
            <a:lvl3pPr marL="1143000" indent="-228600">
              <a:lnSpc>
                <a:spcPct val="100000"/>
              </a:lnSpc>
              <a:buClr>
                <a:schemeClr val="accent3"/>
              </a:buClr>
              <a:buFont typeface="Wingdings" pitchFamily="2" charset="2"/>
              <a:buChar char="§"/>
              <a:defRPr sz="1400" b="0" i="0">
                <a:solidFill>
                  <a:schemeClr val="tx1"/>
                </a:solidFill>
                <a:latin typeface="Source Sans Pro" panose="020B0503030403020204" pitchFamily="34" charset="0"/>
              </a:defRPr>
            </a:lvl3pPr>
            <a:lvl4pPr marL="1600200" indent="-228600">
              <a:lnSpc>
                <a:spcPct val="100000"/>
              </a:lnSpc>
              <a:buClr>
                <a:schemeClr val="accent3"/>
              </a:buClr>
              <a:buFont typeface="Wingdings" pitchFamily="2" charset="2"/>
              <a:buChar char="§"/>
              <a:defRPr sz="1200" b="0" i="0">
                <a:solidFill>
                  <a:schemeClr val="tx1"/>
                </a:solidFill>
                <a:latin typeface="Source Sans Pro" panose="020B0503030403020204" pitchFamily="34" charset="0"/>
              </a:defRPr>
            </a:lvl4pPr>
            <a:lvl5pPr marL="1828800" indent="0">
              <a:buClr>
                <a:schemeClr val="accent3"/>
              </a:buClr>
              <a:buFont typeface="Wingdings" pitchFamily="2" charset="2"/>
              <a:buNone/>
              <a:defRPr sz="1400" b="0" i="0">
                <a:solidFill>
                  <a:schemeClr val="tx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de-DE" dirty="0"/>
              <a:t>List Item 1st Level</a:t>
            </a:r>
          </a:p>
          <a:p>
            <a:pPr lvl="1"/>
            <a:r>
              <a:rPr lang="de-DE" dirty="0"/>
              <a:t>List Item 2nd Level</a:t>
            </a:r>
          </a:p>
          <a:p>
            <a:pPr lvl="2"/>
            <a:r>
              <a:rPr lang="de-DE" dirty="0"/>
              <a:t>List Item 3rd Level</a:t>
            </a:r>
          </a:p>
          <a:p>
            <a:pPr lvl="3"/>
            <a:r>
              <a:rPr lang="de-DE" dirty="0"/>
              <a:t>List Item 4th Level</a:t>
            </a:r>
          </a:p>
        </p:txBody>
      </p:sp>
      <p:sp>
        <p:nvSpPr>
          <p:cNvPr id="7" name="Titelplatzhalter 6">
            <a:extLst>
              <a:ext uri="{FF2B5EF4-FFF2-40B4-BE49-F238E27FC236}">
                <a16:creationId xmlns:a16="http://schemas.microsoft.com/office/drawing/2014/main" id="{A665783A-FE9E-324B-B8AD-0EC3F15F2C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5293548" cy="402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18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r>
              <a:rPr lang="de-DE" dirty="0"/>
              <a:t>Edit </a:t>
            </a:r>
            <a:r>
              <a:rPr lang="de-DE" dirty="0" err="1"/>
              <a:t>Section</a:t>
            </a:r>
            <a:r>
              <a:rPr lang="de-DE" dirty="0"/>
              <a:t> Headline</a:t>
            </a:r>
          </a:p>
        </p:txBody>
      </p:sp>
      <p:sp>
        <p:nvSpPr>
          <p:cNvPr id="10" name="Bildplatzhalter 14">
            <a:extLst>
              <a:ext uri="{FF2B5EF4-FFF2-40B4-BE49-F238E27FC236}">
                <a16:creationId xmlns:a16="http://schemas.microsoft.com/office/drawing/2014/main" id="{21C4BF9E-78FC-114B-9FEF-74E63A2A54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1" y="0"/>
            <a:ext cx="6096000" cy="6858000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 sz="10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de-DE" sz="800" dirty="0">
                <a:latin typeface="Source Sans Pro" panose="020B0503030403020204" pitchFamily="34" charset="0"/>
              </a:rPr>
              <a:t>Image</a:t>
            </a:r>
            <a:endParaRPr lang="de-DE" dirty="0"/>
          </a:p>
        </p:txBody>
      </p:sp>
      <p:sp>
        <p:nvSpPr>
          <p:cNvPr id="5" name="Fußzeilenplatzhalter 7">
            <a:extLst>
              <a:ext uri="{FF2B5EF4-FFF2-40B4-BE49-F238E27FC236}">
                <a16:creationId xmlns:a16="http://schemas.microsoft.com/office/drawing/2014/main" id="{50D906D4-2BAD-434A-8DD7-6CE94A94C0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Metropolis" pitchFamily="2" charset="77"/>
              </a:defRPr>
            </a:lvl1pPr>
          </a:lstStyle>
          <a:p>
            <a:r>
              <a:rPr lang="de-DE" dirty="0" err="1"/>
              <a:t>Footer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6994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,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63235A8-DDD3-5341-B99B-550D73092A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4420" y="0"/>
            <a:ext cx="2247580" cy="6858000"/>
          </a:xfrm>
          <a:prstGeom prst="rect">
            <a:avLst/>
          </a:prstGeom>
        </p:spPr>
      </p:pic>
      <p:sp>
        <p:nvSpPr>
          <p:cNvPr id="7" name="Titelplatzhalter 6">
            <a:extLst>
              <a:ext uri="{FF2B5EF4-FFF2-40B4-BE49-F238E27FC236}">
                <a16:creationId xmlns:a16="http://schemas.microsoft.com/office/drawing/2014/main" id="{A665783A-FE9E-324B-B8AD-0EC3F15F2C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5293548" cy="402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18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r>
              <a:rPr lang="de-DE" dirty="0"/>
              <a:t>Edit </a:t>
            </a:r>
            <a:r>
              <a:rPr lang="de-DE" dirty="0" err="1"/>
              <a:t>Section</a:t>
            </a:r>
            <a:r>
              <a:rPr lang="de-DE" dirty="0"/>
              <a:t> Headline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DCB8289A-8E04-914C-B1CA-70E3AF2389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538" y="1065599"/>
            <a:ext cx="4742549" cy="501715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chemeClr val="accent3"/>
              </a:buClr>
              <a:buFont typeface="Wingdings" pitchFamily="2" charset="2"/>
              <a:buChar char="§"/>
              <a:defRPr sz="1800" b="0" i="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685800" indent="-228600">
              <a:lnSpc>
                <a:spcPct val="100000"/>
              </a:lnSpc>
              <a:buClr>
                <a:schemeClr val="accent3"/>
              </a:buClr>
              <a:buFont typeface="Wingdings" pitchFamily="2" charset="2"/>
              <a:buChar char="§"/>
              <a:defRPr sz="1600" b="0" i="0">
                <a:solidFill>
                  <a:schemeClr val="tx1"/>
                </a:solidFill>
                <a:latin typeface="Source Sans Pro" panose="020B0503030403020204" pitchFamily="34" charset="0"/>
              </a:defRPr>
            </a:lvl2pPr>
            <a:lvl3pPr marL="1143000" indent="-228600">
              <a:lnSpc>
                <a:spcPct val="100000"/>
              </a:lnSpc>
              <a:buClr>
                <a:schemeClr val="accent3"/>
              </a:buClr>
              <a:buFont typeface="Wingdings" pitchFamily="2" charset="2"/>
              <a:buChar char="§"/>
              <a:defRPr sz="1400" b="0" i="0">
                <a:solidFill>
                  <a:schemeClr val="tx1"/>
                </a:solidFill>
                <a:latin typeface="Source Sans Pro" panose="020B0503030403020204" pitchFamily="34" charset="0"/>
              </a:defRPr>
            </a:lvl3pPr>
            <a:lvl4pPr marL="1600200" indent="-228600">
              <a:lnSpc>
                <a:spcPct val="100000"/>
              </a:lnSpc>
              <a:buClr>
                <a:schemeClr val="accent3"/>
              </a:buClr>
              <a:buFont typeface="Wingdings" pitchFamily="2" charset="2"/>
              <a:buChar char="§"/>
              <a:defRPr sz="1200" b="0" i="0">
                <a:solidFill>
                  <a:schemeClr val="tx1"/>
                </a:solidFill>
                <a:latin typeface="Source Sans Pro" panose="020B0503030403020204" pitchFamily="34" charset="0"/>
              </a:defRPr>
            </a:lvl4pPr>
            <a:lvl5pPr marL="1828800" indent="0">
              <a:buClr>
                <a:schemeClr val="accent3"/>
              </a:buClr>
              <a:buFont typeface="Wingdings" pitchFamily="2" charset="2"/>
              <a:buNone/>
              <a:defRPr sz="1400" b="0" i="0">
                <a:solidFill>
                  <a:schemeClr val="tx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de-DE" dirty="0"/>
              <a:t>List Item 1st Level</a:t>
            </a:r>
          </a:p>
          <a:p>
            <a:pPr lvl="1"/>
            <a:r>
              <a:rPr lang="de-DE" dirty="0"/>
              <a:t>List Item 2nd Level</a:t>
            </a:r>
          </a:p>
          <a:p>
            <a:pPr lvl="2"/>
            <a:r>
              <a:rPr lang="de-DE" dirty="0"/>
              <a:t>List Item 3rd Level</a:t>
            </a:r>
          </a:p>
          <a:p>
            <a:pPr lvl="3"/>
            <a:r>
              <a:rPr lang="de-DE" dirty="0"/>
              <a:t>List Item 4th Level</a:t>
            </a:r>
          </a:p>
        </p:txBody>
      </p:sp>
      <p:pic>
        <p:nvPicPr>
          <p:cNvPr id="10" name="Grafik 9" descr="Ein Bild, das Laptop, sitzend, Computer, Monitor enthält.&#10;&#10;Automatisch generierte Beschreibung">
            <a:extLst>
              <a:ext uri="{FF2B5EF4-FFF2-40B4-BE49-F238E27FC236}">
                <a16:creationId xmlns:a16="http://schemas.microsoft.com/office/drawing/2014/main" id="{DFC9DAE6-1EE1-B844-979A-5B278D811E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3670" y="954659"/>
            <a:ext cx="9897364" cy="4948682"/>
          </a:xfrm>
          <a:prstGeom prst="rect">
            <a:avLst/>
          </a:prstGeom>
        </p:spPr>
      </p:pic>
      <p:sp>
        <p:nvSpPr>
          <p:cNvPr id="11" name="Bildplatzhalter 14">
            <a:extLst>
              <a:ext uri="{FF2B5EF4-FFF2-40B4-BE49-F238E27FC236}">
                <a16:creationId xmlns:a16="http://schemas.microsoft.com/office/drawing/2014/main" id="{ACE4D484-78DB-9546-9653-9D80AB02B0B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807456" y="1344168"/>
            <a:ext cx="6209792" cy="400507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 sz="1000">
                <a:solidFill>
                  <a:schemeClr val="tx2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de-DE" sz="800" dirty="0">
                <a:latin typeface="Source Sans Pro" panose="020B0503030403020204" pitchFamily="34" charset="0"/>
              </a:rPr>
              <a:t>Image</a:t>
            </a:r>
            <a:endParaRPr lang="de-DE" dirty="0"/>
          </a:p>
        </p:txBody>
      </p:sp>
      <p:sp>
        <p:nvSpPr>
          <p:cNvPr id="9" name="Fußzeilenplatzhalter 7">
            <a:extLst>
              <a:ext uri="{FF2B5EF4-FFF2-40B4-BE49-F238E27FC236}">
                <a16:creationId xmlns:a16="http://schemas.microsoft.com/office/drawing/2014/main" id="{0886F149-1D22-8242-8AB4-476A8D4DBD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Metropolis" pitchFamily="2" charset="77"/>
              </a:defRPr>
            </a:lvl1pPr>
          </a:lstStyle>
          <a:p>
            <a:r>
              <a:rPr lang="de-DE" dirty="0" err="1"/>
              <a:t>Footer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5113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cov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4EA89FF9-EB5D-5240-BE91-96982B93D6E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0B92290-9177-FC40-AD68-11729240A8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4420" y="0"/>
            <a:ext cx="2247580" cy="6858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819AA41-EB21-1C4F-B3F7-40A6EE5B76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93200" y="540000"/>
            <a:ext cx="3060000" cy="971328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DB074A2-BDB0-C240-884B-96932348AD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2599200"/>
            <a:ext cx="5324400" cy="16596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FontTx/>
              <a:buNone/>
              <a:defRPr sz="4400" b="1" i="0">
                <a:solidFill>
                  <a:schemeClr val="bg2"/>
                </a:solidFill>
                <a:latin typeface="Metropolis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!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7608861-A179-9341-98DA-8A0F5F27CC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4800" y="5844540"/>
            <a:ext cx="5323045" cy="70802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0" i="0">
                <a:solidFill>
                  <a:schemeClr val="accent3"/>
                </a:solidFill>
                <a:latin typeface="Metropolis" pitchFamily="2" charset="77"/>
              </a:defRPr>
            </a:lvl1pPr>
            <a:lvl2pPr marL="457200" indent="0">
              <a:buFontTx/>
              <a:buNone/>
              <a:defRPr sz="1200" b="0" i="0">
                <a:solidFill>
                  <a:schemeClr val="accent6"/>
                </a:solidFill>
                <a:latin typeface="Metropolis" pitchFamily="2" charset="77"/>
              </a:defRPr>
            </a:lvl2pPr>
            <a:lvl3pPr marL="914400" indent="0">
              <a:buFontTx/>
              <a:buNone/>
              <a:defRPr sz="1200" b="0" i="0">
                <a:solidFill>
                  <a:schemeClr val="accent6"/>
                </a:solidFill>
                <a:latin typeface="Metropolis" pitchFamily="2" charset="77"/>
              </a:defRPr>
            </a:lvl3pPr>
            <a:lvl4pPr marL="1371600" indent="0">
              <a:buFontTx/>
              <a:buNone/>
              <a:defRPr sz="1200" b="0" i="0">
                <a:solidFill>
                  <a:schemeClr val="accent6"/>
                </a:solidFill>
                <a:latin typeface="Metropolis" pitchFamily="2" charset="77"/>
              </a:defRPr>
            </a:lvl4pPr>
            <a:lvl5pPr marL="1828800" indent="0">
              <a:buFontTx/>
              <a:buNone/>
              <a:defRPr sz="1200" b="0" i="0">
                <a:solidFill>
                  <a:schemeClr val="accent6"/>
                </a:solidFill>
                <a:latin typeface="Metropolis" pitchFamily="2" charset="77"/>
              </a:defRPr>
            </a:lvl5pPr>
          </a:lstStyle>
          <a:p>
            <a:pPr lvl="0"/>
            <a:r>
              <a:rPr lang="de-DE" dirty="0"/>
              <a:t>Edit Company </a:t>
            </a:r>
            <a:r>
              <a:rPr lang="de-DE" dirty="0" err="1"/>
              <a:t>Contact</a:t>
            </a:r>
            <a:r>
              <a:rPr lang="de-DE" dirty="0"/>
              <a:t> Details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E9C2ECA7-E3C4-BE4A-851A-73CDE7F0FC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5844540"/>
            <a:ext cx="5323045" cy="70802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 b="0" i="0">
                <a:solidFill>
                  <a:schemeClr val="accent6"/>
                </a:solidFill>
                <a:latin typeface="Metropolis" pitchFamily="2" charset="77"/>
              </a:defRPr>
            </a:lvl1pPr>
            <a:lvl2pPr marL="457200" indent="0">
              <a:buFontTx/>
              <a:buNone/>
              <a:defRPr sz="1200" b="0" i="0">
                <a:solidFill>
                  <a:schemeClr val="accent6"/>
                </a:solidFill>
                <a:latin typeface="Metropolis" pitchFamily="2" charset="77"/>
              </a:defRPr>
            </a:lvl2pPr>
            <a:lvl3pPr marL="914400" indent="0">
              <a:buFontTx/>
              <a:buNone/>
              <a:defRPr sz="1200" b="0" i="0">
                <a:solidFill>
                  <a:schemeClr val="accent6"/>
                </a:solidFill>
                <a:latin typeface="Metropolis" pitchFamily="2" charset="77"/>
              </a:defRPr>
            </a:lvl3pPr>
            <a:lvl4pPr marL="1371600" indent="0">
              <a:buFontTx/>
              <a:buNone/>
              <a:defRPr sz="1200" b="0" i="0">
                <a:solidFill>
                  <a:schemeClr val="accent6"/>
                </a:solidFill>
                <a:latin typeface="Metropolis" pitchFamily="2" charset="77"/>
              </a:defRPr>
            </a:lvl4pPr>
            <a:lvl5pPr marL="1828800" indent="0">
              <a:buFontTx/>
              <a:buNone/>
              <a:defRPr sz="1200" b="0" i="0">
                <a:solidFill>
                  <a:schemeClr val="accent6"/>
                </a:solidFill>
                <a:latin typeface="Metropolis" pitchFamily="2" charset="77"/>
              </a:defRPr>
            </a:lvl5pPr>
          </a:lstStyle>
          <a:p>
            <a:pPr lvl="0"/>
            <a:r>
              <a:rPr lang="de-DE" dirty="0"/>
              <a:t>Edit Personal </a:t>
            </a:r>
            <a:r>
              <a:rPr lang="de-DE" dirty="0" err="1"/>
              <a:t>Contact</a:t>
            </a:r>
            <a:r>
              <a:rPr lang="de-DE" dirty="0"/>
              <a:t> Details</a:t>
            </a:r>
          </a:p>
        </p:txBody>
      </p:sp>
    </p:spTree>
    <p:extLst>
      <p:ext uri="{BB962C8B-B14F-4D97-AF65-F5344CB8AC3E}">
        <p14:creationId xmlns:p14="http://schemas.microsoft.com/office/powerpoint/2010/main" val="3744692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08FF3CE-E0E6-DD49-95F9-8CD47E5C7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4420" y="0"/>
            <a:ext cx="2247580" cy="6858000"/>
          </a:xfrm>
          <a:prstGeom prst="rect">
            <a:avLst/>
          </a:prstGeom>
        </p:spPr>
      </p:pic>
      <p:sp>
        <p:nvSpPr>
          <p:cNvPr id="7" name="Titelplatzhalter 6">
            <a:extLst>
              <a:ext uri="{FF2B5EF4-FFF2-40B4-BE49-F238E27FC236}">
                <a16:creationId xmlns:a16="http://schemas.microsoft.com/office/drawing/2014/main" id="{A665783A-FE9E-324B-B8AD-0EC3F15F2C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5293548" cy="402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18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r>
              <a:rPr lang="de-DE" dirty="0"/>
              <a:t>Edit </a:t>
            </a:r>
            <a:r>
              <a:rPr lang="de-DE" dirty="0" err="1"/>
              <a:t>Section</a:t>
            </a:r>
            <a:r>
              <a:rPr lang="de-DE" dirty="0"/>
              <a:t> Headline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376E42D-0B7B-2148-A5B1-EB0329B48F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539" y="2760330"/>
            <a:ext cx="11473200" cy="326278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chemeClr val="accent3"/>
              </a:buClr>
              <a:buFont typeface="Wingdings" pitchFamily="2" charset="2"/>
              <a:buChar char="§"/>
              <a:defRPr sz="1800" b="0" i="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685800" indent="-228600">
              <a:lnSpc>
                <a:spcPct val="100000"/>
              </a:lnSpc>
              <a:buClr>
                <a:schemeClr val="accent3"/>
              </a:buClr>
              <a:buFont typeface="Wingdings" pitchFamily="2" charset="2"/>
              <a:buChar char="§"/>
              <a:defRPr sz="1600" b="0" i="0">
                <a:solidFill>
                  <a:schemeClr val="tx1"/>
                </a:solidFill>
                <a:latin typeface="Source Sans Pro" panose="020B0503030403020204" pitchFamily="34" charset="0"/>
              </a:defRPr>
            </a:lvl2pPr>
            <a:lvl3pPr marL="1143000" indent="-228600">
              <a:lnSpc>
                <a:spcPct val="100000"/>
              </a:lnSpc>
              <a:buClr>
                <a:schemeClr val="accent3"/>
              </a:buClr>
              <a:buFont typeface="Wingdings" pitchFamily="2" charset="2"/>
              <a:buChar char="§"/>
              <a:defRPr sz="1400" b="0" i="0">
                <a:solidFill>
                  <a:schemeClr val="tx1"/>
                </a:solidFill>
                <a:latin typeface="Source Sans Pro" panose="020B0503030403020204" pitchFamily="34" charset="0"/>
              </a:defRPr>
            </a:lvl3pPr>
            <a:lvl4pPr marL="1600200" indent="-228600">
              <a:lnSpc>
                <a:spcPct val="100000"/>
              </a:lnSpc>
              <a:buClr>
                <a:schemeClr val="accent3"/>
              </a:buClr>
              <a:buFont typeface="Wingdings" pitchFamily="2" charset="2"/>
              <a:buChar char="§"/>
              <a:defRPr sz="1400" b="0" i="0">
                <a:solidFill>
                  <a:schemeClr val="tx1"/>
                </a:solidFill>
                <a:latin typeface="Source Sans Pro" panose="020B0503030403020204" pitchFamily="34" charset="0"/>
              </a:defRPr>
            </a:lvl4pPr>
            <a:lvl5pPr marL="1828800" indent="0">
              <a:buClr>
                <a:schemeClr val="accent3"/>
              </a:buClr>
              <a:buFont typeface="Wingdings" pitchFamily="2" charset="2"/>
              <a:buNone/>
              <a:defRPr sz="1400" b="0" i="0">
                <a:solidFill>
                  <a:schemeClr val="tx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de-DE" dirty="0"/>
              <a:t>List Item 1st Level</a:t>
            </a:r>
          </a:p>
          <a:p>
            <a:pPr lvl="1"/>
            <a:r>
              <a:rPr lang="de-DE" dirty="0"/>
              <a:t>List Item 2nd Level</a:t>
            </a:r>
          </a:p>
          <a:p>
            <a:pPr lvl="2"/>
            <a:r>
              <a:rPr lang="de-DE" dirty="0"/>
              <a:t>List Item 3rd Level</a:t>
            </a:r>
          </a:p>
          <a:p>
            <a:pPr lvl="3"/>
            <a:r>
              <a:rPr lang="de-DE" dirty="0"/>
              <a:t>List Item 4th Level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A19E0F1E-72E5-3248-8EA1-AE9160174A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9539" y="1065909"/>
            <a:ext cx="11473200" cy="136637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Tx/>
              <a:buNone/>
              <a:defRPr sz="1600" b="0" i="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457200" indent="0">
              <a:buClr>
                <a:schemeClr val="accent3"/>
              </a:buClr>
              <a:buFontTx/>
              <a:buNone/>
              <a:defRPr sz="1800" b="0" i="0">
                <a:solidFill>
                  <a:schemeClr val="tx1"/>
                </a:solidFill>
                <a:latin typeface="Source Sans Pro" panose="020B0503030403020204" pitchFamily="34" charset="0"/>
              </a:defRPr>
            </a:lvl2pPr>
            <a:lvl3pPr marL="914400" indent="0">
              <a:buClr>
                <a:schemeClr val="accent3"/>
              </a:buClr>
              <a:buFontTx/>
              <a:buNone/>
              <a:defRPr sz="1600" b="0" i="0">
                <a:solidFill>
                  <a:schemeClr val="tx1"/>
                </a:solidFill>
                <a:latin typeface="Source Sans Pro" panose="020B0503030403020204" pitchFamily="34" charset="0"/>
              </a:defRPr>
            </a:lvl3pPr>
            <a:lvl4pPr marL="1371600" indent="0">
              <a:buClr>
                <a:schemeClr val="accent3"/>
              </a:buClr>
              <a:buFontTx/>
              <a:buNone/>
              <a:defRPr sz="1400" b="0" i="0">
                <a:solidFill>
                  <a:schemeClr val="tx1"/>
                </a:solidFill>
                <a:latin typeface="Source Sans Pro" panose="020B0503030403020204" pitchFamily="34" charset="0"/>
              </a:defRPr>
            </a:lvl4pPr>
            <a:lvl5pPr marL="1828800" indent="0">
              <a:buClr>
                <a:schemeClr val="accent3"/>
              </a:buClr>
              <a:buFont typeface="Wingdings" pitchFamily="2" charset="2"/>
              <a:buNone/>
              <a:defRPr sz="1400" b="0" i="0">
                <a:solidFill>
                  <a:schemeClr val="tx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de-DE" dirty="0"/>
              <a:t>Nam </a:t>
            </a:r>
            <a:r>
              <a:rPr lang="de-DE" dirty="0" err="1"/>
              <a:t>voluptas</a:t>
            </a:r>
            <a:r>
              <a:rPr lang="de-DE" dirty="0"/>
              <a:t> </a:t>
            </a:r>
            <a:r>
              <a:rPr lang="de-DE" dirty="0" err="1"/>
              <a:t>doluptas</a:t>
            </a:r>
            <a:r>
              <a:rPr lang="de-DE" dirty="0"/>
              <a:t> </a:t>
            </a:r>
            <a:r>
              <a:rPr lang="de-DE" dirty="0" err="1"/>
              <a:t>erspe</a:t>
            </a:r>
            <a:r>
              <a:rPr lang="de-DE" dirty="0"/>
              <a:t> </a:t>
            </a:r>
            <a:r>
              <a:rPr lang="de-DE" dirty="0" err="1"/>
              <a:t>vidunt</a:t>
            </a:r>
            <a:r>
              <a:rPr lang="de-DE" dirty="0"/>
              <a:t> </a:t>
            </a:r>
            <a:r>
              <a:rPr lang="de-DE" dirty="0" err="1"/>
              <a:t>doluptatur</a:t>
            </a:r>
            <a:r>
              <a:rPr lang="de-DE" dirty="0"/>
              <a:t> </a:t>
            </a:r>
            <a:r>
              <a:rPr lang="de-DE" dirty="0" err="1"/>
              <a:t>autemos</a:t>
            </a:r>
            <a:r>
              <a:rPr lang="de-DE" dirty="0"/>
              <a:t> </a:t>
            </a:r>
            <a:r>
              <a:rPr lang="de-DE" dirty="0" err="1"/>
              <a:t>vendeli</a:t>
            </a:r>
            <a:r>
              <a:rPr lang="de-DE" dirty="0"/>
              <a:t> </a:t>
            </a:r>
            <a:r>
              <a:rPr lang="de-DE" dirty="0" err="1"/>
              <a:t>gendere</a:t>
            </a:r>
            <a:r>
              <a:rPr lang="de-DE" dirty="0"/>
              <a:t> </a:t>
            </a:r>
            <a:r>
              <a:rPr lang="de-DE" dirty="0" err="1"/>
              <a:t>poratur</a:t>
            </a:r>
            <a:r>
              <a:rPr lang="de-DE" dirty="0"/>
              <a:t> </a:t>
            </a:r>
            <a:r>
              <a:rPr lang="de-DE" dirty="0" err="1"/>
              <a:t>reproria</a:t>
            </a:r>
            <a:r>
              <a:rPr lang="de-DE" dirty="0"/>
              <a:t> </a:t>
            </a:r>
            <a:r>
              <a:rPr lang="de-DE" dirty="0" err="1"/>
              <a:t>consece</a:t>
            </a:r>
            <a:r>
              <a:rPr lang="de-DE" dirty="0"/>
              <a:t> </a:t>
            </a:r>
            <a:r>
              <a:rPr lang="de-DE" dirty="0" err="1"/>
              <a:t>sequid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ius</a:t>
            </a:r>
            <a:r>
              <a:rPr lang="de-DE" dirty="0"/>
              <a:t> es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con</a:t>
            </a:r>
            <a:r>
              <a:rPr lang="de-DE" dirty="0"/>
              <a:t> </a:t>
            </a:r>
            <a:r>
              <a:rPr lang="de-DE" dirty="0" err="1"/>
              <a:t>num</a:t>
            </a:r>
            <a:r>
              <a:rPr lang="de-DE" dirty="0"/>
              <a:t> </a:t>
            </a:r>
            <a:r>
              <a:rPr lang="de-DE" dirty="0" err="1"/>
              <a:t>exerendis</a:t>
            </a:r>
            <a:r>
              <a:rPr lang="de-DE" dirty="0"/>
              <a:t> </a:t>
            </a:r>
            <a:r>
              <a:rPr lang="de-DE" dirty="0" err="1"/>
              <a:t>etus</a:t>
            </a:r>
            <a:r>
              <a:rPr lang="de-DE" dirty="0"/>
              <a:t>.</a:t>
            </a:r>
          </a:p>
        </p:txBody>
      </p:sp>
      <p:sp>
        <p:nvSpPr>
          <p:cNvPr id="6" name="Fußzeilenplatzhalter 7">
            <a:extLst>
              <a:ext uri="{FF2B5EF4-FFF2-40B4-BE49-F238E27FC236}">
                <a16:creationId xmlns:a16="http://schemas.microsoft.com/office/drawing/2014/main" id="{825AD071-ADEE-CC48-9EE0-75BE8A2165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Metropolis" pitchFamily="2" charset="77"/>
              </a:defRPr>
            </a:lvl1pPr>
          </a:lstStyle>
          <a:p>
            <a:r>
              <a:rPr lang="de-DE" dirty="0" err="1"/>
              <a:t>Footer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2676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List, Imag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6">
            <a:extLst>
              <a:ext uri="{FF2B5EF4-FFF2-40B4-BE49-F238E27FC236}">
                <a16:creationId xmlns:a16="http://schemas.microsoft.com/office/drawing/2014/main" id="{A665783A-FE9E-324B-B8AD-0EC3F15F2C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5293548" cy="402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18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r>
              <a:rPr lang="de-DE" dirty="0"/>
              <a:t>Edit </a:t>
            </a:r>
            <a:r>
              <a:rPr lang="de-DE" dirty="0" err="1"/>
              <a:t>Section</a:t>
            </a:r>
            <a:r>
              <a:rPr lang="de-DE" dirty="0"/>
              <a:t> Headline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376E42D-0B7B-2148-A5B1-EB0329B48F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540" y="3530088"/>
            <a:ext cx="5292725" cy="1366377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chemeClr val="accent3"/>
              </a:buClr>
              <a:buFont typeface="Wingdings" pitchFamily="2" charset="2"/>
              <a:buChar char="§"/>
              <a:defRPr sz="1800" b="0" i="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685800" indent="-228600">
              <a:lnSpc>
                <a:spcPct val="100000"/>
              </a:lnSpc>
              <a:buClr>
                <a:schemeClr val="accent3"/>
              </a:buClr>
              <a:buFont typeface="Wingdings" pitchFamily="2" charset="2"/>
              <a:buChar char="§"/>
              <a:defRPr sz="1600" b="0" i="0">
                <a:solidFill>
                  <a:schemeClr val="tx1"/>
                </a:solidFill>
                <a:latin typeface="Source Sans Pro" panose="020B0503030403020204" pitchFamily="34" charset="0"/>
              </a:defRPr>
            </a:lvl2pPr>
            <a:lvl3pPr marL="1143000" indent="-228600">
              <a:lnSpc>
                <a:spcPct val="100000"/>
              </a:lnSpc>
              <a:buClr>
                <a:schemeClr val="accent3"/>
              </a:buClr>
              <a:buFont typeface="Wingdings" pitchFamily="2" charset="2"/>
              <a:buChar char="§"/>
              <a:defRPr sz="1400" b="0" i="0">
                <a:solidFill>
                  <a:schemeClr val="tx1"/>
                </a:solidFill>
                <a:latin typeface="Source Sans Pro" panose="020B0503030403020204" pitchFamily="34" charset="0"/>
              </a:defRPr>
            </a:lvl3pPr>
            <a:lvl4pPr marL="1600200" indent="-228600">
              <a:lnSpc>
                <a:spcPct val="100000"/>
              </a:lnSpc>
              <a:buClr>
                <a:schemeClr val="accent3"/>
              </a:buClr>
              <a:buFont typeface="Wingdings" pitchFamily="2" charset="2"/>
              <a:buChar char="§"/>
              <a:defRPr sz="1200" b="0" i="0">
                <a:solidFill>
                  <a:schemeClr val="tx1"/>
                </a:solidFill>
                <a:latin typeface="Source Sans Pro" panose="020B0503030403020204" pitchFamily="34" charset="0"/>
              </a:defRPr>
            </a:lvl4pPr>
            <a:lvl5pPr marL="1828800" indent="0">
              <a:buClr>
                <a:schemeClr val="accent3"/>
              </a:buClr>
              <a:buFont typeface="Wingdings" pitchFamily="2" charset="2"/>
              <a:buNone/>
              <a:defRPr sz="1400" b="0" i="0">
                <a:solidFill>
                  <a:schemeClr val="tx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de-DE" dirty="0"/>
              <a:t>List Item 1st Level</a:t>
            </a:r>
          </a:p>
          <a:p>
            <a:pPr lvl="1"/>
            <a:r>
              <a:rPr lang="de-DE" dirty="0"/>
              <a:t>List Item 2nd Level</a:t>
            </a:r>
          </a:p>
          <a:p>
            <a:pPr lvl="2"/>
            <a:r>
              <a:rPr lang="de-DE" dirty="0"/>
              <a:t>List Item 3rd Level</a:t>
            </a:r>
          </a:p>
          <a:p>
            <a:pPr lvl="3"/>
            <a:r>
              <a:rPr lang="de-DE" dirty="0"/>
              <a:t>List Item 4th Level</a:t>
            </a:r>
          </a:p>
        </p:txBody>
      </p:sp>
      <p:sp>
        <p:nvSpPr>
          <p:cNvPr id="10" name="Bildplatzhalter 14">
            <a:extLst>
              <a:ext uri="{FF2B5EF4-FFF2-40B4-BE49-F238E27FC236}">
                <a16:creationId xmlns:a16="http://schemas.microsoft.com/office/drawing/2014/main" id="{21C4BF9E-78FC-114B-9FEF-74E63A2A54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1" y="0"/>
            <a:ext cx="6096000" cy="6858000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 sz="10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de-DE" sz="800" dirty="0">
                <a:latin typeface="Source Sans Pro" panose="020B0503030403020204" pitchFamily="34" charset="0"/>
              </a:rPr>
              <a:t>Image</a:t>
            </a:r>
            <a:endParaRPr lang="de-DE" dirty="0"/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A19E0F1E-72E5-3248-8EA1-AE9160174A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9540" y="1478288"/>
            <a:ext cx="5292725" cy="136637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Tx/>
              <a:buNone/>
              <a:defRPr sz="1600" b="0" i="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457200" indent="0">
              <a:buClr>
                <a:schemeClr val="accent3"/>
              </a:buClr>
              <a:buFontTx/>
              <a:buNone/>
              <a:defRPr sz="1800" b="0" i="0">
                <a:solidFill>
                  <a:schemeClr val="tx1"/>
                </a:solidFill>
                <a:latin typeface="Source Sans Pro" panose="020B0503030403020204" pitchFamily="34" charset="0"/>
              </a:defRPr>
            </a:lvl2pPr>
            <a:lvl3pPr marL="914400" indent="0">
              <a:buClr>
                <a:schemeClr val="accent3"/>
              </a:buClr>
              <a:buFontTx/>
              <a:buNone/>
              <a:defRPr sz="1600" b="0" i="0">
                <a:solidFill>
                  <a:schemeClr val="tx1"/>
                </a:solidFill>
                <a:latin typeface="Source Sans Pro" panose="020B0503030403020204" pitchFamily="34" charset="0"/>
              </a:defRPr>
            </a:lvl3pPr>
            <a:lvl4pPr marL="1371600" indent="0">
              <a:buClr>
                <a:schemeClr val="accent3"/>
              </a:buClr>
              <a:buFontTx/>
              <a:buNone/>
              <a:defRPr sz="1400" b="0" i="0">
                <a:solidFill>
                  <a:schemeClr val="tx1"/>
                </a:solidFill>
                <a:latin typeface="Source Sans Pro" panose="020B0503030403020204" pitchFamily="34" charset="0"/>
              </a:defRPr>
            </a:lvl4pPr>
            <a:lvl5pPr marL="1828800" indent="0">
              <a:buClr>
                <a:schemeClr val="accent3"/>
              </a:buClr>
              <a:buFont typeface="Wingdings" pitchFamily="2" charset="2"/>
              <a:buNone/>
              <a:defRPr sz="1400" b="0" i="0">
                <a:solidFill>
                  <a:schemeClr val="tx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de-DE" dirty="0"/>
              <a:t>Nam </a:t>
            </a:r>
            <a:r>
              <a:rPr lang="de-DE" dirty="0" err="1"/>
              <a:t>voluptas</a:t>
            </a:r>
            <a:r>
              <a:rPr lang="de-DE" dirty="0"/>
              <a:t> </a:t>
            </a:r>
            <a:r>
              <a:rPr lang="de-DE" dirty="0" err="1"/>
              <a:t>doluptas</a:t>
            </a:r>
            <a:r>
              <a:rPr lang="de-DE" dirty="0"/>
              <a:t> </a:t>
            </a:r>
            <a:r>
              <a:rPr lang="de-DE" dirty="0" err="1"/>
              <a:t>erspe</a:t>
            </a:r>
            <a:r>
              <a:rPr lang="de-DE" dirty="0"/>
              <a:t> </a:t>
            </a:r>
            <a:r>
              <a:rPr lang="de-DE" dirty="0" err="1"/>
              <a:t>vidunt</a:t>
            </a:r>
            <a:r>
              <a:rPr lang="de-DE" dirty="0"/>
              <a:t> </a:t>
            </a:r>
            <a:r>
              <a:rPr lang="de-DE" dirty="0" err="1"/>
              <a:t>doluptatur</a:t>
            </a:r>
            <a:r>
              <a:rPr lang="de-DE" dirty="0"/>
              <a:t> </a:t>
            </a:r>
            <a:r>
              <a:rPr lang="de-DE" dirty="0" err="1"/>
              <a:t>autemos</a:t>
            </a:r>
            <a:r>
              <a:rPr lang="de-DE" dirty="0"/>
              <a:t> </a:t>
            </a:r>
            <a:r>
              <a:rPr lang="de-DE" dirty="0" err="1"/>
              <a:t>vendeli</a:t>
            </a:r>
            <a:r>
              <a:rPr lang="de-DE" dirty="0"/>
              <a:t> </a:t>
            </a:r>
            <a:r>
              <a:rPr lang="de-DE" dirty="0" err="1"/>
              <a:t>gendere</a:t>
            </a:r>
            <a:r>
              <a:rPr lang="de-DE" dirty="0"/>
              <a:t> </a:t>
            </a:r>
            <a:r>
              <a:rPr lang="de-DE" dirty="0" err="1"/>
              <a:t>poratur</a:t>
            </a:r>
            <a:r>
              <a:rPr lang="de-DE" dirty="0"/>
              <a:t> </a:t>
            </a:r>
            <a:r>
              <a:rPr lang="de-DE" dirty="0" err="1"/>
              <a:t>reproria</a:t>
            </a:r>
            <a:r>
              <a:rPr lang="de-DE" dirty="0"/>
              <a:t> </a:t>
            </a:r>
            <a:r>
              <a:rPr lang="de-DE" dirty="0" err="1"/>
              <a:t>consece</a:t>
            </a:r>
            <a:r>
              <a:rPr lang="de-DE" dirty="0"/>
              <a:t> </a:t>
            </a:r>
            <a:r>
              <a:rPr lang="de-DE" dirty="0" err="1"/>
              <a:t>sequid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ius</a:t>
            </a:r>
            <a:r>
              <a:rPr lang="de-DE" dirty="0"/>
              <a:t> es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con</a:t>
            </a:r>
            <a:r>
              <a:rPr lang="de-DE" dirty="0"/>
              <a:t> </a:t>
            </a:r>
            <a:r>
              <a:rPr lang="de-DE" dirty="0" err="1"/>
              <a:t>num</a:t>
            </a:r>
            <a:r>
              <a:rPr lang="de-DE" dirty="0"/>
              <a:t> </a:t>
            </a:r>
            <a:r>
              <a:rPr lang="de-DE" dirty="0" err="1"/>
              <a:t>exerendis</a:t>
            </a:r>
            <a:r>
              <a:rPr lang="de-DE" dirty="0"/>
              <a:t> </a:t>
            </a:r>
            <a:r>
              <a:rPr lang="de-DE" dirty="0" err="1"/>
              <a:t>etus</a:t>
            </a:r>
            <a:r>
              <a:rPr lang="de-DE" dirty="0"/>
              <a:t>.</a:t>
            </a:r>
          </a:p>
        </p:txBody>
      </p:sp>
      <p:sp>
        <p:nvSpPr>
          <p:cNvPr id="6" name="Fußzeilenplatzhalter 7">
            <a:extLst>
              <a:ext uri="{FF2B5EF4-FFF2-40B4-BE49-F238E27FC236}">
                <a16:creationId xmlns:a16="http://schemas.microsoft.com/office/drawing/2014/main" id="{D43D89C9-B1C8-3B49-A4C5-6D08522DD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Metropolis" pitchFamily="2" charset="77"/>
              </a:defRPr>
            </a:lvl1pPr>
          </a:lstStyle>
          <a:p>
            <a:r>
              <a:rPr lang="de-DE" dirty="0" err="1"/>
              <a:t>Footer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36486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List, Image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14">
            <a:extLst>
              <a:ext uri="{FF2B5EF4-FFF2-40B4-BE49-F238E27FC236}">
                <a16:creationId xmlns:a16="http://schemas.microsoft.com/office/drawing/2014/main" id="{21C4BF9E-78FC-114B-9FEF-74E63A2A54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3429000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 sz="10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de-DE" sz="800" dirty="0">
                <a:latin typeface="Source Sans Pro" panose="020B0503030403020204" pitchFamily="34" charset="0"/>
              </a:rPr>
              <a:t>Image</a:t>
            </a:r>
            <a:endParaRPr lang="de-DE" dirty="0"/>
          </a:p>
        </p:txBody>
      </p:sp>
      <p:sp>
        <p:nvSpPr>
          <p:cNvPr id="6" name="Bildplatzhalter 14">
            <a:extLst>
              <a:ext uri="{FF2B5EF4-FFF2-40B4-BE49-F238E27FC236}">
                <a16:creationId xmlns:a16="http://schemas.microsoft.com/office/drawing/2014/main" id="{18B92C71-0143-4146-87B9-AAC741351D3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 sz="10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de-DE" sz="800" dirty="0">
                <a:latin typeface="Source Sans Pro" panose="020B0503030403020204" pitchFamily="34" charset="0"/>
              </a:rPr>
              <a:t>Image</a:t>
            </a:r>
            <a:endParaRPr lang="de-DE" dirty="0"/>
          </a:p>
        </p:txBody>
      </p:sp>
      <p:sp>
        <p:nvSpPr>
          <p:cNvPr id="7" name="Titelplatzhalter 6">
            <a:extLst>
              <a:ext uri="{FF2B5EF4-FFF2-40B4-BE49-F238E27FC236}">
                <a16:creationId xmlns:a16="http://schemas.microsoft.com/office/drawing/2014/main" id="{A665783A-FE9E-324B-B8AD-0EC3F15F2C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5293548" cy="402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18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r>
              <a:rPr lang="de-DE" dirty="0"/>
              <a:t>Edit </a:t>
            </a:r>
            <a:r>
              <a:rPr lang="de-DE" dirty="0" err="1"/>
              <a:t>Section</a:t>
            </a:r>
            <a:r>
              <a:rPr lang="de-DE" dirty="0"/>
              <a:t> Headline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376E42D-0B7B-2148-A5B1-EB0329B48F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540" y="3530088"/>
            <a:ext cx="5292725" cy="1366377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chemeClr val="accent3"/>
              </a:buClr>
              <a:buFont typeface="Wingdings" pitchFamily="2" charset="2"/>
              <a:buChar char="§"/>
              <a:defRPr sz="1800" b="0" i="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685800" indent="-228600">
              <a:lnSpc>
                <a:spcPct val="100000"/>
              </a:lnSpc>
              <a:buClr>
                <a:schemeClr val="accent3"/>
              </a:buClr>
              <a:buFont typeface="Wingdings" pitchFamily="2" charset="2"/>
              <a:buChar char="§"/>
              <a:defRPr sz="1600" b="0" i="0">
                <a:solidFill>
                  <a:schemeClr val="tx1"/>
                </a:solidFill>
                <a:latin typeface="Source Sans Pro" panose="020B0503030403020204" pitchFamily="34" charset="0"/>
              </a:defRPr>
            </a:lvl2pPr>
            <a:lvl3pPr marL="1143000" indent="-228600">
              <a:lnSpc>
                <a:spcPct val="100000"/>
              </a:lnSpc>
              <a:buClr>
                <a:schemeClr val="accent3"/>
              </a:buClr>
              <a:buFont typeface="Wingdings" pitchFamily="2" charset="2"/>
              <a:buChar char="§"/>
              <a:defRPr sz="1400" b="0" i="0">
                <a:solidFill>
                  <a:schemeClr val="tx1"/>
                </a:solidFill>
                <a:latin typeface="Source Sans Pro" panose="020B0503030403020204" pitchFamily="34" charset="0"/>
              </a:defRPr>
            </a:lvl3pPr>
            <a:lvl4pPr marL="1600200" indent="-228600">
              <a:lnSpc>
                <a:spcPct val="100000"/>
              </a:lnSpc>
              <a:buClr>
                <a:schemeClr val="accent3"/>
              </a:buClr>
              <a:buFont typeface="Wingdings" pitchFamily="2" charset="2"/>
              <a:buChar char="§"/>
              <a:defRPr sz="1200" b="0" i="0">
                <a:solidFill>
                  <a:schemeClr val="tx1"/>
                </a:solidFill>
                <a:latin typeface="Source Sans Pro" panose="020B0503030403020204" pitchFamily="34" charset="0"/>
              </a:defRPr>
            </a:lvl4pPr>
            <a:lvl5pPr marL="1828800" indent="0">
              <a:buClr>
                <a:schemeClr val="accent3"/>
              </a:buClr>
              <a:buFont typeface="Wingdings" pitchFamily="2" charset="2"/>
              <a:buNone/>
              <a:defRPr sz="1400" b="0" i="0">
                <a:solidFill>
                  <a:schemeClr val="tx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de-DE" dirty="0"/>
              <a:t>List Item 1st Level</a:t>
            </a:r>
          </a:p>
          <a:p>
            <a:pPr lvl="1"/>
            <a:r>
              <a:rPr lang="de-DE" dirty="0"/>
              <a:t>List Item 2nd Level</a:t>
            </a:r>
          </a:p>
          <a:p>
            <a:pPr lvl="2"/>
            <a:r>
              <a:rPr lang="de-DE" dirty="0"/>
              <a:t>List Item 3rd Level</a:t>
            </a:r>
          </a:p>
          <a:p>
            <a:pPr lvl="3"/>
            <a:r>
              <a:rPr lang="de-DE" dirty="0"/>
              <a:t>List Item 4th Level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A19E0F1E-72E5-3248-8EA1-AE9160174A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9540" y="1478288"/>
            <a:ext cx="5292725" cy="136637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Tx/>
              <a:buNone/>
              <a:defRPr sz="1600" b="0" i="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457200" indent="0">
              <a:buClr>
                <a:schemeClr val="accent3"/>
              </a:buClr>
              <a:buFontTx/>
              <a:buNone/>
              <a:defRPr sz="1800" b="0" i="0">
                <a:solidFill>
                  <a:schemeClr val="tx1"/>
                </a:solidFill>
                <a:latin typeface="Source Sans Pro" panose="020B0503030403020204" pitchFamily="34" charset="0"/>
              </a:defRPr>
            </a:lvl2pPr>
            <a:lvl3pPr marL="914400" indent="0">
              <a:buClr>
                <a:schemeClr val="accent3"/>
              </a:buClr>
              <a:buFontTx/>
              <a:buNone/>
              <a:defRPr sz="1600" b="0" i="0">
                <a:solidFill>
                  <a:schemeClr val="tx1"/>
                </a:solidFill>
                <a:latin typeface="Source Sans Pro" panose="020B0503030403020204" pitchFamily="34" charset="0"/>
              </a:defRPr>
            </a:lvl3pPr>
            <a:lvl4pPr marL="1371600" indent="0">
              <a:buClr>
                <a:schemeClr val="accent3"/>
              </a:buClr>
              <a:buFontTx/>
              <a:buNone/>
              <a:defRPr sz="1400" b="0" i="0">
                <a:solidFill>
                  <a:schemeClr val="tx1"/>
                </a:solidFill>
                <a:latin typeface="Source Sans Pro" panose="020B0503030403020204" pitchFamily="34" charset="0"/>
              </a:defRPr>
            </a:lvl4pPr>
            <a:lvl5pPr marL="1828800" indent="0">
              <a:buClr>
                <a:schemeClr val="accent3"/>
              </a:buClr>
              <a:buFont typeface="Wingdings" pitchFamily="2" charset="2"/>
              <a:buNone/>
              <a:defRPr sz="1400" b="0" i="0">
                <a:solidFill>
                  <a:schemeClr val="tx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de-DE" dirty="0"/>
              <a:t>Nam </a:t>
            </a:r>
            <a:r>
              <a:rPr lang="de-DE" dirty="0" err="1"/>
              <a:t>voluptas</a:t>
            </a:r>
            <a:r>
              <a:rPr lang="de-DE" dirty="0"/>
              <a:t> </a:t>
            </a:r>
            <a:r>
              <a:rPr lang="de-DE" dirty="0" err="1"/>
              <a:t>doluptas</a:t>
            </a:r>
            <a:r>
              <a:rPr lang="de-DE" dirty="0"/>
              <a:t> </a:t>
            </a:r>
            <a:r>
              <a:rPr lang="de-DE" dirty="0" err="1"/>
              <a:t>erspe</a:t>
            </a:r>
            <a:r>
              <a:rPr lang="de-DE" dirty="0"/>
              <a:t> </a:t>
            </a:r>
            <a:r>
              <a:rPr lang="de-DE" dirty="0" err="1"/>
              <a:t>vidunt</a:t>
            </a:r>
            <a:r>
              <a:rPr lang="de-DE" dirty="0"/>
              <a:t> </a:t>
            </a:r>
            <a:r>
              <a:rPr lang="de-DE" dirty="0" err="1"/>
              <a:t>doluptatur</a:t>
            </a:r>
            <a:r>
              <a:rPr lang="de-DE" dirty="0"/>
              <a:t> </a:t>
            </a:r>
            <a:r>
              <a:rPr lang="de-DE" dirty="0" err="1"/>
              <a:t>autemos</a:t>
            </a:r>
            <a:r>
              <a:rPr lang="de-DE" dirty="0"/>
              <a:t> </a:t>
            </a:r>
            <a:r>
              <a:rPr lang="de-DE" dirty="0" err="1"/>
              <a:t>vendeli</a:t>
            </a:r>
            <a:r>
              <a:rPr lang="de-DE" dirty="0"/>
              <a:t> </a:t>
            </a:r>
            <a:r>
              <a:rPr lang="de-DE" dirty="0" err="1"/>
              <a:t>gendere</a:t>
            </a:r>
            <a:r>
              <a:rPr lang="de-DE" dirty="0"/>
              <a:t> </a:t>
            </a:r>
            <a:r>
              <a:rPr lang="de-DE" dirty="0" err="1"/>
              <a:t>poratur</a:t>
            </a:r>
            <a:r>
              <a:rPr lang="de-DE" dirty="0"/>
              <a:t> </a:t>
            </a:r>
            <a:r>
              <a:rPr lang="de-DE" dirty="0" err="1"/>
              <a:t>reproria</a:t>
            </a:r>
            <a:r>
              <a:rPr lang="de-DE" dirty="0"/>
              <a:t> </a:t>
            </a:r>
            <a:r>
              <a:rPr lang="de-DE" dirty="0" err="1"/>
              <a:t>consece</a:t>
            </a:r>
            <a:r>
              <a:rPr lang="de-DE" dirty="0"/>
              <a:t> </a:t>
            </a:r>
            <a:r>
              <a:rPr lang="de-DE" dirty="0" err="1"/>
              <a:t>sequid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ius</a:t>
            </a:r>
            <a:r>
              <a:rPr lang="de-DE" dirty="0"/>
              <a:t> es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con</a:t>
            </a:r>
            <a:r>
              <a:rPr lang="de-DE" dirty="0"/>
              <a:t> </a:t>
            </a:r>
            <a:r>
              <a:rPr lang="de-DE" dirty="0" err="1"/>
              <a:t>num</a:t>
            </a:r>
            <a:r>
              <a:rPr lang="de-DE" dirty="0"/>
              <a:t> </a:t>
            </a:r>
            <a:r>
              <a:rPr lang="de-DE" dirty="0" err="1"/>
              <a:t>exerendis</a:t>
            </a:r>
            <a:r>
              <a:rPr lang="de-DE" dirty="0"/>
              <a:t> </a:t>
            </a:r>
            <a:r>
              <a:rPr lang="de-DE" dirty="0" err="1"/>
              <a:t>etus</a:t>
            </a:r>
            <a:r>
              <a:rPr lang="de-DE" dirty="0"/>
              <a:t>.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5FACBCE-0A8B-004B-B88B-91E0A274A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Metropolis" pitchFamily="2" charset="77"/>
              </a:defRPr>
            </a:lvl1pPr>
          </a:lstStyle>
          <a:p>
            <a:r>
              <a:rPr lang="de-DE" dirty="0" err="1"/>
              <a:t>Footer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78281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/ Cla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633A31F-EF1E-E247-8587-9EAE15B480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4420" y="0"/>
            <a:ext cx="2247580" cy="6858000"/>
          </a:xfrm>
          <a:prstGeom prst="rect">
            <a:avLst/>
          </a:prstGeom>
        </p:spPr>
      </p:pic>
      <p:sp>
        <p:nvSpPr>
          <p:cNvPr id="6" name="Titelplatzhalter 6">
            <a:extLst>
              <a:ext uri="{FF2B5EF4-FFF2-40B4-BE49-F238E27FC236}">
                <a16:creationId xmlns:a16="http://schemas.microsoft.com/office/drawing/2014/main" id="{82041102-ABEF-E24A-8AF0-15E3B79A74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2343964"/>
            <a:ext cx="11473200" cy="2170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100000"/>
              </a:lnSpc>
              <a:defRPr sz="44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r>
              <a:rPr lang="de-DE" dirty="0"/>
              <a:t>Edit This </a:t>
            </a:r>
            <a:r>
              <a:rPr lang="de-DE" dirty="0" err="1"/>
              <a:t>Really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 Statement/Claim </a:t>
            </a:r>
            <a:br>
              <a:rPr lang="de-DE" dirty="0"/>
            </a:br>
            <a:r>
              <a:rPr lang="de-DE" dirty="0" err="1"/>
              <a:t>Simply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!</a:t>
            </a:r>
          </a:p>
        </p:txBody>
      </p:sp>
      <p:sp>
        <p:nvSpPr>
          <p:cNvPr id="5" name="Fußzeilenplatzhalter 7">
            <a:extLst>
              <a:ext uri="{FF2B5EF4-FFF2-40B4-BE49-F238E27FC236}">
                <a16:creationId xmlns:a16="http://schemas.microsoft.com/office/drawing/2014/main" id="{650EFDD9-E2F7-5B4B-A84F-A7E86D35E6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Metropolis" pitchFamily="2" charset="77"/>
              </a:defRPr>
            </a:lvl1pPr>
          </a:lstStyle>
          <a:p>
            <a:r>
              <a:rPr lang="de-DE" dirty="0" err="1"/>
              <a:t>Footer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1588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/ Claim, 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63448A3C-45B4-6D42-9404-3FE5A002A0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4420" y="0"/>
            <a:ext cx="2247580" cy="6858000"/>
          </a:xfrm>
          <a:prstGeom prst="rect">
            <a:avLst/>
          </a:prstGeom>
        </p:spPr>
      </p:pic>
      <p:sp>
        <p:nvSpPr>
          <p:cNvPr id="7" name="Titelplatzhalter 6">
            <a:extLst>
              <a:ext uri="{FF2B5EF4-FFF2-40B4-BE49-F238E27FC236}">
                <a16:creationId xmlns:a16="http://schemas.microsoft.com/office/drawing/2014/main" id="{A665783A-FE9E-324B-B8AD-0EC3F15F2C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353058"/>
            <a:ext cx="10347329" cy="14098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100000"/>
              </a:lnSpc>
              <a:defRPr sz="36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r>
              <a:rPr lang="de-DE" dirty="0"/>
              <a:t>Edit This </a:t>
            </a:r>
            <a:r>
              <a:rPr lang="de-DE" dirty="0" err="1"/>
              <a:t>Really</a:t>
            </a:r>
            <a:r>
              <a:rPr lang="de-DE" dirty="0"/>
              <a:t> Big Headline </a:t>
            </a:r>
            <a:br>
              <a:rPr lang="de-DE" dirty="0"/>
            </a:br>
            <a:r>
              <a:rPr lang="de-DE" dirty="0" err="1"/>
              <a:t>Simply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!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A19E0F1E-72E5-3248-8EA1-AE9160174A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822" y="4506942"/>
            <a:ext cx="5472000" cy="162478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Tx/>
              <a:buNone/>
              <a:defRPr sz="1400" b="0" i="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457200" indent="0">
              <a:buClr>
                <a:schemeClr val="accent3"/>
              </a:buClr>
              <a:buFontTx/>
              <a:buNone/>
              <a:defRPr sz="1800" b="0" i="0">
                <a:solidFill>
                  <a:schemeClr val="tx1"/>
                </a:solidFill>
                <a:latin typeface="Source Sans Pro" panose="020B0503030403020204" pitchFamily="34" charset="0"/>
              </a:defRPr>
            </a:lvl2pPr>
            <a:lvl3pPr marL="914400" indent="0">
              <a:buClr>
                <a:schemeClr val="accent3"/>
              </a:buClr>
              <a:buFontTx/>
              <a:buNone/>
              <a:defRPr sz="1600" b="0" i="0">
                <a:solidFill>
                  <a:schemeClr val="tx1"/>
                </a:solidFill>
                <a:latin typeface="Source Sans Pro" panose="020B0503030403020204" pitchFamily="34" charset="0"/>
              </a:defRPr>
            </a:lvl3pPr>
            <a:lvl4pPr marL="1371600" indent="0">
              <a:buClr>
                <a:schemeClr val="accent3"/>
              </a:buClr>
              <a:buFontTx/>
              <a:buNone/>
              <a:defRPr sz="1400" b="0" i="0">
                <a:solidFill>
                  <a:schemeClr val="tx1"/>
                </a:solidFill>
                <a:latin typeface="Source Sans Pro" panose="020B0503030403020204" pitchFamily="34" charset="0"/>
              </a:defRPr>
            </a:lvl4pPr>
            <a:lvl5pPr marL="1828800" indent="0">
              <a:buClr>
                <a:schemeClr val="accent3"/>
              </a:buClr>
              <a:buFont typeface="Wingdings" pitchFamily="2" charset="2"/>
              <a:buNone/>
              <a:defRPr sz="1400" b="0" i="0">
                <a:solidFill>
                  <a:schemeClr val="tx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de-DE" dirty="0" err="1"/>
              <a:t>Ovidi</a:t>
            </a:r>
            <a:r>
              <a:rPr lang="de-DE" dirty="0"/>
              <a:t> </a:t>
            </a:r>
            <a:r>
              <a:rPr lang="de-DE" dirty="0" err="1"/>
              <a:t>apitionsed</a:t>
            </a:r>
            <a:r>
              <a:rPr lang="de-DE" dirty="0"/>
              <a:t> </a:t>
            </a:r>
            <a:r>
              <a:rPr lang="de-DE" dirty="0" err="1"/>
              <a:t>quidus</a:t>
            </a:r>
            <a:r>
              <a:rPr lang="de-DE" dirty="0"/>
              <a:t> </a:t>
            </a:r>
            <a:r>
              <a:rPr lang="de-DE" dirty="0" err="1"/>
              <a:t>quia</a:t>
            </a:r>
            <a:r>
              <a:rPr lang="de-DE" dirty="0"/>
              <a:t> </a:t>
            </a:r>
            <a:r>
              <a:rPr lang="de-DE" dirty="0" err="1"/>
              <a:t>cus</a:t>
            </a:r>
            <a:r>
              <a:rPr lang="de-DE" dirty="0"/>
              <a:t>,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lique</a:t>
            </a:r>
            <a:r>
              <a:rPr lang="de-DE" dirty="0"/>
              <a:t> </a:t>
            </a:r>
            <a:r>
              <a:rPr lang="de-DE" dirty="0" err="1"/>
              <a:t>secepro</a:t>
            </a:r>
            <a:r>
              <a:rPr lang="de-DE" dirty="0"/>
              <a:t> </a:t>
            </a:r>
            <a:r>
              <a:rPr lang="de-DE" dirty="0" err="1"/>
              <a:t>quia</a:t>
            </a:r>
            <a:r>
              <a:rPr lang="de-DE" dirty="0"/>
              <a:t> </a:t>
            </a:r>
            <a:r>
              <a:rPr lang="de-DE" dirty="0" err="1"/>
              <a:t>prem</a:t>
            </a:r>
            <a:r>
              <a:rPr lang="de-DE" dirty="0"/>
              <a:t> et </a:t>
            </a:r>
            <a:r>
              <a:rPr lang="de-DE" dirty="0" err="1"/>
              <a:t>aliquam</a:t>
            </a:r>
            <a:r>
              <a:rPr lang="de-DE" dirty="0"/>
              <a:t>, </a:t>
            </a:r>
            <a:r>
              <a:rPr lang="de-DE" dirty="0" err="1"/>
              <a:t>occabo</a:t>
            </a:r>
            <a:r>
              <a:rPr lang="de-DE" dirty="0"/>
              <a:t>. </a:t>
            </a:r>
            <a:r>
              <a:rPr lang="de-DE" dirty="0" err="1"/>
              <a:t>Tus</a:t>
            </a:r>
            <a:r>
              <a:rPr lang="de-DE" dirty="0"/>
              <a:t> </a:t>
            </a:r>
            <a:r>
              <a:rPr lang="de-DE" dirty="0" err="1"/>
              <a:t>maio</a:t>
            </a:r>
            <a:r>
              <a:rPr lang="de-DE" dirty="0"/>
              <a:t>. </a:t>
            </a:r>
            <a:r>
              <a:rPr lang="de-DE" dirty="0" err="1"/>
              <a:t>Em</a:t>
            </a:r>
            <a:r>
              <a:rPr lang="de-DE" dirty="0"/>
              <a:t> </a:t>
            </a:r>
            <a:r>
              <a:rPr lang="de-DE" dirty="0" err="1"/>
              <a:t>aut</a:t>
            </a:r>
            <a:r>
              <a:rPr lang="de-DE" dirty="0"/>
              <a:t> </a:t>
            </a:r>
            <a:r>
              <a:rPr lang="de-DE" dirty="0" err="1"/>
              <a:t>velit</a:t>
            </a:r>
            <a:r>
              <a:rPr lang="de-DE" dirty="0"/>
              <a:t> </a:t>
            </a:r>
            <a:r>
              <a:rPr lang="de-DE" dirty="0" err="1"/>
              <a:t>evelitiandis</a:t>
            </a:r>
            <a:r>
              <a:rPr lang="de-DE" dirty="0"/>
              <a:t> de </a:t>
            </a:r>
            <a:r>
              <a:rPr lang="de-DE" dirty="0" err="1"/>
              <a:t>nem</a:t>
            </a:r>
            <a:r>
              <a:rPr lang="de-DE" dirty="0"/>
              <a:t> </a:t>
            </a:r>
            <a:r>
              <a:rPr lang="de-DE" dirty="0" err="1"/>
              <a:t>expeliquis</a:t>
            </a:r>
            <a:r>
              <a:rPr lang="de-DE" dirty="0"/>
              <a:t> </a:t>
            </a:r>
            <a:r>
              <a:rPr lang="de-DE" dirty="0" err="1"/>
              <a:t>quaepelias</a:t>
            </a:r>
            <a:r>
              <a:rPr lang="de-DE" dirty="0"/>
              <a:t> </a:t>
            </a:r>
            <a:r>
              <a:rPr lang="de-DE" dirty="0" err="1"/>
              <a:t>ellatem</a:t>
            </a:r>
            <a:r>
              <a:rPr lang="de-DE" dirty="0"/>
              <a:t>. Sa </a:t>
            </a:r>
            <a:r>
              <a:rPr lang="de-DE" dirty="0" err="1"/>
              <a:t>pariant</a:t>
            </a:r>
            <a:r>
              <a:rPr lang="de-DE" dirty="0"/>
              <a:t> </a:t>
            </a:r>
            <a:r>
              <a:rPr lang="de-DE" dirty="0" err="1"/>
              <a:t>labor</a:t>
            </a:r>
            <a:r>
              <a:rPr lang="de-DE" dirty="0"/>
              <a:t> </a:t>
            </a:r>
            <a:r>
              <a:rPr lang="de-DE" dirty="0" err="1"/>
              <a:t>rati</a:t>
            </a:r>
            <a:r>
              <a:rPr lang="de-DE" dirty="0"/>
              <a:t> </a:t>
            </a:r>
            <a:r>
              <a:rPr lang="de-DE" dirty="0" err="1"/>
              <a:t>sum</a:t>
            </a:r>
            <a:r>
              <a:rPr lang="de-DE" dirty="0"/>
              <a:t> </a:t>
            </a:r>
            <a:r>
              <a:rPr lang="de-DE" dirty="0" err="1"/>
              <a:t>rehendi</a:t>
            </a:r>
            <a:r>
              <a:rPr lang="de-DE" dirty="0"/>
              <a:t> </a:t>
            </a:r>
            <a:r>
              <a:rPr lang="de-DE" dirty="0" err="1"/>
              <a:t>onsequuntio</a:t>
            </a:r>
            <a:r>
              <a:rPr lang="de-DE" dirty="0"/>
              <a:t>. </a:t>
            </a:r>
            <a:r>
              <a:rPr lang="de-DE" dirty="0" err="1"/>
              <a:t>Optatquid</a:t>
            </a:r>
            <a:r>
              <a:rPr lang="de-DE" dirty="0"/>
              <a:t>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cus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arcipis</a:t>
            </a:r>
            <a:r>
              <a:rPr lang="de-DE" dirty="0"/>
              <a:t> </a:t>
            </a:r>
            <a:r>
              <a:rPr lang="de-DE" dirty="0" err="1"/>
              <a:t>eatestis</a:t>
            </a:r>
            <a:r>
              <a:rPr lang="de-DE" dirty="0"/>
              <a:t> </a:t>
            </a:r>
            <a:r>
              <a:rPr lang="de-DE" dirty="0" err="1"/>
              <a:t>doluptisqui</a:t>
            </a:r>
            <a:r>
              <a:rPr lang="de-DE" dirty="0"/>
              <a:t> </a:t>
            </a:r>
            <a:r>
              <a:rPr lang="de-DE" dirty="0" err="1"/>
              <a:t>odit</a:t>
            </a:r>
            <a:r>
              <a:rPr lang="de-DE" dirty="0"/>
              <a:t> </a:t>
            </a:r>
            <a:r>
              <a:rPr lang="de-DE" dirty="0" err="1"/>
              <a:t>pliquis</a:t>
            </a:r>
            <a:r>
              <a:rPr lang="de-DE" dirty="0"/>
              <a:t> </a:t>
            </a:r>
            <a:r>
              <a:rPr lang="de-DE" dirty="0" err="1"/>
              <a:t>illam</a:t>
            </a:r>
            <a:r>
              <a:rPr lang="de-DE" dirty="0"/>
              <a:t> et,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ressequ</a:t>
            </a:r>
            <a:r>
              <a:rPr lang="de-DE" dirty="0"/>
              <a:t> </a:t>
            </a:r>
            <a:r>
              <a:rPr lang="de-DE" dirty="0" err="1"/>
              <a:t>asinvendunt</a:t>
            </a:r>
            <a:r>
              <a:rPr lang="de-DE" dirty="0"/>
              <a:t>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ma</a:t>
            </a:r>
            <a:r>
              <a:rPr lang="de-DE" dirty="0"/>
              <a:t> </a:t>
            </a:r>
            <a:r>
              <a:rPr lang="de-DE" dirty="0" err="1"/>
              <a:t>nones</a:t>
            </a:r>
            <a:r>
              <a:rPr lang="de-DE" dirty="0"/>
              <a:t> </a:t>
            </a:r>
            <a:r>
              <a:rPr lang="de-DE" dirty="0" err="1"/>
              <a:t>verem</a:t>
            </a:r>
            <a:r>
              <a:rPr lang="de-DE" dirty="0"/>
              <a:t>.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08AE8C4C-3C9B-5C44-BB83-5F6EA76D19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9999" y="4146074"/>
            <a:ext cx="3136900" cy="23945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sz="1600" b="0" i="0">
                <a:solidFill>
                  <a:schemeClr val="accent3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de-DE" dirty="0"/>
              <a:t>Small Headline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C8E8CAEC-BD36-8F4B-9E7E-54242ECC34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74799" y="4506942"/>
            <a:ext cx="5472000" cy="162478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Tx/>
              <a:buNone/>
              <a:defRPr sz="1400" b="0" i="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457200" indent="0">
              <a:buClr>
                <a:schemeClr val="accent3"/>
              </a:buClr>
              <a:buFontTx/>
              <a:buNone/>
              <a:defRPr sz="1800" b="0" i="0">
                <a:solidFill>
                  <a:schemeClr val="tx1"/>
                </a:solidFill>
                <a:latin typeface="Source Sans Pro" panose="020B0503030403020204" pitchFamily="34" charset="0"/>
              </a:defRPr>
            </a:lvl2pPr>
            <a:lvl3pPr marL="914400" indent="0">
              <a:buClr>
                <a:schemeClr val="accent3"/>
              </a:buClr>
              <a:buFontTx/>
              <a:buNone/>
              <a:defRPr sz="1600" b="0" i="0">
                <a:solidFill>
                  <a:schemeClr val="tx1"/>
                </a:solidFill>
                <a:latin typeface="Source Sans Pro" panose="020B0503030403020204" pitchFamily="34" charset="0"/>
              </a:defRPr>
            </a:lvl3pPr>
            <a:lvl4pPr marL="1371600" indent="0">
              <a:buClr>
                <a:schemeClr val="accent3"/>
              </a:buClr>
              <a:buFontTx/>
              <a:buNone/>
              <a:defRPr sz="1400" b="0" i="0">
                <a:solidFill>
                  <a:schemeClr val="tx1"/>
                </a:solidFill>
                <a:latin typeface="Source Sans Pro" panose="020B0503030403020204" pitchFamily="34" charset="0"/>
              </a:defRPr>
            </a:lvl4pPr>
            <a:lvl5pPr marL="1828800" indent="0">
              <a:buClr>
                <a:schemeClr val="accent3"/>
              </a:buClr>
              <a:buFont typeface="Wingdings" pitchFamily="2" charset="2"/>
              <a:buNone/>
              <a:defRPr sz="1400" b="0" i="0">
                <a:solidFill>
                  <a:schemeClr val="tx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de-DE" dirty="0" err="1"/>
              <a:t>Ovidi</a:t>
            </a:r>
            <a:r>
              <a:rPr lang="de-DE" dirty="0"/>
              <a:t> </a:t>
            </a:r>
            <a:r>
              <a:rPr lang="de-DE" dirty="0" err="1"/>
              <a:t>apitionsed</a:t>
            </a:r>
            <a:r>
              <a:rPr lang="de-DE" dirty="0"/>
              <a:t> </a:t>
            </a:r>
            <a:r>
              <a:rPr lang="de-DE" dirty="0" err="1"/>
              <a:t>quidus</a:t>
            </a:r>
            <a:r>
              <a:rPr lang="de-DE" dirty="0"/>
              <a:t> </a:t>
            </a:r>
            <a:r>
              <a:rPr lang="de-DE" dirty="0" err="1"/>
              <a:t>quia</a:t>
            </a:r>
            <a:r>
              <a:rPr lang="de-DE" dirty="0"/>
              <a:t> </a:t>
            </a:r>
            <a:r>
              <a:rPr lang="de-DE" dirty="0" err="1"/>
              <a:t>cus</a:t>
            </a:r>
            <a:r>
              <a:rPr lang="de-DE" dirty="0"/>
              <a:t>,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lique</a:t>
            </a:r>
            <a:r>
              <a:rPr lang="de-DE" dirty="0"/>
              <a:t> </a:t>
            </a:r>
            <a:r>
              <a:rPr lang="de-DE" dirty="0" err="1"/>
              <a:t>secepro</a:t>
            </a:r>
            <a:r>
              <a:rPr lang="de-DE" dirty="0"/>
              <a:t> </a:t>
            </a:r>
            <a:r>
              <a:rPr lang="de-DE" dirty="0" err="1"/>
              <a:t>quia</a:t>
            </a:r>
            <a:r>
              <a:rPr lang="de-DE" dirty="0"/>
              <a:t> </a:t>
            </a:r>
            <a:r>
              <a:rPr lang="de-DE" dirty="0" err="1"/>
              <a:t>prem</a:t>
            </a:r>
            <a:r>
              <a:rPr lang="de-DE" dirty="0"/>
              <a:t> et </a:t>
            </a:r>
            <a:r>
              <a:rPr lang="de-DE" dirty="0" err="1"/>
              <a:t>aliquam</a:t>
            </a:r>
            <a:r>
              <a:rPr lang="de-DE" dirty="0"/>
              <a:t>, </a:t>
            </a:r>
            <a:r>
              <a:rPr lang="de-DE" dirty="0" err="1"/>
              <a:t>occabo</a:t>
            </a:r>
            <a:r>
              <a:rPr lang="de-DE" dirty="0"/>
              <a:t>. </a:t>
            </a:r>
            <a:r>
              <a:rPr lang="de-DE" dirty="0" err="1"/>
              <a:t>Tus</a:t>
            </a:r>
            <a:r>
              <a:rPr lang="de-DE" dirty="0"/>
              <a:t> </a:t>
            </a:r>
            <a:r>
              <a:rPr lang="de-DE" dirty="0" err="1"/>
              <a:t>maio</a:t>
            </a:r>
            <a:r>
              <a:rPr lang="de-DE" dirty="0"/>
              <a:t>. </a:t>
            </a:r>
            <a:r>
              <a:rPr lang="de-DE" dirty="0" err="1"/>
              <a:t>Em</a:t>
            </a:r>
            <a:r>
              <a:rPr lang="de-DE" dirty="0"/>
              <a:t> </a:t>
            </a:r>
            <a:r>
              <a:rPr lang="de-DE" dirty="0" err="1"/>
              <a:t>aut</a:t>
            </a:r>
            <a:r>
              <a:rPr lang="de-DE" dirty="0"/>
              <a:t> </a:t>
            </a:r>
            <a:r>
              <a:rPr lang="de-DE" dirty="0" err="1"/>
              <a:t>velit</a:t>
            </a:r>
            <a:r>
              <a:rPr lang="de-DE" dirty="0"/>
              <a:t> </a:t>
            </a:r>
            <a:r>
              <a:rPr lang="de-DE" dirty="0" err="1"/>
              <a:t>evelitiandis</a:t>
            </a:r>
            <a:r>
              <a:rPr lang="de-DE" dirty="0"/>
              <a:t> de </a:t>
            </a:r>
            <a:r>
              <a:rPr lang="de-DE" dirty="0" err="1"/>
              <a:t>nem</a:t>
            </a:r>
            <a:r>
              <a:rPr lang="de-DE" dirty="0"/>
              <a:t> </a:t>
            </a:r>
            <a:r>
              <a:rPr lang="de-DE" dirty="0" err="1"/>
              <a:t>expeliquis</a:t>
            </a:r>
            <a:r>
              <a:rPr lang="de-DE" dirty="0"/>
              <a:t> </a:t>
            </a:r>
            <a:r>
              <a:rPr lang="de-DE" dirty="0" err="1"/>
              <a:t>quaepelias</a:t>
            </a:r>
            <a:r>
              <a:rPr lang="de-DE" dirty="0"/>
              <a:t> </a:t>
            </a:r>
            <a:r>
              <a:rPr lang="de-DE" dirty="0" err="1"/>
              <a:t>ellatem</a:t>
            </a:r>
            <a:r>
              <a:rPr lang="de-DE" dirty="0"/>
              <a:t>. Sa </a:t>
            </a:r>
            <a:r>
              <a:rPr lang="de-DE" dirty="0" err="1"/>
              <a:t>pariant</a:t>
            </a:r>
            <a:r>
              <a:rPr lang="de-DE" dirty="0"/>
              <a:t> </a:t>
            </a:r>
            <a:r>
              <a:rPr lang="de-DE" dirty="0" err="1"/>
              <a:t>labor</a:t>
            </a:r>
            <a:r>
              <a:rPr lang="de-DE" dirty="0"/>
              <a:t> </a:t>
            </a:r>
            <a:r>
              <a:rPr lang="de-DE" dirty="0" err="1"/>
              <a:t>rati</a:t>
            </a:r>
            <a:r>
              <a:rPr lang="de-DE" dirty="0"/>
              <a:t> </a:t>
            </a:r>
            <a:r>
              <a:rPr lang="de-DE" dirty="0" err="1"/>
              <a:t>sum</a:t>
            </a:r>
            <a:r>
              <a:rPr lang="de-DE" dirty="0"/>
              <a:t> </a:t>
            </a:r>
            <a:r>
              <a:rPr lang="de-DE" dirty="0" err="1"/>
              <a:t>rehendi</a:t>
            </a:r>
            <a:r>
              <a:rPr lang="de-DE" dirty="0"/>
              <a:t> </a:t>
            </a:r>
            <a:r>
              <a:rPr lang="de-DE" dirty="0" err="1"/>
              <a:t>onsequuntio</a:t>
            </a:r>
            <a:r>
              <a:rPr lang="de-DE" dirty="0"/>
              <a:t>. </a:t>
            </a:r>
            <a:r>
              <a:rPr lang="de-DE" dirty="0" err="1"/>
              <a:t>Optatquid</a:t>
            </a:r>
            <a:r>
              <a:rPr lang="de-DE" dirty="0"/>
              <a:t>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cus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arcipis</a:t>
            </a:r>
            <a:r>
              <a:rPr lang="de-DE" dirty="0"/>
              <a:t> </a:t>
            </a:r>
            <a:r>
              <a:rPr lang="de-DE" dirty="0" err="1"/>
              <a:t>eatestis</a:t>
            </a:r>
            <a:r>
              <a:rPr lang="de-DE" dirty="0"/>
              <a:t> </a:t>
            </a:r>
            <a:r>
              <a:rPr lang="de-DE" dirty="0" err="1"/>
              <a:t>doluptisqui</a:t>
            </a:r>
            <a:r>
              <a:rPr lang="de-DE" dirty="0"/>
              <a:t> </a:t>
            </a:r>
            <a:r>
              <a:rPr lang="de-DE" dirty="0" err="1"/>
              <a:t>odit</a:t>
            </a:r>
            <a:r>
              <a:rPr lang="de-DE" dirty="0"/>
              <a:t> </a:t>
            </a:r>
            <a:r>
              <a:rPr lang="de-DE" dirty="0" err="1"/>
              <a:t>pliquis</a:t>
            </a:r>
            <a:r>
              <a:rPr lang="de-DE" dirty="0"/>
              <a:t> </a:t>
            </a:r>
            <a:r>
              <a:rPr lang="de-DE" dirty="0" err="1"/>
              <a:t>illam</a:t>
            </a:r>
            <a:r>
              <a:rPr lang="de-DE" dirty="0"/>
              <a:t> et,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ressequ</a:t>
            </a:r>
            <a:r>
              <a:rPr lang="de-DE" dirty="0"/>
              <a:t> </a:t>
            </a:r>
            <a:r>
              <a:rPr lang="de-DE" dirty="0" err="1"/>
              <a:t>asinvendunt</a:t>
            </a:r>
            <a:r>
              <a:rPr lang="de-DE" dirty="0"/>
              <a:t>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ma</a:t>
            </a:r>
            <a:r>
              <a:rPr lang="de-DE" dirty="0"/>
              <a:t> </a:t>
            </a:r>
            <a:r>
              <a:rPr lang="de-DE" dirty="0" err="1"/>
              <a:t>nones</a:t>
            </a:r>
            <a:r>
              <a:rPr lang="de-DE" dirty="0"/>
              <a:t> </a:t>
            </a:r>
            <a:r>
              <a:rPr lang="de-DE" dirty="0" err="1"/>
              <a:t>verem</a:t>
            </a:r>
            <a:r>
              <a:rPr lang="de-DE" dirty="0"/>
              <a:t>.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552F87A3-E2B6-1F4D-98B8-8E86097237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74799" y="4146073"/>
            <a:ext cx="3136900" cy="23945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sz="1600" b="0" i="0">
                <a:solidFill>
                  <a:schemeClr val="accent3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de-DE" dirty="0"/>
              <a:t>Small Headline</a:t>
            </a:r>
          </a:p>
        </p:txBody>
      </p:sp>
      <p:sp>
        <p:nvSpPr>
          <p:cNvPr id="10" name="Fußzeilenplatzhalter 7">
            <a:extLst>
              <a:ext uri="{FF2B5EF4-FFF2-40B4-BE49-F238E27FC236}">
                <a16:creationId xmlns:a16="http://schemas.microsoft.com/office/drawing/2014/main" id="{3FE0418D-1EA9-834C-9B4E-AD1668740D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Metropolis" pitchFamily="2" charset="77"/>
              </a:defRPr>
            </a:lvl1pPr>
          </a:lstStyle>
          <a:p>
            <a:r>
              <a:rPr lang="de-DE" dirty="0" err="1"/>
              <a:t>Footer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61363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Text,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Laptop, sitzend, Computer, Monitor enthält.&#10;&#10;Automatisch generierte Beschreibung">
            <a:extLst>
              <a:ext uri="{FF2B5EF4-FFF2-40B4-BE49-F238E27FC236}">
                <a16:creationId xmlns:a16="http://schemas.microsoft.com/office/drawing/2014/main" id="{70FC259E-DF29-2A42-837E-1726573A59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63670" y="954659"/>
            <a:ext cx="9897364" cy="4948682"/>
          </a:xfrm>
          <a:prstGeom prst="rect">
            <a:avLst/>
          </a:prstGeom>
        </p:spPr>
      </p:pic>
      <p:sp>
        <p:nvSpPr>
          <p:cNvPr id="19" name="Bildplatzhalter 14">
            <a:extLst>
              <a:ext uri="{FF2B5EF4-FFF2-40B4-BE49-F238E27FC236}">
                <a16:creationId xmlns:a16="http://schemas.microsoft.com/office/drawing/2014/main" id="{4001C4A3-E96E-4045-B756-77DB0B52D7F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07456" y="1344168"/>
            <a:ext cx="6209792" cy="400507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 sz="1000">
                <a:solidFill>
                  <a:schemeClr val="tx2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de-DE" sz="800" dirty="0">
                <a:latin typeface="Source Sans Pro" panose="020B0503030403020204" pitchFamily="34" charset="0"/>
              </a:rPr>
              <a:t>Image</a:t>
            </a:r>
            <a:endParaRPr lang="de-DE" dirty="0"/>
          </a:p>
        </p:txBody>
      </p:sp>
      <p:sp>
        <p:nvSpPr>
          <p:cNvPr id="20" name="Titelplatzhalter 6">
            <a:extLst>
              <a:ext uri="{FF2B5EF4-FFF2-40B4-BE49-F238E27FC236}">
                <a16:creationId xmlns:a16="http://schemas.microsoft.com/office/drawing/2014/main" id="{99442B9B-0CC2-2040-B7F4-40D6811601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2475539"/>
            <a:ext cx="4751496" cy="10631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28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r>
              <a:rPr lang="de-DE" dirty="0"/>
              <a:t>Edit This Headline </a:t>
            </a:r>
            <a:r>
              <a:rPr lang="de-DE" dirty="0" err="1"/>
              <a:t>Simply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.</a:t>
            </a:r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E9482C6A-8BAA-B444-B826-D2F1D40B6F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2077138"/>
            <a:ext cx="3136900" cy="23945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0" i="0">
                <a:solidFill>
                  <a:schemeClr val="accent3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de-DE" dirty="0"/>
              <a:t>MOCKUP</a:t>
            </a:r>
          </a:p>
        </p:txBody>
      </p:sp>
      <p:sp>
        <p:nvSpPr>
          <p:cNvPr id="22" name="Textplatzhalter 7">
            <a:extLst>
              <a:ext uri="{FF2B5EF4-FFF2-40B4-BE49-F238E27FC236}">
                <a16:creationId xmlns:a16="http://schemas.microsoft.com/office/drawing/2014/main" id="{9D449E21-FA27-4249-8524-2F2984CD92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3697679"/>
            <a:ext cx="4751496" cy="118521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6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457200" indent="0">
              <a:buFontTx/>
              <a:buNone/>
              <a:defRPr sz="1200">
                <a:latin typeface="Source Sans Pro" panose="020B0503030403020204" pitchFamily="34" charset="0"/>
              </a:defRPr>
            </a:lvl2pPr>
            <a:lvl3pPr marL="914400" indent="0">
              <a:buFontTx/>
              <a:buNone/>
              <a:defRPr sz="1200">
                <a:latin typeface="Source Sans Pro" panose="020B0503030403020204" pitchFamily="34" charset="0"/>
              </a:defRPr>
            </a:lvl3pPr>
            <a:lvl4pPr marL="1371600" indent="0">
              <a:buFontTx/>
              <a:buNone/>
              <a:defRPr sz="1200">
                <a:latin typeface="Source Sans Pro" panose="020B0503030403020204" pitchFamily="34" charset="0"/>
              </a:defRPr>
            </a:lvl4pPr>
            <a:lvl5pPr marL="1828800" indent="0">
              <a:buFontTx/>
              <a:buNone/>
              <a:defRPr sz="1200"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de-DE" dirty="0" err="1"/>
              <a:t>Orum</a:t>
            </a:r>
            <a:r>
              <a:rPr lang="de-DE" dirty="0"/>
              <a:t> </a:t>
            </a:r>
            <a:r>
              <a:rPr lang="de-DE" dirty="0" err="1"/>
              <a:t>quam</a:t>
            </a:r>
            <a:r>
              <a:rPr lang="de-DE" dirty="0"/>
              <a:t> </a:t>
            </a:r>
            <a:r>
              <a:rPr lang="de-DE" dirty="0" err="1"/>
              <a:t>rehento</a:t>
            </a:r>
            <a:r>
              <a:rPr lang="de-DE" dirty="0"/>
              <a:t> </a:t>
            </a:r>
            <a:r>
              <a:rPr lang="de-DE" dirty="0" err="1"/>
              <a:t>maxim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vellore</a:t>
            </a:r>
            <a:r>
              <a:rPr lang="de-DE" dirty="0"/>
              <a:t> </a:t>
            </a:r>
            <a:r>
              <a:rPr lang="de-DE" dirty="0" err="1"/>
              <a:t>odit</a:t>
            </a:r>
            <a:r>
              <a:rPr lang="de-DE" dirty="0"/>
              <a:t>, </a:t>
            </a:r>
            <a:r>
              <a:rPr lang="de-DE" dirty="0" err="1"/>
              <a:t>quiae</a:t>
            </a:r>
            <a:r>
              <a:rPr lang="de-DE" dirty="0"/>
              <a:t>. Um quo </a:t>
            </a:r>
            <a:r>
              <a:rPr lang="de-DE" dirty="0" err="1"/>
              <a:t>qui</a:t>
            </a:r>
            <a:r>
              <a:rPr lang="de-DE" dirty="0"/>
              <a:t> ad </a:t>
            </a:r>
            <a:r>
              <a:rPr lang="de-DE" dirty="0" err="1"/>
              <a:t>ma</a:t>
            </a:r>
            <a:r>
              <a:rPr lang="de-DE" dirty="0"/>
              <a:t> </a:t>
            </a:r>
            <a:r>
              <a:rPr lang="de-DE" dirty="0" err="1"/>
              <a:t>inihili</a:t>
            </a:r>
            <a:r>
              <a:rPr lang="de-DE" dirty="0"/>
              <a:t> </a:t>
            </a:r>
            <a:r>
              <a:rPr lang="de-DE" dirty="0" err="1"/>
              <a:t>gnienditate</a:t>
            </a:r>
            <a:r>
              <a:rPr lang="de-DE" dirty="0"/>
              <a:t> non </a:t>
            </a:r>
            <a:r>
              <a:rPr lang="de-DE" dirty="0" err="1"/>
              <a:t>ra</a:t>
            </a:r>
            <a:r>
              <a:rPr lang="de-DE" dirty="0"/>
              <a:t> </a:t>
            </a:r>
            <a:r>
              <a:rPr lang="de-DE" dirty="0" err="1"/>
              <a:t>solupta</a:t>
            </a:r>
            <a:r>
              <a:rPr lang="de-DE" dirty="0"/>
              <a:t> </a:t>
            </a:r>
            <a:r>
              <a:rPr lang="de-DE" dirty="0" err="1"/>
              <a:t>tibusap</a:t>
            </a:r>
            <a:r>
              <a:rPr lang="de-DE" dirty="0"/>
              <a:t> </a:t>
            </a:r>
            <a:r>
              <a:rPr lang="de-DE" dirty="0" err="1"/>
              <a:t>idipsam</a:t>
            </a:r>
            <a:r>
              <a:rPr lang="de-DE" dirty="0"/>
              <a:t> </a:t>
            </a:r>
            <a:r>
              <a:rPr lang="de-DE" dirty="0" err="1"/>
              <a:t>quuntio</a:t>
            </a:r>
            <a:r>
              <a:rPr lang="de-DE" dirty="0"/>
              <a:t> </a:t>
            </a:r>
            <a:r>
              <a:rPr lang="de-DE" dirty="0" err="1"/>
              <a:t>odit</a:t>
            </a:r>
            <a:r>
              <a:rPr lang="de-DE" dirty="0"/>
              <a:t> </a:t>
            </a:r>
            <a:r>
              <a:rPr lang="de-DE" dirty="0" err="1"/>
              <a:t>expelecab</a:t>
            </a:r>
            <a:r>
              <a:rPr lang="de-DE" dirty="0"/>
              <a:t> </a:t>
            </a:r>
            <a:r>
              <a:rPr lang="de-DE" dirty="0" err="1"/>
              <a:t>ipsaeca</a:t>
            </a:r>
            <a:r>
              <a:rPr lang="de-DE" dirty="0"/>
              <a:t> </a:t>
            </a:r>
            <a:r>
              <a:rPr lang="de-DE" dirty="0" err="1"/>
              <a:t>temquas</a:t>
            </a:r>
            <a:r>
              <a:rPr lang="de-DE" dirty="0"/>
              <a:t> </a:t>
            </a:r>
            <a:r>
              <a:rPr lang="de-DE" dirty="0" err="1"/>
              <a:t>posam</a:t>
            </a:r>
            <a:r>
              <a:rPr lang="de-DE" dirty="0"/>
              <a:t> </a:t>
            </a:r>
            <a:r>
              <a:rPr lang="de-DE" dirty="0" err="1"/>
              <a:t>labo</a:t>
            </a:r>
            <a:r>
              <a:rPr lang="de-DE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186280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Text, Image lar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4">
            <a:extLst>
              <a:ext uri="{FF2B5EF4-FFF2-40B4-BE49-F238E27FC236}">
                <a16:creationId xmlns:a16="http://schemas.microsoft.com/office/drawing/2014/main" id="{AACDAAE6-205F-5E46-8C88-E069CA62BC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 sz="1000">
                <a:solidFill>
                  <a:schemeClr val="tx2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de-DE" sz="800" dirty="0">
                <a:latin typeface="Source Sans Pro" panose="020B0503030403020204" pitchFamily="34" charset="0"/>
              </a:rPr>
              <a:t>Image</a:t>
            </a:r>
            <a:endParaRPr lang="de-DE" dirty="0"/>
          </a:p>
        </p:txBody>
      </p:sp>
      <p:sp>
        <p:nvSpPr>
          <p:cNvPr id="4" name="Titelplatzhalter 6">
            <a:extLst>
              <a:ext uri="{FF2B5EF4-FFF2-40B4-BE49-F238E27FC236}">
                <a16:creationId xmlns:a16="http://schemas.microsoft.com/office/drawing/2014/main" id="{9B0E32F6-3A67-5146-B988-0BDB99F80E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2475539"/>
            <a:ext cx="5359248" cy="10631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28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r>
              <a:rPr lang="de-DE" dirty="0"/>
              <a:t>Edit This Big Headline </a:t>
            </a:r>
            <a:r>
              <a:rPr lang="de-DE" dirty="0" err="1"/>
              <a:t>Simply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.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FA963E80-99B1-9342-B4BA-3C5E148941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2077138"/>
            <a:ext cx="3136900" cy="23945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0" i="0">
                <a:solidFill>
                  <a:schemeClr val="accent3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de-DE" dirty="0"/>
              <a:t>CATEGORY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8D969F90-6030-264D-8D83-CDF4C31479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3697679"/>
            <a:ext cx="5359248" cy="95661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6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457200" indent="0">
              <a:buFontTx/>
              <a:buNone/>
              <a:defRPr sz="1200">
                <a:latin typeface="Source Sans Pro" panose="020B0503030403020204" pitchFamily="34" charset="0"/>
              </a:defRPr>
            </a:lvl2pPr>
            <a:lvl3pPr marL="914400" indent="0">
              <a:buFontTx/>
              <a:buNone/>
              <a:defRPr sz="1200">
                <a:latin typeface="Source Sans Pro" panose="020B0503030403020204" pitchFamily="34" charset="0"/>
              </a:defRPr>
            </a:lvl3pPr>
            <a:lvl4pPr marL="1371600" indent="0">
              <a:buFontTx/>
              <a:buNone/>
              <a:defRPr sz="1200">
                <a:latin typeface="Source Sans Pro" panose="020B0503030403020204" pitchFamily="34" charset="0"/>
              </a:defRPr>
            </a:lvl4pPr>
            <a:lvl5pPr marL="1828800" indent="0">
              <a:buFontTx/>
              <a:buNone/>
              <a:defRPr sz="1200"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de-DE" dirty="0" err="1"/>
              <a:t>Orum</a:t>
            </a:r>
            <a:r>
              <a:rPr lang="de-DE" dirty="0"/>
              <a:t> </a:t>
            </a:r>
            <a:r>
              <a:rPr lang="de-DE" dirty="0" err="1"/>
              <a:t>quam</a:t>
            </a:r>
            <a:r>
              <a:rPr lang="de-DE" dirty="0"/>
              <a:t> </a:t>
            </a:r>
            <a:r>
              <a:rPr lang="de-DE" dirty="0" err="1"/>
              <a:t>rehento</a:t>
            </a:r>
            <a:r>
              <a:rPr lang="de-DE" dirty="0"/>
              <a:t> </a:t>
            </a:r>
            <a:r>
              <a:rPr lang="de-DE" dirty="0" err="1"/>
              <a:t>maxim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vellore</a:t>
            </a:r>
            <a:r>
              <a:rPr lang="de-DE" dirty="0"/>
              <a:t> </a:t>
            </a:r>
            <a:r>
              <a:rPr lang="de-DE" dirty="0" err="1"/>
              <a:t>odit</a:t>
            </a:r>
            <a:r>
              <a:rPr lang="de-DE" dirty="0"/>
              <a:t>, </a:t>
            </a:r>
            <a:r>
              <a:rPr lang="de-DE" dirty="0" err="1"/>
              <a:t>quiae</a:t>
            </a:r>
            <a:r>
              <a:rPr lang="de-DE" dirty="0"/>
              <a:t>. Um quo </a:t>
            </a:r>
            <a:r>
              <a:rPr lang="de-DE" dirty="0" err="1"/>
              <a:t>qui</a:t>
            </a:r>
            <a:r>
              <a:rPr lang="de-DE" dirty="0"/>
              <a:t> ad </a:t>
            </a:r>
            <a:r>
              <a:rPr lang="de-DE" dirty="0" err="1"/>
              <a:t>ma</a:t>
            </a:r>
            <a:r>
              <a:rPr lang="de-DE" dirty="0"/>
              <a:t> </a:t>
            </a:r>
            <a:r>
              <a:rPr lang="de-DE" dirty="0" err="1"/>
              <a:t>inihili</a:t>
            </a:r>
            <a:r>
              <a:rPr lang="de-DE" dirty="0"/>
              <a:t> </a:t>
            </a:r>
            <a:r>
              <a:rPr lang="de-DE" dirty="0" err="1"/>
              <a:t>gnienditate</a:t>
            </a:r>
            <a:r>
              <a:rPr lang="de-DE" dirty="0"/>
              <a:t> non </a:t>
            </a:r>
            <a:r>
              <a:rPr lang="de-DE" dirty="0" err="1"/>
              <a:t>ra</a:t>
            </a:r>
            <a:r>
              <a:rPr lang="de-DE" dirty="0"/>
              <a:t> </a:t>
            </a:r>
            <a:r>
              <a:rPr lang="de-DE" dirty="0" err="1"/>
              <a:t>solupta</a:t>
            </a:r>
            <a:r>
              <a:rPr lang="de-DE" dirty="0"/>
              <a:t> </a:t>
            </a:r>
            <a:r>
              <a:rPr lang="de-DE" dirty="0" err="1"/>
              <a:t>tibusap</a:t>
            </a:r>
            <a:r>
              <a:rPr lang="de-DE" dirty="0"/>
              <a:t> </a:t>
            </a:r>
            <a:r>
              <a:rPr lang="de-DE" dirty="0" err="1"/>
              <a:t>idipsam</a:t>
            </a:r>
            <a:r>
              <a:rPr lang="de-DE" dirty="0"/>
              <a:t> </a:t>
            </a:r>
            <a:r>
              <a:rPr lang="de-DE" dirty="0" err="1"/>
              <a:t>quuntio</a:t>
            </a:r>
            <a:r>
              <a:rPr lang="de-DE" dirty="0"/>
              <a:t> </a:t>
            </a:r>
            <a:r>
              <a:rPr lang="de-DE" dirty="0" err="1"/>
              <a:t>odit</a:t>
            </a:r>
            <a:r>
              <a:rPr lang="de-DE" dirty="0"/>
              <a:t> </a:t>
            </a:r>
            <a:r>
              <a:rPr lang="de-DE" dirty="0" err="1"/>
              <a:t>expelecab</a:t>
            </a:r>
            <a:r>
              <a:rPr lang="de-DE" dirty="0"/>
              <a:t> </a:t>
            </a:r>
            <a:r>
              <a:rPr lang="de-DE" dirty="0" err="1"/>
              <a:t>ipsaeca</a:t>
            </a:r>
            <a:r>
              <a:rPr lang="de-DE" dirty="0"/>
              <a:t> </a:t>
            </a:r>
            <a:r>
              <a:rPr lang="de-DE" dirty="0" err="1"/>
              <a:t>temquas</a:t>
            </a:r>
            <a:r>
              <a:rPr lang="de-DE" dirty="0"/>
              <a:t> </a:t>
            </a:r>
            <a:r>
              <a:rPr lang="de-DE" dirty="0" err="1"/>
              <a:t>posam</a:t>
            </a:r>
            <a:r>
              <a:rPr lang="de-DE" dirty="0"/>
              <a:t> </a:t>
            </a:r>
            <a:r>
              <a:rPr lang="de-DE" dirty="0" err="1"/>
              <a:t>labo</a:t>
            </a:r>
            <a:r>
              <a:rPr lang="de-DE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4691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Text, Image lar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3473FF0-923B-2648-960A-A2B362E76B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4420" y="0"/>
            <a:ext cx="2247580" cy="6858000"/>
          </a:xfrm>
          <a:prstGeom prst="rect">
            <a:avLst/>
          </a:prstGeom>
        </p:spPr>
      </p:pic>
      <p:sp>
        <p:nvSpPr>
          <p:cNvPr id="3" name="Bildplatzhalter 14">
            <a:extLst>
              <a:ext uri="{FF2B5EF4-FFF2-40B4-BE49-F238E27FC236}">
                <a16:creationId xmlns:a16="http://schemas.microsoft.com/office/drawing/2014/main" id="{AACDAAE6-205F-5E46-8C88-E069CA62BC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 sz="1000">
                <a:solidFill>
                  <a:schemeClr val="tx2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de-DE" sz="800" dirty="0">
                <a:latin typeface="Source Sans Pro" panose="020B0503030403020204" pitchFamily="34" charset="0"/>
              </a:rPr>
              <a:t>Image</a:t>
            </a:r>
            <a:endParaRPr lang="de-DE" dirty="0"/>
          </a:p>
        </p:txBody>
      </p:sp>
      <p:sp>
        <p:nvSpPr>
          <p:cNvPr id="4" name="Titelplatzhalter 6">
            <a:extLst>
              <a:ext uri="{FF2B5EF4-FFF2-40B4-BE49-F238E27FC236}">
                <a16:creationId xmlns:a16="http://schemas.microsoft.com/office/drawing/2014/main" id="{9B0E32F6-3A67-5146-B988-0BDB99F80E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4800" y="2475539"/>
            <a:ext cx="5359248" cy="10631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28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r>
              <a:rPr lang="de-DE" dirty="0"/>
              <a:t>Edit This Big Headline </a:t>
            </a:r>
            <a:r>
              <a:rPr lang="de-DE" dirty="0" err="1"/>
              <a:t>Simply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.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FA963E80-99B1-9342-B4BA-3C5E148941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54800" y="2077138"/>
            <a:ext cx="3136900" cy="23945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0" i="0">
                <a:solidFill>
                  <a:schemeClr val="accent3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de-DE" dirty="0"/>
              <a:t>CATEGORY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8D969F90-6030-264D-8D83-CDF4C31479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54801" y="3697679"/>
            <a:ext cx="5359248" cy="95661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6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457200" indent="0">
              <a:buFontTx/>
              <a:buNone/>
              <a:defRPr sz="1200">
                <a:latin typeface="Source Sans Pro" panose="020B0503030403020204" pitchFamily="34" charset="0"/>
              </a:defRPr>
            </a:lvl2pPr>
            <a:lvl3pPr marL="914400" indent="0">
              <a:buFontTx/>
              <a:buNone/>
              <a:defRPr sz="1200">
                <a:latin typeface="Source Sans Pro" panose="020B0503030403020204" pitchFamily="34" charset="0"/>
              </a:defRPr>
            </a:lvl3pPr>
            <a:lvl4pPr marL="1371600" indent="0">
              <a:buFontTx/>
              <a:buNone/>
              <a:defRPr sz="1200">
                <a:latin typeface="Source Sans Pro" panose="020B0503030403020204" pitchFamily="34" charset="0"/>
              </a:defRPr>
            </a:lvl4pPr>
            <a:lvl5pPr marL="1828800" indent="0">
              <a:buFontTx/>
              <a:buNone/>
              <a:defRPr sz="1200"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de-DE" dirty="0" err="1"/>
              <a:t>Orum</a:t>
            </a:r>
            <a:r>
              <a:rPr lang="de-DE" dirty="0"/>
              <a:t> </a:t>
            </a:r>
            <a:r>
              <a:rPr lang="de-DE" dirty="0" err="1"/>
              <a:t>quam</a:t>
            </a:r>
            <a:r>
              <a:rPr lang="de-DE" dirty="0"/>
              <a:t> </a:t>
            </a:r>
            <a:r>
              <a:rPr lang="de-DE" dirty="0" err="1"/>
              <a:t>rehento</a:t>
            </a:r>
            <a:r>
              <a:rPr lang="de-DE" dirty="0"/>
              <a:t> </a:t>
            </a:r>
            <a:r>
              <a:rPr lang="de-DE" dirty="0" err="1"/>
              <a:t>maxim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vellore</a:t>
            </a:r>
            <a:r>
              <a:rPr lang="de-DE" dirty="0"/>
              <a:t> </a:t>
            </a:r>
            <a:r>
              <a:rPr lang="de-DE" dirty="0" err="1"/>
              <a:t>odit</a:t>
            </a:r>
            <a:r>
              <a:rPr lang="de-DE" dirty="0"/>
              <a:t>, </a:t>
            </a:r>
            <a:r>
              <a:rPr lang="de-DE" dirty="0" err="1"/>
              <a:t>quiae</a:t>
            </a:r>
            <a:r>
              <a:rPr lang="de-DE" dirty="0"/>
              <a:t>. Um quo </a:t>
            </a:r>
            <a:r>
              <a:rPr lang="de-DE" dirty="0" err="1"/>
              <a:t>qui</a:t>
            </a:r>
            <a:r>
              <a:rPr lang="de-DE" dirty="0"/>
              <a:t> ad </a:t>
            </a:r>
            <a:r>
              <a:rPr lang="de-DE" dirty="0" err="1"/>
              <a:t>ma</a:t>
            </a:r>
            <a:r>
              <a:rPr lang="de-DE" dirty="0"/>
              <a:t> </a:t>
            </a:r>
            <a:r>
              <a:rPr lang="de-DE" dirty="0" err="1"/>
              <a:t>inihili</a:t>
            </a:r>
            <a:r>
              <a:rPr lang="de-DE" dirty="0"/>
              <a:t> </a:t>
            </a:r>
            <a:r>
              <a:rPr lang="de-DE" dirty="0" err="1"/>
              <a:t>gnienditate</a:t>
            </a:r>
            <a:r>
              <a:rPr lang="de-DE" dirty="0"/>
              <a:t> non </a:t>
            </a:r>
            <a:r>
              <a:rPr lang="de-DE" dirty="0" err="1"/>
              <a:t>ra</a:t>
            </a:r>
            <a:r>
              <a:rPr lang="de-DE" dirty="0"/>
              <a:t> </a:t>
            </a:r>
            <a:r>
              <a:rPr lang="de-DE" dirty="0" err="1"/>
              <a:t>solupta</a:t>
            </a:r>
            <a:r>
              <a:rPr lang="de-DE" dirty="0"/>
              <a:t> </a:t>
            </a:r>
            <a:r>
              <a:rPr lang="de-DE" dirty="0" err="1"/>
              <a:t>tibusap</a:t>
            </a:r>
            <a:r>
              <a:rPr lang="de-DE" dirty="0"/>
              <a:t> </a:t>
            </a:r>
            <a:r>
              <a:rPr lang="de-DE" dirty="0" err="1"/>
              <a:t>idipsam</a:t>
            </a:r>
            <a:r>
              <a:rPr lang="de-DE" dirty="0"/>
              <a:t> </a:t>
            </a:r>
            <a:r>
              <a:rPr lang="de-DE" dirty="0" err="1"/>
              <a:t>quuntio</a:t>
            </a:r>
            <a:r>
              <a:rPr lang="de-DE" dirty="0"/>
              <a:t> </a:t>
            </a:r>
            <a:r>
              <a:rPr lang="de-DE" dirty="0" err="1"/>
              <a:t>odit</a:t>
            </a:r>
            <a:r>
              <a:rPr lang="de-DE" dirty="0"/>
              <a:t> </a:t>
            </a:r>
            <a:r>
              <a:rPr lang="de-DE" dirty="0" err="1"/>
              <a:t>expelecab</a:t>
            </a:r>
            <a:r>
              <a:rPr lang="de-DE" dirty="0"/>
              <a:t> </a:t>
            </a:r>
            <a:r>
              <a:rPr lang="de-DE" dirty="0" err="1"/>
              <a:t>ipsaeca</a:t>
            </a:r>
            <a:r>
              <a:rPr lang="de-DE" dirty="0"/>
              <a:t> </a:t>
            </a:r>
            <a:r>
              <a:rPr lang="de-DE" dirty="0" err="1"/>
              <a:t>temquas</a:t>
            </a:r>
            <a:r>
              <a:rPr lang="de-DE" dirty="0"/>
              <a:t> </a:t>
            </a:r>
            <a:r>
              <a:rPr lang="de-DE" dirty="0" err="1"/>
              <a:t>posam</a:t>
            </a:r>
            <a:r>
              <a:rPr lang="de-DE" dirty="0"/>
              <a:t> </a:t>
            </a:r>
            <a:r>
              <a:rPr lang="de-DE" dirty="0" err="1"/>
              <a:t>labo</a:t>
            </a:r>
            <a:r>
              <a:rPr lang="de-DE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148822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eps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E8BA374A-0277-CE45-BE12-1C52939A3C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4420" y="0"/>
            <a:ext cx="2247580" cy="6858000"/>
          </a:xfrm>
          <a:prstGeom prst="rect">
            <a:avLst/>
          </a:prstGeom>
        </p:spPr>
      </p:pic>
      <p:sp>
        <p:nvSpPr>
          <p:cNvPr id="26" name="Rechteck 25">
            <a:extLst>
              <a:ext uri="{FF2B5EF4-FFF2-40B4-BE49-F238E27FC236}">
                <a16:creationId xmlns:a16="http://schemas.microsoft.com/office/drawing/2014/main" id="{45E8B24A-822F-3C46-ADF1-FC0560C39C20}"/>
              </a:ext>
            </a:extLst>
          </p:cNvPr>
          <p:cNvSpPr/>
          <p:nvPr userDrawn="1"/>
        </p:nvSpPr>
        <p:spPr>
          <a:xfrm>
            <a:off x="361201" y="1517400"/>
            <a:ext cx="3823199" cy="38231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7E40786-66F0-A746-A472-B9BB7CBCDB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9" y="2125150"/>
            <a:ext cx="2514599" cy="302133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l">
              <a:lnSpc>
                <a:spcPct val="100000"/>
              </a:lnSpc>
              <a:buFontTx/>
              <a:buNone/>
              <a:defRPr sz="2000" b="1" i="0">
                <a:solidFill>
                  <a:schemeClr val="bg1"/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dirty="0"/>
              <a:t>Edit Headline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D8967E9E-260F-3C4D-B962-B776D4674F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998" y="2742819"/>
            <a:ext cx="3460513" cy="241515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4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>
              <a:buFontTx/>
              <a:buNone/>
              <a:defRPr>
                <a:latin typeface="Source Sans Pro" panose="020B0503030403020204" pitchFamily="34" charset="0"/>
              </a:defRPr>
            </a:lvl2pPr>
            <a:lvl3pPr marL="914400" indent="0">
              <a:buFontTx/>
              <a:buNone/>
              <a:defRPr>
                <a:latin typeface="Source Sans Pro" panose="020B0503030403020204" pitchFamily="34" charset="0"/>
              </a:defRPr>
            </a:lvl3pPr>
            <a:lvl4pPr marL="1371600" indent="0">
              <a:buFontTx/>
              <a:buNone/>
              <a:defRPr>
                <a:latin typeface="Source Sans Pro" panose="020B0503030403020204" pitchFamily="34" charset="0"/>
              </a:defRPr>
            </a:lvl4pPr>
            <a:lvl5pPr marL="1828800" indent="0">
              <a:buFontTx/>
              <a:buNone/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de-DE" dirty="0"/>
              <a:t>Nam </a:t>
            </a:r>
            <a:r>
              <a:rPr lang="de-DE" dirty="0" err="1"/>
              <a:t>voluptas</a:t>
            </a:r>
            <a:r>
              <a:rPr lang="de-DE" dirty="0"/>
              <a:t> </a:t>
            </a:r>
            <a:r>
              <a:rPr lang="de-DE" dirty="0" err="1"/>
              <a:t>doluptas</a:t>
            </a:r>
            <a:r>
              <a:rPr lang="de-DE" dirty="0"/>
              <a:t> </a:t>
            </a:r>
            <a:r>
              <a:rPr lang="de-DE" dirty="0" err="1"/>
              <a:t>erspe</a:t>
            </a:r>
            <a:r>
              <a:rPr lang="de-DE" dirty="0"/>
              <a:t> </a:t>
            </a:r>
            <a:r>
              <a:rPr lang="de-DE" dirty="0" err="1"/>
              <a:t>vidunt</a:t>
            </a:r>
            <a:r>
              <a:rPr lang="de-DE" dirty="0"/>
              <a:t> </a:t>
            </a:r>
            <a:r>
              <a:rPr lang="de-DE" dirty="0" err="1"/>
              <a:t>doluptatur</a:t>
            </a:r>
            <a:r>
              <a:rPr lang="de-DE" dirty="0"/>
              <a:t> </a:t>
            </a:r>
            <a:r>
              <a:rPr lang="de-DE" dirty="0" err="1"/>
              <a:t>autemos</a:t>
            </a:r>
            <a:r>
              <a:rPr lang="de-DE" dirty="0"/>
              <a:t> </a:t>
            </a:r>
            <a:r>
              <a:rPr lang="de-DE" dirty="0" err="1"/>
              <a:t>vendeli</a:t>
            </a:r>
            <a:r>
              <a:rPr lang="de-DE" dirty="0"/>
              <a:t> </a:t>
            </a:r>
            <a:r>
              <a:rPr lang="de-DE" dirty="0" err="1"/>
              <a:t>gendere</a:t>
            </a:r>
            <a:r>
              <a:rPr lang="de-DE" dirty="0"/>
              <a:t> </a:t>
            </a:r>
            <a:r>
              <a:rPr lang="de-DE" dirty="0" err="1"/>
              <a:t>poratur</a:t>
            </a:r>
            <a:r>
              <a:rPr lang="de-DE" dirty="0"/>
              <a:t> </a:t>
            </a:r>
            <a:r>
              <a:rPr lang="de-DE" dirty="0" err="1"/>
              <a:t>reproria</a:t>
            </a:r>
            <a:r>
              <a:rPr lang="de-DE" dirty="0"/>
              <a:t> </a:t>
            </a:r>
            <a:r>
              <a:rPr lang="de-DE" dirty="0" err="1"/>
              <a:t>consece</a:t>
            </a:r>
            <a:r>
              <a:rPr lang="de-DE" dirty="0"/>
              <a:t> </a:t>
            </a:r>
            <a:r>
              <a:rPr lang="de-DE" dirty="0" err="1"/>
              <a:t>sequid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ius</a:t>
            </a:r>
            <a:r>
              <a:rPr lang="de-DE" dirty="0"/>
              <a:t> es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con</a:t>
            </a:r>
            <a:r>
              <a:rPr lang="de-DE" dirty="0"/>
              <a:t> </a:t>
            </a:r>
            <a:r>
              <a:rPr lang="de-DE" dirty="0" err="1"/>
              <a:t>num</a:t>
            </a:r>
            <a:r>
              <a:rPr lang="de-DE" dirty="0"/>
              <a:t> </a:t>
            </a:r>
            <a:r>
              <a:rPr lang="de-DE" dirty="0" err="1"/>
              <a:t>exerendis</a:t>
            </a:r>
            <a:r>
              <a:rPr lang="de-DE" dirty="0"/>
              <a:t> </a:t>
            </a:r>
            <a:r>
              <a:rPr lang="de-DE" dirty="0" err="1"/>
              <a:t>etus</a:t>
            </a:r>
            <a:r>
              <a:rPr lang="de-DE" dirty="0"/>
              <a:t>.</a:t>
            </a:r>
          </a:p>
          <a:p>
            <a:pPr lvl="0"/>
            <a:r>
              <a:rPr lang="de-DE" dirty="0"/>
              <a:t>Nam </a:t>
            </a:r>
            <a:r>
              <a:rPr lang="de-DE" dirty="0" err="1"/>
              <a:t>voluptas</a:t>
            </a:r>
            <a:r>
              <a:rPr lang="de-DE" dirty="0"/>
              <a:t> </a:t>
            </a:r>
            <a:r>
              <a:rPr lang="de-DE" dirty="0" err="1"/>
              <a:t>doluptas</a:t>
            </a:r>
            <a:r>
              <a:rPr lang="de-DE" dirty="0"/>
              <a:t> </a:t>
            </a:r>
            <a:r>
              <a:rPr lang="de-DE" dirty="0" err="1"/>
              <a:t>erspe</a:t>
            </a:r>
            <a:r>
              <a:rPr lang="de-DE" dirty="0"/>
              <a:t> </a:t>
            </a:r>
            <a:r>
              <a:rPr lang="de-DE" dirty="0" err="1"/>
              <a:t>vidunt</a:t>
            </a:r>
            <a:r>
              <a:rPr lang="de-DE" dirty="0"/>
              <a:t> </a:t>
            </a:r>
            <a:r>
              <a:rPr lang="de-DE" dirty="0" err="1"/>
              <a:t>doluptatur</a:t>
            </a:r>
            <a:r>
              <a:rPr lang="de-DE" dirty="0"/>
              <a:t> </a:t>
            </a:r>
            <a:r>
              <a:rPr lang="de-DE" dirty="0" err="1"/>
              <a:t>autemos</a:t>
            </a:r>
            <a:r>
              <a:rPr lang="de-DE" dirty="0"/>
              <a:t> </a:t>
            </a:r>
            <a:r>
              <a:rPr lang="de-DE" dirty="0" err="1"/>
              <a:t>vendeli</a:t>
            </a:r>
            <a:r>
              <a:rPr lang="de-DE" dirty="0"/>
              <a:t> </a:t>
            </a:r>
            <a:r>
              <a:rPr lang="de-DE" dirty="0" err="1"/>
              <a:t>gendere</a:t>
            </a:r>
            <a:r>
              <a:rPr lang="de-DE" dirty="0"/>
              <a:t> </a:t>
            </a:r>
            <a:r>
              <a:rPr lang="de-DE" dirty="0" err="1"/>
              <a:t>poratur</a:t>
            </a:r>
            <a:r>
              <a:rPr lang="de-DE" dirty="0"/>
              <a:t> </a:t>
            </a:r>
            <a:r>
              <a:rPr lang="de-DE" dirty="0" err="1"/>
              <a:t>reproria</a:t>
            </a:r>
            <a:r>
              <a:rPr lang="de-DE" dirty="0"/>
              <a:t> </a:t>
            </a:r>
            <a:r>
              <a:rPr lang="de-DE" dirty="0" err="1"/>
              <a:t>consece</a:t>
            </a:r>
            <a:r>
              <a:rPr lang="de-DE" dirty="0"/>
              <a:t> </a:t>
            </a:r>
            <a:r>
              <a:rPr lang="de-DE" dirty="0" err="1"/>
              <a:t>sequid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ius</a:t>
            </a:r>
            <a:r>
              <a:rPr lang="de-DE" dirty="0"/>
              <a:t> es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con</a:t>
            </a:r>
            <a:r>
              <a:rPr lang="de-DE" dirty="0"/>
              <a:t> </a:t>
            </a:r>
            <a:r>
              <a:rPr lang="de-DE" dirty="0" err="1"/>
              <a:t>num</a:t>
            </a:r>
            <a:r>
              <a:rPr lang="de-DE" dirty="0"/>
              <a:t> </a:t>
            </a:r>
            <a:r>
              <a:rPr lang="de-DE" dirty="0" err="1"/>
              <a:t>exerendis</a:t>
            </a:r>
            <a:r>
              <a:rPr lang="de-DE" dirty="0"/>
              <a:t> </a:t>
            </a:r>
            <a:r>
              <a:rPr lang="de-DE" dirty="0" err="1"/>
              <a:t>etus</a:t>
            </a:r>
            <a:r>
              <a:rPr lang="de-DE" dirty="0"/>
              <a:t>. </a:t>
            </a:r>
          </a:p>
        </p:txBody>
      </p:sp>
      <p:sp>
        <p:nvSpPr>
          <p:cNvPr id="23" name="Textplatzhalter 9">
            <a:extLst>
              <a:ext uri="{FF2B5EF4-FFF2-40B4-BE49-F238E27FC236}">
                <a16:creationId xmlns:a16="http://schemas.microsoft.com/office/drawing/2014/main" id="{B6F0D992-25FA-E441-B30C-C184456118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0000" y="1700022"/>
            <a:ext cx="2514599" cy="302133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FontTx/>
              <a:buNone/>
              <a:defRPr sz="2000" b="0" i="0">
                <a:solidFill>
                  <a:schemeClr val="accent3"/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51987B33-A6AC-4C4E-B407-0F433D915C11}"/>
              </a:ext>
            </a:extLst>
          </p:cNvPr>
          <p:cNvSpPr/>
          <p:nvPr userDrawn="1"/>
        </p:nvSpPr>
        <p:spPr>
          <a:xfrm>
            <a:off x="4184403" y="1517400"/>
            <a:ext cx="3823199" cy="38231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extplatzhalter 9">
            <a:extLst>
              <a:ext uri="{FF2B5EF4-FFF2-40B4-BE49-F238E27FC236}">
                <a16:creationId xmlns:a16="http://schemas.microsoft.com/office/drawing/2014/main" id="{BF5ACFC1-08A4-9F48-AF1D-1C61F16A11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63201" y="2125150"/>
            <a:ext cx="2514599" cy="302133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l">
              <a:lnSpc>
                <a:spcPct val="100000"/>
              </a:lnSpc>
              <a:buFontTx/>
              <a:buNone/>
              <a:defRPr sz="2000" b="1" i="0">
                <a:solidFill>
                  <a:schemeClr val="tx1">
                    <a:lumMod val="40000"/>
                    <a:lumOff val="60000"/>
                  </a:schemeClr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dirty="0"/>
              <a:t>Edit Headline</a:t>
            </a:r>
          </a:p>
        </p:txBody>
      </p:sp>
      <p:sp>
        <p:nvSpPr>
          <p:cNvPr id="30" name="Textplatzhalter 9">
            <a:extLst>
              <a:ext uri="{FF2B5EF4-FFF2-40B4-BE49-F238E27FC236}">
                <a16:creationId xmlns:a16="http://schemas.microsoft.com/office/drawing/2014/main" id="{9EE281ED-B5EA-CB49-B2B6-7E32E7F5CB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63202" y="1700022"/>
            <a:ext cx="2514599" cy="302133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FontTx/>
              <a:buNone/>
              <a:defRPr sz="2000" b="0" i="0">
                <a:solidFill>
                  <a:schemeClr val="tx1">
                    <a:lumMod val="40000"/>
                    <a:lumOff val="60000"/>
                  </a:schemeClr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dirty="0"/>
              <a:t>02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08A71C3B-0069-6C40-A92D-C37E40117FFE}"/>
              </a:ext>
            </a:extLst>
          </p:cNvPr>
          <p:cNvSpPr/>
          <p:nvPr userDrawn="1"/>
        </p:nvSpPr>
        <p:spPr>
          <a:xfrm>
            <a:off x="8007600" y="1517400"/>
            <a:ext cx="3823199" cy="382319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extplatzhalter 9">
            <a:extLst>
              <a:ext uri="{FF2B5EF4-FFF2-40B4-BE49-F238E27FC236}">
                <a16:creationId xmlns:a16="http://schemas.microsoft.com/office/drawing/2014/main" id="{B20941F2-AA92-2A4D-99EF-6C57407363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86398" y="2125150"/>
            <a:ext cx="2514599" cy="302133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l">
              <a:lnSpc>
                <a:spcPct val="100000"/>
              </a:lnSpc>
              <a:buFontTx/>
              <a:buNone/>
              <a:defRPr sz="2000" b="1" i="0">
                <a:solidFill>
                  <a:schemeClr val="tx1">
                    <a:lumMod val="40000"/>
                    <a:lumOff val="60000"/>
                  </a:schemeClr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dirty="0"/>
              <a:t>Edit Headline</a:t>
            </a:r>
          </a:p>
        </p:txBody>
      </p:sp>
      <p:sp>
        <p:nvSpPr>
          <p:cNvPr id="33" name="Textplatzhalter 11">
            <a:extLst>
              <a:ext uri="{FF2B5EF4-FFF2-40B4-BE49-F238E27FC236}">
                <a16:creationId xmlns:a16="http://schemas.microsoft.com/office/drawing/2014/main" id="{8D94E2DF-B704-594B-8940-0106E07FB2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86397" y="2742819"/>
            <a:ext cx="3460513" cy="241515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400">
                <a:solidFill>
                  <a:schemeClr val="tx1">
                    <a:lumMod val="40000"/>
                    <a:lumOff val="60000"/>
                  </a:schemeClr>
                </a:solidFill>
                <a:latin typeface="Source Sans Pro" panose="020B0503030403020204" pitchFamily="34" charset="0"/>
              </a:defRPr>
            </a:lvl1pPr>
            <a:lvl2pPr marL="457200" indent="0">
              <a:buFontTx/>
              <a:buNone/>
              <a:defRPr>
                <a:latin typeface="Source Sans Pro" panose="020B0503030403020204" pitchFamily="34" charset="0"/>
              </a:defRPr>
            </a:lvl2pPr>
            <a:lvl3pPr marL="914400" indent="0">
              <a:buFontTx/>
              <a:buNone/>
              <a:defRPr>
                <a:latin typeface="Source Sans Pro" panose="020B0503030403020204" pitchFamily="34" charset="0"/>
              </a:defRPr>
            </a:lvl3pPr>
            <a:lvl4pPr marL="1371600" indent="0">
              <a:buFontTx/>
              <a:buNone/>
              <a:defRPr>
                <a:latin typeface="Source Sans Pro" panose="020B0503030403020204" pitchFamily="34" charset="0"/>
              </a:defRPr>
            </a:lvl4pPr>
            <a:lvl5pPr marL="1828800" indent="0">
              <a:buFontTx/>
              <a:buNone/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de-DE" dirty="0"/>
              <a:t>Nam </a:t>
            </a:r>
            <a:r>
              <a:rPr lang="de-DE" dirty="0" err="1"/>
              <a:t>voluptas</a:t>
            </a:r>
            <a:r>
              <a:rPr lang="de-DE" dirty="0"/>
              <a:t> </a:t>
            </a:r>
            <a:r>
              <a:rPr lang="de-DE" dirty="0" err="1"/>
              <a:t>doluptas</a:t>
            </a:r>
            <a:r>
              <a:rPr lang="de-DE" dirty="0"/>
              <a:t> </a:t>
            </a:r>
            <a:r>
              <a:rPr lang="de-DE" dirty="0" err="1"/>
              <a:t>erspe</a:t>
            </a:r>
            <a:r>
              <a:rPr lang="de-DE" dirty="0"/>
              <a:t> </a:t>
            </a:r>
            <a:r>
              <a:rPr lang="de-DE" dirty="0" err="1"/>
              <a:t>vidunt</a:t>
            </a:r>
            <a:r>
              <a:rPr lang="de-DE" dirty="0"/>
              <a:t> </a:t>
            </a:r>
            <a:r>
              <a:rPr lang="de-DE" dirty="0" err="1"/>
              <a:t>doluptatur</a:t>
            </a:r>
            <a:r>
              <a:rPr lang="de-DE" dirty="0"/>
              <a:t> </a:t>
            </a:r>
            <a:r>
              <a:rPr lang="de-DE" dirty="0" err="1"/>
              <a:t>autemos</a:t>
            </a:r>
            <a:r>
              <a:rPr lang="de-DE" dirty="0"/>
              <a:t> </a:t>
            </a:r>
            <a:r>
              <a:rPr lang="de-DE" dirty="0" err="1"/>
              <a:t>vendeli</a:t>
            </a:r>
            <a:r>
              <a:rPr lang="de-DE" dirty="0"/>
              <a:t> </a:t>
            </a:r>
            <a:r>
              <a:rPr lang="de-DE" dirty="0" err="1"/>
              <a:t>gendere</a:t>
            </a:r>
            <a:r>
              <a:rPr lang="de-DE" dirty="0"/>
              <a:t> </a:t>
            </a:r>
            <a:r>
              <a:rPr lang="de-DE" dirty="0" err="1"/>
              <a:t>poratur</a:t>
            </a:r>
            <a:r>
              <a:rPr lang="de-DE" dirty="0"/>
              <a:t> </a:t>
            </a:r>
            <a:r>
              <a:rPr lang="de-DE" dirty="0" err="1"/>
              <a:t>reproria</a:t>
            </a:r>
            <a:r>
              <a:rPr lang="de-DE" dirty="0"/>
              <a:t> </a:t>
            </a:r>
            <a:r>
              <a:rPr lang="de-DE" dirty="0" err="1"/>
              <a:t>consece</a:t>
            </a:r>
            <a:r>
              <a:rPr lang="de-DE" dirty="0"/>
              <a:t> </a:t>
            </a:r>
            <a:r>
              <a:rPr lang="de-DE" dirty="0" err="1"/>
              <a:t>sequid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ius</a:t>
            </a:r>
            <a:r>
              <a:rPr lang="de-DE" dirty="0"/>
              <a:t> es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con</a:t>
            </a:r>
            <a:r>
              <a:rPr lang="de-DE" dirty="0"/>
              <a:t> </a:t>
            </a:r>
            <a:r>
              <a:rPr lang="de-DE" dirty="0" err="1"/>
              <a:t>num</a:t>
            </a:r>
            <a:r>
              <a:rPr lang="de-DE" dirty="0"/>
              <a:t> </a:t>
            </a:r>
            <a:r>
              <a:rPr lang="de-DE" dirty="0" err="1"/>
              <a:t>exerendis</a:t>
            </a:r>
            <a:r>
              <a:rPr lang="de-DE" dirty="0"/>
              <a:t> </a:t>
            </a:r>
            <a:r>
              <a:rPr lang="de-DE" dirty="0" err="1"/>
              <a:t>etus</a:t>
            </a:r>
            <a:r>
              <a:rPr lang="de-DE" dirty="0"/>
              <a:t>.</a:t>
            </a:r>
          </a:p>
          <a:p>
            <a:pPr lvl="0"/>
            <a:r>
              <a:rPr lang="de-DE" dirty="0"/>
              <a:t>Nam </a:t>
            </a:r>
            <a:r>
              <a:rPr lang="de-DE" dirty="0" err="1"/>
              <a:t>voluptas</a:t>
            </a:r>
            <a:r>
              <a:rPr lang="de-DE" dirty="0"/>
              <a:t> </a:t>
            </a:r>
            <a:r>
              <a:rPr lang="de-DE" dirty="0" err="1"/>
              <a:t>doluptas</a:t>
            </a:r>
            <a:r>
              <a:rPr lang="de-DE" dirty="0"/>
              <a:t> </a:t>
            </a:r>
            <a:r>
              <a:rPr lang="de-DE" dirty="0" err="1"/>
              <a:t>erspe</a:t>
            </a:r>
            <a:r>
              <a:rPr lang="de-DE" dirty="0"/>
              <a:t> </a:t>
            </a:r>
            <a:r>
              <a:rPr lang="de-DE" dirty="0" err="1"/>
              <a:t>vidunt</a:t>
            </a:r>
            <a:r>
              <a:rPr lang="de-DE" dirty="0"/>
              <a:t> </a:t>
            </a:r>
            <a:r>
              <a:rPr lang="de-DE" dirty="0" err="1"/>
              <a:t>doluptatur</a:t>
            </a:r>
            <a:r>
              <a:rPr lang="de-DE" dirty="0"/>
              <a:t> </a:t>
            </a:r>
            <a:r>
              <a:rPr lang="de-DE" dirty="0" err="1"/>
              <a:t>autemos</a:t>
            </a:r>
            <a:r>
              <a:rPr lang="de-DE" dirty="0"/>
              <a:t> </a:t>
            </a:r>
            <a:r>
              <a:rPr lang="de-DE" dirty="0" err="1"/>
              <a:t>vendeli</a:t>
            </a:r>
            <a:r>
              <a:rPr lang="de-DE" dirty="0"/>
              <a:t> </a:t>
            </a:r>
            <a:r>
              <a:rPr lang="de-DE" dirty="0" err="1"/>
              <a:t>gendere</a:t>
            </a:r>
            <a:r>
              <a:rPr lang="de-DE" dirty="0"/>
              <a:t> </a:t>
            </a:r>
            <a:r>
              <a:rPr lang="de-DE" dirty="0" err="1"/>
              <a:t>poratur</a:t>
            </a:r>
            <a:r>
              <a:rPr lang="de-DE" dirty="0"/>
              <a:t> </a:t>
            </a:r>
            <a:r>
              <a:rPr lang="de-DE" dirty="0" err="1"/>
              <a:t>reproria</a:t>
            </a:r>
            <a:r>
              <a:rPr lang="de-DE" dirty="0"/>
              <a:t> </a:t>
            </a:r>
            <a:r>
              <a:rPr lang="de-DE" dirty="0" err="1"/>
              <a:t>consece</a:t>
            </a:r>
            <a:r>
              <a:rPr lang="de-DE" dirty="0"/>
              <a:t> </a:t>
            </a:r>
            <a:r>
              <a:rPr lang="de-DE" dirty="0" err="1"/>
              <a:t>sequid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ius</a:t>
            </a:r>
            <a:r>
              <a:rPr lang="de-DE" dirty="0"/>
              <a:t> es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con</a:t>
            </a:r>
            <a:r>
              <a:rPr lang="de-DE" dirty="0"/>
              <a:t> </a:t>
            </a:r>
            <a:r>
              <a:rPr lang="de-DE" dirty="0" err="1"/>
              <a:t>num</a:t>
            </a:r>
            <a:r>
              <a:rPr lang="de-DE" dirty="0"/>
              <a:t> </a:t>
            </a:r>
            <a:r>
              <a:rPr lang="de-DE" dirty="0" err="1"/>
              <a:t>exerendis</a:t>
            </a:r>
            <a:r>
              <a:rPr lang="de-DE" dirty="0"/>
              <a:t> </a:t>
            </a:r>
            <a:r>
              <a:rPr lang="de-DE" dirty="0" err="1"/>
              <a:t>etus</a:t>
            </a:r>
            <a:r>
              <a:rPr lang="de-DE" dirty="0"/>
              <a:t>. </a:t>
            </a:r>
          </a:p>
        </p:txBody>
      </p:sp>
      <p:sp>
        <p:nvSpPr>
          <p:cNvPr id="34" name="Textplatzhalter 9">
            <a:extLst>
              <a:ext uri="{FF2B5EF4-FFF2-40B4-BE49-F238E27FC236}">
                <a16:creationId xmlns:a16="http://schemas.microsoft.com/office/drawing/2014/main" id="{F01F6F37-E4C9-3F4A-8DCD-DFF4F2A15B8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86399" y="1700022"/>
            <a:ext cx="2514599" cy="302133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FontTx/>
              <a:buNone/>
              <a:defRPr sz="2000" b="0" i="0">
                <a:solidFill>
                  <a:schemeClr val="tx1">
                    <a:lumMod val="40000"/>
                    <a:lumOff val="60000"/>
                  </a:schemeClr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dirty="0"/>
              <a:t>03</a:t>
            </a:r>
          </a:p>
        </p:txBody>
      </p:sp>
      <p:sp>
        <p:nvSpPr>
          <p:cNvPr id="18" name="Textplatzhalter 11">
            <a:extLst>
              <a:ext uri="{FF2B5EF4-FFF2-40B4-BE49-F238E27FC236}">
                <a16:creationId xmlns:a16="http://schemas.microsoft.com/office/drawing/2014/main" id="{8908136B-0674-4540-B31E-8CF0309DD9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3200" y="2742819"/>
            <a:ext cx="3460508" cy="2415159"/>
          </a:xfrm>
          <a:prstGeom prst="rect">
            <a:avLst/>
          </a:prstGeom>
        </p:spPr>
        <p:txBody>
          <a:bodyPr anchor="t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1400">
                <a:solidFill>
                  <a:schemeClr val="tx1">
                    <a:lumMod val="40000"/>
                    <a:lumOff val="60000"/>
                  </a:schemeClr>
                </a:solidFill>
                <a:latin typeface="Source Sans Pro" panose="020B0503030403020204" pitchFamily="34" charset="0"/>
              </a:defRPr>
            </a:lvl1pPr>
            <a:lvl2pPr marL="457200" indent="0">
              <a:buFontTx/>
              <a:buNone/>
              <a:defRPr>
                <a:latin typeface="Source Sans Pro" panose="020B0503030403020204" pitchFamily="34" charset="0"/>
              </a:defRPr>
            </a:lvl2pPr>
            <a:lvl3pPr marL="914400" indent="0">
              <a:buFontTx/>
              <a:buNone/>
              <a:defRPr>
                <a:latin typeface="Source Sans Pro" panose="020B0503030403020204" pitchFamily="34" charset="0"/>
              </a:defRPr>
            </a:lvl3pPr>
            <a:lvl4pPr marL="1371600" indent="0">
              <a:buFontTx/>
              <a:buNone/>
              <a:defRPr>
                <a:latin typeface="Source Sans Pro" panose="020B0503030403020204" pitchFamily="34" charset="0"/>
              </a:defRPr>
            </a:lvl4pPr>
            <a:lvl5pPr marL="1828800" indent="0">
              <a:buFontTx/>
              <a:buNone/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de-DE" dirty="0"/>
              <a:t>Nam </a:t>
            </a:r>
            <a:r>
              <a:rPr lang="de-DE" dirty="0" err="1"/>
              <a:t>voluptas</a:t>
            </a:r>
            <a:r>
              <a:rPr lang="de-DE" dirty="0"/>
              <a:t> </a:t>
            </a:r>
            <a:r>
              <a:rPr lang="de-DE" dirty="0" err="1"/>
              <a:t>doluptas</a:t>
            </a:r>
            <a:r>
              <a:rPr lang="de-DE" dirty="0"/>
              <a:t> </a:t>
            </a:r>
            <a:r>
              <a:rPr lang="de-DE" dirty="0" err="1"/>
              <a:t>erspe</a:t>
            </a:r>
            <a:r>
              <a:rPr lang="de-DE" dirty="0"/>
              <a:t> </a:t>
            </a:r>
            <a:r>
              <a:rPr lang="de-DE" dirty="0" err="1"/>
              <a:t>vidunt</a:t>
            </a:r>
            <a:r>
              <a:rPr lang="de-DE" dirty="0"/>
              <a:t> </a:t>
            </a:r>
            <a:r>
              <a:rPr lang="de-DE" dirty="0" err="1"/>
              <a:t>doluptatur</a:t>
            </a:r>
            <a:r>
              <a:rPr lang="de-DE" dirty="0"/>
              <a:t> </a:t>
            </a:r>
            <a:r>
              <a:rPr lang="de-DE" dirty="0" err="1"/>
              <a:t>autemos</a:t>
            </a:r>
            <a:r>
              <a:rPr lang="de-DE" dirty="0"/>
              <a:t> </a:t>
            </a:r>
          </a:p>
          <a:p>
            <a:pPr lvl="0"/>
            <a:r>
              <a:rPr lang="de-DE" dirty="0" err="1"/>
              <a:t>Vendeli</a:t>
            </a:r>
            <a:r>
              <a:rPr lang="de-DE" dirty="0"/>
              <a:t> </a:t>
            </a:r>
            <a:r>
              <a:rPr lang="de-DE" dirty="0" err="1"/>
              <a:t>gendere</a:t>
            </a:r>
            <a:r>
              <a:rPr lang="de-DE" dirty="0"/>
              <a:t> </a:t>
            </a:r>
            <a:r>
              <a:rPr lang="de-DE" dirty="0" err="1"/>
              <a:t>poratur</a:t>
            </a:r>
            <a:r>
              <a:rPr lang="de-DE" dirty="0"/>
              <a:t> </a:t>
            </a:r>
            <a:r>
              <a:rPr lang="de-DE" dirty="0" err="1"/>
              <a:t>reproria</a:t>
            </a:r>
            <a:r>
              <a:rPr lang="de-DE" dirty="0"/>
              <a:t> </a:t>
            </a:r>
            <a:r>
              <a:rPr lang="de-DE" dirty="0" err="1"/>
              <a:t>consece</a:t>
            </a:r>
            <a:r>
              <a:rPr lang="de-DE" dirty="0"/>
              <a:t> </a:t>
            </a:r>
            <a:r>
              <a:rPr lang="de-DE" dirty="0" err="1"/>
              <a:t>sequid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ius</a:t>
            </a:r>
            <a:r>
              <a:rPr lang="de-DE" dirty="0"/>
              <a:t> es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con</a:t>
            </a:r>
            <a:r>
              <a:rPr lang="de-DE" dirty="0"/>
              <a:t> </a:t>
            </a:r>
            <a:r>
              <a:rPr lang="de-DE" dirty="0" err="1"/>
              <a:t>num</a:t>
            </a:r>
            <a:r>
              <a:rPr lang="de-DE" dirty="0"/>
              <a:t> </a:t>
            </a:r>
            <a:r>
              <a:rPr lang="de-DE" dirty="0" err="1"/>
              <a:t>exerendis</a:t>
            </a:r>
            <a:r>
              <a:rPr lang="de-DE" dirty="0"/>
              <a:t> </a:t>
            </a:r>
            <a:r>
              <a:rPr lang="de-DE" dirty="0" err="1"/>
              <a:t>etus</a:t>
            </a:r>
            <a:endParaRPr lang="de-DE" dirty="0"/>
          </a:p>
          <a:p>
            <a:pPr lvl="0"/>
            <a:r>
              <a:rPr lang="de-DE" dirty="0" err="1"/>
              <a:t>Gendere</a:t>
            </a:r>
            <a:r>
              <a:rPr lang="de-DE" dirty="0"/>
              <a:t> </a:t>
            </a:r>
            <a:r>
              <a:rPr lang="de-DE" dirty="0" err="1"/>
              <a:t>poratur</a:t>
            </a:r>
            <a:r>
              <a:rPr lang="de-DE" dirty="0"/>
              <a:t> </a:t>
            </a:r>
            <a:r>
              <a:rPr lang="de-DE" dirty="0" err="1"/>
              <a:t>reproria</a:t>
            </a:r>
            <a:r>
              <a:rPr lang="de-DE" dirty="0"/>
              <a:t> </a:t>
            </a:r>
            <a:r>
              <a:rPr lang="de-DE" dirty="0" err="1"/>
              <a:t>consece</a:t>
            </a:r>
            <a:r>
              <a:rPr lang="de-DE" dirty="0"/>
              <a:t> </a:t>
            </a:r>
            <a:r>
              <a:rPr lang="de-DE" dirty="0" err="1"/>
              <a:t>sequid</a:t>
            </a:r>
            <a:endParaRPr lang="de-DE" dirty="0"/>
          </a:p>
        </p:txBody>
      </p:sp>
      <p:sp>
        <p:nvSpPr>
          <p:cNvPr id="15" name="Fußzeilenplatzhalter 7">
            <a:extLst>
              <a:ext uri="{FF2B5EF4-FFF2-40B4-BE49-F238E27FC236}">
                <a16:creationId xmlns:a16="http://schemas.microsoft.com/office/drawing/2014/main" id="{CD5406EA-111B-0C48-A52E-71F6F13A85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Metropolis" pitchFamily="2" charset="77"/>
              </a:defRPr>
            </a:lvl1pPr>
          </a:lstStyle>
          <a:p>
            <a:r>
              <a:rPr lang="de-DE" dirty="0" err="1"/>
              <a:t>Footer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21086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eps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824A6F60-EBA7-FA4F-BDF4-0B59C1579B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4420" y="0"/>
            <a:ext cx="2247580" cy="6858000"/>
          </a:xfrm>
          <a:prstGeom prst="rect">
            <a:avLst/>
          </a:prstGeom>
        </p:spPr>
      </p:pic>
      <p:sp>
        <p:nvSpPr>
          <p:cNvPr id="26" name="Rechteck 25">
            <a:extLst>
              <a:ext uri="{FF2B5EF4-FFF2-40B4-BE49-F238E27FC236}">
                <a16:creationId xmlns:a16="http://schemas.microsoft.com/office/drawing/2014/main" id="{45E8B24A-822F-3C46-ADF1-FC0560C39C20}"/>
              </a:ext>
            </a:extLst>
          </p:cNvPr>
          <p:cNvSpPr/>
          <p:nvPr userDrawn="1"/>
        </p:nvSpPr>
        <p:spPr>
          <a:xfrm>
            <a:off x="361201" y="1517400"/>
            <a:ext cx="3823199" cy="382319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7E40786-66F0-A746-A472-B9BB7CBCDB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9" y="2125150"/>
            <a:ext cx="2514599" cy="302133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l">
              <a:lnSpc>
                <a:spcPct val="100000"/>
              </a:lnSpc>
              <a:buFontTx/>
              <a:buNone/>
              <a:defRPr sz="20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dirty="0"/>
              <a:t>Edit Headline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D8967E9E-260F-3C4D-B962-B776D4674F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998" y="2742819"/>
            <a:ext cx="3460513" cy="241515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4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457200" indent="0">
              <a:buFontTx/>
              <a:buNone/>
              <a:defRPr>
                <a:latin typeface="Source Sans Pro" panose="020B0503030403020204" pitchFamily="34" charset="0"/>
              </a:defRPr>
            </a:lvl2pPr>
            <a:lvl3pPr marL="914400" indent="0">
              <a:buFontTx/>
              <a:buNone/>
              <a:defRPr>
                <a:latin typeface="Source Sans Pro" panose="020B0503030403020204" pitchFamily="34" charset="0"/>
              </a:defRPr>
            </a:lvl3pPr>
            <a:lvl4pPr marL="1371600" indent="0">
              <a:buFontTx/>
              <a:buNone/>
              <a:defRPr>
                <a:latin typeface="Source Sans Pro" panose="020B0503030403020204" pitchFamily="34" charset="0"/>
              </a:defRPr>
            </a:lvl4pPr>
            <a:lvl5pPr marL="1828800" indent="0">
              <a:buFontTx/>
              <a:buNone/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de-DE" dirty="0"/>
              <a:t>Nam </a:t>
            </a:r>
            <a:r>
              <a:rPr lang="de-DE" dirty="0" err="1"/>
              <a:t>voluptas</a:t>
            </a:r>
            <a:r>
              <a:rPr lang="de-DE" dirty="0"/>
              <a:t> </a:t>
            </a:r>
            <a:r>
              <a:rPr lang="de-DE" dirty="0" err="1"/>
              <a:t>doluptas</a:t>
            </a:r>
            <a:r>
              <a:rPr lang="de-DE" dirty="0"/>
              <a:t> </a:t>
            </a:r>
            <a:r>
              <a:rPr lang="de-DE" dirty="0" err="1"/>
              <a:t>erspe</a:t>
            </a:r>
            <a:r>
              <a:rPr lang="de-DE" dirty="0"/>
              <a:t> </a:t>
            </a:r>
            <a:r>
              <a:rPr lang="de-DE" dirty="0" err="1"/>
              <a:t>vidunt</a:t>
            </a:r>
            <a:r>
              <a:rPr lang="de-DE" dirty="0"/>
              <a:t> </a:t>
            </a:r>
            <a:r>
              <a:rPr lang="de-DE" dirty="0" err="1"/>
              <a:t>doluptatur</a:t>
            </a:r>
            <a:r>
              <a:rPr lang="de-DE" dirty="0"/>
              <a:t> </a:t>
            </a:r>
            <a:r>
              <a:rPr lang="de-DE" dirty="0" err="1"/>
              <a:t>autemos</a:t>
            </a:r>
            <a:r>
              <a:rPr lang="de-DE" dirty="0"/>
              <a:t> </a:t>
            </a:r>
            <a:r>
              <a:rPr lang="de-DE" dirty="0" err="1"/>
              <a:t>vendeli</a:t>
            </a:r>
            <a:r>
              <a:rPr lang="de-DE" dirty="0"/>
              <a:t> </a:t>
            </a:r>
            <a:r>
              <a:rPr lang="de-DE" dirty="0" err="1"/>
              <a:t>gendere</a:t>
            </a:r>
            <a:r>
              <a:rPr lang="de-DE" dirty="0"/>
              <a:t> </a:t>
            </a:r>
            <a:r>
              <a:rPr lang="de-DE" dirty="0" err="1"/>
              <a:t>poratur</a:t>
            </a:r>
            <a:r>
              <a:rPr lang="de-DE" dirty="0"/>
              <a:t> </a:t>
            </a:r>
            <a:r>
              <a:rPr lang="de-DE" dirty="0" err="1"/>
              <a:t>reproria</a:t>
            </a:r>
            <a:r>
              <a:rPr lang="de-DE" dirty="0"/>
              <a:t> </a:t>
            </a:r>
            <a:r>
              <a:rPr lang="de-DE" dirty="0" err="1"/>
              <a:t>consece</a:t>
            </a:r>
            <a:r>
              <a:rPr lang="de-DE" dirty="0"/>
              <a:t> </a:t>
            </a:r>
            <a:r>
              <a:rPr lang="de-DE" dirty="0" err="1"/>
              <a:t>sequid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ius</a:t>
            </a:r>
            <a:r>
              <a:rPr lang="de-DE" dirty="0"/>
              <a:t> es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con</a:t>
            </a:r>
            <a:r>
              <a:rPr lang="de-DE" dirty="0"/>
              <a:t> </a:t>
            </a:r>
            <a:r>
              <a:rPr lang="de-DE" dirty="0" err="1"/>
              <a:t>num</a:t>
            </a:r>
            <a:r>
              <a:rPr lang="de-DE" dirty="0"/>
              <a:t> </a:t>
            </a:r>
            <a:r>
              <a:rPr lang="de-DE" dirty="0" err="1"/>
              <a:t>exerendis</a:t>
            </a:r>
            <a:r>
              <a:rPr lang="de-DE" dirty="0"/>
              <a:t> </a:t>
            </a:r>
            <a:r>
              <a:rPr lang="de-DE" dirty="0" err="1"/>
              <a:t>etus</a:t>
            </a:r>
            <a:r>
              <a:rPr lang="de-DE" dirty="0"/>
              <a:t>.</a:t>
            </a:r>
          </a:p>
          <a:p>
            <a:pPr lvl="0"/>
            <a:r>
              <a:rPr lang="de-DE" dirty="0"/>
              <a:t>Nam </a:t>
            </a:r>
            <a:r>
              <a:rPr lang="de-DE" dirty="0" err="1"/>
              <a:t>voluptas</a:t>
            </a:r>
            <a:r>
              <a:rPr lang="de-DE" dirty="0"/>
              <a:t> </a:t>
            </a:r>
            <a:r>
              <a:rPr lang="de-DE" dirty="0" err="1"/>
              <a:t>doluptas</a:t>
            </a:r>
            <a:r>
              <a:rPr lang="de-DE" dirty="0"/>
              <a:t> </a:t>
            </a:r>
            <a:r>
              <a:rPr lang="de-DE" dirty="0" err="1"/>
              <a:t>erspe</a:t>
            </a:r>
            <a:r>
              <a:rPr lang="de-DE" dirty="0"/>
              <a:t> </a:t>
            </a:r>
            <a:r>
              <a:rPr lang="de-DE" dirty="0" err="1"/>
              <a:t>vidunt</a:t>
            </a:r>
            <a:r>
              <a:rPr lang="de-DE" dirty="0"/>
              <a:t> </a:t>
            </a:r>
            <a:r>
              <a:rPr lang="de-DE" dirty="0" err="1"/>
              <a:t>doluptatur</a:t>
            </a:r>
            <a:r>
              <a:rPr lang="de-DE" dirty="0"/>
              <a:t> </a:t>
            </a:r>
            <a:r>
              <a:rPr lang="de-DE" dirty="0" err="1"/>
              <a:t>autemos</a:t>
            </a:r>
            <a:r>
              <a:rPr lang="de-DE" dirty="0"/>
              <a:t> </a:t>
            </a:r>
            <a:r>
              <a:rPr lang="de-DE" dirty="0" err="1"/>
              <a:t>vendeli</a:t>
            </a:r>
            <a:r>
              <a:rPr lang="de-DE" dirty="0"/>
              <a:t> </a:t>
            </a:r>
            <a:r>
              <a:rPr lang="de-DE" dirty="0" err="1"/>
              <a:t>gendere</a:t>
            </a:r>
            <a:r>
              <a:rPr lang="de-DE" dirty="0"/>
              <a:t> </a:t>
            </a:r>
            <a:r>
              <a:rPr lang="de-DE" dirty="0" err="1"/>
              <a:t>poratur</a:t>
            </a:r>
            <a:r>
              <a:rPr lang="de-DE" dirty="0"/>
              <a:t> </a:t>
            </a:r>
            <a:r>
              <a:rPr lang="de-DE" dirty="0" err="1"/>
              <a:t>reproria</a:t>
            </a:r>
            <a:r>
              <a:rPr lang="de-DE" dirty="0"/>
              <a:t> </a:t>
            </a:r>
            <a:r>
              <a:rPr lang="de-DE" dirty="0" err="1"/>
              <a:t>consece</a:t>
            </a:r>
            <a:r>
              <a:rPr lang="de-DE" dirty="0"/>
              <a:t> </a:t>
            </a:r>
            <a:r>
              <a:rPr lang="de-DE" dirty="0" err="1"/>
              <a:t>sequid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ius</a:t>
            </a:r>
            <a:r>
              <a:rPr lang="de-DE" dirty="0"/>
              <a:t> es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con</a:t>
            </a:r>
            <a:r>
              <a:rPr lang="de-DE" dirty="0"/>
              <a:t> </a:t>
            </a:r>
            <a:r>
              <a:rPr lang="de-DE" dirty="0" err="1"/>
              <a:t>num</a:t>
            </a:r>
            <a:r>
              <a:rPr lang="de-DE" dirty="0"/>
              <a:t> </a:t>
            </a:r>
            <a:r>
              <a:rPr lang="de-DE" dirty="0" err="1"/>
              <a:t>exerendis</a:t>
            </a:r>
            <a:r>
              <a:rPr lang="de-DE" dirty="0"/>
              <a:t> </a:t>
            </a:r>
            <a:r>
              <a:rPr lang="de-DE" dirty="0" err="1"/>
              <a:t>etus</a:t>
            </a:r>
            <a:r>
              <a:rPr lang="de-DE" dirty="0"/>
              <a:t>. </a:t>
            </a:r>
          </a:p>
        </p:txBody>
      </p:sp>
      <p:sp>
        <p:nvSpPr>
          <p:cNvPr id="23" name="Textplatzhalter 9">
            <a:extLst>
              <a:ext uri="{FF2B5EF4-FFF2-40B4-BE49-F238E27FC236}">
                <a16:creationId xmlns:a16="http://schemas.microsoft.com/office/drawing/2014/main" id="{B6F0D992-25FA-E441-B30C-C184456118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0000" y="1700022"/>
            <a:ext cx="2514599" cy="302133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FontTx/>
              <a:buNone/>
              <a:defRPr sz="2000" b="0" i="0">
                <a:solidFill>
                  <a:schemeClr val="accent3"/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51987B33-A6AC-4C4E-B407-0F433D915C11}"/>
              </a:ext>
            </a:extLst>
          </p:cNvPr>
          <p:cNvSpPr/>
          <p:nvPr userDrawn="1"/>
        </p:nvSpPr>
        <p:spPr>
          <a:xfrm>
            <a:off x="4184403" y="1517400"/>
            <a:ext cx="3823199" cy="3823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extplatzhalter 9">
            <a:extLst>
              <a:ext uri="{FF2B5EF4-FFF2-40B4-BE49-F238E27FC236}">
                <a16:creationId xmlns:a16="http://schemas.microsoft.com/office/drawing/2014/main" id="{BF5ACFC1-08A4-9F48-AF1D-1C61F16A11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63201" y="2125150"/>
            <a:ext cx="2514599" cy="302133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l">
              <a:lnSpc>
                <a:spcPct val="100000"/>
              </a:lnSpc>
              <a:buFontTx/>
              <a:buNone/>
              <a:defRPr sz="2000" b="1" i="0">
                <a:solidFill>
                  <a:schemeClr val="bg1"/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dirty="0"/>
              <a:t>Edit Headline</a:t>
            </a:r>
          </a:p>
        </p:txBody>
      </p:sp>
      <p:sp>
        <p:nvSpPr>
          <p:cNvPr id="30" name="Textplatzhalter 9">
            <a:extLst>
              <a:ext uri="{FF2B5EF4-FFF2-40B4-BE49-F238E27FC236}">
                <a16:creationId xmlns:a16="http://schemas.microsoft.com/office/drawing/2014/main" id="{9EE281ED-B5EA-CB49-B2B6-7E32E7F5CB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63202" y="1700022"/>
            <a:ext cx="2514599" cy="302133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FontTx/>
              <a:buNone/>
              <a:defRPr sz="2000" b="0" i="0">
                <a:solidFill>
                  <a:schemeClr val="accent3"/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dirty="0"/>
              <a:t>02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08A71C3B-0069-6C40-A92D-C37E40117FFE}"/>
              </a:ext>
            </a:extLst>
          </p:cNvPr>
          <p:cNvSpPr/>
          <p:nvPr userDrawn="1"/>
        </p:nvSpPr>
        <p:spPr>
          <a:xfrm>
            <a:off x="8007600" y="1517400"/>
            <a:ext cx="3823199" cy="382319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extplatzhalter 9">
            <a:extLst>
              <a:ext uri="{FF2B5EF4-FFF2-40B4-BE49-F238E27FC236}">
                <a16:creationId xmlns:a16="http://schemas.microsoft.com/office/drawing/2014/main" id="{B20941F2-AA92-2A4D-99EF-6C57407363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86398" y="2125150"/>
            <a:ext cx="2514599" cy="302133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l">
              <a:lnSpc>
                <a:spcPct val="100000"/>
              </a:lnSpc>
              <a:buFontTx/>
              <a:buNone/>
              <a:defRPr sz="2000" b="1" i="0">
                <a:solidFill>
                  <a:schemeClr val="tx1">
                    <a:lumMod val="40000"/>
                    <a:lumOff val="60000"/>
                  </a:schemeClr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dirty="0"/>
              <a:t>Edit Headline</a:t>
            </a:r>
          </a:p>
        </p:txBody>
      </p:sp>
      <p:sp>
        <p:nvSpPr>
          <p:cNvPr id="33" name="Textplatzhalter 11">
            <a:extLst>
              <a:ext uri="{FF2B5EF4-FFF2-40B4-BE49-F238E27FC236}">
                <a16:creationId xmlns:a16="http://schemas.microsoft.com/office/drawing/2014/main" id="{8D94E2DF-B704-594B-8940-0106E07FB2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86397" y="2742819"/>
            <a:ext cx="3460513" cy="241515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400">
                <a:solidFill>
                  <a:schemeClr val="tx1">
                    <a:lumMod val="40000"/>
                    <a:lumOff val="60000"/>
                  </a:schemeClr>
                </a:solidFill>
                <a:latin typeface="Source Sans Pro" panose="020B0503030403020204" pitchFamily="34" charset="0"/>
              </a:defRPr>
            </a:lvl1pPr>
            <a:lvl2pPr marL="457200" indent="0">
              <a:buFontTx/>
              <a:buNone/>
              <a:defRPr>
                <a:latin typeface="Source Sans Pro" panose="020B0503030403020204" pitchFamily="34" charset="0"/>
              </a:defRPr>
            </a:lvl2pPr>
            <a:lvl3pPr marL="914400" indent="0">
              <a:buFontTx/>
              <a:buNone/>
              <a:defRPr>
                <a:latin typeface="Source Sans Pro" panose="020B0503030403020204" pitchFamily="34" charset="0"/>
              </a:defRPr>
            </a:lvl3pPr>
            <a:lvl4pPr marL="1371600" indent="0">
              <a:buFontTx/>
              <a:buNone/>
              <a:defRPr>
                <a:latin typeface="Source Sans Pro" panose="020B0503030403020204" pitchFamily="34" charset="0"/>
              </a:defRPr>
            </a:lvl4pPr>
            <a:lvl5pPr marL="1828800" indent="0">
              <a:buFontTx/>
              <a:buNone/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de-DE" dirty="0"/>
              <a:t>Nam </a:t>
            </a:r>
            <a:r>
              <a:rPr lang="de-DE" dirty="0" err="1"/>
              <a:t>voluptas</a:t>
            </a:r>
            <a:r>
              <a:rPr lang="de-DE" dirty="0"/>
              <a:t> </a:t>
            </a:r>
            <a:r>
              <a:rPr lang="de-DE" dirty="0" err="1"/>
              <a:t>doluptas</a:t>
            </a:r>
            <a:r>
              <a:rPr lang="de-DE" dirty="0"/>
              <a:t> </a:t>
            </a:r>
            <a:r>
              <a:rPr lang="de-DE" dirty="0" err="1"/>
              <a:t>erspe</a:t>
            </a:r>
            <a:r>
              <a:rPr lang="de-DE" dirty="0"/>
              <a:t> </a:t>
            </a:r>
            <a:r>
              <a:rPr lang="de-DE" dirty="0" err="1"/>
              <a:t>vidunt</a:t>
            </a:r>
            <a:r>
              <a:rPr lang="de-DE" dirty="0"/>
              <a:t> </a:t>
            </a:r>
            <a:r>
              <a:rPr lang="de-DE" dirty="0" err="1"/>
              <a:t>doluptatur</a:t>
            </a:r>
            <a:r>
              <a:rPr lang="de-DE" dirty="0"/>
              <a:t> </a:t>
            </a:r>
            <a:r>
              <a:rPr lang="de-DE" dirty="0" err="1"/>
              <a:t>autemos</a:t>
            </a:r>
            <a:r>
              <a:rPr lang="de-DE" dirty="0"/>
              <a:t> </a:t>
            </a:r>
            <a:r>
              <a:rPr lang="de-DE" dirty="0" err="1"/>
              <a:t>vendeli</a:t>
            </a:r>
            <a:r>
              <a:rPr lang="de-DE" dirty="0"/>
              <a:t> </a:t>
            </a:r>
            <a:r>
              <a:rPr lang="de-DE" dirty="0" err="1"/>
              <a:t>gendere</a:t>
            </a:r>
            <a:r>
              <a:rPr lang="de-DE" dirty="0"/>
              <a:t> </a:t>
            </a:r>
            <a:r>
              <a:rPr lang="de-DE" dirty="0" err="1"/>
              <a:t>poratur</a:t>
            </a:r>
            <a:r>
              <a:rPr lang="de-DE" dirty="0"/>
              <a:t> </a:t>
            </a:r>
            <a:r>
              <a:rPr lang="de-DE" dirty="0" err="1"/>
              <a:t>reproria</a:t>
            </a:r>
            <a:r>
              <a:rPr lang="de-DE" dirty="0"/>
              <a:t> </a:t>
            </a:r>
            <a:r>
              <a:rPr lang="de-DE" dirty="0" err="1"/>
              <a:t>consece</a:t>
            </a:r>
            <a:r>
              <a:rPr lang="de-DE" dirty="0"/>
              <a:t> </a:t>
            </a:r>
            <a:r>
              <a:rPr lang="de-DE" dirty="0" err="1"/>
              <a:t>sequid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ius</a:t>
            </a:r>
            <a:r>
              <a:rPr lang="de-DE" dirty="0"/>
              <a:t> es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con</a:t>
            </a:r>
            <a:r>
              <a:rPr lang="de-DE" dirty="0"/>
              <a:t> </a:t>
            </a:r>
            <a:r>
              <a:rPr lang="de-DE" dirty="0" err="1"/>
              <a:t>num</a:t>
            </a:r>
            <a:r>
              <a:rPr lang="de-DE" dirty="0"/>
              <a:t> </a:t>
            </a:r>
            <a:r>
              <a:rPr lang="de-DE" dirty="0" err="1"/>
              <a:t>exerendis</a:t>
            </a:r>
            <a:r>
              <a:rPr lang="de-DE" dirty="0"/>
              <a:t> </a:t>
            </a:r>
            <a:r>
              <a:rPr lang="de-DE" dirty="0" err="1"/>
              <a:t>etus</a:t>
            </a:r>
            <a:r>
              <a:rPr lang="de-DE" dirty="0"/>
              <a:t>.</a:t>
            </a:r>
          </a:p>
          <a:p>
            <a:pPr lvl="0"/>
            <a:r>
              <a:rPr lang="de-DE" dirty="0"/>
              <a:t>Nam </a:t>
            </a:r>
            <a:r>
              <a:rPr lang="de-DE" dirty="0" err="1"/>
              <a:t>voluptas</a:t>
            </a:r>
            <a:r>
              <a:rPr lang="de-DE" dirty="0"/>
              <a:t> </a:t>
            </a:r>
            <a:r>
              <a:rPr lang="de-DE" dirty="0" err="1"/>
              <a:t>doluptas</a:t>
            </a:r>
            <a:r>
              <a:rPr lang="de-DE" dirty="0"/>
              <a:t> </a:t>
            </a:r>
            <a:r>
              <a:rPr lang="de-DE" dirty="0" err="1"/>
              <a:t>erspe</a:t>
            </a:r>
            <a:r>
              <a:rPr lang="de-DE" dirty="0"/>
              <a:t> </a:t>
            </a:r>
            <a:r>
              <a:rPr lang="de-DE" dirty="0" err="1"/>
              <a:t>vidunt</a:t>
            </a:r>
            <a:r>
              <a:rPr lang="de-DE" dirty="0"/>
              <a:t> </a:t>
            </a:r>
            <a:r>
              <a:rPr lang="de-DE" dirty="0" err="1"/>
              <a:t>doluptatur</a:t>
            </a:r>
            <a:r>
              <a:rPr lang="de-DE" dirty="0"/>
              <a:t> </a:t>
            </a:r>
            <a:r>
              <a:rPr lang="de-DE" dirty="0" err="1"/>
              <a:t>autemos</a:t>
            </a:r>
            <a:r>
              <a:rPr lang="de-DE" dirty="0"/>
              <a:t> </a:t>
            </a:r>
            <a:r>
              <a:rPr lang="de-DE" dirty="0" err="1"/>
              <a:t>vendeli</a:t>
            </a:r>
            <a:r>
              <a:rPr lang="de-DE" dirty="0"/>
              <a:t> </a:t>
            </a:r>
            <a:r>
              <a:rPr lang="de-DE" dirty="0" err="1"/>
              <a:t>gendere</a:t>
            </a:r>
            <a:r>
              <a:rPr lang="de-DE" dirty="0"/>
              <a:t> </a:t>
            </a:r>
            <a:r>
              <a:rPr lang="de-DE" dirty="0" err="1"/>
              <a:t>poratur</a:t>
            </a:r>
            <a:r>
              <a:rPr lang="de-DE" dirty="0"/>
              <a:t> </a:t>
            </a:r>
            <a:r>
              <a:rPr lang="de-DE" dirty="0" err="1"/>
              <a:t>reproria</a:t>
            </a:r>
            <a:r>
              <a:rPr lang="de-DE" dirty="0"/>
              <a:t> </a:t>
            </a:r>
            <a:r>
              <a:rPr lang="de-DE" dirty="0" err="1"/>
              <a:t>consece</a:t>
            </a:r>
            <a:r>
              <a:rPr lang="de-DE" dirty="0"/>
              <a:t> </a:t>
            </a:r>
            <a:r>
              <a:rPr lang="de-DE" dirty="0" err="1"/>
              <a:t>sequid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ius</a:t>
            </a:r>
            <a:r>
              <a:rPr lang="de-DE" dirty="0"/>
              <a:t> es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con</a:t>
            </a:r>
            <a:r>
              <a:rPr lang="de-DE" dirty="0"/>
              <a:t> </a:t>
            </a:r>
            <a:r>
              <a:rPr lang="de-DE" dirty="0" err="1"/>
              <a:t>num</a:t>
            </a:r>
            <a:r>
              <a:rPr lang="de-DE" dirty="0"/>
              <a:t> </a:t>
            </a:r>
            <a:r>
              <a:rPr lang="de-DE" dirty="0" err="1"/>
              <a:t>exerendis</a:t>
            </a:r>
            <a:r>
              <a:rPr lang="de-DE" dirty="0"/>
              <a:t> </a:t>
            </a:r>
            <a:r>
              <a:rPr lang="de-DE" dirty="0" err="1"/>
              <a:t>etus</a:t>
            </a:r>
            <a:r>
              <a:rPr lang="de-DE" dirty="0"/>
              <a:t>. </a:t>
            </a:r>
          </a:p>
        </p:txBody>
      </p:sp>
      <p:sp>
        <p:nvSpPr>
          <p:cNvPr id="34" name="Textplatzhalter 9">
            <a:extLst>
              <a:ext uri="{FF2B5EF4-FFF2-40B4-BE49-F238E27FC236}">
                <a16:creationId xmlns:a16="http://schemas.microsoft.com/office/drawing/2014/main" id="{F01F6F37-E4C9-3F4A-8DCD-DFF4F2A15B8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86399" y="1700022"/>
            <a:ext cx="2514599" cy="302133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FontTx/>
              <a:buNone/>
              <a:defRPr sz="2000" b="0" i="0">
                <a:solidFill>
                  <a:schemeClr val="tx1">
                    <a:lumMod val="40000"/>
                    <a:lumOff val="60000"/>
                  </a:schemeClr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dirty="0"/>
              <a:t>03</a:t>
            </a:r>
          </a:p>
        </p:txBody>
      </p:sp>
      <p:sp>
        <p:nvSpPr>
          <p:cNvPr id="18" name="Textplatzhalter 11">
            <a:extLst>
              <a:ext uri="{FF2B5EF4-FFF2-40B4-BE49-F238E27FC236}">
                <a16:creationId xmlns:a16="http://schemas.microsoft.com/office/drawing/2014/main" id="{8908136B-0674-4540-B31E-8CF0309DD9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3200" y="2742819"/>
            <a:ext cx="3460508" cy="2415159"/>
          </a:xfrm>
          <a:prstGeom prst="rect">
            <a:avLst/>
          </a:prstGeom>
        </p:spPr>
        <p:txBody>
          <a:bodyPr anchor="t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>
              <a:buFontTx/>
              <a:buNone/>
              <a:defRPr>
                <a:latin typeface="Source Sans Pro" panose="020B0503030403020204" pitchFamily="34" charset="0"/>
              </a:defRPr>
            </a:lvl2pPr>
            <a:lvl3pPr marL="914400" indent="0">
              <a:buFontTx/>
              <a:buNone/>
              <a:defRPr>
                <a:latin typeface="Source Sans Pro" panose="020B0503030403020204" pitchFamily="34" charset="0"/>
              </a:defRPr>
            </a:lvl3pPr>
            <a:lvl4pPr marL="1371600" indent="0">
              <a:buFontTx/>
              <a:buNone/>
              <a:defRPr>
                <a:latin typeface="Source Sans Pro" panose="020B0503030403020204" pitchFamily="34" charset="0"/>
              </a:defRPr>
            </a:lvl4pPr>
            <a:lvl5pPr marL="1828800" indent="0">
              <a:buFontTx/>
              <a:buNone/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de-DE" dirty="0"/>
              <a:t>Nam </a:t>
            </a:r>
            <a:r>
              <a:rPr lang="de-DE" dirty="0" err="1"/>
              <a:t>voluptas</a:t>
            </a:r>
            <a:r>
              <a:rPr lang="de-DE" dirty="0"/>
              <a:t> </a:t>
            </a:r>
            <a:r>
              <a:rPr lang="de-DE" dirty="0" err="1"/>
              <a:t>doluptas</a:t>
            </a:r>
            <a:r>
              <a:rPr lang="de-DE" dirty="0"/>
              <a:t> </a:t>
            </a:r>
            <a:r>
              <a:rPr lang="de-DE" dirty="0" err="1"/>
              <a:t>erspe</a:t>
            </a:r>
            <a:r>
              <a:rPr lang="de-DE" dirty="0"/>
              <a:t> </a:t>
            </a:r>
            <a:r>
              <a:rPr lang="de-DE" dirty="0" err="1"/>
              <a:t>vidunt</a:t>
            </a:r>
            <a:r>
              <a:rPr lang="de-DE" dirty="0"/>
              <a:t> </a:t>
            </a:r>
            <a:r>
              <a:rPr lang="de-DE" dirty="0" err="1"/>
              <a:t>doluptatur</a:t>
            </a:r>
            <a:r>
              <a:rPr lang="de-DE" dirty="0"/>
              <a:t> </a:t>
            </a:r>
            <a:r>
              <a:rPr lang="de-DE" dirty="0" err="1"/>
              <a:t>autemos</a:t>
            </a:r>
            <a:r>
              <a:rPr lang="de-DE" dirty="0"/>
              <a:t> </a:t>
            </a:r>
          </a:p>
          <a:p>
            <a:pPr lvl="0"/>
            <a:r>
              <a:rPr lang="de-DE" dirty="0" err="1"/>
              <a:t>Vendeli</a:t>
            </a:r>
            <a:r>
              <a:rPr lang="de-DE" dirty="0"/>
              <a:t> </a:t>
            </a:r>
            <a:r>
              <a:rPr lang="de-DE" dirty="0" err="1"/>
              <a:t>gendere</a:t>
            </a:r>
            <a:r>
              <a:rPr lang="de-DE" dirty="0"/>
              <a:t> </a:t>
            </a:r>
            <a:r>
              <a:rPr lang="de-DE" dirty="0" err="1"/>
              <a:t>poratur</a:t>
            </a:r>
            <a:r>
              <a:rPr lang="de-DE" dirty="0"/>
              <a:t> </a:t>
            </a:r>
            <a:r>
              <a:rPr lang="de-DE" dirty="0" err="1"/>
              <a:t>reproria</a:t>
            </a:r>
            <a:r>
              <a:rPr lang="de-DE" dirty="0"/>
              <a:t> </a:t>
            </a:r>
            <a:r>
              <a:rPr lang="de-DE" dirty="0" err="1"/>
              <a:t>consece</a:t>
            </a:r>
            <a:r>
              <a:rPr lang="de-DE" dirty="0"/>
              <a:t> </a:t>
            </a:r>
            <a:r>
              <a:rPr lang="de-DE" dirty="0" err="1"/>
              <a:t>sequid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ius</a:t>
            </a:r>
            <a:r>
              <a:rPr lang="de-DE" dirty="0"/>
              <a:t> es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con</a:t>
            </a:r>
            <a:r>
              <a:rPr lang="de-DE" dirty="0"/>
              <a:t> </a:t>
            </a:r>
            <a:r>
              <a:rPr lang="de-DE" dirty="0" err="1"/>
              <a:t>num</a:t>
            </a:r>
            <a:r>
              <a:rPr lang="de-DE" dirty="0"/>
              <a:t> </a:t>
            </a:r>
            <a:r>
              <a:rPr lang="de-DE" dirty="0" err="1"/>
              <a:t>exerendis</a:t>
            </a:r>
            <a:r>
              <a:rPr lang="de-DE" dirty="0"/>
              <a:t> </a:t>
            </a:r>
            <a:r>
              <a:rPr lang="de-DE" dirty="0" err="1"/>
              <a:t>etus</a:t>
            </a:r>
            <a:endParaRPr lang="de-DE" dirty="0"/>
          </a:p>
          <a:p>
            <a:pPr lvl="0"/>
            <a:r>
              <a:rPr lang="de-DE" dirty="0" err="1"/>
              <a:t>Gendere</a:t>
            </a:r>
            <a:r>
              <a:rPr lang="de-DE" dirty="0"/>
              <a:t> </a:t>
            </a:r>
            <a:r>
              <a:rPr lang="de-DE" dirty="0" err="1"/>
              <a:t>poratur</a:t>
            </a:r>
            <a:r>
              <a:rPr lang="de-DE" dirty="0"/>
              <a:t> </a:t>
            </a:r>
            <a:r>
              <a:rPr lang="de-DE" dirty="0" err="1"/>
              <a:t>reproria</a:t>
            </a:r>
            <a:r>
              <a:rPr lang="de-DE" dirty="0"/>
              <a:t> </a:t>
            </a:r>
            <a:r>
              <a:rPr lang="de-DE" dirty="0" err="1"/>
              <a:t>consece</a:t>
            </a:r>
            <a:r>
              <a:rPr lang="de-DE" dirty="0"/>
              <a:t> </a:t>
            </a:r>
            <a:r>
              <a:rPr lang="de-DE" dirty="0" err="1"/>
              <a:t>sequid</a:t>
            </a:r>
            <a:endParaRPr lang="de-DE" dirty="0"/>
          </a:p>
        </p:txBody>
      </p:sp>
      <p:sp>
        <p:nvSpPr>
          <p:cNvPr id="15" name="Fußzeilenplatzhalter 7">
            <a:extLst>
              <a:ext uri="{FF2B5EF4-FFF2-40B4-BE49-F238E27FC236}">
                <a16:creationId xmlns:a16="http://schemas.microsoft.com/office/drawing/2014/main" id="{76F00DBC-3E3A-C342-8F8F-B76037BF10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Metropolis" pitchFamily="2" charset="77"/>
              </a:defRPr>
            </a:lvl1pPr>
          </a:lstStyle>
          <a:p>
            <a:r>
              <a:rPr lang="de-DE" dirty="0" err="1"/>
              <a:t>Footer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7114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Table of Contents (Ma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F02C7904-1482-AA46-9EA5-D34493C4BB82}"/>
              </a:ext>
            </a:extLst>
          </p:cNvPr>
          <p:cNvSpPr/>
          <p:nvPr userDrawn="1"/>
        </p:nvSpPr>
        <p:spPr>
          <a:xfrm>
            <a:off x="9143999" y="0"/>
            <a:ext cx="3048001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BDB5241-EEEE-FF46-8C2C-B3E8ED47F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4420" y="0"/>
            <a:ext cx="2247580" cy="6858000"/>
          </a:xfrm>
          <a:prstGeom prst="rect">
            <a:avLst/>
          </a:prstGeom>
        </p:spPr>
      </p:pic>
      <p:sp>
        <p:nvSpPr>
          <p:cNvPr id="5" name="Titelplatzhalter 6">
            <a:extLst>
              <a:ext uri="{FF2B5EF4-FFF2-40B4-BE49-F238E27FC236}">
                <a16:creationId xmlns:a16="http://schemas.microsoft.com/office/drawing/2014/main" id="{DDCD8DD1-DC6B-4B4B-B534-11A0B9D2CD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7427094" cy="6393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defRPr sz="36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r>
              <a:rPr lang="de-DE" dirty="0"/>
              <a:t>Agenda / Table </a:t>
            </a:r>
            <a:r>
              <a:rPr lang="de-DE" dirty="0" err="1"/>
              <a:t>of</a:t>
            </a:r>
            <a:r>
              <a:rPr lang="de-DE" dirty="0"/>
              <a:t> Contents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BA68260-A3A6-1547-BB75-D5428FDAC74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60000" y="1407553"/>
            <a:ext cx="7427094" cy="3136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sz="1800" b="1" i="0" dirty="0" err="1">
                <a:latin typeface="Metropolis" pitchFamily="2" charset="77"/>
              </a:rPr>
              <a:t>ToC</a:t>
            </a:r>
            <a:r>
              <a:rPr lang="de-DE" sz="1800" b="1" i="0" dirty="0">
                <a:latin typeface="Metropolis" pitchFamily="2" charset="77"/>
              </a:rPr>
              <a:t> 1</a:t>
            </a:r>
            <a:endParaRPr lang="de-DE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C2C2C310-EC36-D848-BD2D-5348F240EF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000" y="1792848"/>
            <a:ext cx="7427094" cy="23317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de-DE" b="0" i="0" dirty="0">
                <a:latin typeface="Source Sans Pro" panose="020B0503030403020204" pitchFamily="34" charset="0"/>
              </a:rPr>
              <a:t>Short Description </a:t>
            </a:r>
            <a:r>
              <a:rPr lang="de-DE" b="0" i="0" dirty="0" err="1">
                <a:latin typeface="Source Sans Pro" panose="020B0503030403020204" pitchFamily="34" charset="0"/>
              </a:rPr>
              <a:t>ToC</a:t>
            </a:r>
            <a:r>
              <a:rPr lang="de-DE" b="0" i="0" dirty="0">
                <a:latin typeface="Source Sans Pro" panose="020B0503030403020204" pitchFamily="34" charset="0"/>
              </a:rPr>
              <a:t> 1</a:t>
            </a:r>
            <a:endParaRPr lang="de-DE" dirty="0"/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42A4A26A-C367-4B49-AA39-FFBCBBC50F8F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360000" y="2268165"/>
            <a:ext cx="7427094" cy="3136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sz="1800" b="1" i="0" dirty="0" err="1">
                <a:latin typeface="Metropolis" pitchFamily="2" charset="77"/>
              </a:rPr>
              <a:t>ToC</a:t>
            </a:r>
            <a:r>
              <a:rPr lang="de-DE" sz="1800" b="1" i="0" dirty="0">
                <a:latin typeface="Metropolis" pitchFamily="2" charset="77"/>
              </a:rPr>
              <a:t> 2</a:t>
            </a:r>
            <a:endParaRPr lang="de-DE" dirty="0"/>
          </a:p>
        </p:txBody>
      </p:sp>
      <p:sp>
        <p:nvSpPr>
          <p:cNvPr id="20" name="Textplatzhalter 17">
            <a:extLst>
              <a:ext uri="{FF2B5EF4-FFF2-40B4-BE49-F238E27FC236}">
                <a16:creationId xmlns:a16="http://schemas.microsoft.com/office/drawing/2014/main" id="{B2C3A6CE-D3C3-4F4D-BC3A-54DF04FC62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2653460"/>
            <a:ext cx="7427094" cy="23317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de-DE" b="0" i="0" dirty="0">
                <a:latin typeface="Source Sans Pro" panose="020B0503030403020204" pitchFamily="34" charset="0"/>
              </a:rPr>
              <a:t>Short Description </a:t>
            </a:r>
            <a:r>
              <a:rPr lang="de-DE" b="0" i="0" dirty="0" err="1">
                <a:latin typeface="Source Sans Pro" panose="020B0503030403020204" pitchFamily="34" charset="0"/>
              </a:rPr>
              <a:t>ToC</a:t>
            </a:r>
            <a:r>
              <a:rPr lang="de-DE" b="0" i="0" dirty="0">
                <a:latin typeface="Source Sans Pro" panose="020B0503030403020204" pitchFamily="34" charset="0"/>
              </a:rPr>
              <a:t> 2</a:t>
            </a:r>
            <a:endParaRPr lang="de-DE" dirty="0"/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81D227FC-FCA2-344E-B327-EDC5C868B7AB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60000" y="3115329"/>
            <a:ext cx="7427094" cy="3136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sz="1800" b="1" i="0" dirty="0" err="1">
                <a:latin typeface="Metropolis" pitchFamily="2" charset="77"/>
              </a:rPr>
              <a:t>ToC</a:t>
            </a:r>
            <a:r>
              <a:rPr lang="de-DE" sz="1800" b="1" i="0" dirty="0">
                <a:latin typeface="Metropolis" pitchFamily="2" charset="77"/>
              </a:rPr>
              <a:t> 3</a:t>
            </a:r>
            <a:endParaRPr lang="de-DE" dirty="0"/>
          </a:p>
        </p:txBody>
      </p:sp>
      <p:sp>
        <p:nvSpPr>
          <p:cNvPr id="22" name="Textplatzhalter 17">
            <a:extLst>
              <a:ext uri="{FF2B5EF4-FFF2-40B4-BE49-F238E27FC236}">
                <a16:creationId xmlns:a16="http://schemas.microsoft.com/office/drawing/2014/main" id="{05EFA39A-A4B4-0D48-A965-B83805FCE4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3500624"/>
            <a:ext cx="7427094" cy="23317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de-DE" b="0" i="0" dirty="0">
                <a:latin typeface="Source Sans Pro" panose="020B0503030403020204" pitchFamily="34" charset="0"/>
              </a:rPr>
              <a:t>Short Description </a:t>
            </a:r>
            <a:r>
              <a:rPr lang="de-DE" b="0" i="0" dirty="0" err="1">
                <a:latin typeface="Source Sans Pro" panose="020B0503030403020204" pitchFamily="34" charset="0"/>
              </a:rPr>
              <a:t>ToC</a:t>
            </a:r>
            <a:r>
              <a:rPr lang="de-DE" b="0" i="0" dirty="0">
                <a:latin typeface="Source Sans Pro" panose="020B0503030403020204" pitchFamily="34" charset="0"/>
              </a:rPr>
              <a:t> 3</a:t>
            </a:r>
            <a:endParaRPr lang="de-DE" dirty="0"/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5B199416-22E3-7B4A-8FF2-4121BE497AE8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60000" y="3962495"/>
            <a:ext cx="7427094" cy="3136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sz="1800" b="1" i="0" dirty="0" err="1">
                <a:latin typeface="Metropolis" pitchFamily="2" charset="77"/>
              </a:rPr>
              <a:t>ToC</a:t>
            </a:r>
            <a:r>
              <a:rPr lang="de-DE" sz="1800" b="1" i="0" dirty="0">
                <a:latin typeface="Metropolis" pitchFamily="2" charset="77"/>
              </a:rPr>
              <a:t> 4</a:t>
            </a:r>
            <a:endParaRPr lang="de-DE" dirty="0"/>
          </a:p>
        </p:txBody>
      </p:sp>
      <p:sp>
        <p:nvSpPr>
          <p:cNvPr id="24" name="Textplatzhalter 17">
            <a:extLst>
              <a:ext uri="{FF2B5EF4-FFF2-40B4-BE49-F238E27FC236}">
                <a16:creationId xmlns:a16="http://schemas.microsoft.com/office/drawing/2014/main" id="{832B6BCA-C8A8-F540-9765-462653369C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4347790"/>
            <a:ext cx="7427094" cy="23317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de-DE" b="0" i="0" dirty="0">
                <a:latin typeface="Source Sans Pro" panose="020B0503030403020204" pitchFamily="34" charset="0"/>
              </a:rPr>
              <a:t>Short Description </a:t>
            </a:r>
            <a:r>
              <a:rPr lang="de-DE" b="0" i="0" dirty="0" err="1">
                <a:latin typeface="Source Sans Pro" panose="020B0503030403020204" pitchFamily="34" charset="0"/>
              </a:rPr>
              <a:t>ToC</a:t>
            </a:r>
            <a:r>
              <a:rPr lang="de-DE" b="0" i="0" dirty="0">
                <a:latin typeface="Source Sans Pro" panose="020B0503030403020204" pitchFamily="34" charset="0"/>
              </a:rPr>
              <a:t> 4</a:t>
            </a:r>
            <a:endParaRPr lang="de-DE" dirty="0"/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BF0CFA52-F565-5A44-AE62-47C8D9995062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60000" y="4825348"/>
            <a:ext cx="7427094" cy="3136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sz="1800" b="1" i="0" dirty="0" err="1">
                <a:latin typeface="Metropolis" pitchFamily="2" charset="77"/>
              </a:rPr>
              <a:t>ToC</a:t>
            </a:r>
            <a:r>
              <a:rPr lang="de-DE" sz="1800" b="1" i="0" dirty="0">
                <a:latin typeface="Metropolis" pitchFamily="2" charset="77"/>
              </a:rPr>
              <a:t> 5</a:t>
            </a:r>
            <a:endParaRPr lang="de-DE" dirty="0"/>
          </a:p>
        </p:txBody>
      </p:sp>
      <p:sp>
        <p:nvSpPr>
          <p:cNvPr id="26" name="Textplatzhalter 17">
            <a:extLst>
              <a:ext uri="{FF2B5EF4-FFF2-40B4-BE49-F238E27FC236}">
                <a16:creationId xmlns:a16="http://schemas.microsoft.com/office/drawing/2014/main" id="{9BCD90C2-BFC9-E34A-BCA5-0603B2B639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0000" y="5210643"/>
            <a:ext cx="7427094" cy="23317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de-DE" b="0" i="0" dirty="0">
                <a:latin typeface="Source Sans Pro" panose="020B0503030403020204" pitchFamily="34" charset="0"/>
              </a:rPr>
              <a:t>Short Description </a:t>
            </a:r>
            <a:r>
              <a:rPr lang="de-DE" b="0" i="0" dirty="0" err="1">
                <a:latin typeface="Source Sans Pro" panose="020B0503030403020204" pitchFamily="34" charset="0"/>
              </a:rPr>
              <a:t>ToC</a:t>
            </a:r>
            <a:r>
              <a:rPr lang="de-DE" b="0" i="0" dirty="0">
                <a:latin typeface="Source Sans Pro" panose="020B0503030403020204" pitchFamily="34" charset="0"/>
              </a:rPr>
              <a:t> 5</a:t>
            </a:r>
            <a:endParaRPr lang="de-DE" dirty="0"/>
          </a:p>
        </p:txBody>
      </p:sp>
      <p:sp>
        <p:nvSpPr>
          <p:cNvPr id="27" name="Textplatzhalter 3">
            <a:extLst>
              <a:ext uri="{FF2B5EF4-FFF2-40B4-BE49-F238E27FC236}">
                <a16:creationId xmlns:a16="http://schemas.microsoft.com/office/drawing/2014/main" id="{D6EA86E8-30D5-7349-9204-A0451DC9A26D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360000" y="5692683"/>
            <a:ext cx="7427094" cy="3136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sz="1800" b="1" i="0" dirty="0" err="1">
                <a:latin typeface="Metropolis" pitchFamily="2" charset="77"/>
              </a:rPr>
              <a:t>ToC</a:t>
            </a:r>
            <a:r>
              <a:rPr lang="de-DE" sz="1800" b="1" i="0" dirty="0">
                <a:latin typeface="Metropolis" pitchFamily="2" charset="77"/>
              </a:rPr>
              <a:t> 6</a:t>
            </a:r>
            <a:endParaRPr lang="de-DE" dirty="0"/>
          </a:p>
        </p:txBody>
      </p:sp>
      <p:sp>
        <p:nvSpPr>
          <p:cNvPr id="28" name="Textplatzhalter 17">
            <a:extLst>
              <a:ext uri="{FF2B5EF4-FFF2-40B4-BE49-F238E27FC236}">
                <a16:creationId xmlns:a16="http://schemas.microsoft.com/office/drawing/2014/main" id="{2D7E0FF1-635A-3F43-9AD8-B3E1BECF2EC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077978"/>
            <a:ext cx="7427094" cy="23317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de-DE" b="0" i="0" dirty="0">
                <a:latin typeface="Source Sans Pro" panose="020B0503030403020204" pitchFamily="34" charset="0"/>
              </a:rPr>
              <a:t>Short Description </a:t>
            </a:r>
            <a:r>
              <a:rPr lang="de-DE" b="0" i="0" dirty="0" err="1">
                <a:latin typeface="Source Sans Pro" panose="020B0503030403020204" pitchFamily="34" charset="0"/>
              </a:rPr>
              <a:t>ToC</a:t>
            </a:r>
            <a:r>
              <a:rPr lang="de-DE" b="0" i="0" dirty="0">
                <a:latin typeface="Source Sans Pro" panose="020B0503030403020204" pitchFamily="34" charset="0"/>
              </a:rPr>
              <a:t> 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7748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eps 3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214A6496-D8F3-AB4E-833C-FDDBD290E3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4420" y="0"/>
            <a:ext cx="2247580" cy="6858000"/>
          </a:xfrm>
          <a:prstGeom prst="rect">
            <a:avLst/>
          </a:prstGeom>
        </p:spPr>
      </p:pic>
      <p:sp>
        <p:nvSpPr>
          <p:cNvPr id="26" name="Rechteck 25">
            <a:extLst>
              <a:ext uri="{FF2B5EF4-FFF2-40B4-BE49-F238E27FC236}">
                <a16:creationId xmlns:a16="http://schemas.microsoft.com/office/drawing/2014/main" id="{45E8B24A-822F-3C46-ADF1-FC0560C39C20}"/>
              </a:ext>
            </a:extLst>
          </p:cNvPr>
          <p:cNvSpPr/>
          <p:nvPr userDrawn="1"/>
        </p:nvSpPr>
        <p:spPr>
          <a:xfrm>
            <a:off x="361201" y="1517400"/>
            <a:ext cx="3823199" cy="382319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7E40786-66F0-A746-A472-B9BB7CBCDB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9" y="2125150"/>
            <a:ext cx="2514599" cy="302133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l">
              <a:lnSpc>
                <a:spcPct val="100000"/>
              </a:lnSpc>
              <a:buFontTx/>
              <a:buNone/>
              <a:defRPr sz="20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dirty="0"/>
              <a:t>Edit Headline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D8967E9E-260F-3C4D-B962-B776D4674F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998" y="2742819"/>
            <a:ext cx="3460513" cy="241515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4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457200" indent="0">
              <a:buFontTx/>
              <a:buNone/>
              <a:defRPr>
                <a:latin typeface="Source Sans Pro" panose="020B0503030403020204" pitchFamily="34" charset="0"/>
              </a:defRPr>
            </a:lvl2pPr>
            <a:lvl3pPr marL="914400" indent="0">
              <a:buFontTx/>
              <a:buNone/>
              <a:defRPr>
                <a:latin typeface="Source Sans Pro" panose="020B0503030403020204" pitchFamily="34" charset="0"/>
              </a:defRPr>
            </a:lvl3pPr>
            <a:lvl4pPr marL="1371600" indent="0">
              <a:buFontTx/>
              <a:buNone/>
              <a:defRPr>
                <a:latin typeface="Source Sans Pro" panose="020B0503030403020204" pitchFamily="34" charset="0"/>
              </a:defRPr>
            </a:lvl4pPr>
            <a:lvl5pPr marL="1828800" indent="0">
              <a:buFontTx/>
              <a:buNone/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de-DE" dirty="0"/>
              <a:t>Nam </a:t>
            </a:r>
            <a:r>
              <a:rPr lang="de-DE" dirty="0" err="1"/>
              <a:t>voluptas</a:t>
            </a:r>
            <a:r>
              <a:rPr lang="de-DE" dirty="0"/>
              <a:t> </a:t>
            </a:r>
            <a:r>
              <a:rPr lang="de-DE" dirty="0" err="1"/>
              <a:t>doluptas</a:t>
            </a:r>
            <a:r>
              <a:rPr lang="de-DE" dirty="0"/>
              <a:t> </a:t>
            </a:r>
            <a:r>
              <a:rPr lang="de-DE" dirty="0" err="1"/>
              <a:t>erspe</a:t>
            </a:r>
            <a:r>
              <a:rPr lang="de-DE" dirty="0"/>
              <a:t> </a:t>
            </a:r>
            <a:r>
              <a:rPr lang="de-DE" dirty="0" err="1"/>
              <a:t>vidunt</a:t>
            </a:r>
            <a:r>
              <a:rPr lang="de-DE" dirty="0"/>
              <a:t> </a:t>
            </a:r>
            <a:r>
              <a:rPr lang="de-DE" dirty="0" err="1"/>
              <a:t>doluptatur</a:t>
            </a:r>
            <a:r>
              <a:rPr lang="de-DE" dirty="0"/>
              <a:t> </a:t>
            </a:r>
            <a:r>
              <a:rPr lang="de-DE" dirty="0" err="1"/>
              <a:t>autemos</a:t>
            </a:r>
            <a:r>
              <a:rPr lang="de-DE" dirty="0"/>
              <a:t> </a:t>
            </a:r>
            <a:r>
              <a:rPr lang="de-DE" dirty="0" err="1"/>
              <a:t>vendeli</a:t>
            </a:r>
            <a:r>
              <a:rPr lang="de-DE" dirty="0"/>
              <a:t> </a:t>
            </a:r>
            <a:r>
              <a:rPr lang="de-DE" dirty="0" err="1"/>
              <a:t>gendere</a:t>
            </a:r>
            <a:r>
              <a:rPr lang="de-DE" dirty="0"/>
              <a:t> </a:t>
            </a:r>
            <a:r>
              <a:rPr lang="de-DE" dirty="0" err="1"/>
              <a:t>poratur</a:t>
            </a:r>
            <a:r>
              <a:rPr lang="de-DE" dirty="0"/>
              <a:t> </a:t>
            </a:r>
            <a:r>
              <a:rPr lang="de-DE" dirty="0" err="1"/>
              <a:t>reproria</a:t>
            </a:r>
            <a:r>
              <a:rPr lang="de-DE" dirty="0"/>
              <a:t> </a:t>
            </a:r>
            <a:r>
              <a:rPr lang="de-DE" dirty="0" err="1"/>
              <a:t>consece</a:t>
            </a:r>
            <a:r>
              <a:rPr lang="de-DE" dirty="0"/>
              <a:t> </a:t>
            </a:r>
            <a:r>
              <a:rPr lang="de-DE" dirty="0" err="1"/>
              <a:t>sequid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ius</a:t>
            </a:r>
            <a:r>
              <a:rPr lang="de-DE" dirty="0"/>
              <a:t> es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con</a:t>
            </a:r>
            <a:r>
              <a:rPr lang="de-DE" dirty="0"/>
              <a:t> </a:t>
            </a:r>
            <a:r>
              <a:rPr lang="de-DE" dirty="0" err="1"/>
              <a:t>num</a:t>
            </a:r>
            <a:r>
              <a:rPr lang="de-DE" dirty="0"/>
              <a:t> </a:t>
            </a:r>
            <a:r>
              <a:rPr lang="de-DE" dirty="0" err="1"/>
              <a:t>exerendis</a:t>
            </a:r>
            <a:r>
              <a:rPr lang="de-DE" dirty="0"/>
              <a:t> </a:t>
            </a:r>
            <a:r>
              <a:rPr lang="de-DE" dirty="0" err="1"/>
              <a:t>etus</a:t>
            </a:r>
            <a:r>
              <a:rPr lang="de-DE" dirty="0"/>
              <a:t>.</a:t>
            </a:r>
          </a:p>
          <a:p>
            <a:pPr lvl="0"/>
            <a:r>
              <a:rPr lang="de-DE" dirty="0"/>
              <a:t>Nam </a:t>
            </a:r>
            <a:r>
              <a:rPr lang="de-DE" dirty="0" err="1"/>
              <a:t>voluptas</a:t>
            </a:r>
            <a:r>
              <a:rPr lang="de-DE" dirty="0"/>
              <a:t> </a:t>
            </a:r>
            <a:r>
              <a:rPr lang="de-DE" dirty="0" err="1"/>
              <a:t>doluptas</a:t>
            </a:r>
            <a:r>
              <a:rPr lang="de-DE" dirty="0"/>
              <a:t> </a:t>
            </a:r>
            <a:r>
              <a:rPr lang="de-DE" dirty="0" err="1"/>
              <a:t>erspe</a:t>
            </a:r>
            <a:r>
              <a:rPr lang="de-DE" dirty="0"/>
              <a:t> </a:t>
            </a:r>
            <a:r>
              <a:rPr lang="de-DE" dirty="0" err="1"/>
              <a:t>vidunt</a:t>
            </a:r>
            <a:r>
              <a:rPr lang="de-DE" dirty="0"/>
              <a:t> </a:t>
            </a:r>
            <a:r>
              <a:rPr lang="de-DE" dirty="0" err="1"/>
              <a:t>doluptatur</a:t>
            </a:r>
            <a:r>
              <a:rPr lang="de-DE" dirty="0"/>
              <a:t> </a:t>
            </a:r>
            <a:r>
              <a:rPr lang="de-DE" dirty="0" err="1"/>
              <a:t>autemos</a:t>
            </a:r>
            <a:r>
              <a:rPr lang="de-DE" dirty="0"/>
              <a:t> </a:t>
            </a:r>
            <a:r>
              <a:rPr lang="de-DE" dirty="0" err="1"/>
              <a:t>vendeli</a:t>
            </a:r>
            <a:r>
              <a:rPr lang="de-DE" dirty="0"/>
              <a:t> </a:t>
            </a:r>
            <a:r>
              <a:rPr lang="de-DE" dirty="0" err="1"/>
              <a:t>gendere</a:t>
            </a:r>
            <a:r>
              <a:rPr lang="de-DE" dirty="0"/>
              <a:t> </a:t>
            </a:r>
            <a:r>
              <a:rPr lang="de-DE" dirty="0" err="1"/>
              <a:t>poratur</a:t>
            </a:r>
            <a:r>
              <a:rPr lang="de-DE" dirty="0"/>
              <a:t> </a:t>
            </a:r>
            <a:r>
              <a:rPr lang="de-DE" dirty="0" err="1"/>
              <a:t>reproria</a:t>
            </a:r>
            <a:r>
              <a:rPr lang="de-DE" dirty="0"/>
              <a:t> </a:t>
            </a:r>
            <a:r>
              <a:rPr lang="de-DE" dirty="0" err="1"/>
              <a:t>consece</a:t>
            </a:r>
            <a:r>
              <a:rPr lang="de-DE" dirty="0"/>
              <a:t> </a:t>
            </a:r>
            <a:r>
              <a:rPr lang="de-DE" dirty="0" err="1"/>
              <a:t>sequid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ius</a:t>
            </a:r>
            <a:r>
              <a:rPr lang="de-DE" dirty="0"/>
              <a:t> es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con</a:t>
            </a:r>
            <a:r>
              <a:rPr lang="de-DE" dirty="0"/>
              <a:t> </a:t>
            </a:r>
            <a:r>
              <a:rPr lang="de-DE" dirty="0" err="1"/>
              <a:t>num</a:t>
            </a:r>
            <a:r>
              <a:rPr lang="de-DE" dirty="0"/>
              <a:t> </a:t>
            </a:r>
            <a:r>
              <a:rPr lang="de-DE" dirty="0" err="1"/>
              <a:t>exerendis</a:t>
            </a:r>
            <a:r>
              <a:rPr lang="de-DE" dirty="0"/>
              <a:t> </a:t>
            </a:r>
            <a:r>
              <a:rPr lang="de-DE" dirty="0" err="1"/>
              <a:t>etus</a:t>
            </a:r>
            <a:r>
              <a:rPr lang="de-DE" dirty="0"/>
              <a:t>. </a:t>
            </a:r>
          </a:p>
        </p:txBody>
      </p:sp>
      <p:sp>
        <p:nvSpPr>
          <p:cNvPr id="23" name="Textplatzhalter 9">
            <a:extLst>
              <a:ext uri="{FF2B5EF4-FFF2-40B4-BE49-F238E27FC236}">
                <a16:creationId xmlns:a16="http://schemas.microsoft.com/office/drawing/2014/main" id="{B6F0D992-25FA-E441-B30C-C184456118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0000" y="1700022"/>
            <a:ext cx="2514599" cy="302133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FontTx/>
              <a:buNone/>
              <a:defRPr sz="2000" b="0" i="0">
                <a:solidFill>
                  <a:schemeClr val="accent3"/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51987B33-A6AC-4C4E-B407-0F433D915C11}"/>
              </a:ext>
            </a:extLst>
          </p:cNvPr>
          <p:cNvSpPr/>
          <p:nvPr userDrawn="1"/>
        </p:nvSpPr>
        <p:spPr>
          <a:xfrm>
            <a:off x="4184403" y="1517400"/>
            <a:ext cx="3823199" cy="38231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extplatzhalter 9">
            <a:extLst>
              <a:ext uri="{FF2B5EF4-FFF2-40B4-BE49-F238E27FC236}">
                <a16:creationId xmlns:a16="http://schemas.microsoft.com/office/drawing/2014/main" id="{BF5ACFC1-08A4-9F48-AF1D-1C61F16A11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63201" y="2125150"/>
            <a:ext cx="2514599" cy="302133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l">
              <a:lnSpc>
                <a:spcPct val="100000"/>
              </a:lnSpc>
              <a:buFontTx/>
              <a:buNone/>
              <a:defRPr sz="20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dirty="0"/>
              <a:t>Edit Headline</a:t>
            </a:r>
          </a:p>
        </p:txBody>
      </p:sp>
      <p:sp>
        <p:nvSpPr>
          <p:cNvPr id="30" name="Textplatzhalter 9">
            <a:extLst>
              <a:ext uri="{FF2B5EF4-FFF2-40B4-BE49-F238E27FC236}">
                <a16:creationId xmlns:a16="http://schemas.microsoft.com/office/drawing/2014/main" id="{9EE281ED-B5EA-CB49-B2B6-7E32E7F5CB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63202" y="1700022"/>
            <a:ext cx="2514599" cy="302133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FontTx/>
              <a:buNone/>
              <a:defRPr sz="2000" b="0" i="0">
                <a:solidFill>
                  <a:schemeClr val="accent3"/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dirty="0"/>
              <a:t>02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08A71C3B-0069-6C40-A92D-C37E40117FFE}"/>
              </a:ext>
            </a:extLst>
          </p:cNvPr>
          <p:cNvSpPr/>
          <p:nvPr userDrawn="1"/>
        </p:nvSpPr>
        <p:spPr>
          <a:xfrm>
            <a:off x="8007600" y="1517400"/>
            <a:ext cx="3823199" cy="3823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extplatzhalter 9">
            <a:extLst>
              <a:ext uri="{FF2B5EF4-FFF2-40B4-BE49-F238E27FC236}">
                <a16:creationId xmlns:a16="http://schemas.microsoft.com/office/drawing/2014/main" id="{B20941F2-AA92-2A4D-99EF-6C57407363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86398" y="2125150"/>
            <a:ext cx="2514599" cy="302133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l">
              <a:lnSpc>
                <a:spcPct val="100000"/>
              </a:lnSpc>
              <a:buFontTx/>
              <a:buNone/>
              <a:defRPr sz="2000" b="1" i="0">
                <a:solidFill>
                  <a:schemeClr val="bg1"/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dirty="0"/>
              <a:t>Edit Headline</a:t>
            </a:r>
          </a:p>
        </p:txBody>
      </p:sp>
      <p:sp>
        <p:nvSpPr>
          <p:cNvPr id="33" name="Textplatzhalter 11">
            <a:extLst>
              <a:ext uri="{FF2B5EF4-FFF2-40B4-BE49-F238E27FC236}">
                <a16:creationId xmlns:a16="http://schemas.microsoft.com/office/drawing/2014/main" id="{8D94E2DF-B704-594B-8940-0106E07FB2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86397" y="2742819"/>
            <a:ext cx="3460513" cy="241515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4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457200" indent="0">
              <a:buFontTx/>
              <a:buNone/>
              <a:defRPr>
                <a:latin typeface="Source Sans Pro" panose="020B0503030403020204" pitchFamily="34" charset="0"/>
              </a:defRPr>
            </a:lvl2pPr>
            <a:lvl3pPr marL="914400" indent="0">
              <a:buFontTx/>
              <a:buNone/>
              <a:defRPr>
                <a:latin typeface="Source Sans Pro" panose="020B0503030403020204" pitchFamily="34" charset="0"/>
              </a:defRPr>
            </a:lvl3pPr>
            <a:lvl4pPr marL="1371600" indent="0">
              <a:buFontTx/>
              <a:buNone/>
              <a:defRPr>
                <a:latin typeface="Source Sans Pro" panose="020B0503030403020204" pitchFamily="34" charset="0"/>
              </a:defRPr>
            </a:lvl4pPr>
            <a:lvl5pPr marL="1828800" indent="0">
              <a:buFontTx/>
              <a:buNone/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de-DE" dirty="0"/>
              <a:t>Nam </a:t>
            </a:r>
            <a:r>
              <a:rPr lang="de-DE" dirty="0" err="1"/>
              <a:t>voluptas</a:t>
            </a:r>
            <a:r>
              <a:rPr lang="de-DE" dirty="0"/>
              <a:t> </a:t>
            </a:r>
            <a:r>
              <a:rPr lang="de-DE" dirty="0" err="1"/>
              <a:t>doluptas</a:t>
            </a:r>
            <a:r>
              <a:rPr lang="de-DE" dirty="0"/>
              <a:t> </a:t>
            </a:r>
            <a:r>
              <a:rPr lang="de-DE" dirty="0" err="1"/>
              <a:t>erspe</a:t>
            </a:r>
            <a:r>
              <a:rPr lang="de-DE" dirty="0"/>
              <a:t> </a:t>
            </a:r>
            <a:r>
              <a:rPr lang="de-DE" dirty="0" err="1"/>
              <a:t>vidunt</a:t>
            </a:r>
            <a:r>
              <a:rPr lang="de-DE" dirty="0"/>
              <a:t> </a:t>
            </a:r>
            <a:r>
              <a:rPr lang="de-DE" dirty="0" err="1"/>
              <a:t>doluptatur</a:t>
            </a:r>
            <a:r>
              <a:rPr lang="de-DE" dirty="0"/>
              <a:t> </a:t>
            </a:r>
            <a:r>
              <a:rPr lang="de-DE" dirty="0" err="1"/>
              <a:t>autemos</a:t>
            </a:r>
            <a:r>
              <a:rPr lang="de-DE" dirty="0"/>
              <a:t> </a:t>
            </a:r>
            <a:r>
              <a:rPr lang="de-DE" dirty="0" err="1"/>
              <a:t>vendeli</a:t>
            </a:r>
            <a:r>
              <a:rPr lang="de-DE" dirty="0"/>
              <a:t> </a:t>
            </a:r>
            <a:r>
              <a:rPr lang="de-DE" dirty="0" err="1"/>
              <a:t>gendere</a:t>
            </a:r>
            <a:r>
              <a:rPr lang="de-DE" dirty="0"/>
              <a:t> </a:t>
            </a:r>
            <a:r>
              <a:rPr lang="de-DE" dirty="0" err="1"/>
              <a:t>poratur</a:t>
            </a:r>
            <a:r>
              <a:rPr lang="de-DE" dirty="0"/>
              <a:t> </a:t>
            </a:r>
            <a:r>
              <a:rPr lang="de-DE" dirty="0" err="1"/>
              <a:t>reproria</a:t>
            </a:r>
            <a:r>
              <a:rPr lang="de-DE" dirty="0"/>
              <a:t> </a:t>
            </a:r>
            <a:r>
              <a:rPr lang="de-DE" dirty="0" err="1"/>
              <a:t>consece</a:t>
            </a:r>
            <a:r>
              <a:rPr lang="de-DE" dirty="0"/>
              <a:t> </a:t>
            </a:r>
            <a:r>
              <a:rPr lang="de-DE" dirty="0" err="1"/>
              <a:t>sequid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ius</a:t>
            </a:r>
            <a:r>
              <a:rPr lang="de-DE" dirty="0"/>
              <a:t> es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con</a:t>
            </a:r>
            <a:r>
              <a:rPr lang="de-DE" dirty="0"/>
              <a:t> </a:t>
            </a:r>
            <a:r>
              <a:rPr lang="de-DE" dirty="0" err="1"/>
              <a:t>num</a:t>
            </a:r>
            <a:r>
              <a:rPr lang="de-DE" dirty="0"/>
              <a:t> </a:t>
            </a:r>
            <a:r>
              <a:rPr lang="de-DE" dirty="0" err="1"/>
              <a:t>exerendis</a:t>
            </a:r>
            <a:r>
              <a:rPr lang="de-DE" dirty="0"/>
              <a:t> </a:t>
            </a:r>
            <a:r>
              <a:rPr lang="de-DE" dirty="0" err="1"/>
              <a:t>etus</a:t>
            </a:r>
            <a:r>
              <a:rPr lang="de-DE" dirty="0"/>
              <a:t>.</a:t>
            </a:r>
          </a:p>
          <a:p>
            <a:pPr lvl="0"/>
            <a:r>
              <a:rPr lang="de-DE" dirty="0"/>
              <a:t>Nam </a:t>
            </a:r>
            <a:r>
              <a:rPr lang="de-DE" dirty="0" err="1"/>
              <a:t>voluptas</a:t>
            </a:r>
            <a:r>
              <a:rPr lang="de-DE" dirty="0"/>
              <a:t> </a:t>
            </a:r>
            <a:r>
              <a:rPr lang="de-DE" dirty="0" err="1"/>
              <a:t>doluptas</a:t>
            </a:r>
            <a:r>
              <a:rPr lang="de-DE" dirty="0"/>
              <a:t> </a:t>
            </a:r>
            <a:r>
              <a:rPr lang="de-DE" dirty="0" err="1"/>
              <a:t>erspe</a:t>
            </a:r>
            <a:r>
              <a:rPr lang="de-DE" dirty="0"/>
              <a:t> </a:t>
            </a:r>
            <a:r>
              <a:rPr lang="de-DE" dirty="0" err="1"/>
              <a:t>vidunt</a:t>
            </a:r>
            <a:r>
              <a:rPr lang="de-DE" dirty="0"/>
              <a:t> </a:t>
            </a:r>
            <a:r>
              <a:rPr lang="de-DE" dirty="0" err="1"/>
              <a:t>doluptatur</a:t>
            </a:r>
            <a:r>
              <a:rPr lang="de-DE" dirty="0"/>
              <a:t> </a:t>
            </a:r>
            <a:r>
              <a:rPr lang="de-DE" dirty="0" err="1"/>
              <a:t>autemos</a:t>
            </a:r>
            <a:r>
              <a:rPr lang="de-DE" dirty="0"/>
              <a:t> </a:t>
            </a:r>
            <a:r>
              <a:rPr lang="de-DE" dirty="0" err="1"/>
              <a:t>vendeli</a:t>
            </a:r>
            <a:r>
              <a:rPr lang="de-DE" dirty="0"/>
              <a:t> </a:t>
            </a:r>
            <a:r>
              <a:rPr lang="de-DE" dirty="0" err="1"/>
              <a:t>gendere</a:t>
            </a:r>
            <a:r>
              <a:rPr lang="de-DE" dirty="0"/>
              <a:t> </a:t>
            </a:r>
            <a:r>
              <a:rPr lang="de-DE" dirty="0" err="1"/>
              <a:t>poratur</a:t>
            </a:r>
            <a:r>
              <a:rPr lang="de-DE" dirty="0"/>
              <a:t> </a:t>
            </a:r>
            <a:r>
              <a:rPr lang="de-DE" dirty="0" err="1"/>
              <a:t>reproria</a:t>
            </a:r>
            <a:r>
              <a:rPr lang="de-DE" dirty="0"/>
              <a:t> </a:t>
            </a:r>
            <a:r>
              <a:rPr lang="de-DE" dirty="0" err="1"/>
              <a:t>consece</a:t>
            </a:r>
            <a:r>
              <a:rPr lang="de-DE" dirty="0"/>
              <a:t> </a:t>
            </a:r>
            <a:r>
              <a:rPr lang="de-DE" dirty="0" err="1"/>
              <a:t>sequid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ius</a:t>
            </a:r>
            <a:r>
              <a:rPr lang="de-DE" dirty="0"/>
              <a:t> es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con</a:t>
            </a:r>
            <a:r>
              <a:rPr lang="de-DE" dirty="0"/>
              <a:t> </a:t>
            </a:r>
            <a:r>
              <a:rPr lang="de-DE" dirty="0" err="1"/>
              <a:t>num</a:t>
            </a:r>
            <a:r>
              <a:rPr lang="de-DE" dirty="0"/>
              <a:t> </a:t>
            </a:r>
            <a:r>
              <a:rPr lang="de-DE" dirty="0" err="1"/>
              <a:t>exerendis</a:t>
            </a:r>
            <a:r>
              <a:rPr lang="de-DE" dirty="0"/>
              <a:t> </a:t>
            </a:r>
            <a:r>
              <a:rPr lang="de-DE" dirty="0" err="1"/>
              <a:t>etus</a:t>
            </a:r>
            <a:r>
              <a:rPr lang="de-DE" dirty="0"/>
              <a:t>. </a:t>
            </a:r>
          </a:p>
        </p:txBody>
      </p:sp>
      <p:sp>
        <p:nvSpPr>
          <p:cNvPr id="34" name="Textplatzhalter 9">
            <a:extLst>
              <a:ext uri="{FF2B5EF4-FFF2-40B4-BE49-F238E27FC236}">
                <a16:creationId xmlns:a16="http://schemas.microsoft.com/office/drawing/2014/main" id="{F01F6F37-E4C9-3F4A-8DCD-DFF4F2A15B8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86399" y="1700022"/>
            <a:ext cx="2514599" cy="302133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FontTx/>
              <a:buNone/>
              <a:defRPr sz="2000" b="0" i="0">
                <a:solidFill>
                  <a:schemeClr val="accent3"/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dirty="0"/>
              <a:t>03</a:t>
            </a:r>
          </a:p>
        </p:txBody>
      </p:sp>
      <p:sp>
        <p:nvSpPr>
          <p:cNvPr id="18" name="Textplatzhalter 11">
            <a:extLst>
              <a:ext uri="{FF2B5EF4-FFF2-40B4-BE49-F238E27FC236}">
                <a16:creationId xmlns:a16="http://schemas.microsoft.com/office/drawing/2014/main" id="{8908136B-0674-4540-B31E-8CF0309DD9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3200" y="2742819"/>
            <a:ext cx="3460508" cy="2415159"/>
          </a:xfrm>
          <a:prstGeom prst="rect">
            <a:avLst/>
          </a:prstGeom>
        </p:spPr>
        <p:txBody>
          <a:bodyPr anchor="t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457200" indent="0">
              <a:buFontTx/>
              <a:buNone/>
              <a:defRPr>
                <a:latin typeface="Source Sans Pro" panose="020B0503030403020204" pitchFamily="34" charset="0"/>
              </a:defRPr>
            </a:lvl2pPr>
            <a:lvl3pPr marL="914400" indent="0">
              <a:buFontTx/>
              <a:buNone/>
              <a:defRPr>
                <a:latin typeface="Source Sans Pro" panose="020B0503030403020204" pitchFamily="34" charset="0"/>
              </a:defRPr>
            </a:lvl3pPr>
            <a:lvl4pPr marL="1371600" indent="0">
              <a:buFontTx/>
              <a:buNone/>
              <a:defRPr>
                <a:latin typeface="Source Sans Pro" panose="020B0503030403020204" pitchFamily="34" charset="0"/>
              </a:defRPr>
            </a:lvl4pPr>
            <a:lvl5pPr marL="1828800" indent="0">
              <a:buFontTx/>
              <a:buNone/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de-DE" dirty="0"/>
              <a:t>Nam </a:t>
            </a:r>
            <a:r>
              <a:rPr lang="de-DE" dirty="0" err="1"/>
              <a:t>voluptas</a:t>
            </a:r>
            <a:r>
              <a:rPr lang="de-DE" dirty="0"/>
              <a:t> </a:t>
            </a:r>
            <a:r>
              <a:rPr lang="de-DE" dirty="0" err="1"/>
              <a:t>doluptas</a:t>
            </a:r>
            <a:r>
              <a:rPr lang="de-DE" dirty="0"/>
              <a:t> </a:t>
            </a:r>
            <a:r>
              <a:rPr lang="de-DE" dirty="0" err="1"/>
              <a:t>erspe</a:t>
            </a:r>
            <a:r>
              <a:rPr lang="de-DE" dirty="0"/>
              <a:t> </a:t>
            </a:r>
            <a:r>
              <a:rPr lang="de-DE" dirty="0" err="1"/>
              <a:t>vidunt</a:t>
            </a:r>
            <a:r>
              <a:rPr lang="de-DE" dirty="0"/>
              <a:t> </a:t>
            </a:r>
            <a:r>
              <a:rPr lang="de-DE" dirty="0" err="1"/>
              <a:t>doluptatur</a:t>
            </a:r>
            <a:r>
              <a:rPr lang="de-DE" dirty="0"/>
              <a:t> </a:t>
            </a:r>
            <a:r>
              <a:rPr lang="de-DE" dirty="0" err="1"/>
              <a:t>autemos</a:t>
            </a:r>
            <a:r>
              <a:rPr lang="de-DE" dirty="0"/>
              <a:t> </a:t>
            </a:r>
          </a:p>
          <a:p>
            <a:pPr lvl="0"/>
            <a:r>
              <a:rPr lang="de-DE" dirty="0" err="1"/>
              <a:t>Vendeli</a:t>
            </a:r>
            <a:r>
              <a:rPr lang="de-DE" dirty="0"/>
              <a:t> </a:t>
            </a:r>
            <a:r>
              <a:rPr lang="de-DE" dirty="0" err="1"/>
              <a:t>gendere</a:t>
            </a:r>
            <a:r>
              <a:rPr lang="de-DE" dirty="0"/>
              <a:t> </a:t>
            </a:r>
            <a:r>
              <a:rPr lang="de-DE" dirty="0" err="1"/>
              <a:t>poratur</a:t>
            </a:r>
            <a:r>
              <a:rPr lang="de-DE" dirty="0"/>
              <a:t> </a:t>
            </a:r>
            <a:r>
              <a:rPr lang="de-DE" dirty="0" err="1"/>
              <a:t>reproria</a:t>
            </a:r>
            <a:r>
              <a:rPr lang="de-DE" dirty="0"/>
              <a:t> </a:t>
            </a:r>
            <a:r>
              <a:rPr lang="de-DE" dirty="0" err="1"/>
              <a:t>consece</a:t>
            </a:r>
            <a:r>
              <a:rPr lang="de-DE" dirty="0"/>
              <a:t> </a:t>
            </a:r>
            <a:r>
              <a:rPr lang="de-DE" dirty="0" err="1"/>
              <a:t>sequid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ius</a:t>
            </a:r>
            <a:r>
              <a:rPr lang="de-DE" dirty="0"/>
              <a:t> es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con</a:t>
            </a:r>
            <a:r>
              <a:rPr lang="de-DE" dirty="0"/>
              <a:t> </a:t>
            </a:r>
            <a:r>
              <a:rPr lang="de-DE" dirty="0" err="1"/>
              <a:t>num</a:t>
            </a:r>
            <a:r>
              <a:rPr lang="de-DE" dirty="0"/>
              <a:t> </a:t>
            </a:r>
            <a:r>
              <a:rPr lang="de-DE" dirty="0" err="1"/>
              <a:t>exerendis</a:t>
            </a:r>
            <a:r>
              <a:rPr lang="de-DE" dirty="0"/>
              <a:t> </a:t>
            </a:r>
            <a:r>
              <a:rPr lang="de-DE" dirty="0" err="1"/>
              <a:t>etus</a:t>
            </a:r>
            <a:endParaRPr lang="de-DE" dirty="0"/>
          </a:p>
          <a:p>
            <a:pPr lvl="0"/>
            <a:r>
              <a:rPr lang="de-DE" dirty="0" err="1"/>
              <a:t>Gendere</a:t>
            </a:r>
            <a:r>
              <a:rPr lang="de-DE" dirty="0"/>
              <a:t> </a:t>
            </a:r>
            <a:r>
              <a:rPr lang="de-DE" dirty="0" err="1"/>
              <a:t>poratur</a:t>
            </a:r>
            <a:r>
              <a:rPr lang="de-DE" dirty="0"/>
              <a:t> </a:t>
            </a:r>
            <a:r>
              <a:rPr lang="de-DE" dirty="0" err="1"/>
              <a:t>reproria</a:t>
            </a:r>
            <a:r>
              <a:rPr lang="de-DE" dirty="0"/>
              <a:t> </a:t>
            </a:r>
            <a:r>
              <a:rPr lang="de-DE" dirty="0" err="1"/>
              <a:t>consece</a:t>
            </a:r>
            <a:r>
              <a:rPr lang="de-DE" dirty="0"/>
              <a:t> </a:t>
            </a:r>
            <a:r>
              <a:rPr lang="de-DE" dirty="0" err="1"/>
              <a:t>sequid</a:t>
            </a:r>
            <a:endParaRPr lang="de-DE" dirty="0"/>
          </a:p>
        </p:txBody>
      </p:sp>
      <p:sp>
        <p:nvSpPr>
          <p:cNvPr id="15" name="Fußzeilenplatzhalter 7">
            <a:extLst>
              <a:ext uri="{FF2B5EF4-FFF2-40B4-BE49-F238E27FC236}">
                <a16:creationId xmlns:a16="http://schemas.microsoft.com/office/drawing/2014/main" id="{4F68625B-B144-7E4C-ABFF-8B5F60DE6A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Metropolis" pitchFamily="2" charset="77"/>
              </a:defRPr>
            </a:lvl1pPr>
          </a:lstStyle>
          <a:p>
            <a:r>
              <a:rPr lang="de-DE" dirty="0" err="1"/>
              <a:t>Footer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15152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3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3D098D5C-384B-4046-8DC0-5941EAD257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4420" y="0"/>
            <a:ext cx="2247580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AB17138-9A6D-7A4C-9104-99D78BE1D389}"/>
              </a:ext>
            </a:extLst>
          </p:cNvPr>
          <p:cNvSpPr/>
          <p:nvPr userDrawn="1"/>
        </p:nvSpPr>
        <p:spPr>
          <a:xfrm>
            <a:off x="993646" y="1350255"/>
            <a:ext cx="3401569" cy="415749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381000" dist="63500" dir="5400000" algn="ct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0928373-6BDF-7644-A9F1-57B8AB8282CD}"/>
              </a:ext>
            </a:extLst>
          </p:cNvPr>
          <p:cNvSpPr/>
          <p:nvPr userDrawn="1"/>
        </p:nvSpPr>
        <p:spPr>
          <a:xfrm>
            <a:off x="7796784" y="1350254"/>
            <a:ext cx="3401569" cy="41574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381000" dist="63500" dir="5400000" algn="ct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86302BB-1F30-C44C-8CB8-DA9948B3D8C8}"/>
              </a:ext>
            </a:extLst>
          </p:cNvPr>
          <p:cNvSpPr/>
          <p:nvPr userDrawn="1"/>
        </p:nvSpPr>
        <p:spPr>
          <a:xfrm>
            <a:off x="4395215" y="1350254"/>
            <a:ext cx="3401569" cy="41574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381000" dist="127000" dir="5400000" algn="ctr" rotWithShape="0">
              <a:schemeClr val="tx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7554D220-262E-6C49-9A4A-F703A7E726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96605" y="1953378"/>
            <a:ext cx="2998788" cy="3365055"/>
          </a:xfrm>
          <a:prstGeom prst="rect">
            <a:avLst/>
          </a:prstGeom>
        </p:spPr>
        <p:txBody>
          <a:bodyPr anchor="t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457200" indent="0">
              <a:buFontTx/>
              <a:buNone/>
              <a:defRPr>
                <a:latin typeface="Source Sans Pro" panose="020B0503030403020204" pitchFamily="34" charset="0"/>
              </a:defRPr>
            </a:lvl2pPr>
            <a:lvl3pPr marL="914400" indent="0">
              <a:buFontTx/>
              <a:buNone/>
              <a:defRPr>
                <a:latin typeface="Source Sans Pro" panose="020B0503030403020204" pitchFamily="34" charset="0"/>
              </a:defRPr>
            </a:lvl3pPr>
            <a:lvl4pPr marL="1371600" indent="0">
              <a:buFontTx/>
              <a:buNone/>
              <a:defRPr>
                <a:latin typeface="Source Sans Pro" panose="020B0503030403020204" pitchFamily="34" charset="0"/>
              </a:defRPr>
            </a:lvl4pPr>
            <a:lvl5pPr marL="1828800" indent="0">
              <a:buFontTx/>
              <a:buNone/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de-DE" dirty="0"/>
              <a:t>Nam </a:t>
            </a:r>
            <a:r>
              <a:rPr lang="de-DE" dirty="0" err="1"/>
              <a:t>voluptas</a:t>
            </a:r>
            <a:r>
              <a:rPr lang="de-DE" dirty="0"/>
              <a:t> </a:t>
            </a:r>
            <a:r>
              <a:rPr lang="de-DE" dirty="0" err="1"/>
              <a:t>doluptas</a:t>
            </a:r>
            <a:r>
              <a:rPr lang="de-DE" dirty="0"/>
              <a:t> </a:t>
            </a:r>
            <a:r>
              <a:rPr lang="de-DE" dirty="0" err="1"/>
              <a:t>erspe</a:t>
            </a:r>
            <a:r>
              <a:rPr lang="de-DE" dirty="0"/>
              <a:t> </a:t>
            </a:r>
            <a:r>
              <a:rPr lang="de-DE" dirty="0" err="1"/>
              <a:t>vidunt</a:t>
            </a:r>
            <a:r>
              <a:rPr lang="de-DE" dirty="0"/>
              <a:t> </a:t>
            </a:r>
            <a:r>
              <a:rPr lang="de-DE" dirty="0" err="1"/>
              <a:t>doluptatur</a:t>
            </a:r>
            <a:r>
              <a:rPr lang="de-DE" dirty="0"/>
              <a:t> </a:t>
            </a:r>
            <a:r>
              <a:rPr lang="de-DE" dirty="0" err="1"/>
              <a:t>autemos</a:t>
            </a:r>
            <a:r>
              <a:rPr lang="de-DE" dirty="0"/>
              <a:t> </a:t>
            </a:r>
          </a:p>
          <a:p>
            <a:pPr lvl="0"/>
            <a:r>
              <a:rPr lang="de-DE" dirty="0" err="1"/>
              <a:t>Vendeli</a:t>
            </a:r>
            <a:r>
              <a:rPr lang="de-DE" dirty="0"/>
              <a:t> </a:t>
            </a:r>
            <a:r>
              <a:rPr lang="de-DE" dirty="0" err="1"/>
              <a:t>gendere</a:t>
            </a:r>
            <a:r>
              <a:rPr lang="de-DE" dirty="0"/>
              <a:t> </a:t>
            </a:r>
            <a:r>
              <a:rPr lang="de-DE" dirty="0" err="1"/>
              <a:t>poratur</a:t>
            </a:r>
            <a:r>
              <a:rPr lang="de-DE" dirty="0"/>
              <a:t> </a:t>
            </a:r>
            <a:r>
              <a:rPr lang="de-DE" dirty="0" err="1"/>
              <a:t>reproria</a:t>
            </a:r>
            <a:r>
              <a:rPr lang="de-DE" dirty="0"/>
              <a:t> </a:t>
            </a:r>
            <a:r>
              <a:rPr lang="de-DE" dirty="0" err="1"/>
              <a:t>consece</a:t>
            </a:r>
            <a:r>
              <a:rPr lang="de-DE" dirty="0"/>
              <a:t> </a:t>
            </a:r>
            <a:r>
              <a:rPr lang="de-DE" dirty="0" err="1"/>
              <a:t>sequid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ius</a:t>
            </a:r>
            <a:r>
              <a:rPr lang="de-DE" dirty="0"/>
              <a:t> es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con</a:t>
            </a:r>
            <a:r>
              <a:rPr lang="de-DE" dirty="0"/>
              <a:t> </a:t>
            </a:r>
            <a:r>
              <a:rPr lang="de-DE" dirty="0" err="1"/>
              <a:t>num</a:t>
            </a:r>
            <a:r>
              <a:rPr lang="de-DE" dirty="0"/>
              <a:t> </a:t>
            </a:r>
            <a:r>
              <a:rPr lang="de-DE" dirty="0" err="1"/>
              <a:t>exerendis</a:t>
            </a:r>
            <a:r>
              <a:rPr lang="de-DE" dirty="0"/>
              <a:t> </a:t>
            </a:r>
            <a:r>
              <a:rPr lang="de-DE" dirty="0" err="1"/>
              <a:t>etus</a:t>
            </a:r>
            <a:endParaRPr lang="de-DE" dirty="0"/>
          </a:p>
          <a:p>
            <a:pPr lvl="0"/>
            <a:r>
              <a:rPr lang="de-DE" dirty="0" err="1"/>
              <a:t>Gendere</a:t>
            </a:r>
            <a:r>
              <a:rPr lang="de-DE" dirty="0"/>
              <a:t> </a:t>
            </a:r>
            <a:r>
              <a:rPr lang="de-DE" dirty="0" err="1"/>
              <a:t>poratur</a:t>
            </a:r>
            <a:r>
              <a:rPr lang="de-DE" dirty="0"/>
              <a:t> </a:t>
            </a:r>
            <a:r>
              <a:rPr lang="de-DE" dirty="0" err="1"/>
              <a:t>reproria</a:t>
            </a:r>
            <a:r>
              <a:rPr lang="de-DE" dirty="0"/>
              <a:t> </a:t>
            </a:r>
            <a:r>
              <a:rPr lang="de-DE" dirty="0" err="1"/>
              <a:t>consece</a:t>
            </a:r>
            <a:r>
              <a:rPr lang="de-DE" dirty="0"/>
              <a:t> </a:t>
            </a:r>
            <a:r>
              <a:rPr lang="de-DE" dirty="0" err="1"/>
              <a:t>sequid</a:t>
            </a:r>
            <a:endParaRPr lang="de-DE" dirty="0"/>
          </a:p>
          <a:p>
            <a:pPr lvl="0"/>
            <a:r>
              <a:rPr lang="de-DE" dirty="0"/>
              <a:t>Ra </a:t>
            </a:r>
            <a:r>
              <a:rPr lang="de-DE" dirty="0" err="1"/>
              <a:t>solupta</a:t>
            </a:r>
            <a:r>
              <a:rPr lang="de-DE" dirty="0"/>
              <a:t> </a:t>
            </a:r>
            <a:r>
              <a:rPr lang="de-DE" dirty="0" err="1"/>
              <a:t>tibusap</a:t>
            </a:r>
            <a:r>
              <a:rPr lang="de-DE" dirty="0"/>
              <a:t> </a:t>
            </a:r>
            <a:r>
              <a:rPr lang="de-DE" dirty="0" err="1"/>
              <a:t>idipsam</a:t>
            </a:r>
            <a:r>
              <a:rPr lang="de-DE" dirty="0"/>
              <a:t> </a:t>
            </a:r>
            <a:r>
              <a:rPr lang="de-DE" dirty="0" err="1"/>
              <a:t>sequid</a:t>
            </a:r>
            <a:r>
              <a:rPr lang="de-DE" dirty="0"/>
              <a:t> </a:t>
            </a:r>
            <a:r>
              <a:rPr lang="de-DE" dirty="0" err="1"/>
              <a:t>poratur</a:t>
            </a:r>
            <a:endParaRPr lang="de-DE" dirty="0"/>
          </a:p>
          <a:p>
            <a:pPr lvl="0"/>
            <a:r>
              <a:rPr lang="de-DE" dirty="0" err="1"/>
              <a:t>Optatquid</a:t>
            </a:r>
            <a:r>
              <a:rPr lang="de-DE" dirty="0"/>
              <a:t>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cus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arcipis</a:t>
            </a:r>
            <a:r>
              <a:rPr lang="de-DE" dirty="0"/>
              <a:t> </a:t>
            </a:r>
            <a:r>
              <a:rPr lang="de-DE" dirty="0" err="1"/>
              <a:t>eatestis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567B0835-B1CD-354E-989E-1B6BB3E0FA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38698" y="1514783"/>
            <a:ext cx="2514599" cy="302133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lnSpc>
                <a:spcPct val="100000"/>
              </a:lnSpc>
              <a:buFontTx/>
              <a:buNone/>
              <a:defRPr sz="20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dirty="0" err="1"/>
              <a:t>Compare</a:t>
            </a:r>
            <a:r>
              <a:rPr lang="de-DE" dirty="0"/>
              <a:t> 2</a:t>
            </a: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659FD154-0537-9E45-B69B-6535447F58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95037" y="1953378"/>
            <a:ext cx="2998788" cy="3365055"/>
          </a:xfrm>
          <a:prstGeom prst="rect">
            <a:avLst/>
          </a:prstGeom>
        </p:spPr>
        <p:txBody>
          <a:bodyPr anchor="t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457200" indent="0">
              <a:buFontTx/>
              <a:buNone/>
              <a:defRPr>
                <a:latin typeface="Source Sans Pro" panose="020B0503030403020204" pitchFamily="34" charset="0"/>
              </a:defRPr>
            </a:lvl2pPr>
            <a:lvl3pPr marL="914400" indent="0">
              <a:buFontTx/>
              <a:buNone/>
              <a:defRPr>
                <a:latin typeface="Source Sans Pro" panose="020B0503030403020204" pitchFamily="34" charset="0"/>
              </a:defRPr>
            </a:lvl3pPr>
            <a:lvl4pPr marL="1371600" indent="0">
              <a:buFontTx/>
              <a:buNone/>
              <a:defRPr>
                <a:latin typeface="Source Sans Pro" panose="020B0503030403020204" pitchFamily="34" charset="0"/>
              </a:defRPr>
            </a:lvl4pPr>
            <a:lvl5pPr marL="1828800" indent="0">
              <a:buFontTx/>
              <a:buNone/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de-DE" dirty="0"/>
              <a:t>Nam </a:t>
            </a:r>
            <a:r>
              <a:rPr lang="de-DE" dirty="0" err="1"/>
              <a:t>voluptas</a:t>
            </a:r>
            <a:r>
              <a:rPr lang="de-DE" dirty="0"/>
              <a:t> </a:t>
            </a:r>
            <a:r>
              <a:rPr lang="de-DE" dirty="0" err="1"/>
              <a:t>doluptas</a:t>
            </a:r>
            <a:r>
              <a:rPr lang="de-DE" dirty="0"/>
              <a:t> </a:t>
            </a:r>
            <a:r>
              <a:rPr lang="de-DE" dirty="0" err="1"/>
              <a:t>erspe</a:t>
            </a:r>
            <a:r>
              <a:rPr lang="de-DE" dirty="0"/>
              <a:t> </a:t>
            </a:r>
            <a:r>
              <a:rPr lang="de-DE" dirty="0" err="1"/>
              <a:t>vidunt</a:t>
            </a:r>
            <a:r>
              <a:rPr lang="de-DE" dirty="0"/>
              <a:t> </a:t>
            </a:r>
            <a:r>
              <a:rPr lang="de-DE" dirty="0" err="1"/>
              <a:t>doluptatur</a:t>
            </a:r>
            <a:r>
              <a:rPr lang="de-DE" dirty="0"/>
              <a:t> </a:t>
            </a:r>
            <a:r>
              <a:rPr lang="de-DE" dirty="0" err="1"/>
              <a:t>autemos</a:t>
            </a:r>
            <a:r>
              <a:rPr lang="de-DE" dirty="0"/>
              <a:t> </a:t>
            </a:r>
          </a:p>
          <a:p>
            <a:pPr lvl="0"/>
            <a:r>
              <a:rPr lang="de-DE" dirty="0" err="1"/>
              <a:t>Vendeli</a:t>
            </a:r>
            <a:r>
              <a:rPr lang="de-DE" dirty="0"/>
              <a:t> </a:t>
            </a:r>
            <a:r>
              <a:rPr lang="de-DE" dirty="0" err="1"/>
              <a:t>gendere</a:t>
            </a:r>
            <a:r>
              <a:rPr lang="de-DE" dirty="0"/>
              <a:t> </a:t>
            </a:r>
            <a:r>
              <a:rPr lang="de-DE" dirty="0" err="1"/>
              <a:t>poratur</a:t>
            </a:r>
            <a:r>
              <a:rPr lang="de-DE" dirty="0"/>
              <a:t> </a:t>
            </a:r>
            <a:r>
              <a:rPr lang="de-DE" dirty="0" err="1"/>
              <a:t>reproria</a:t>
            </a:r>
            <a:r>
              <a:rPr lang="de-DE" dirty="0"/>
              <a:t> </a:t>
            </a:r>
            <a:r>
              <a:rPr lang="de-DE" dirty="0" err="1"/>
              <a:t>consece</a:t>
            </a:r>
            <a:r>
              <a:rPr lang="de-DE" dirty="0"/>
              <a:t> </a:t>
            </a:r>
            <a:r>
              <a:rPr lang="de-DE" dirty="0" err="1"/>
              <a:t>sequid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ius</a:t>
            </a:r>
            <a:r>
              <a:rPr lang="de-DE" dirty="0"/>
              <a:t> es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con</a:t>
            </a:r>
            <a:r>
              <a:rPr lang="de-DE" dirty="0"/>
              <a:t> </a:t>
            </a:r>
            <a:r>
              <a:rPr lang="de-DE" dirty="0" err="1"/>
              <a:t>num</a:t>
            </a:r>
            <a:r>
              <a:rPr lang="de-DE" dirty="0"/>
              <a:t> </a:t>
            </a:r>
            <a:r>
              <a:rPr lang="de-DE" dirty="0" err="1"/>
              <a:t>exerendis</a:t>
            </a:r>
            <a:r>
              <a:rPr lang="de-DE" dirty="0"/>
              <a:t> </a:t>
            </a:r>
            <a:r>
              <a:rPr lang="de-DE" dirty="0" err="1"/>
              <a:t>etus</a:t>
            </a:r>
            <a:endParaRPr lang="de-DE" dirty="0"/>
          </a:p>
          <a:p>
            <a:pPr lvl="0"/>
            <a:r>
              <a:rPr lang="de-DE" dirty="0" err="1"/>
              <a:t>Gendere</a:t>
            </a:r>
            <a:r>
              <a:rPr lang="de-DE" dirty="0"/>
              <a:t> </a:t>
            </a:r>
            <a:r>
              <a:rPr lang="de-DE" dirty="0" err="1"/>
              <a:t>poratur</a:t>
            </a:r>
            <a:r>
              <a:rPr lang="de-DE" dirty="0"/>
              <a:t> </a:t>
            </a:r>
            <a:r>
              <a:rPr lang="de-DE" dirty="0" err="1"/>
              <a:t>reproria</a:t>
            </a:r>
            <a:r>
              <a:rPr lang="de-DE" dirty="0"/>
              <a:t> </a:t>
            </a:r>
            <a:r>
              <a:rPr lang="de-DE" dirty="0" err="1"/>
              <a:t>consece</a:t>
            </a:r>
            <a:r>
              <a:rPr lang="de-DE" dirty="0"/>
              <a:t> </a:t>
            </a:r>
            <a:r>
              <a:rPr lang="de-DE" dirty="0" err="1"/>
              <a:t>sequid</a:t>
            </a:r>
            <a:endParaRPr lang="de-DE" dirty="0"/>
          </a:p>
          <a:p>
            <a:pPr lvl="0"/>
            <a:r>
              <a:rPr lang="de-DE" dirty="0"/>
              <a:t>Ra </a:t>
            </a:r>
            <a:r>
              <a:rPr lang="de-DE" dirty="0" err="1"/>
              <a:t>solupta</a:t>
            </a:r>
            <a:r>
              <a:rPr lang="de-DE" dirty="0"/>
              <a:t> </a:t>
            </a:r>
            <a:r>
              <a:rPr lang="de-DE" dirty="0" err="1"/>
              <a:t>tibusap</a:t>
            </a:r>
            <a:r>
              <a:rPr lang="de-DE" dirty="0"/>
              <a:t> </a:t>
            </a:r>
            <a:r>
              <a:rPr lang="de-DE" dirty="0" err="1"/>
              <a:t>idipsam</a:t>
            </a:r>
            <a:r>
              <a:rPr lang="de-DE" dirty="0"/>
              <a:t> </a:t>
            </a:r>
            <a:r>
              <a:rPr lang="de-DE" dirty="0" err="1"/>
              <a:t>sequid</a:t>
            </a:r>
            <a:r>
              <a:rPr lang="de-DE" dirty="0"/>
              <a:t> </a:t>
            </a:r>
            <a:r>
              <a:rPr lang="de-DE" dirty="0" err="1"/>
              <a:t>poratur</a:t>
            </a:r>
            <a:endParaRPr lang="de-DE" dirty="0"/>
          </a:p>
          <a:p>
            <a:pPr lvl="0"/>
            <a:r>
              <a:rPr lang="de-DE" dirty="0" err="1"/>
              <a:t>Optatquid</a:t>
            </a:r>
            <a:r>
              <a:rPr lang="de-DE" dirty="0"/>
              <a:t>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cus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arcipis</a:t>
            </a:r>
            <a:r>
              <a:rPr lang="de-DE" dirty="0"/>
              <a:t> </a:t>
            </a:r>
            <a:r>
              <a:rPr lang="de-DE" dirty="0" err="1"/>
              <a:t>eatestis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77397E60-338E-B04B-901A-608AA19A5D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37130" y="1514783"/>
            <a:ext cx="2514599" cy="302133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lnSpc>
                <a:spcPct val="100000"/>
              </a:lnSpc>
              <a:buFontTx/>
              <a:buNone/>
              <a:defRPr sz="20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dirty="0" err="1"/>
              <a:t>Compare</a:t>
            </a:r>
            <a:r>
              <a:rPr lang="de-DE" dirty="0"/>
              <a:t> 1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E06AB7DA-4E32-1B4A-A3E1-42F22B7229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98174" y="1951580"/>
            <a:ext cx="2998788" cy="3365055"/>
          </a:xfrm>
          <a:prstGeom prst="rect">
            <a:avLst/>
          </a:prstGeom>
        </p:spPr>
        <p:txBody>
          <a:bodyPr anchor="t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457200" indent="0">
              <a:buFontTx/>
              <a:buNone/>
              <a:defRPr>
                <a:latin typeface="Source Sans Pro" panose="020B0503030403020204" pitchFamily="34" charset="0"/>
              </a:defRPr>
            </a:lvl2pPr>
            <a:lvl3pPr marL="914400" indent="0">
              <a:buFontTx/>
              <a:buNone/>
              <a:defRPr>
                <a:latin typeface="Source Sans Pro" panose="020B0503030403020204" pitchFamily="34" charset="0"/>
              </a:defRPr>
            </a:lvl3pPr>
            <a:lvl4pPr marL="1371600" indent="0">
              <a:buFontTx/>
              <a:buNone/>
              <a:defRPr>
                <a:latin typeface="Source Sans Pro" panose="020B0503030403020204" pitchFamily="34" charset="0"/>
              </a:defRPr>
            </a:lvl4pPr>
            <a:lvl5pPr marL="1828800" indent="0">
              <a:buFontTx/>
              <a:buNone/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de-DE" dirty="0"/>
              <a:t>Nam </a:t>
            </a:r>
            <a:r>
              <a:rPr lang="de-DE" dirty="0" err="1"/>
              <a:t>voluptas</a:t>
            </a:r>
            <a:r>
              <a:rPr lang="de-DE" dirty="0"/>
              <a:t> </a:t>
            </a:r>
            <a:r>
              <a:rPr lang="de-DE" dirty="0" err="1"/>
              <a:t>doluptas</a:t>
            </a:r>
            <a:r>
              <a:rPr lang="de-DE" dirty="0"/>
              <a:t> </a:t>
            </a:r>
            <a:r>
              <a:rPr lang="de-DE" dirty="0" err="1"/>
              <a:t>erspe</a:t>
            </a:r>
            <a:r>
              <a:rPr lang="de-DE" dirty="0"/>
              <a:t> </a:t>
            </a:r>
            <a:r>
              <a:rPr lang="de-DE" dirty="0" err="1"/>
              <a:t>vidunt</a:t>
            </a:r>
            <a:r>
              <a:rPr lang="de-DE" dirty="0"/>
              <a:t> </a:t>
            </a:r>
            <a:r>
              <a:rPr lang="de-DE" dirty="0" err="1"/>
              <a:t>doluptatur</a:t>
            </a:r>
            <a:r>
              <a:rPr lang="de-DE" dirty="0"/>
              <a:t> </a:t>
            </a:r>
            <a:r>
              <a:rPr lang="de-DE" dirty="0" err="1"/>
              <a:t>autemos</a:t>
            </a:r>
            <a:r>
              <a:rPr lang="de-DE" dirty="0"/>
              <a:t> </a:t>
            </a:r>
          </a:p>
          <a:p>
            <a:pPr lvl="0"/>
            <a:r>
              <a:rPr lang="de-DE" dirty="0" err="1"/>
              <a:t>Vendeli</a:t>
            </a:r>
            <a:r>
              <a:rPr lang="de-DE" dirty="0"/>
              <a:t> </a:t>
            </a:r>
            <a:r>
              <a:rPr lang="de-DE" dirty="0" err="1"/>
              <a:t>gendere</a:t>
            </a:r>
            <a:r>
              <a:rPr lang="de-DE" dirty="0"/>
              <a:t> </a:t>
            </a:r>
            <a:r>
              <a:rPr lang="de-DE" dirty="0" err="1"/>
              <a:t>poratur</a:t>
            </a:r>
            <a:r>
              <a:rPr lang="de-DE" dirty="0"/>
              <a:t> </a:t>
            </a:r>
            <a:r>
              <a:rPr lang="de-DE" dirty="0" err="1"/>
              <a:t>reproria</a:t>
            </a:r>
            <a:r>
              <a:rPr lang="de-DE" dirty="0"/>
              <a:t> </a:t>
            </a:r>
            <a:r>
              <a:rPr lang="de-DE" dirty="0" err="1"/>
              <a:t>consece</a:t>
            </a:r>
            <a:r>
              <a:rPr lang="de-DE" dirty="0"/>
              <a:t> </a:t>
            </a:r>
            <a:r>
              <a:rPr lang="de-DE" dirty="0" err="1"/>
              <a:t>sequid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ius</a:t>
            </a:r>
            <a:r>
              <a:rPr lang="de-DE" dirty="0"/>
              <a:t> es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con</a:t>
            </a:r>
            <a:r>
              <a:rPr lang="de-DE" dirty="0"/>
              <a:t> </a:t>
            </a:r>
            <a:r>
              <a:rPr lang="de-DE" dirty="0" err="1"/>
              <a:t>num</a:t>
            </a:r>
            <a:r>
              <a:rPr lang="de-DE" dirty="0"/>
              <a:t> </a:t>
            </a:r>
            <a:r>
              <a:rPr lang="de-DE" dirty="0" err="1"/>
              <a:t>exerendis</a:t>
            </a:r>
            <a:r>
              <a:rPr lang="de-DE" dirty="0"/>
              <a:t> </a:t>
            </a:r>
            <a:r>
              <a:rPr lang="de-DE" dirty="0" err="1"/>
              <a:t>etus</a:t>
            </a:r>
            <a:endParaRPr lang="de-DE" dirty="0"/>
          </a:p>
          <a:p>
            <a:pPr lvl="0"/>
            <a:r>
              <a:rPr lang="de-DE" dirty="0" err="1"/>
              <a:t>Gendere</a:t>
            </a:r>
            <a:r>
              <a:rPr lang="de-DE" dirty="0"/>
              <a:t> </a:t>
            </a:r>
            <a:r>
              <a:rPr lang="de-DE" dirty="0" err="1"/>
              <a:t>poratur</a:t>
            </a:r>
            <a:r>
              <a:rPr lang="de-DE" dirty="0"/>
              <a:t> </a:t>
            </a:r>
            <a:r>
              <a:rPr lang="de-DE" dirty="0" err="1"/>
              <a:t>reproria</a:t>
            </a:r>
            <a:r>
              <a:rPr lang="de-DE" dirty="0"/>
              <a:t> </a:t>
            </a:r>
            <a:r>
              <a:rPr lang="de-DE" dirty="0" err="1"/>
              <a:t>consece</a:t>
            </a:r>
            <a:r>
              <a:rPr lang="de-DE" dirty="0"/>
              <a:t> </a:t>
            </a:r>
            <a:r>
              <a:rPr lang="de-DE" dirty="0" err="1"/>
              <a:t>sequid</a:t>
            </a:r>
            <a:endParaRPr lang="de-DE" dirty="0"/>
          </a:p>
          <a:p>
            <a:pPr lvl="0"/>
            <a:r>
              <a:rPr lang="de-DE" dirty="0"/>
              <a:t>Ra </a:t>
            </a:r>
            <a:r>
              <a:rPr lang="de-DE" dirty="0" err="1"/>
              <a:t>solupta</a:t>
            </a:r>
            <a:r>
              <a:rPr lang="de-DE" dirty="0"/>
              <a:t> </a:t>
            </a:r>
            <a:r>
              <a:rPr lang="de-DE" dirty="0" err="1"/>
              <a:t>tibusap</a:t>
            </a:r>
            <a:r>
              <a:rPr lang="de-DE" dirty="0"/>
              <a:t> </a:t>
            </a:r>
            <a:r>
              <a:rPr lang="de-DE" dirty="0" err="1"/>
              <a:t>idipsam</a:t>
            </a:r>
            <a:r>
              <a:rPr lang="de-DE" dirty="0"/>
              <a:t> </a:t>
            </a:r>
            <a:r>
              <a:rPr lang="de-DE" dirty="0" err="1"/>
              <a:t>sequid</a:t>
            </a:r>
            <a:r>
              <a:rPr lang="de-DE" dirty="0"/>
              <a:t> </a:t>
            </a:r>
            <a:r>
              <a:rPr lang="de-DE" dirty="0" err="1"/>
              <a:t>poratur</a:t>
            </a:r>
            <a:endParaRPr lang="de-DE" dirty="0"/>
          </a:p>
          <a:p>
            <a:pPr lvl="0"/>
            <a:r>
              <a:rPr lang="de-DE" dirty="0" err="1"/>
              <a:t>Optatquid</a:t>
            </a:r>
            <a:r>
              <a:rPr lang="de-DE" dirty="0"/>
              <a:t>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cus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arcipis</a:t>
            </a:r>
            <a:r>
              <a:rPr lang="de-DE" dirty="0"/>
              <a:t> </a:t>
            </a:r>
            <a:r>
              <a:rPr lang="de-DE" dirty="0" err="1"/>
              <a:t>eatestis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C07933AF-554F-734D-BE42-34F622EF96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40267" y="1513963"/>
            <a:ext cx="2514599" cy="302133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lnSpc>
                <a:spcPct val="100000"/>
              </a:lnSpc>
              <a:buFontTx/>
              <a:buNone/>
              <a:defRPr sz="20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dirty="0" err="1"/>
              <a:t>Compare</a:t>
            </a:r>
            <a:r>
              <a:rPr lang="de-DE" dirty="0"/>
              <a:t> 3</a:t>
            </a:r>
          </a:p>
        </p:txBody>
      </p:sp>
      <p:sp>
        <p:nvSpPr>
          <p:cNvPr id="18" name="Fußzeilenplatzhalter 7">
            <a:extLst>
              <a:ext uri="{FF2B5EF4-FFF2-40B4-BE49-F238E27FC236}">
                <a16:creationId xmlns:a16="http://schemas.microsoft.com/office/drawing/2014/main" id="{4F0BB490-11C7-0942-B250-09EB35432F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Metropolis" pitchFamily="2" charset="77"/>
              </a:defRPr>
            </a:lvl1pPr>
          </a:lstStyle>
          <a:p>
            <a:r>
              <a:rPr lang="de-DE" dirty="0" err="1"/>
              <a:t>Footer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5488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3x,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7513A6B1-C7EB-514E-A150-841680E820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4420" y="0"/>
            <a:ext cx="2247580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AB17138-9A6D-7A4C-9104-99D78BE1D389}"/>
              </a:ext>
            </a:extLst>
          </p:cNvPr>
          <p:cNvSpPr/>
          <p:nvPr userDrawn="1"/>
        </p:nvSpPr>
        <p:spPr>
          <a:xfrm>
            <a:off x="993646" y="560813"/>
            <a:ext cx="3401569" cy="573637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381000" dist="63500" dir="5400000" algn="ct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0928373-6BDF-7644-A9F1-57B8AB8282CD}"/>
              </a:ext>
            </a:extLst>
          </p:cNvPr>
          <p:cNvSpPr/>
          <p:nvPr userDrawn="1"/>
        </p:nvSpPr>
        <p:spPr>
          <a:xfrm>
            <a:off x="7796784" y="560813"/>
            <a:ext cx="3401569" cy="573637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381000" dist="63500" dir="5400000" algn="ct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86302BB-1F30-C44C-8CB8-DA9948B3D8C8}"/>
              </a:ext>
            </a:extLst>
          </p:cNvPr>
          <p:cNvSpPr/>
          <p:nvPr userDrawn="1"/>
        </p:nvSpPr>
        <p:spPr>
          <a:xfrm>
            <a:off x="4395215" y="560813"/>
            <a:ext cx="3401569" cy="573637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381000" dist="127000" dir="5400000" algn="ctr" rotWithShape="0">
              <a:schemeClr val="tx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404B0038-6BE0-F248-A591-8FEBDAD288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95037" y="750126"/>
            <a:ext cx="2998787" cy="14176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800" b="0" i="0">
                <a:solidFill>
                  <a:schemeClr val="accent6"/>
                </a:solidFill>
                <a:latin typeface="Metropolis" pitchFamily="2" charset="77"/>
              </a:defRPr>
            </a:lvl1pPr>
          </a:lstStyle>
          <a:p>
            <a:r>
              <a:rPr lang="de-DE" dirty="0"/>
              <a:t>Image</a:t>
            </a:r>
          </a:p>
        </p:txBody>
      </p:sp>
      <p:sp>
        <p:nvSpPr>
          <p:cNvPr id="10" name="Bildplatzhalter 8">
            <a:extLst>
              <a:ext uri="{FF2B5EF4-FFF2-40B4-BE49-F238E27FC236}">
                <a16:creationId xmlns:a16="http://schemas.microsoft.com/office/drawing/2014/main" id="{40BA247D-9C55-024A-8656-A30A4F55747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96605" y="750126"/>
            <a:ext cx="2998787" cy="14176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800" b="0" i="0">
                <a:solidFill>
                  <a:schemeClr val="accent6"/>
                </a:solidFill>
                <a:latin typeface="Metropolis" pitchFamily="2" charset="77"/>
              </a:defRPr>
            </a:lvl1pPr>
          </a:lstStyle>
          <a:p>
            <a:r>
              <a:rPr lang="de-DE" dirty="0"/>
              <a:t>Image</a:t>
            </a:r>
          </a:p>
        </p:txBody>
      </p:sp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C721E589-AE71-BC44-878A-3573166F430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998174" y="750126"/>
            <a:ext cx="2998787" cy="14176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800" b="0" i="0">
                <a:solidFill>
                  <a:schemeClr val="accent6"/>
                </a:solidFill>
                <a:latin typeface="Metropolis" pitchFamily="2" charset="77"/>
              </a:defRPr>
            </a:lvl1pPr>
          </a:lstStyle>
          <a:p>
            <a:r>
              <a:rPr lang="de-DE" dirty="0"/>
              <a:t>Image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7554D220-262E-6C49-9A4A-F703A7E726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96605" y="2742819"/>
            <a:ext cx="2998788" cy="3365055"/>
          </a:xfrm>
          <a:prstGeom prst="rect">
            <a:avLst/>
          </a:prstGeom>
        </p:spPr>
        <p:txBody>
          <a:bodyPr anchor="t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457200" indent="0">
              <a:buFontTx/>
              <a:buNone/>
              <a:defRPr>
                <a:latin typeface="Source Sans Pro" panose="020B0503030403020204" pitchFamily="34" charset="0"/>
              </a:defRPr>
            </a:lvl2pPr>
            <a:lvl3pPr marL="914400" indent="0">
              <a:buFontTx/>
              <a:buNone/>
              <a:defRPr>
                <a:latin typeface="Source Sans Pro" panose="020B0503030403020204" pitchFamily="34" charset="0"/>
              </a:defRPr>
            </a:lvl3pPr>
            <a:lvl4pPr marL="1371600" indent="0">
              <a:buFontTx/>
              <a:buNone/>
              <a:defRPr>
                <a:latin typeface="Source Sans Pro" panose="020B0503030403020204" pitchFamily="34" charset="0"/>
              </a:defRPr>
            </a:lvl4pPr>
            <a:lvl5pPr marL="1828800" indent="0">
              <a:buFontTx/>
              <a:buNone/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de-DE" dirty="0"/>
              <a:t>Nam </a:t>
            </a:r>
            <a:r>
              <a:rPr lang="de-DE" dirty="0" err="1"/>
              <a:t>voluptas</a:t>
            </a:r>
            <a:r>
              <a:rPr lang="de-DE" dirty="0"/>
              <a:t> </a:t>
            </a:r>
            <a:r>
              <a:rPr lang="de-DE" dirty="0" err="1"/>
              <a:t>doluptas</a:t>
            </a:r>
            <a:r>
              <a:rPr lang="de-DE" dirty="0"/>
              <a:t> </a:t>
            </a:r>
            <a:r>
              <a:rPr lang="de-DE" dirty="0" err="1"/>
              <a:t>erspe</a:t>
            </a:r>
            <a:r>
              <a:rPr lang="de-DE" dirty="0"/>
              <a:t> </a:t>
            </a:r>
            <a:r>
              <a:rPr lang="de-DE" dirty="0" err="1"/>
              <a:t>vidunt</a:t>
            </a:r>
            <a:r>
              <a:rPr lang="de-DE" dirty="0"/>
              <a:t> </a:t>
            </a:r>
            <a:r>
              <a:rPr lang="de-DE" dirty="0" err="1"/>
              <a:t>doluptatur</a:t>
            </a:r>
            <a:r>
              <a:rPr lang="de-DE" dirty="0"/>
              <a:t> </a:t>
            </a:r>
            <a:r>
              <a:rPr lang="de-DE" dirty="0" err="1"/>
              <a:t>autemos</a:t>
            </a:r>
            <a:r>
              <a:rPr lang="de-DE" dirty="0"/>
              <a:t> </a:t>
            </a:r>
          </a:p>
          <a:p>
            <a:pPr lvl="0"/>
            <a:r>
              <a:rPr lang="de-DE" dirty="0" err="1"/>
              <a:t>Vendeli</a:t>
            </a:r>
            <a:r>
              <a:rPr lang="de-DE" dirty="0"/>
              <a:t> </a:t>
            </a:r>
            <a:r>
              <a:rPr lang="de-DE" dirty="0" err="1"/>
              <a:t>gendere</a:t>
            </a:r>
            <a:r>
              <a:rPr lang="de-DE" dirty="0"/>
              <a:t> </a:t>
            </a:r>
            <a:r>
              <a:rPr lang="de-DE" dirty="0" err="1"/>
              <a:t>poratur</a:t>
            </a:r>
            <a:r>
              <a:rPr lang="de-DE" dirty="0"/>
              <a:t> </a:t>
            </a:r>
            <a:r>
              <a:rPr lang="de-DE" dirty="0" err="1"/>
              <a:t>reproria</a:t>
            </a:r>
            <a:r>
              <a:rPr lang="de-DE" dirty="0"/>
              <a:t> </a:t>
            </a:r>
            <a:r>
              <a:rPr lang="de-DE" dirty="0" err="1"/>
              <a:t>consece</a:t>
            </a:r>
            <a:r>
              <a:rPr lang="de-DE" dirty="0"/>
              <a:t> </a:t>
            </a:r>
            <a:r>
              <a:rPr lang="de-DE" dirty="0" err="1"/>
              <a:t>sequid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ius</a:t>
            </a:r>
            <a:r>
              <a:rPr lang="de-DE" dirty="0"/>
              <a:t> es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con</a:t>
            </a:r>
            <a:r>
              <a:rPr lang="de-DE" dirty="0"/>
              <a:t> </a:t>
            </a:r>
            <a:r>
              <a:rPr lang="de-DE" dirty="0" err="1"/>
              <a:t>num</a:t>
            </a:r>
            <a:r>
              <a:rPr lang="de-DE" dirty="0"/>
              <a:t> </a:t>
            </a:r>
            <a:r>
              <a:rPr lang="de-DE" dirty="0" err="1"/>
              <a:t>exerendis</a:t>
            </a:r>
            <a:r>
              <a:rPr lang="de-DE" dirty="0"/>
              <a:t> </a:t>
            </a:r>
            <a:r>
              <a:rPr lang="de-DE" dirty="0" err="1"/>
              <a:t>etus</a:t>
            </a:r>
            <a:endParaRPr lang="de-DE" dirty="0"/>
          </a:p>
          <a:p>
            <a:pPr lvl="0"/>
            <a:r>
              <a:rPr lang="de-DE" dirty="0" err="1"/>
              <a:t>Gendere</a:t>
            </a:r>
            <a:r>
              <a:rPr lang="de-DE" dirty="0"/>
              <a:t> </a:t>
            </a:r>
            <a:r>
              <a:rPr lang="de-DE" dirty="0" err="1"/>
              <a:t>poratur</a:t>
            </a:r>
            <a:r>
              <a:rPr lang="de-DE" dirty="0"/>
              <a:t> </a:t>
            </a:r>
            <a:r>
              <a:rPr lang="de-DE" dirty="0" err="1"/>
              <a:t>reproria</a:t>
            </a:r>
            <a:r>
              <a:rPr lang="de-DE" dirty="0"/>
              <a:t> </a:t>
            </a:r>
            <a:r>
              <a:rPr lang="de-DE" dirty="0" err="1"/>
              <a:t>consece</a:t>
            </a:r>
            <a:r>
              <a:rPr lang="de-DE" dirty="0"/>
              <a:t> </a:t>
            </a:r>
            <a:r>
              <a:rPr lang="de-DE" dirty="0" err="1"/>
              <a:t>sequid</a:t>
            </a:r>
            <a:endParaRPr lang="de-DE" dirty="0"/>
          </a:p>
          <a:p>
            <a:pPr lvl="0"/>
            <a:r>
              <a:rPr lang="de-DE" dirty="0"/>
              <a:t>Ra </a:t>
            </a:r>
            <a:r>
              <a:rPr lang="de-DE" dirty="0" err="1"/>
              <a:t>solupta</a:t>
            </a:r>
            <a:r>
              <a:rPr lang="de-DE" dirty="0"/>
              <a:t> </a:t>
            </a:r>
            <a:r>
              <a:rPr lang="de-DE" dirty="0" err="1"/>
              <a:t>tibusap</a:t>
            </a:r>
            <a:r>
              <a:rPr lang="de-DE" dirty="0"/>
              <a:t> </a:t>
            </a:r>
            <a:r>
              <a:rPr lang="de-DE" dirty="0" err="1"/>
              <a:t>idipsam</a:t>
            </a:r>
            <a:r>
              <a:rPr lang="de-DE" dirty="0"/>
              <a:t> </a:t>
            </a:r>
            <a:r>
              <a:rPr lang="de-DE" dirty="0" err="1"/>
              <a:t>sequid</a:t>
            </a:r>
            <a:r>
              <a:rPr lang="de-DE" dirty="0"/>
              <a:t> </a:t>
            </a:r>
            <a:r>
              <a:rPr lang="de-DE" dirty="0" err="1"/>
              <a:t>poratur</a:t>
            </a:r>
            <a:endParaRPr lang="de-DE" dirty="0"/>
          </a:p>
          <a:p>
            <a:pPr lvl="0"/>
            <a:r>
              <a:rPr lang="de-DE" dirty="0" err="1"/>
              <a:t>Optatquid</a:t>
            </a:r>
            <a:r>
              <a:rPr lang="de-DE" dirty="0"/>
              <a:t>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cus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arcipis</a:t>
            </a:r>
            <a:r>
              <a:rPr lang="de-DE" dirty="0"/>
              <a:t> </a:t>
            </a:r>
            <a:r>
              <a:rPr lang="de-DE" dirty="0" err="1"/>
              <a:t>eatestis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567B0835-B1CD-354E-989E-1B6BB3E0FA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38698" y="2304224"/>
            <a:ext cx="2514599" cy="302133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lnSpc>
                <a:spcPct val="100000"/>
              </a:lnSpc>
              <a:buFontTx/>
              <a:buNone/>
              <a:defRPr sz="20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dirty="0" err="1"/>
              <a:t>Compare</a:t>
            </a:r>
            <a:r>
              <a:rPr lang="de-DE" dirty="0"/>
              <a:t> 2</a:t>
            </a: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659FD154-0537-9E45-B69B-6535447F58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95037" y="2742819"/>
            <a:ext cx="2998788" cy="3365055"/>
          </a:xfrm>
          <a:prstGeom prst="rect">
            <a:avLst/>
          </a:prstGeom>
        </p:spPr>
        <p:txBody>
          <a:bodyPr anchor="t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457200" indent="0">
              <a:buFontTx/>
              <a:buNone/>
              <a:defRPr>
                <a:latin typeface="Source Sans Pro" panose="020B0503030403020204" pitchFamily="34" charset="0"/>
              </a:defRPr>
            </a:lvl2pPr>
            <a:lvl3pPr marL="914400" indent="0">
              <a:buFontTx/>
              <a:buNone/>
              <a:defRPr>
                <a:latin typeface="Source Sans Pro" panose="020B0503030403020204" pitchFamily="34" charset="0"/>
              </a:defRPr>
            </a:lvl3pPr>
            <a:lvl4pPr marL="1371600" indent="0">
              <a:buFontTx/>
              <a:buNone/>
              <a:defRPr>
                <a:latin typeface="Source Sans Pro" panose="020B0503030403020204" pitchFamily="34" charset="0"/>
              </a:defRPr>
            </a:lvl4pPr>
            <a:lvl5pPr marL="1828800" indent="0">
              <a:buFontTx/>
              <a:buNone/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de-DE" dirty="0"/>
              <a:t>Nam </a:t>
            </a:r>
            <a:r>
              <a:rPr lang="de-DE" dirty="0" err="1"/>
              <a:t>voluptas</a:t>
            </a:r>
            <a:r>
              <a:rPr lang="de-DE" dirty="0"/>
              <a:t> </a:t>
            </a:r>
            <a:r>
              <a:rPr lang="de-DE" dirty="0" err="1"/>
              <a:t>doluptas</a:t>
            </a:r>
            <a:r>
              <a:rPr lang="de-DE" dirty="0"/>
              <a:t> </a:t>
            </a:r>
            <a:r>
              <a:rPr lang="de-DE" dirty="0" err="1"/>
              <a:t>erspe</a:t>
            </a:r>
            <a:r>
              <a:rPr lang="de-DE" dirty="0"/>
              <a:t> </a:t>
            </a:r>
            <a:r>
              <a:rPr lang="de-DE" dirty="0" err="1"/>
              <a:t>vidunt</a:t>
            </a:r>
            <a:r>
              <a:rPr lang="de-DE" dirty="0"/>
              <a:t> </a:t>
            </a:r>
            <a:r>
              <a:rPr lang="de-DE" dirty="0" err="1"/>
              <a:t>doluptatur</a:t>
            </a:r>
            <a:r>
              <a:rPr lang="de-DE" dirty="0"/>
              <a:t> </a:t>
            </a:r>
            <a:r>
              <a:rPr lang="de-DE" dirty="0" err="1"/>
              <a:t>autemos</a:t>
            </a:r>
            <a:r>
              <a:rPr lang="de-DE" dirty="0"/>
              <a:t> </a:t>
            </a:r>
          </a:p>
          <a:p>
            <a:pPr lvl="0"/>
            <a:r>
              <a:rPr lang="de-DE" dirty="0" err="1"/>
              <a:t>Vendeli</a:t>
            </a:r>
            <a:r>
              <a:rPr lang="de-DE" dirty="0"/>
              <a:t> </a:t>
            </a:r>
            <a:r>
              <a:rPr lang="de-DE" dirty="0" err="1"/>
              <a:t>gendere</a:t>
            </a:r>
            <a:r>
              <a:rPr lang="de-DE" dirty="0"/>
              <a:t> </a:t>
            </a:r>
            <a:r>
              <a:rPr lang="de-DE" dirty="0" err="1"/>
              <a:t>poratur</a:t>
            </a:r>
            <a:r>
              <a:rPr lang="de-DE" dirty="0"/>
              <a:t> </a:t>
            </a:r>
            <a:r>
              <a:rPr lang="de-DE" dirty="0" err="1"/>
              <a:t>reproria</a:t>
            </a:r>
            <a:r>
              <a:rPr lang="de-DE" dirty="0"/>
              <a:t> </a:t>
            </a:r>
            <a:r>
              <a:rPr lang="de-DE" dirty="0" err="1"/>
              <a:t>consece</a:t>
            </a:r>
            <a:r>
              <a:rPr lang="de-DE" dirty="0"/>
              <a:t> </a:t>
            </a:r>
            <a:r>
              <a:rPr lang="de-DE" dirty="0" err="1"/>
              <a:t>sequid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ius</a:t>
            </a:r>
            <a:r>
              <a:rPr lang="de-DE" dirty="0"/>
              <a:t> es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con</a:t>
            </a:r>
            <a:r>
              <a:rPr lang="de-DE" dirty="0"/>
              <a:t> </a:t>
            </a:r>
            <a:r>
              <a:rPr lang="de-DE" dirty="0" err="1"/>
              <a:t>num</a:t>
            </a:r>
            <a:r>
              <a:rPr lang="de-DE" dirty="0"/>
              <a:t> </a:t>
            </a:r>
            <a:r>
              <a:rPr lang="de-DE" dirty="0" err="1"/>
              <a:t>exerendis</a:t>
            </a:r>
            <a:r>
              <a:rPr lang="de-DE" dirty="0"/>
              <a:t> </a:t>
            </a:r>
            <a:r>
              <a:rPr lang="de-DE" dirty="0" err="1"/>
              <a:t>etus</a:t>
            </a:r>
            <a:endParaRPr lang="de-DE" dirty="0"/>
          </a:p>
          <a:p>
            <a:pPr lvl="0"/>
            <a:r>
              <a:rPr lang="de-DE" dirty="0" err="1"/>
              <a:t>Gendere</a:t>
            </a:r>
            <a:r>
              <a:rPr lang="de-DE" dirty="0"/>
              <a:t> </a:t>
            </a:r>
            <a:r>
              <a:rPr lang="de-DE" dirty="0" err="1"/>
              <a:t>poratur</a:t>
            </a:r>
            <a:r>
              <a:rPr lang="de-DE" dirty="0"/>
              <a:t> </a:t>
            </a:r>
            <a:r>
              <a:rPr lang="de-DE" dirty="0" err="1"/>
              <a:t>reproria</a:t>
            </a:r>
            <a:r>
              <a:rPr lang="de-DE" dirty="0"/>
              <a:t> </a:t>
            </a:r>
            <a:r>
              <a:rPr lang="de-DE" dirty="0" err="1"/>
              <a:t>consece</a:t>
            </a:r>
            <a:r>
              <a:rPr lang="de-DE" dirty="0"/>
              <a:t> </a:t>
            </a:r>
            <a:r>
              <a:rPr lang="de-DE" dirty="0" err="1"/>
              <a:t>sequid</a:t>
            </a:r>
            <a:endParaRPr lang="de-DE" dirty="0"/>
          </a:p>
          <a:p>
            <a:pPr lvl="0"/>
            <a:r>
              <a:rPr lang="de-DE" dirty="0"/>
              <a:t>Ra </a:t>
            </a:r>
            <a:r>
              <a:rPr lang="de-DE" dirty="0" err="1"/>
              <a:t>solupta</a:t>
            </a:r>
            <a:r>
              <a:rPr lang="de-DE" dirty="0"/>
              <a:t> </a:t>
            </a:r>
            <a:r>
              <a:rPr lang="de-DE" dirty="0" err="1"/>
              <a:t>tibusap</a:t>
            </a:r>
            <a:r>
              <a:rPr lang="de-DE" dirty="0"/>
              <a:t> </a:t>
            </a:r>
            <a:r>
              <a:rPr lang="de-DE" dirty="0" err="1"/>
              <a:t>idipsam</a:t>
            </a:r>
            <a:r>
              <a:rPr lang="de-DE" dirty="0"/>
              <a:t> </a:t>
            </a:r>
            <a:r>
              <a:rPr lang="de-DE" dirty="0" err="1"/>
              <a:t>sequid</a:t>
            </a:r>
            <a:r>
              <a:rPr lang="de-DE" dirty="0"/>
              <a:t> </a:t>
            </a:r>
            <a:r>
              <a:rPr lang="de-DE" dirty="0" err="1"/>
              <a:t>poratur</a:t>
            </a:r>
            <a:endParaRPr lang="de-DE" dirty="0"/>
          </a:p>
          <a:p>
            <a:pPr lvl="0"/>
            <a:r>
              <a:rPr lang="de-DE" dirty="0" err="1"/>
              <a:t>Optatquid</a:t>
            </a:r>
            <a:r>
              <a:rPr lang="de-DE" dirty="0"/>
              <a:t>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cus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arcipis</a:t>
            </a:r>
            <a:r>
              <a:rPr lang="de-DE" dirty="0"/>
              <a:t> </a:t>
            </a:r>
            <a:r>
              <a:rPr lang="de-DE" dirty="0" err="1"/>
              <a:t>eatestis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77397E60-338E-B04B-901A-608AA19A5D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37130" y="2304224"/>
            <a:ext cx="2514599" cy="302133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lnSpc>
                <a:spcPct val="100000"/>
              </a:lnSpc>
              <a:buFontTx/>
              <a:buNone/>
              <a:defRPr sz="20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dirty="0" err="1"/>
              <a:t>Compare</a:t>
            </a:r>
            <a:r>
              <a:rPr lang="de-DE" dirty="0"/>
              <a:t> 1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E06AB7DA-4E32-1B4A-A3E1-42F22B7229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98174" y="2742818"/>
            <a:ext cx="2998788" cy="3365055"/>
          </a:xfrm>
          <a:prstGeom prst="rect">
            <a:avLst/>
          </a:prstGeom>
        </p:spPr>
        <p:txBody>
          <a:bodyPr anchor="t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457200" indent="0">
              <a:buFontTx/>
              <a:buNone/>
              <a:defRPr>
                <a:latin typeface="Source Sans Pro" panose="020B0503030403020204" pitchFamily="34" charset="0"/>
              </a:defRPr>
            </a:lvl2pPr>
            <a:lvl3pPr marL="914400" indent="0">
              <a:buFontTx/>
              <a:buNone/>
              <a:defRPr>
                <a:latin typeface="Source Sans Pro" panose="020B0503030403020204" pitchFamily="34" charset="0"/>
              </a:defRPr>
            </a:lvl3pPr>
            <a:lvl4pPr marL="1371600" indent="0">
              <a:buFontTx/>
              <a:buNone/>
              <a:defRPr>
                <a:latin typeface="Source Sans Pro" panose="020B0503030403020204" pitchFamily="34" charset="0"/>
              </a:defRPr>
            </a:lvl4pPr>
            <a:lvl5pPr marL="1828800" indent="0">
              <a:buFontTx/>
              <a:buNone/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de-DE" dirty="0"/>
              <a:t>Nam </a:t>
            </a:r>
            <a:r>
              <a:rPr lang="de-DE" dirty="0" err="1"/>
              <a:t>voluptas</a:t>
            </a:r>
            <a:r>
              <a:rPr lang="de-DE" dirty="0"/>
              <a:t> </a:t>
            </a:r>
            <a:r>
              <a:rPr lang="de-DE" dirty="0" err="1"/>
              <a:t>doluptas</a:t>
            </a:r>
            <a:r>
              <a:rPr lang="de-DE" dirty="0"/>
              <a:t> </a:t>
            </a:r>
            <a:r>
              <a:rPr lang="de-DE" dirty="0" err="1"/>
              <a:t>erspe</a:t>
            </a:r>
            <a:r>
              <a:rPr lang="de-DE" dirty="0"/>
              <a:t> </a:t>
            </a:r>
            <a:r>
              <a:rPr lang="de-DE" dirty="0" err="1"/>
              <a:t>vidunt</a:t>
            </a:r>
            <a:r>
              <a:rPr lang="de-DE" dirty="0"/>
              <a:t> </a:t>
            </a:r>
            <a:r>
              <a:rPr lang="de-DE" dirty="0" err="1"/>
              <a:t>doluptatur</a:t>
            </a:r>
            <a:r>
              <a:rPr lang="de-DE" dirty="0"/>
              <a:t> </a:t>
            </a:r>
            <a:r>
              <a:rPr lang="de-DE" dirty="0" err="1"/>
              <a:t>autemos</a:t>
            </a:r>
            <a:r>
              <a:rPr lang="de-DE" dirty="0"/>
              <a:t> </a:t>
            </a:r>
          </a:p>
          <a:p>
            <a:pPr lvl="0"/>
            <a:r>
              <a:rPr lang="de-DE" dirty="0" err="1"/>
              <a:t>Vendeli</a:t>
            </a:r>
            <a:r>
              <a:rPr lang="de-DE" dirty="0"/>
              <a:t> </a:t>
            </a:r>
            <a:r>
              <a:rPr lang="de-DE" dirty="0" err="1"/>
              <a:t>gendere</a:t>
            </a:r>
            <a:r>
              <a:rPr lang="de-DE" dirty="0"/>
              <a:t> </a:t>
            </a:r>
            <a:r>
              <a:rPr lang="de-DE" dirty="0" err="1"/>
              <a:t>poratur</a:t>
            </a:r>
            <a:r>
              <a:rPr lang="de-DE" dirty="0"/>
              <a:t> </a:t>
            </a:r>
            <a:r>
              <a:rPr lang="de-DE" dirty="0" err="1"/>
              <a:t>reproria</a:t>
            </a:r>
            <a:r>
              <a:rPr lang="de-DE" dirty="0"/>
              <a:t> </a:t>
            </a:r>
            <a:r>
              <a:rPr lang="de-DE" dirty="0" err="1"/>
              <a:t>consece</a:t>
            </a:r>
            <a:r>
              <a:rPr lang="de-DE" dirty="0"/>
              <a:t> </a:t>
            </a:r>
            <a:r>
              <a:rPr lang="de-DE" dirty="0" err="1"/>
              <a:t>sequid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ius</a:t>
            </a:r>
            <a:r>
              <a:rPr lang="de-DE" dirty="0"/>
              <a:t> es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con</a:t>
            </a:r>
            <a:r>
              <a:rPr lang="de-DE" dirty="0"/>
              <a:t> </a:t>
            </a:r>
            <a:r>
              <a:rPr lang="de-DE" dirty="0" err="1"/>
              <a:t>num</a:t>
            </a:r>
            <a:r>
              <a:rPr lang="de-DE" dirty="0"/>
              <a:t> </a:t>
            </a:r>
            <a:r>
              <a:rPr lang="de-DE" dirty="0" err="1"/>
              <a:t>exerendis</a:t>
            </a:r>
            <a:r>
              <a:rPr lang="de-DE" dirty="0"/>
              <a:t> </a:t>
            </a:r>
            <a:r>
              <a:rPr lang="de-DE" dirty="0" err="1"/>
              <a:t>etus</a:t>
            </a:r>
            <a:endParaRPr lang="de-DE" dirty="0"/>
          </a:p>
          <a:p>
            <a:pPr lvl="0"/>
            <a:r>
              <a:rPr lang="de-DE" dirty="0" err="1"/>
              <a:t>Gendere</a:t>
            </a:r>
            <a:r>
              <a:rPr lang="de-DE" dirty="0"/>
              <a:t> </a:t>
            </a:r>
            <a:r>
              <a:rPr lang="de-DE" dirty="0" err="1"/>
              <a:t>poratur</a:t>
            </a:r>
            <a:r>
              <a:rPr lang="de-DE" dirty="0"/>
              <a:t> </a:t>
            </a:r>
            <a:r>
              <a:rPr lang="de-DE" dirty="0" err="1"/>
              <a:t>reproria</a:t>
            </a:r>
            <a:r>
              <a:rPr lang="de-DE" dirty="0"/>
              <a:t> </a:t>
            </a:r>
            <a:r>
              <a:rPr lang="de-DE" dirty="0" err="1"/>
              <a:t>consece</a:t>
            </a:r>
            <a:r>
              <a:rPr lang="de-DE" dirty="0"/>
              <a:t> </a:t>
            </a:r>
            <a:r>
              <a:rPr lang="de-DE" dirty="0" err="1"/>
              <a:t>sequid</a:t>
            </a:r>
            <a:endParaRPr lang="de-DE" dirty="0"/>
          </a:p>
          <a:p>
            <a:pPr lvl="0"/>
            <a:r>
              <a:rPr lang="de-DE" dirty="0"/>
              <a:t>Ra </a:t>
            </a:r>
            <a:r>
              <a:rPr lang="de-DE" dirty="0" err="1"/>
              <a:t>solupta</a:t>
            </a:r>
            <a:r>
              <a:rPr lang="de-DE" dirty="0"/>
              <a:t> </a:t>
            </a:r>
            <a:r>
              <a:rPr lang="de-DE" dirty="0" err="1"/>
              <a:t>tibusap</a:t>
            </a:r>
            <a:r>
              <a:rPr lang="de-DE" dirty="0"/>
              <a:t> </a:t>
            </a:r>
            <a:r>
              <a:rPr lang="de-DE" dirty="0" err="1"/>
              <a:t>idipsam</a:t>
            </a:r>
            <a:r>
              <a:rPr lang="de-DE" dirty="0"/>
              <a:t> </a:t>
            </a:r>
            <a:r>
              <a:rPr lang="de-DE" dirty="0" err="1"/>
              <a:t>sequid</a:t>
            </a:r>
            <a:r>
              <a:rPr lang="de-DE" dirty="0"/>
              <a:t> </a:t>
            </a:r>
            <a:r>
              <a:rPr lang="de-DE" dirty="0" err="1"/>
              <a:t>poratur</a:t>
            </a:r>
            <a:endParaRPr lang="de-DE" dirty="0"/>
          </a:p>
          <a:p>
            <a:pPr lvl="0"/>
            <a:r>
              <a:rPr lang="de-DE" dirty="0" err="1"/>
              <a:t>Optatquid</a:t>
            </a:r>
            <a:r>
              <a:rPr lang="de-DE" dirty="0"/>
              <a:t>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cus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arcipis</a:t>
            </a:r>
            <a:r>
              <a:rPr lang="de-DE" dirty="0"/>
              <a:t> </a:t>
            </a:r>
            <a:r>
              <a:rPr lang="de-DE" dirty="0" err="1"/>
              <a:t>eatestis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C07933AF-554F-734D-BE42-34F622EF96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40267" y="2308229"/>
            <a:ext cx="2514599" cy="302133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lnSpc>
                <a:spcPct val="100000"/>
              </a:lnSpc>
              <a:buFontTx/>
              <a:buNone/>
              <a:defRPr sz="20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dirty="0" err="1"/>
              <a:t>Compare</a:t>
            </a:r>
            <a:r>
              <a:rPr lang="de-DE" dirty="0"/>
              <a:t> 3</a:t>
            </a:r>
          </a:p>
        </p:txBody>
      </p:sp>
      <p:sp>
        <p:nvSpPr>
          <p:cNvPr id="19" name="Fußzeilenplatzhalter 7">
            <a:extLst>
              <a:ext uri="{FF2B5EF4-FFF2-40B4-BE49-F238E27FC236}">
                <a16:creationId xmlns:a16="http://schemas.microsoft.com/office/drawing/2014/main" id="{C4E22EF5-4D56-594D-8821-E9EE8CF5D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Metropolis" pitchFamily="2" charset="77"/>
              </a:defRPr>
            </a:lvl1pPr>
          </a:lstStyle>
          <a:p>
            <a:r>
              <a:rPr lang="de-DE" dirty="0" err="1"/>
              <a:t>Footer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76044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6">
            <a:extLst>
              <a:ext uri="{FF2B5EF4-FFF2-40B4-BE49-F238E27FC236}">
                <a16:creationId xmlns:a16="http://schemas.microsoft.com/office/drawing/2014/main" id="{21660061-3392-5B48-A3D7-ADCF0F07A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7427094" cy="6393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defRPr sz="36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r>
              <a:rPr lang="de-DE" dirty="0"/>
              <a:t>Portfolio</a:t>
            </a: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1ED8ADF2-BD91-D345-A6FC-F28D4446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4420" y="0"/>
            <a:ext cx="2247580" cy="6858000"/>
          </a:xfrm>
          <a:prstGeom prst="rect">
            <a:avLst/>
          </a:prstGeom>
        </p:spPr>
      </p:pic>
      <p:sp>
        <p:nvSpPr>
          <p:cNvPr id="6" name="Bildplatzhalter 5">
            <a:extLst>
              <a:ext uri="{FF2B5EF4-FFF2-40B4-BE49-F238E27FC236}">
                <a16:creationId xmlns:a16="http://schemas.microsoft.com/office/drawing/2014/main" id="{2A3C8B48-CF8F-694C-910D-C7C9EA36F6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2448" y="1762125"/>
            <a:ext cx="1666875" cy="1666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800" b="0" i="0">
                <a:latin typeface="Metropolis" pitchFamily="2" charset="77"/>
              </a:defRPr>
            </a:lvl1pPr>
          </a:lstStyle>
          <a:p>
            <a:r>
              <a:rPr lang="de-DE" dirty="0"/>
              <a:t>Image</a:t>
            </a:r>
          </a:p>
        </p:txBody>
      </p:sp>
      <p:sp>
        <p:nvSpPr>
          <p:cNvPr id="40" name="Bildplatzhalter 5">
            <a:extLst>
              <a:ext uri="{FF2B5EF4-FFF2-40B4-BE49-F238E27FC236}">
                <a16:creationId xmlns:a16="http://schemas.microsoft.com/office/drawing/2014/main" id="{9D2912D4-0518-424D-896C-94FC3E59E3E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00119" y="1762125"/>
            <a:ext cx="1666875" cy="1666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800" b="0" i="0">
                <a:latin typeface="Metropolis" pitchFamily="2" charset="77"/>
              </a:defRPr>
            </a:lvl1pPr>
          </a:lstStyle>
          <a:p>
            <a:r>
              <a:rPr lang="de-DE" dirty="0"/>
              <a:t>Image</a:t>
            </a:r>
          </a:p>
        </p:txBody>
      </p:sp>
      <p:sp>
        <p:nvSpPr>
          <p:cNvPr id="42" name="Bildplatzhalter 5">
            <a:extLst>
              <a:ext uri="{FF2B5EF4-FFF2-40B4-BE49-F238E27FC236}">
                <a16:creationId xmlns:a16="http://schemas.microsoft.com/office/drawing/2014/main" id="{8C952FFD-F63D-C749-8629-EE8B5E6D4A2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77792" y="1762125"/>
            <a:ext cx="1666875" cy="1666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800" b="0" i="0">
                <a:latin typeface="Metropolis" pitchFamily="2" charset="77"/>
              </a:defRPr>
            </a:lvl1pPr>
          </a:lstStyle>
          <a:p>
            <a:r>
              <a:rPr lang="de-DE" dirty="0"/>
              <a:t>Image</a:t>
            </a:r>
          </a:p>
        </p:txBody>
      </p:sp>
      <p:sp>
        <p:nvSpPr>
          <p:cNvPr id="44" name="Bildplatzhalter 5">
            <a:extLst>
              <a:ext uri="{FF2B5EF4-FFF2-40B4-BE49-F238E27FC236}">
                <a16:creationId xmlns:a16="http://schemas.microsoft.com/office/drawing/2014/main" id="{2B0F6413-7841-1448-838D-98C015114D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55465" y="1762125"/>
            <a:ext cx="1666875" cy="1666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800" b="0" i="0">
                <a:latin typeface="Metropolis" pitchFamily="2" charset="77"/>
              </a:defRPr>
            </a:lvl1pPr>
          </a:lstStyle>
          <a:p>
            <a:r>
              <a:rPr lang="de-DE" dirty="0"/>
              <a:t>Image</a:t>
            </a:r>
          </a:p>
        </p:txBody>
      </p:sp>
      <p:sp>
        <p:nvSpPr>
          <p:cNvPr id="46" name="Bildplatzhalter 5">
            <a:extLst>
              <a:ext uri="{FF2B5EF4-FFF2-40B4-BE49-F238E27FC236}">
                <a16:creationId xmlns:a16="http://schemas.microsoft.com/office/drawing/2014/main" id="{F7B28BFC-E6DE-8A4F-A438-C29B7ACDF3A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22448" y="4394945"/>
            <a:ext cx="1666875" cy="1666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800" b="0" i="0">
                <a:latin typeface="Metropolis" pitchFamily="2" charset="77"/>
              </a:defRPr>
            </a:lvl1pPr>
          </a:lstStyle>
          <a:p>
            <a:r>
              <a:rPr lang="de-DE" dirty="0"/>
              <a:t>Image</a:t>
            </a:r>
          </a:p>
        </p:txBody>
      </p:sp>
      <p:sp>
        <p:nvSpPr>
          <p:cNvPr id="48" name="Bildplatzhalter 5">
            <a:extLst>
              <a:ext uri="{FF2B5EF4-FFF2-40B4-BE49-F238E27FC236}">
                <a16:creationId xmlns:a16="http://schemas.microsoft.com/office/drawing/2014/main" id="{3E1C03CF-97A1-E84F-849A-85D7F6C4890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800119" y="4394945"/>
            <a:ext cx="1666875" cy="1666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800" b="0" i="0">
                <a:latin typeface="Metropolis" pitchFamily="2" charset="77"/>
              </a:defRPr>
            </a:lvl1pPr>
          </a:lstStyle>
          <a:p>
            <a:r>
              <a:rPr lang="de-DE" dirty="0"/>
              <a:t>Image</a:t>
            </a:r>
          </a:p>
        </p:txBody>
      </p:sp>
      <p:sp>
        <p:nvSpPr>
          <p:cNvPr id="50" name="Bildplatzhalter 5">
            <a:extLst>
              <a:ext uri="{FF2B5EF4-FFF2-40B4-BE49-F238E27FC236}">
                <a16:creationId xmlns:a16="http://schemas.microsoft.com/office/drawing/2014/main" id="{73B6DC1E-2BB5-1541-BE1B-658055552B3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77792" y="4394945"/>
            <a:ext cx="1666875" cy="1666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800" b="0" i="0">
                <a:latin typeface="Metropolis" pitchFamily="2" charset="77"/>
              </a:defRPr>
            </a:lvl1pPr>
          </a:lstStyle>
          <a:p>
            <a:r>
              <a:rPr lang="de-DE" dirty="0"/>
              <a:t>Image</a:t>
            </a:r>
          </a:p>
        </p:txBody>
      </p:sp>
      <p:sp>
        <p:nvSpPr>
          <p:cNvPr id="52" name="Bildplatzhalter 5">
            <a:extLst>
              <a:ext uri="{FF2B5EF4-FFF2-40B4-BE49-F238E27FC236}">
                <a16:creationId xmlns:a16="http://schemas.microsoft.com/office/drawing/2014/main" id="{7DE5AC5E-424B-9F4D-B827-1562599751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555465" y="4394945"/>
            <a:ext cx="1666875" cy="1666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800" b="0" i="0">
                <a:latin typeface="Metropolis" pitchFamily="2" charset="77"/>
              </a:defRPr>
            </a:lvl1pPr>
          </a:lstStyle>
          <a:p>
            <a:r>
              <a:rPr lang="de-DE" dirty="0"/>
              <a:t>Image</a:t>
            </a:r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5B64FF0F-1674-1B46-BE3C-1510EFF438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Metropolis" pitchFamily="2" charset="77"/>
              </a:defRPr>
            </a:lvl1pPr>
          </a:lstStyle>
          <a:p>
            <a:r>
              <a:rPr lang="de-DE" dirty="0" err="1"/>
              <a:t>Footer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44871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6">
            <a:extLst>
              <a:ext uri="{FF2B5EF4-FFF2-40B4-BE49-F238E27FC236}">
                <a16:creationId xmlns:a16="http://schemas.microsoft.com/office/drawing/2014/main" id="{21660061-3392-5B48-A3D7-ADCF0F07A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7427094" cy="6393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defRPr sz="36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r>
              <a:rPr lang="de-DE" dirty="0"/>
              <a:t>Portfolio</a:t>
            </a: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1ED8ADF2-BD91-D345-A6FC-F28D4446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4420" y="0"/>
            <a:ext cx="2247580" cy="68580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0657363C-3E56-0748-AD72-B98FC7289ACB}"/>
              </a:ext>
            </a:extLst>
          </p:cNvPr>
          <p:cNvSpPr/>
          <p:nvPr userDrawn="1"/>
        </p:nvSpPr>
        <p:spPr>
          <a:xfrm>
            <a:off x="680122" y="1519799"/>
            <a:ext cx="2151529" cy="21515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5400000" algn="ct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2A3C8B48-CF8F-694C-910D-C7C9EA36F6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2448" y="1762125"/>
            <a:ext cx="1666875" cy="1666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800" b="0" i="0">
                <a:latin typeface="Metropolis" pitchFamily="2" charset="77"/>
              </a:defRPr>
            </a:lvl1pPr>
          </a:lstStyle>
          <a:p>
            <a:r>
              <a:rPr lang="de-DE" dirty="0"/>
              <a:t>Image</a:t>
            </a: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3316543A-8DE9-954C-8E35-A0B00D9B25C7}"/>
              </a:ext>
            </a:extLst>
          </p:cNvPr>
          <p:cNvSpPr/>
          <p:nvPr userDrawn="1"/>
        </p:nvSpPr>
        <p:spPr>
          <a:xfrm>
            <a:off x="3557793" y="1519799"/>
            <a:ext cx="2151529" cy="21515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5400000" algn="ct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Bildplatzhalter 5">
            <a:extLst>
              <a:ext uri="{FF2B5EF4-FFF2-40B4-BE49-F238E27FC236}">
                <a16:creationId xmlns:a16="http://schemas.microsoft.com/office/drawing/2014/main" id="{9D2912D4-0518-424D-896C-94FC3E59E3E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00119" y="1762125"/>
            <a:ext cx="1666875" cy="1666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800" b="0" i="0">
                <a:latin typeface="Metropolis" pitchFamily="2" charset="77"/>
              </a:defRPr>
            </a:lvl1pPr>
          </a:lstStyle>
          <a:p>
            <a:r>
              <a:rPr lang="de-DE" dirty="0"/>
              <a:t>Image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A0C249FC-0175-7A41-9D84-2F8DD101631F}"/>
              </a:ext>
            </a:extLst>
          </p:cNvPr>
          <p:cNvSpPr/>
          <p:nvPr userDrawn="1"/>
        </p:nvSpPr>
        <p:spPr>
          <a:xfrm>
            <a:off x="6435466" y="1519799"/>
            <a:ext cx="2151529" cy="21515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5400000" algn="ct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Bildplatzhalter 5">
            <a:extLst>
              <a:ext uri="{FF2B5EF4-FFF2-40B4-BE49-F238E27FC236}">
                <a16:creationId xmlns:a16="http://schemas.microsoft.com/office/drawing/2014/main" id="{8C952FFD-F63D-C749-8629-EE8B5E6D4A2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77792" y="1762125"/>
            <a:ext cx="1666875" cy="1666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800" b="0" i="0">
                <a:latin typeface="Metropolis" pitchFamily="2" charset="77"/>
              </a:defRPr>
            </a:lvl1pPr>
          </a:lstStyle>
          <a:p>
            <a:r>
              <a:rPr lang="de-DE" dirty="0"/>
              <a:t>Image</a:t>
            </a: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F3B63253-6D02-5E4F-BC32-4770D5124770}"/>
              </a:ext>
            </a:extLst>
          </p:cNvPr>
          <p:cNvSpPr/>
          <p:nvPr userDrawn="1"/>
        </p:nvSpPr>
        <p:spPr>
          <a:xfrm>
            <a:off x="9313139" y="1519799"/>
            <a:ext cx="2151529" cy="21515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5400000" algn="ct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Bildplatzhalter 5">
            <a:extLst>
              <a:ext uri="{FF2B5EF4-FFF2-40B4-BE49-F238E27FC236}">
                <a16:creationId xmlns:a16="http://schemas.microsoft.com/office/drawing/2014/main" id="{2B0F6413-7841-1448-838D-98C015114D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55465" y="1762125"/>
            <a:ext cx="1666875" cy="1666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800" b="0" i="0">
                <a:latin typeface="Metropolis" pitchFamily="2" charset="77"/>
              </a:defRPr>
            </a:lvl1pPr>
          </a:lstStyle>
          <a:p>
            <a:r>
              <a:rPr lang="de-DE" dirty="0"/>
              <a:t>Image</a:t>
            </a: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3D786307-D2ED-CC46-B8C6-1D7BCD997273}"/>
              </a:ext>
            </a:extLst>
          </p:cNvPr>
          <p:cNvSpPr/>
          <p:nvPr userDrawn="1"/>
        </p:nvSpPr>
        <p:spPr>
          <a:xfrm>
            <a:off x="680122" y="4152619"/>
            <a:ext cx="2151529" cy="21515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5400000" algn="ct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Bildplatzhalter 5">
            <a:extLst>
              <a:ext uri="{FF2B5EF4-FFF2-40B4-BE49-F238E27FC236}">
                <a16:creationId xmlns:a16="http://schemas.microsoft.com/office/drawing/2014/main" id="{F7B28BFC-E6DE-8A4F-A438-C29B7ACDF3A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22448" y="4394945"/>
            <a:ext cx="1666875" cy="1666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800" b="0" i="0">
                <a:latin typeface="Metropolis" pitchFamily="2" charset="77"/>
              </a:defRPr>
            </a:lvl1pPr>
          </a:lstStyle>
          <a:p>
            <a:r>
              <a:rPr lang="de-DE" dirty="0"/>
              <a:t>Image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EADBC29C-68C1-9D4E-ACF7-5ED583D08D9F}"/>
              </a:ext>
            </a:extLst>
          </p:cNvPr>
          <p:cNvSpPr/>
          <p:nvPr userDrawn="1"/>
        </p:nvSpPr>
        <p:spPr>
          <a:xfrm>
            <a:off x="3557793" y="4152619"/>
            <a:ext cx="2151529" cy="21515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5400000" algn="ct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Bildplatzhalter 5">
            <a:extLst>
              <a:ext uri="{FF2B5EF4-FFF2-40B4-BE49-F238E27FC236}">
                <a16:creationId xmlns:a16="http://schemas.microsoft.com/office/drawing/2014/main" id="{3E1C03CF-97A1-E84F-849A-85D7F6C4890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800119" y="4394945"/>
            <a:ext cx="1666875" cy="1666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800" b="0" i="0">
                <a:latin typeface="Metropolis" pitchFamily="2" charset="77"/>
              </a:defRPr>
            </a:lvl1pPr>
          </a:lstStyle>
          <a:p>
            <a:r>
              <a:rPr lang="de-DE" dirty="0"/>
              <a:t>Image</a:t>
            </a: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81ABA356-EFF2-8B43-BDC2-52E6422344E7}"/>
              </a:ext>
            </a:extLst>
          </p:cNvPr>
          <p:cNvSpPr/>
          <p:nvPr userDrawn="1"/>
        </p:nvSpPr>
        <p:spPr>
          <a:xfrm>
            <a:off x="6435466" y="4152619"/>
            <a:ext cx="2151529" cy="21515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5400000" algn="ct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Bildplatzhalter 5">
            <a:extLst>
              <a:ext uri="{FF2B5EF4-FFF2-40B4-BE49-F238E27FC236}">
                <a16:creationId xmlns:a16="http://schemas.microsoft.com/office/drawing/2014/main" id="{73B6DC1E-2BB5-1541-BE1B-658055552B3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77792" y="4394945"/>
            <a:ext cx="1666875" cy="1666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800" b="0" i="0">
                <a:latin typeface="Metropolis" pitchFamily="2" charset="77"/>
              </a:defRPr>
            </a:lvl1pPr>
          </a:lstStyle>
          <a:p>
            <a:r>
              <a:rPr lang="de-DE" dirty="0"/>
              <a:t>Image</a:t>
            </a:r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33B22DAE-25F6-E241-A58C-EAD3EB4039F9}"/>
              </a:ext>
            </a:extLst>
          </p:cNvPr>
          <p:cNvSpPr/>
          <p:nvPr userDrawn="1"/>
        </p:nvSpPr>
        <p:spPr>
          <a:xfrm>
            <a:off x="9313139" y="4152619"/>
            <a:ext cx="2151529" cy="21515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5400000" algn="ct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Bildplatzhalter 5">
            <a:extLst>
              <a:ext uri="{FF2B5EF4-FFF2-40B4-BE49-F238E27FC236}">
                <a16:creationId xmlns:a16="http://schemas.microsoft.com/office/drawing/2014/main" id="{7DE5AC5E-424B-9F4D-B827-1562599751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555465" y="4394945"/>
            <a:ext cx="1666875" cy="1666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800" b="0" i="0">
                <a:latin typeface="Metropolis" pitchFamily="2" charset="77"/>
              </a:defRPr>
            </a:lvl1pPr>
          </a:lstStyle>
          <a:p>
            <a:r>
              <a:rPr lang="de-DE" dirty="0"/>
              <a:t>Image</a:t>
            </a:r>
          </a:p>
        </p:txBody>
      </p:sp>
      <p:sp>
        <p:nvSpPr>
          <p:cNvPr id="20" name="Fußzeilenplatzhalter 7">
            <a:extLst>
              <a:ext uri="{FF2B5EF4-FFF2-40B4-BE49-F238E27FC236}">
                <a16:creationId xmlns:a16="http://schemas.microsoft.com/office/drawing/2014/main" id="{BA6C9BBD-FE89-5E46-B418-6760FB46E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Metropolis" pitchFamily="2" charset="77"/>
              </a:defRPr>
            </a:lvl1pPr>
          </a:lstStyle>
          <a:p>
            <a:r>
              <a:rPr lang="de-DE" dirty="0" err="1"/>
              <a:t>Footer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8652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F02C7904-1482-AA46-9EA5-D34493C4BB82}"/>
              </a:ext>
            </a:extLst>
          </p:cNvPr>
          <p:cNvSpPr/>
          <p:nvPr userDrawn="1"/>
        </p:nvSpPr>
        <p:spPr>
          <a:xfrm>
            <a:off x="9143999" y="0"/>
            <a:ext cx="3048001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BDB5241-EEEE-FF46-8C2C-B3E8ED47F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4420" y="0"/>
            <a:ext cx="2247580" cy="6858000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BA68260-A3A6-1547-BB75-D5428FDAC74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60000" y="1137587"/>
            <a:ext cx="7427094" cy="3136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1" i="0">
                <a:solidFill>
                  <a:schemeClr val="bg1">
                    <a:lumMod val="85000"/>
                  </a:schemeClr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sz="1800" b="1" i="0" dirty="0" err="1">
                <a:latin typeface="Metropolis" pitchFamily="2" charset="77"/>
              </a:rPr>
              <a:t>ToC</a:t>
            </a:r>
            <a:r>
              <a:rPr lang="de-DE" sz="1800" b="1" i="0" dirty="0">
                <a:latin typeface="Metropolis" pitchFamily="2" charset="77"/>
              </a:rPr>
              <a:t> 1</a:t>
            </a:r>
            <a:endParaRPr lang="de-DE" dirty="0"/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42A4A26A-C367-4B49-AA39-FFBCBBC50F8F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360000" y="1998199"/>
            <a:ext cx="7427094" cy="3136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1" i="0">
                <a:solidFill>
                  <a:schemeClr val="bg1">
                    <a:lumMod val="85000"/>
                  </a:schemeClr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sz="1800" b="1" i="0" dirty="0" err="1">
                <a:latin typeface="Metropolis" pitchFamily="2" charset="77"/>
              </a:rPr>
              <a:t>ToC</a:t>
            </a:r>
            <a:r>
              <a:rPr lang="de-DE" sz="1800" b="1" i="0" dirty="0">
                <a:latin typeface="Metropolis" pitchFamily="2" charset="77"/>
              </a:rPr>
              <a:t> 2</a:t>
            </a:r>
            <a:endParaRPr lang="de-DE" dirty="0"/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81D227FC-FCA2-344E-B327-EDC5C868B7AB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60000" y="2845363"/>
            <a:ext cx="7427094" cy="3136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1" i="0">
                <a:solidFill>
                  <a:schemeClr val="accent3"/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sz="1800" b="1" i="0" dirty="0" err="1">
                <a:latin typeface="Metropolis" pitchFamily="2" charset="77"/>
              </a:rPr>
              <a:t>ToC</a:t>
            </a:r>
            <a:r>
              <a:rPr lang="de-DE" sz="1800" b="1" i="0" dirty="0">
                <a:latin typeface="Metropolis" pitchFamily="2" charset="77"/>
              </a:rPr>
              <a:t> 3 [</a:t>
            </a:r>
            <a:r>
              <a:rPr lang="de-DE" sz="1800" b="1" i="0" dirty="0" err="1">
                <a:latin typeface="Metropolis" pitchFamily="2" charset="77"/>
              </a:rPr>
              <a:t>Current</a:t>
            </a:r>
            <a:r>
              <a:rPr lang="de-DE" sz="1800" b="1" i="0" dirty="0">
                <a:latin typeface="Metropolis" pitchFamily="2" charset="77"/>
              </a:rPr>
              <a:t> </a:t>
            </a:r>
            <a:r>
              <a:rPr lang="de-DE" sz="1800" b="1" i="0" dirty="0" err="1">
                <a:latin typeface="Metropolis" pitchFamily="2" charset="77"/>
              </a:rPr>
              <a:t>Section</a:t>
            </a:r>
            <a:r>
              <a:rPr lang="de-DE" sz="1800" b="1" i="0" dirty="0">
                <a:latin typeface="Metropolis" pitchFamily="2" charset="77"/>
              </a:rPr>
              <a:t>]</a:t>
            </a:r>
            <a:endParaRPr lang="de-DE" dirty="0"/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5B199416-22E3-7B4A-8FF2-4121BE497AE8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60000" y="3692529"/>
            <a:ext cx="7427094" cy="3136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1" i="0">
                <a:solidFill>
                  <a:schemeClr val="bg1">
                    <a:lumMod val="85000"/>
                  </a:schemeClr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sz="1800" b="1" i="0" dirty="0" err="1">
                <a:latin typeface="Metropolis" pitchFamily="2" charset="77"/>
              </a:rPr>
              <a:t>ToC</a:t>
            </a:r>
            <a:r>
              <a:rPr lang="de-DE" sz="1800" b="1" i="0" dirty="0">
                <a:latin typeface="Metropolis" pitchFamily="2" charset="77"/>
              </a:rPr>
              <a:t> 4</a:t>
            </a:r>
            <a:endParaRPr lang="de-DE" dirty="0"/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BF0CFA52-F565-5A44-AE62-47C8D9995062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60000" y="4555382"/>
            <a:ext cx="7427094" cy="3136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1" i="0">
                <a:solidFill>
                  <a:schemeClr val="bg1">
                    <a:lumMod val="85000"/>
                  </a:schemeClr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sz="1800" b="1" i="0" dirty="0" err="1">
                <a:latin typeface="Metropolis" pitchFamily="2" charset="77"/>
              </a:rPr>
              <a:t>ToC</a:t>
            </a:r>
            <a:r>
              <a:rPr lang="de-DE" sz="1800" b="1" i="0" dirty="0">
                <a:latin typeface="Metropolis" pitchFamily="2" charset="77"/>
              </a:rPr>
              <a:t> 5</a:t>
            </a:r>
            <a:endParaRPr lang="de-DE" dirty="0"/>
          </a:p>
        </p:txBody>
      </p:sp>
      <p:sp>
        <p:nvSpPr>
          <p:cNvPr id="27" name="Textplatzhalter 3">
            <a:extLst>
              <a:ext uri="{FF2B5EF4-FFF2-40B4-BE49-F238E27FC236}">
                <a16:creationId xmlns:a16="http://schemas.microsoft.com/office/drawing/2014/main" id="{D6EA86E8-30D5-7349-9204-A0451DC9A26D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360000" y="5422717"/>
            <a:ext cx="7427094" cy="3136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1" i="0">
                <a:solidFill>
                  <a:schemeClr val="bg1">
                    <a:lumMod val="85000"/>
                  </a:schemeClr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sz="1800" b="1" i="0" dirty="0" err="1">
                <a:latin typeface="Metropolis" pitchFamily="2" charset="77"/>
              </a:rPr>
              <a:t>ToC</a:t>
            </a:r>
            <a:r>
              <a:rPr lang="de-DE" sz="1800" b="1" i="0" dirty="0">
                <a:latin typeface="Metropolis" pitchFamily="2" charset="77"/>
              </a:rPr>
              <a:t> 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5052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42A4A26A-C367-4B49-AA39-FFBCBBC50F8F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359999" y="1998199"/>
            <a:ext cx="7427093" cy="3136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1" i="0">
                <a:solidFill>
                  <a:schemeClr val="bg1">
                    <a:lumMod val="85000"/>
                  </a:schemeClr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sz="1800" b="1" i="0" dirty="0" err="1">
                <a:latin typeface="Metropolis" pitchFamily="2" charset="77"/>
              </a:rPr>
              <a:t>ToC</a:t>
            </a:r>
            <a:r>
              <a:rPr lang="de-DE" sz="1800" b="1" i="0" dirty="0">
                <a:latin typeface="Metropolis" pitchFamily="2" charset="77"/>
              </a:rPr>
              <a:t> 2</a:t>
            </a:r>
            <a:endParaRPr lang="de-DE" dirty="0"/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81D227FC-FCA2-344E-B327-EDC5C868B7AB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60000" y="2845363"/>
            <a:ext cx="7427092" cy="3136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1" i="0">
                <a:solidFill>
                  <a:schemeClr val="accent3"/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sz="1800" b="1" i="0" dirty="0" err="1">
                <a:latin typeface="Metropolis" pitchFamily="2" charset="77"/>
              </a:rPr>
              <a:t>ToC</a:t>
            </a:r>
            <a:r>
              <a:rPr lang="de-DE" sz="1800" b="1" i="0" dirty="0">
                <a:latin typeface="Metropolis" pitchFamily="2" charset="77"/>
              </a:rPr>
              <a:t> 3 [</a:t>
            </a:r>
            <a:r>
              <a:rPr lang="de-DE" sz="1800" b="1" i="0" dirty="0" err="1">
                <a:latin typeface="Metropolis" pitchFamily="2" charset="77"/>
              </a:rPr>
              <a:t>Current</a:t>
            </a:r>
            <a:r>
              <a:rPr lang="de-DE" sz="1800" b="1" i="0" dirty="0">
                <a:latin typeface="Metropolis" pitchFamily="2" charset="77"/>
              </a:rPr>
              <a:t> </a:t>
            </a:r>
            <a:r>
              <a:rPr lang="de-DE" sz="1800" b="1" i="0" dirty="0" err="1">
                <a:latin typeface="Metropolis" pitchFamily="2" charset="77"/>
              </a:rPr>
              <a:t>Section</a:t>
            </a:r>
            <a:r>
              <a:rPr lang="de-DE" sz="1800" b="1" i="0" dirty="0">
                <a:latin typeface="Metropolis" pitchFamily="2" charset="77"/>
              </a:rPr>
              <a:t>]</a:t>
            </a:r>
            <a:endParaRPr lang="de-DE" dirty="0"/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5B199416-22E3-7B4A-8FF2-4121BE497AE8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59999" y="3692529"/>
            <a:ext cx="7427091" cy="3136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1" i="0">
                <a:solidFill>
                  <a:schemeClr val="bg1">
                    <a:lumMod val="85000"/>
                  </a:schemeClr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sz="1800" b="1" i="0" dirty="0" err="1">
                <a:latin typeface="Metropolis" pitchFamily="2" charset="77"/>
              </a:rPr>
              <a:t>ToC</a:t>
            </a:r>
            <a:r>
              <a:rPr lang="de-DE" sz="1800" b="1" i="0" dirty="0">
                <a:latin typeface="Metropolis" pitchFamily="2" charset="77"/>
              </a:rPr>
              <a:t> 4</a:t>
            </a:r>
            <a:endParaRPr lang="de-DE" dirty="0"/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BF0CFA52-F565-5A44-AE62-47C8D9995062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60000" y="4555382"/>
            <a:ext cx="7427090" cy="3136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1" i="0">
                <a:solidFill>
                  <a:schemeClr val="bg1">
                    <a:lumMod val="85000"/>
                  </a:schemeClr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sz="1800" b="1" i="0" dirty="0" err="1">
                <a:latin typeface="Metropolis" pitchFamily="2" charset="77"/>
              </a:rPr>
              <a:t>ToC</a:t>
            </a:r>
            <a:r>
              <a:rPr lang="de-DE" sz="1800" b="1" i="0" dirty="0">
                <a:latin typeface="Metropolis" pitchFamily="2" charset="77"/>
              </a:rPr>
              <a:t> 5</a:t>
            </a:r>
            <a:endParaRPr lang="de-DE" dirty="0"/>
          </a:p>
        </p:txBody>
      </p:sp>
      <p:sp>
        <p:nvSpPr>
          <p:cNvPr id="27" name="Textplatzhalter 3">
            <a:extLst>
              <a:ext uri="{FF2B5EF4-FFF2-40B4-BE49-F238E27FC236}">
                <a16:creationId xmlns:a16="http://schemas.microsoft.com/office/drawing/2014/main" id="{D6EA86E8-30D5-7349-9204-A0451DC9A26D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359999" y="5422717"/>
            <a:ext cx="7427089" cy="3136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1" i="0">
                <a:solidFill>
                  <a:schemeClr val="bg1">
                    <a:lumMod val="85000"/>
                  </a:schemeClr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sz="1800" b="1" i="0" dirty="0" err="1">
                <a:latin typeface="Metropolis" pitchFamily="2" charset="77"/>
              </a:rPr>
              <a:t>ToC</a:t>
            </a:r>
            <a:r>
              <a:rPr lang="de-DE" sz="1800" b="1" i="0" dirty="0">
                <a:latin typeface="Metropolis" pitchFamily="2" charset="77"/>
              </a:rPr>
              <a:t> 6</a:t>
            </a:r>
            <a:endParaRPr lang="de-DE" dirty="0"/>
          </a:p>
        </p:txBody>
      </p:sp>
      <p:sp>
        <p:nvSpPr>
          <p:cNvPr id="11" name="Bildplatzhalter 14">
            <a:extLst>
              <a:ext uri="{FF2B5EF4-FFF2-40B4-BE49-F238E27FC236}">
                <a16:creationId xmlns:a16="http://schemas.microsoft.com/office/drawing/2014/main" id="{6F62C749-F27C-8D4D-BFBE-3768A85BAE2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127601" y="0"/>
            <a:ext cx="4064399" cy="6858000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 sz="1000">
                <a:solidFill>
                  <a:schemeClr val="accent6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de-DE" sz="800" dirty="0">
                <a:latin typeface="Source Sans Pro" panose="020B0503030403020204" pitchFamily="34" charset="0"/>
              </a:rPr>
              <a:t>Image</a:t>
            </a:r>
            <a:endParaRPr lang="de-DE" dirty="0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D4D1FF97-348F-2247-A796-4BE13E3837A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60000" y="1137587"/>
            <a:ext cx="7427094" cy="31367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1" i="0">
                <a:solidFill>
                  <a:schemeClr val="bg1">
                    <a:lumMod val="85000"/>
                  </a:schemeClr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sz="1800" b="1" i="0" dirty="0" err="1">
                <a:latin typeface="Metropolis" pitchFamily="2" charset="77"/>
              </a:rPr>
              <a:t>ToC</a:t>
            </a:r>
            <a:r>
              <a:rPr lang="de-DE" sz="1800" b="1" i="0" dirty="0">
                <a:latin typeface="Metropolis" pitchFamily="2" charset="77"/>
              </a:rPr>
              <a:t> 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607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6">
            <a:extLst>
              <a:ext uri="{FF2B5EF4-FFF2-40B4-BE49-F238E27FC236}">
                <a16:creationId xmlns:a16="http://schemas.microsoft.com/office/drawing/2014/main" id="{21660061-3392-5B48-A3D7-ADCF0F07A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7427094" cy="6393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defRPr sz="36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r>
              <a:rPr lang="de-DE" dirty="0"/>
              <a:t>Timeline</a:t>
            </a:r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12BF24D6-C40B-8244-916B-E9D00985EF66}"/>
              </a:ext>
            </a:extLst>
          </p:cNvPr>
          <p:cNvCxnSpPr>
            <a:cxnSpLocks/>
          </p:cNvCxnSpPr>
          <p:nvPr userDrawn="1"/>
        </p:nvCxnSpPr>
        <p:spPr>
          <a:xfrm>
            <a:off x="568625" y="3904488"/>
            <a:ext cx="0" cy="2953512"/>
          </a:xfrm>
          <a:prstGeom prst="line">
            <a:avLst/>
          </a:prstGeom>
          <a:ln w="222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3FC122C5-EF2A-9248-817A-00F03730E4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624" y="3473947"/>
            <a:ext cx="1854903" cy="24622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1" i="0">
                <a:solidFill>
                  <a:schemeClr val="accent3"/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dirty="0"/>
              <a:t>1979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907A439-DAE4-194C-8CE3-060C1F9A70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624" y="3904488"/>
            <a:ext cx="1854906" cy="15629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 b="0" i="0"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de-DE" dirty="0" err="1"/>
              <a:t>Orum</a:t>
            </a:r>
            <a:r>
              <a:rPr lang="de-DE" dirty="0"/>
              <a:t> </a:t>
            </a:r>
            <a:r>
              <a:rPr lang="de-DE" dirty="0" err="1"/>
              <a:t>quam</a:t>
            </a:r>
            <a:r>
              <a:rPr lang="de-DE" dirty="0"/>
              <a:t> </a:t>
            </a:r>
            <a:r>
              <a:rPr lang="de-DE" dirty="0" err="1"/>
              <a:t>rehento</a:t>
            </a:r>
            <a:r>
              <a:rPr lang="de-DE" dirty="0"/>
              <a:t> </a:t>
            </a:r>
            <a:r>
              <a:rPr lang="de-DE" dirty="0" err="1"/>
              <a:t>maxim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vellore</a:t>
            </a:r>
            <a:r>
              <a:rPr lang="de-DE" dirty="0"/>
              <a:t> </a:t>
            </a:r>
            <a:r>
              <a:rPr lang="de-DE" dirty="0" err="1"/>
              <a:t>odit</a:t>
            </a:r>
            <a:r>
              <a:rPr lang="de-DE" dirty="0"/>
              <a:t>, </a:t>
            </a:r>
            <a:r>
              <a:rPr lang="de-DE" dirty="0" err="1"/>
              <a:t>quiae</a:t>
            </a:r>
            <a:r>
              <a:rPr lang="de-DE" dirty="0"/>
              <a:t>. Um quo </a:t>
            </a:r>
            <a:r>
              <a:rPr lang="de-DE" dirty="0" err="1"/>
              <a:t>qui</a:t>
            </a:r>
            <a:r>
              <a:rPr lang="de-DE" dirty="0"/>
              <a:t> ad </a:t>
            </a:r>
            <a:r>
              <a:rPr lang="de-DE" dirty="0" err="1"/>
              <a:t>ma</a:t>
            </a:r>
            <a:r>
              <a:rPr lang="de-DE" dirty="0"/>
              <a:t> </a:t>
            </a:r>
            <a:r>
              <a:rPr lang="de-DE" dirty="0" err="1"/>
              <a:t>inihili</a:t>
            </a:r>
            <a:r>
              <a:rPr lang="de-DE" dirty="0"/>
              <a:t> </a:t>
            </a:r>
            <a:r>
              <a:rPr lang="de-DE" dirty="0" err="1"/>
              <a:t>gnienditate</a:t>
            </a:r>
            <a:r>
              <a:rPr lang="de-DE" dirty="0"/>
              <a:t> non </a:t>
            </a:r>
            <a:r>
              <a:rPr lang="de-DE" dirty="0" err="1"/>
              <a:t>ra</a:t>
            </a:r>
            <a:r>
              <a:rPr lang="de-DE" dirty="0"/>
              <a:t> </a:t>
            </a:r>
            <a:r>
              <a:rPr lang="de-DE" dirty="0" err="1"/>
              <a:t>solupta</a:t>
            </a:r>
            <a:r>
              <a:rPr lang="de-DE" dirty="0"/>
              <a:t> </a:t>
            </a:r>
            <a:r>
              <a:rPr lang="de-DE" dirty="0" err="1"/>
              <a:t>tibusap</a:t>
            </a:r>
            <a:r>
              <a:rPr lang="de-DE" dirty="0"/>
              <a:t> </a:t>
            </a:r>
            <a:r>
              <a:rPr lang="de-DE" dirty="0" err="1"/>
              <a:t>idipsam</a:t>
            </a:r>
            <a:r>
              <a:rPr lang="de-DE" dirty="0"/>
              <a:t> </a:t>
            </a:r>
            <a:r>
              <a:rPr lang="de-DE" dirty="0" err="1"/>
              <a:t>quuntio</a:t>
            </a:r>
            <a:r>
              <a:rPr lang="de-DE" dirty="0"/>
              <a:t> </a:t>
            </a:r>
            <a:r>
              <a:rPr lang="de-DE" dirty="0" err="1"/>
              <a:t>odit</a:t>
            </a:r>
            <a:r>
              <a:rPr lang="de-DE" dirty="0"/>
              <a:t> </a:t>
            </a:r>
            <a:r>
              <a:rPr lang="de-DE" dirty="0" err="1"/>
              <a:t>expelecab</a:t>
            </a:r>
            <a:r>
              <a:rPr lang="de-DE" dirty="0"/>
              <a:t> </a:t>
            </a:r>
            <a:r>
              <a:rPr lang="de-DE" dirty="0" err="1"/>
              <a:t>ipsaeca</a:t>
            </a:r>
            <a:r>
              <a:rPr lang="de-DE" dirty="0"/>
              <a:t> </a:t>
            </a:r>
            <a:r>
              <a:rPr lang="de-DE" dirty="0" err="1"/>
              <a:t>temquas</a:t>
            </a:r>
            <a:r>
              <a:rPr lang="de-DE" dirty="0"/>
              <a:t> </a:t>
            </a:r>
            <a:r>
              <a:rPr lang="de-DE" dirty="0" err="1"/>
              <a:t>apicient</a:t>
            </a:r>
            <a:r>
              <a:rPr lang="de-DE" dirty="0"/>
              <a:t> </a:t>
            </a:r>
            <a:r>
              <a:rPr lang="de-DE" dirty="0" err="1"/>
              <a:t>posam</a:t>
            </a:r>
            <a:r>
              <a:rPr lang="de-DE" dirty="0"/>
              <a:t> </a:t>
            </a:r>
            <a:r>
              <a:rPr lang="de-DE" dirty="0" err="1"/>
              <a:t>labo</a:t>
            </a:r>
            <a:r>
              <a:rPr lang="de-DE" dirty="0"/>
              <a:t>.</a:t>
            </a:r>
          </a:p>
        </p:txBody>
      </p: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14D92543-761B-DD47-A3E8-DBCC51F23A33}"/>
              </a:ext>
            </a:extLst>
          </p:cNvPr>
          <p:cNvCxnSpPr>
            <a:cxnSpLocks/>
          </p:cNvCxnSpPr>
          <p:nvPr userDrawn="1"/>
        </p:nvCxnSpPr>
        <p:spPr>
          <a:xfrm>
            <a:off x="2765416" y="2579649"/>
            <a:ext cx="0" cy="4278351"/>
          </a:xfrm>
          <a:prstGeom prst="line">
            <a:avLst/>
          </a:prstGeom>
          <a:ln w="222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fik 22">
            <a:extLst>
              <a:ext uri="{FF2B5EF4-FFF2-40B4-BE49-F238E27FC236}">
                <a16:creationId xmlns:a16="http://schemas.microsoft.com/office/drawing/2014/main" id="{BF3B6C21-37AB-6B4F-A7C9-270563D28D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4420" y="0"/>
            <a:ext cx="2247580" cy="6858000"/>
          </a:xfrm>
          <a:prstGeom prst="rect">
            <a:avLst/>
          </a:prstGeom>
        </p:spPr>
      </p:pic>
      <p:sp>
        <p:nvSpPr>
          <p:cNvPr id="22" name="Textplatzhalter 12">
            <a:extLst>
              <a:ext uri="{FF2B5EF4-FFF2-40B4-BE49-F238E27FC236}">
                <a16:creationId xmlns:a16="http://schemas.microsoft.com/office/drawing/2014/main" id="{6F609C7E-25E5-4A4E-B9D0-0A5BECD9F5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65416" y="2142928"/>
            <a:ext cx="1854903" cy="24622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1" i="0">
                <a:solidFill>
                  <a:schemeClr val="accent3"/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dirty="0"/>
              <a:t>1997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464EC541-480F-6544-9A57-13842B878B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65413" y="2579649"/>
            <a:ext cx="1854906" cy="15629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 b="0" i="0"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de-DE" dirty="0" err="1"/>
              <a:t>Orum</a:t>
            </a:r>
            <a:r>
              <a:rPr lang="de-DE" dirty="0"/>
              <a:t> </a:t>
            </a:r>
            <a:r>
              <a:rPr lang="de-DE" dirty="0" err="1"/>
              <a:t>quam</a:t>
            </a:r>
            <a:r>
              <a:rPr lang="de-DE" dirty="0"/>
              <a:t> </a:t>
            </a:r>
            <a:r>
              <a:rPr lang="de-DE" dirty="0" err="1"/>
              <a:t>rehento</a:t>
            </a:r>
            <a:r>
              <a:rPr lang="de-DE" dirty="0"/>
              <a:t> </a:t>
            </a:r>
            <a:r>
              <a:rPr lang="de-DE" dirty="0" err="1"/>
              <a:t>maxim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vellore</a:t>
            </a:r>
            <a:r>
              <a:rPr lang="de-DE" dirty="0"/>
              <a:t> </a:t>
            </a:r>
            <a:r>
              <a:rPr lang="de-DE" dirty="0" err="1"/>
              <a:t>odit</a:t>
            </a:r>
            <a:r>
              <a:rPr lang="de-DE" dirty="0"/>
              <a:t>, </a:t>
            </a:r>
            <a:r>
              <a:rPr lang="de-DE" dirty="0" err="1"/>
              <a:t>quiae</a:t>
            </a:r>
            <a:r>
              <a:rPr lang="de-DE" dirty="0"/>
              <a:t>. Um quo </a:t>
            </a:r>
            <a:r>
              <a:rPr lang="de-DE" dirty="0" err="1"/>
              <a:t>qui</a:t>
            </a:r>
            <a:r>
              <a:rPr lang="de-DE" dirty="0"/>
              <a:t> ad </a:t>
            </a:r>
            <a:r>
              <a:rPr lang="de-DE" dirty="0" err="1"/>
              <a:t>ma</a:t>
            </a:r>
            <a:r>
              <a:rPr lang="de-DE" dirty="0"/>
              <a:t> </a:t>
            </a:r>
            <a:r>
              <a:rPr lang="de-DE" dirty="0" err="1"/>
              <a:t>inihili</a:t>
            </a:r>
            <a:r>
              <a:rPr lang="de-DE" dirty="0"/>
              <a:t> </a:t>
            </a:r>
            <a:r>
              <a:rPr lang="de-DE" dirty="0" err="1"/>
              <a:t>gnienditate</a:t>
            </a:r>
            <a:r>
              <a:rPr lang="de-DE" dirty="0"/>
              <a:t> non </a:t>
            </a:r>
            <a:r>
              <a:rPr lang="de-DE" dirty="0" err="1"/>
              <a:t>ra</a:t>
            </a:r>
            <a:r>
              <a:rPr lang="de-DE" dirty="0"/>
              <a:t> </a:t>
            </a:r>
            <a:r>
              <a:rPr lang="de-DE" dirty="0" err="1"/>
              <a:t>solupta</a:t>
            </a:r>
            <a:r>
              <a:rPr lang="de-DE" dirty="0"/>
              <a:t> </a:t>
            </a:r>
            <a:r>
              <a:rPr lang="de-DE" dirty="0" err="1"/>
              <a:t>tibusap</a:t>
            </a:r>
            <a:r>
              <a:rPr lang="de-DE" dirty="0"/>
              <a:t> </a:t>
            </a:r>
            <a:r>
              <a:rPr lang="de-DE" dirty="0" err="1"/>
              <a:t>idipsam</a:t>
            </a:r>
            <a:r>
              <a:rPr lang="de-DE" dirty="0"/>
              <a:t> </a:t>
            </a:r>
            <a:r>
              <a:rPr lang="de-DE" dirty="0" err="1"/>
              <a:t>quuntio</a:t>
            </a:r>
            <a:r>
              <a:rPr lang="de-DE" dirty="0"/>
              <a:t> </a:t>
            </a:r>
            <a:r>
              <a:rPr lang="de-DE" dirty="0" err="1"/>
              <a:t>odit</a:t>
            </a:r>
            <a:r>
              <a:rPr lang="de-DE" dirty="0"/>
              <a:t> </a:t>
            </a:r>
            <a:r>
              <a:rPr lang="de-DE" dirty="0" err="1"/>
              <a:t>expelecab</a:t>
            </a:r>
            <a:r>
              <a:rPr lang="de-DE" dirty="0"/>
              <a:t> </a:t>
            </a:r>
            <a:r>
              <a:rPr lang="de-DE" dirty="0" err="1"/>
              <a:t>ipsaeca</a:t>
            </a:r>
            <a:r>
              <a:rPr lang="de-DE" dirty="0"/>
              <a:t> </a:t>
            </a:r>
            <a:r>
              <a:rPr lang="de-DE" dirty="0" err="1"/>
              <a:t>temquas</a:t>
            </a:r>
            <a:r>
              <a:rPr lang="de-DE" dirty="0"/>
              <a:t> </a:t>
            </a:r>
            <a:r>
              <a:rPr lang="de-DE" dirty="0" err="1"/>
              <a:t>apicient</a:t>
            </a:r>
            <a:r>
              <a:rPr lang="de-DE" dirty="0"/>
              <a:t> </a:t>
            </a:r>
            <a:r>
              <a:rPr lang="de-DE" dirty="0" err="1"/>
              <a:t>posam</a:t>
            </a:r>
            <a:r>
              <a:rPr lang="de-DE" dirty="0"/>
              <a:t> </a:t>
            </a:r>
            <a:r>
              <a:rPr lang="de-DE" dirty="0" err="1"/>
              <a:t>labo</a:t>
            </a:r>
            <a:r>
              <a:rPr lang="de-DE" dirty="0"/>
              <a:t>.</a:t>
            </a:r>
          </a:p>
        </p:txBody>
      </p: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9273FB2B-335F-EB40-8A13-451315FF6713}"/>
              </a:ext>
            </a:extLst>
          </p:cNvPr>
          <p:cNvCxnSpPr>
            <a:cxnSpLocks/>
          </p:cNvCxnSpPr>
          <p:nvPr userDrawn="1"/>
        </p:nvCxnSpPr>
        <p:spPr>
          <a:xfrm>
            <a:off x="4962201" y="3904488"/>
            <a:ext cx="0" cy="2953512"/>
          </a:xfrm>
          <a:prstGeom prst="line">
            <a:avLst/>
          </a:prstGeom>
          <a:ln w="222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platzhalter 12">
            <a:extLst>
              <a:ext uri="{FF2B5EF4-FFF2-40B4-BE49-F238E27FC236}">
                <a16:creationId xmlns:a16="http://schemas.microsoft.com/office/drawing/2014/main" id="{CAD66AF4-A04A-3A47-9986-A12954D293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62200" y="3473947"/>
            <a:ext cx="1854903" cy="24622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1" i="0">
                <a:solidFill>
                  <a:schemeClr val="accent3"/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dirty="0"/>
              <a:t>2008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C0402744-2488-FE45-914B-5E6AC03BEC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62200" y="3904488"/>
            <a:ext cx="1854906" cy="15629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 b="0" i="0"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de-DE" dirty="0" err="1"/>
              <a:t>Orum</a:t>
            </a:r>
            <a:r>
              <a:rPr lang="de-DE" dirty="0"/>
              <a:t> </a:t>
            </a:r>
            <a:r>
              <a:rPr lang="de-DE" dirty="0" err="1"/>
              <a:t>quam</a:t>
            </a:r>
            <a:r>
              <a:rPr lang="de-DE" dirty="0"/>
              <a:t> </a:t>
            </a:r>
            <a:r>
              <a:rPr lang="de-DE" dirty="0" err="1"/>
              <a:t>rehento</a:t>
            </a:r>
            <a:r>
              <a:rPr lang="de-DE" dirty="0"/>
              <a:t> </a:t>
            </a:r>
            <a:r>
              <a:rPr lang="de-DE" dirty="0" err="1"/>
              <a:t>maxim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vellore</a:t>
            </a:r>
            <a:r>
              <a:rPr lang="de-DE" dirty="0"/>
              <a:t> </a:t>
            </a:r>
            <a:r>
              <a:rPr lang="de-DE" dirty="0" err="1"/>
              <a:t>odit</a:t>
            </a:r>
            <a:r>
              <a:rPr lang="de-DE" dirty="0"/>
              <a:t>, </a:t>
            </a:r>
            <a:r>
              <a:rPr lang="de-DE" dirty="0" err="1"/>
              <a:t>quiae</a:t>
            </a:r>
            <a:r>
              <a:rPr lang="de-DE" dirty="0"/>
              <a:t>. Um quo </a:t>
            </a:r>
            <a:r>
              <a:rPr lang="de-DE" dirty="0" err="1"/>
              <a:t>qui</a:t>
            </a:r>
            <a:r>
              <a:rPr lang="de-DE" dirty="0"/>
              <a:t> ad </a:t>
            </a:r>
            <a:r>
              <a:rPr lang="de-DE" dirty="0" err="1"/>
              <a:t>ma</a:t>
            </a:r>
            <a:r>
              <a:rPr lang="de-DE" dirty="0"/>
              <a:t> </a:t>
            </a:r>
            <a:r>
              <a:rPr lang="de-DE" dirty="0" err="1"/>
              <a:t>inihili</a:t>
            </a:r>
            <a:r>
              <a:rPr lang="de-DE" dirty="0"/>
              <a:t> </a:t>
            </a:r>
            <a:r>
              <a:rPr lang="de-DE" dirty="0" err="1"/>
              <a:t>gnienditate</a:t>
            </a:r>
            <a:r>
              <a:rPr lang="de-DE" dirty="0"/>
              <a:t> non </a:t>
            </a:r>
            <a:r>
              <a:rPr lang="de-DE" dirty="0" err="1"/>
              <a:t>ra</a:t>
            </a:r>
            <a:r>
              <a:rPr lang="de-DE" dirty="0"/>
              <a:t> </a:t>
            </a:r>
            <a:r>
              <a:rPr lang="de-DE" dirty="0" err="1"/>
              <a:t>solupta</a:t>
            </a:r>
            <a:r>
              <a:rPr lang="de-DE" dirty="0"/>
              <a:t> </a:t>
            </a:r>
            <a:r>
              <a:rPr lang="de-DE" dirty="0" err="1"/>
              <a:t>tibusap</a:t>
            </a:r>
            <a:r>
              <a:rPr lang="de-DE" dirty="0"/>
              <a:t> </a:t>
            </a:r>
            <a:r>
              <a:rPr lang="de-DE" dirty="0" err="1"/>
              <a:t>idipsam</a:t>
            </a:r>
            <a:r>
              <a:rPr lang="de-DE" dirty="0"/>
              <a:t> </a:t>
            </a:r>
            <a:r>
              <a:rPr lang="de-DE" dirty="0" err="1"/>
              <a:t>quuntio</a:t>
            </a:r>
            <a:r>
              <a:rPr lang="de-DE" dirty="0"/>
              <a:t> </a:t>
            </a:r>
            <a:r>
              <a:rPr lang="de-DE" dirty="0" err="1"/>
              <a:t>odit</a:t>
            </a:r>
            <a:r>
              <a:rPr lang="de-DE" dirty="0"/>
              <a:t> </a:t>
            </a:r>
            <a:r>
              <a:rPr lang="de-DE" dirty="0" err="1"/>
              <a:t>expelecab</a:t>
            </a:r>
            <a:r>
              <a:rPr lang="de-DE" dirty="0"/>
              <a:t> </a:t>
            </a:r>
            <a:r>
              <a:rPr lang="de-DE" dirty="0" err="1"/>
              <a:t>ipsaeca</a:t>
            </a:r>
            <a:r>
              <a:rPr lang="de-DE" dirty="0"/>
              <a:t> </a:t>
            </a:r>
            <a:r>
              <a:rPr lang="de-DE" dirty="0" err="1"/>
              <a:t>temquas</a:t>
            </a:r>
            <a:r>
              <a:rPr lang="de-DE" dirty="0"/>
              <a:t> </a:t>
            </a:r>
            <a:r>
              <a:rPr lang="de-DE" dirty="0" err="1"/>
              <a:t>apicient</a:t>
            </a:r>
            <a:r>
              <a:rPr lang="de-DE" dirty="0"/>
              <a:t> </a:t>
            </a:r>
            <a:r>
              <a:rPr lang="de-DE" dirty="0" err="1"/>
              <a:t>posam</a:t>
            </a:r>
            <a:r>
              <a:rPr lang="de-DE" dirty="0"/>
              <a:t> </a:t>
            </a:r>
            <a:r>
              <a:rPr lang="de-DE" dirty="0" err="1"/>
              <a:t>labo</a:t>
            </a:r>
            <a:r>
              <a:rPr lang="de-DE" dirty="0"/>
              <a:t>.</a:t>
            </a:r>
          </a:p>
        </p:txBody>
      </p:sp>
      <p:cxnSp>
        <p:nvCxnSpPr>
          <p:cNvPr id="29" name="Gerade Verbindung 28">
            <a:extLst>
              <a:ext uri="{FF2B5EF4-FFF2-40B4-BE49-F238E27FC236}">
                <a16:creationId xmlns:a16="http://schemas.microsoft.com/office/drawing/2014/main" id="{32B70F69-216A-AD4C-BC14-A36593065CF0}"/>
              </a:ext>
            </a:extLst>
          </p:cNvPr>
          <p:cNvCxnSpPr>
            <a:cxnSpLocks/>
          </p:cNvCxnSpPr>
          <p:nvPr userDrawn="1"/>
        </p:nvCxnSpPr>
        <p:spPr>
          <a:xfrm>
            <a:off x="7158987" y="2579649"/>
            <a:ext cx="0" cy="4278351"/>
          </a:xfrm>
          <a:prstGeom prst="line">
            <a:avLst/>
          </a:prstGeom>
          <a:ln w="222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platzhalter 12">
            <a:extLst>
              <a:ext uri="{FF2B5EF4-FFF2-40B4-BE49-F238E27FC236}">
                <a16:creationId xmlns:a16="http://schemas.microsoft.com/office/drawing/2014/main" id="{C876F681-A1AA-6147-900F-1075573C6F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58987" y="2142928"/>
            <a:ext cx="1854903" cy="24622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1" i="0">
                <a:solidFill>
                  <a:schemeClr val="accent3"/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dirty="0"/>
              <a:t>2015</a:t>
            </a:r>
          </a:p>
        </p:txBody>
      </p:sp>
      <p:sp>
        <p:nvSpPr>
          <p:cNvPr id="32" name="Textplatzhalter 2">
            <a:extLst>
              <a:ext uri="{FF2B5EF4-FFF2-40B4-BE49-F238E27FC236}">
                <a16:creationId xmlns:a16="http://schemas.microsoft.com/office/drawing/2014/main" id="{1C94D239-99A2-6B49-8B0E-7BD32D69F93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58984" y="2579649"/>
            <a:ext cx="1854906" cy="15629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 b="0" i="0"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de-DE" dirty="0" err="1"/>
              <a:t>Orum</a:t>
            </a:r>
            <a:r>
              <a:rPr lang="de-DE" dirty="0"/>
              <a:t> </a:t>
            </a:r>
            <a:r>
              <a:rPr lang="de-DE" dirty="0" err="1"/>
              <a:t>quam</a:t>
            </a:r>
            <a:r>
              <a:rPr lang="de-DE" dirty="0"/>
              <a:t> </a:t>
            </a:r>
            <a:r>
              <a:rPr lang="de-DE" dirty="0" err="1"/>
              <a:t>rehento</a:t>
            </a:r>
            <a:r>
              <a:rPr lang="de-DE" dirty="0"/>
              <a:t> </a:t>
            </a:r>
            <a:r>
              <a:rPr lang="de-DE" dirty="0" err="1"/>
              <a:t>maxim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vellore</a:t>
            </a:r>
            <a:r>
              <a:rPr lang="de-DE" dirty="0"/>
              <a:t> </a:t>
            </a:r>
            <a:r>
              <a:rPr lang="de-DE" dirty="0" err="1"/>
              <a:t>odit</a:t>
            </a:r>
            <a:r>
              <a:rPr lang="de-DE" dirty="0"/>
              <a:t>, </a:t>
            </a:r>
            <a:r>
              <a:rPr lang="de-DE" dirty="0" err="1"/>
              <a:t>quiae</a:t>
            </a:r>
            <a:r>
              <a:rPr lang="de-DE" dirty="0"/>
              <a:t>. Um quo </a:t>
            </a:r>
            <a:r>
              <a:rPr lang="de-DE" dirty="0" err="1"/>
              <a:t>qui</a:t>
            </a:r>
            <a:r>
              <a:rPr lang="de-DE" dirty="0"/>
              <a:t> ad </a:t>
            </a:r>
            <a:r>
              <a:rPr lang="de-DE" dirty="0" err="1"/>
              <a:t>ma</a:t>
            </a:r>
            <a:r>
              <a:rPr lang="de-DE" dirty="0"/>
              <a:t> </a:t>
            </a:r>
            <a:r>
              <a:rPr lang="de-DE" dirty="0" err="1"/>
              <a:t>inihili</a:t>
            </a:r>
            <a:r>
              <a:rPr lang="de-DE" dirty="0"/>
              <a:t> </a:t>
            </a:r>
            <a:r>
              <a:rPr lang="de-DE" dirty="0" err="1"/>
              <a:t>gnienditate</a:t>
            </a:r>
            <a:r>
              <a:rPr lang="de-DE" dirty="0"/>
              <a:t> non </a:t>
            </a:r>
            <a:r>
              <a:rPr lang="de-DE" dirty="0" err="1"/>
              <a:t>ra</a:t>
            </a:r>
            <a:r>
              <a:rPr lang="de-DE" dirty="0"/>
              <a:t> </a:t>
            </a:r>
            <a:r>
              <a:rPr lang="de-DE" dirty="0" err="1"/>
              <a:t>solupta</a:t>
            </a:r>
            <a:r>
              <a:rPr lang="de-DE" dirty="0"/>
              <a:t> </a:t>
            </a:r>
            <a:r>
              <a:rPr lang="de-DE" dirty="0" err="1"/>
              <a:t>tibusap</a:t>
            </a:r>
            <a:r>
              <a:rPr lang="de-DE" dirty="0"/>
              <a:t> </a:t>
            </a:r>
            <a:r>
              <a:rPr lang="de-DE" dirty="0" err="1"/>
              <a:t>idipsam</a:t>
            </a:r>
            <a:r>
              <a:rPr lang="de-DE" dirty="0"/>
              <a:t> </a:t>
            </a:r>
            <a:r>
              <a:rPr lang="de-DE" dirty="0" err="1"/>
              <a:t>quuntio</a:t>
            </a:r>
            <a:r>
              <a:rPr lang="de-DE" dirty="0"/>
              <a:t> </a:t>
            </a:r>
            <a:r>
              <a:rPr lang="de-DE" dirty="0" err="1"/>
              <a:t>odit</a:t>
            </a:r>
            <a:r>
              <a:rPr lang="de-DE" dirty="0"/>
              <a:t> </a:t>
            </a:r>
            <a:r>
              <a:rPr lang="de-DE" dirty="0" err="1"/>
              <a:t>expelecab</a:t>
            </a:r>
            <a:r>
              <a:rPr lang="de-DE" dirty="0"/>
              <a:t> </a:t>
            </a:r>
            <a:r>
              <a:rPr lang="de-DE" dirty="0" err="1"/>
              <a:t>ipsaeca</a:t>
            </a:r>
            <a:r>
              <a:rPr lang="de-DE" dirty="0"/>
              <a:t> </a:t>
            </a:r>
            <a:r>
              <a:rPr lang="de-DE" dirty="0" err="1"/>
              <a:t>temquas</a:t>
            </a:r>
            <a:r>
              <a:rPr lang="de-DE" dirty="0"/>
              <a:t> </a:t>
            </a:r>
            <a:r>
              <a:rPr lang="de-DE" dirty="0" err="1"/>
              <a:t>apicient</a:t>
            </a:r>
            <a:r>
              <a:rPr lang="de-DE" dirty="0"/>
              <a:t> </a:t>
            </a:r>
            <a:r>
              <a:rPr lang="de-DE" dirty="0" err="1"/>
              <a:t>posam</a:t>
            </a:r>
            <a:r>
              <a:rPr lang="de-DE" dirty="0"/>
              <a:t> </a:t>
            </a:r>
            <a:r>
              <a:rPr lang="de-DE" dirty="0" err="1"/>
              <a:t>labo</a:t>
            </a:r>
            <a:r>
              <a:rPr lang="de-DE" dirty="0"/>
              <a:t>.</a:t>
            </a:r>
          </a:p>
        </p:txBody>
      </p:sp>
      <p:cxnSp>
        <p:nvCxnSpPr>
          <p:cNvPr id="33" name="Gerade Verbindung 32">
            <a:extLst>
              <a:ext uri="{FF2B5EF4-FFF2-40B4-BE49-F238E27FC236}">
                <a16:creationId xmlns:a16="http://schemas.microsoft.com/office/drawing/2014/main" id="{ED832FB2-0B86-E146-8966-2683C72AF0F7}"/>
              </a:ext>
            </a:extLst>
          </p:cNvPr>
          <p:cNvCxnSpPr>
            <a:cxnSpLocks/>
          </p:cNvCxnSpPr>
          <p:nvPr userDrawn="1"/>
        </p:nvCxnSpPr>
        <p:spPr>
          <a:xfrm>
            <a:off x="9355767" y="3904488"/>
            <a:ext cx="0" cy="2953512"/>
          </a:xfrm>
          <a:prstGeom prst="line">
            <a:avLst/>
          </a:prstGeom>
          <a:ln w="222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platzhalter 12">
            <a:extLst>
              <a:ext uri="{FF2B5EF4-FFF2-40B4-BE49-F238E27FC236}">
                <a16:creationId xmlns:a16="http://schemas.microsoft.com/office/drawing/2014/main" id="{17B9D5A5-93A1-3C4D-8AB9-4A58C50FA2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55766" y="3473947"/>
            <a:ext cx="1854903" cy="24622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1" i="0">
                <a:solidFill>
                  <a:schemeClr val="accent3"/>
                </a:solidFill>
                <a:latin typeface="Metropolis" pitchFamily="2" charset="77"/>
              </a:defRPr>
            </a:lvl1pPr>
          </a:lstStyle>
          <a:p>
            <a:pPr lvl="0"/>
            <a:r>
              <a:rPr lang="de-DE" dirty="0"/>
              <a:t>2019 </a:t>
            </a:r>
          </a:p>
        </p:txBody>
      </p:sp>
      <p:sp>
        <p:nvSpPr>
          <p:cNvPr id="36" name="Textplatzhalter 2">
            <a:extLst>
              <a:ext uri="{FF2B5EF4-FFF2-40B4-BE49-F238E27FC236}">
                <a16:creationId xmlns:a16="http://schemas.microsoft.com/office/drawing/2014/main" id="{7D43BDE1-A776-B948-8126-DCDF3028CA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55766" y="3904488"/>
            <a:ext cx="1854906" cy="15629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 b="0" i="0"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de-DE" dirty="0" err="1"/>
              <a:t>Orum</a:t>
            </a:r>
            <a:r>
              <a:rPr lang="de-DE" dirty="0"/>
              <a:t> </a:t>
            </a:r>
            <a:r>
              <a:rPr lang="de-DE" dirty="0" err="1"/>
              <a:t>quam</a:t>
            </a:r>
            <a:r>
              <a:rPr lang="de-DE" dirty="0"/>
              <a:t> </a:t>
            </a:r>
            <a:r>
              <a:rPr lang="de-DE" dirty="0" err="1"/>
              <a:t>rehento</a:t>
            </a:r>
            <a:r>
              <a:rPr lang="de-DE" dirty="0"/>
              <a:t> </a:t>
            </a:r>
            <a:r>
              <a:rPr lang="de-DE" dirty="0" err="1"/>
              <a:t>maxim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vellore</a:t>
            </a:r>
            <a:r>
              <a:rPr lang="de-DE" dirty="0"/>
              <a:t> </a:t>
            </a:r>
            <a:r>
              <a:rPr lang="de-DE" dirty="0" err="1"/>
              <a:t>odit</a:t>
            </a:r>
            <a:r>
              <a:rPr lang="de-DE" dirty="0"/>
              <a:t>, </a:t>
            </a:r>
            <a:r>
              <a:rPr lang="de-DE" dirty="0" err="1"/>
              <a:t>quiae</a:t>
            </a:r>
            <a:r>
              <a:rPr lang="de-DE" dirty="0"/>
              <a:t>. Um quo </a:t>
            </a:r>
            <a:r>
              <a:rPr lang="de-DE" dirty="0" err="1"/>
              <a:t>qui</a:t>
            </a:r>
            <a:r>
              <a:rPr lang="de-DE" dirty="0"/>
              <a:t> ad </a:t>
            </a:r>
            <a:r>
              <a:rPr lang="de-DE" dirty="0" err="1"/>
              <a:t>ma</a:t>
            </a:r>
            <a:r>
              <a:rPr lang="de-DE" dirty="0"/>
              <a:t> </a:t>
            </a:r>
            <a:r>
              <a:rPr lang="de-DE" dirty="0" err="1"/>
              <a:t>inihili</a:t>
            </a:r>
            <a:r>
              <a:rPr lang="de-DE" dirty="0"/>
              <a:t> </a:t>
            </a:r>
            <a:r>
              <a:rPr lang="de-DE" dirty="0" err="1"/>
              <a:t>gnienditate</a:t>
            </a:r>
            <a:r>
              <a:rPr lang="de-DE" dirty="0"/>
              <a:t> non </a:t>
            </a:r>
            <a:r>
              <a:rPr lang="de-DE" dirty="0" err="1"/>
              <a:t>ra</a:t>
            </a:r>
            <a:r>
              <a:rPr lang="de-DE" dirty="0"/>
              <a:t> </a:t>
            </a:r>
            <a:r>
              <a:rPr lang="de-DE" dirty="0" err="1"/>
              <a:t>solupta</a:t>
            </a:r>
            <a:r>
              <a:rPr lang="de-DE" dirty="0"/>
              <a:t> </a:t>
            </a:r>
            <a:r>
              <a:rPr lang="de-DE" dirty="0" err="1"/>
              <a:t>tibusap</a:t>
            </a:r>
            <a:r>
              <a:rPr lang="de-DE" dirty="0"/>
              <a:t> </a:t>
            </a:r>
            <a:r>
              <a:rPr lang="de-DE" dirty="0" err="1"/>
              <a:t>idipsam</a:t>
            </a:r>
            <a:r>
              <a:rPr lang="de-DE" dirty="0"/>
              <a:t> </a:t>
            </a:r>
            <a:r>
              <a:rPr lang="de-DE" dirty="0" err="1"/>
              <a:t>quuntio</a:t>
            </a:r>
            <a:r>
              <a:rPr lang="de-DE" dirty="0"/>
              <a:t> </a:t>
            </a:r>
            <a:r>
              <a:rPr lang="de-DE" dirty="0" err="1"/>
              <a:t>odit</a:t>
            </a:r>
            <a:r>
              <a:rPr lang="de-DE" dirty="0"/>
              <a:t> </a:t>
            </a:r>
            <a:r>
              <a:rPr lang="de-DE" dirty="0" err="1"/>
              <a:t>expelecab</a:t>
            </a:r>
            <a:r>
              <a:rPr lang="de-DE" dirty="0"/>
              <a:t> </a:t>
            </a:r>
            <a:r>
              <a:rPr lang="de-DE" dirty="0" err="1"/>
              <a:t>ipsaeca</a:t>
            </a:r>
            <a:r>
              <a:rPr lang="de-DE" dirty="0"/>
              <a:t> </a:t>
            </a:r>
            <a:r>
              <a:rPr lang="de-DE" dirty="0" err="1"/>
              <a:t>temquas</a:t>
            </a:r>
            <a:r>
              <a:rPr lang="de-DE" dirty="0"/>
              <a:t> </a:t>
            </a:r>
            <a:r>
              <a:rPr lang="de-DE" dirty="0" err="1"/>
              <a:t>apicient</a:t>
            </a:r>
            <a:r>
              <a:rPr lang="de-DE" dirty="0"/>
              <a:t> </a:t>
            </a:r>
            <a:r>
              <a:rPr lang="de-DE" dirty="0" err="1"/>
              <a:t>posam</a:t>
            </a:r>
            <a:r>
              <a:rPr lang="de-DE" dirty="0"/>
              <a:t> </a:t>
            </a:r>
            <a:r>
              <a:rPr lang="de-DE" dirty="0" err="1"/>
              <a:t>labo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8647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6">
            <a:extLst>
              <a:ext uri="{FF2B5EF4-FFF2-40B4-BE49-F238E27FC236}">
                <a16:creationId xmlns:a16="http://schemas.microsoft.com/office/drawing/2014/main" id="{91DE1458-D329-D644-9E49-848F4912CE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2487930"/>
            <a:ext cx="7427094" cy="1882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6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r>
              <a:rPr lang="de-DE" dirty="0"/>
              <a:t>Edit </a:t>
            </a:r>
            <a:r>
              <a:rPr lang="de-DE" dirty="0" err="1"/>
              <a:t>Section</a:t>
            </a:r>
            <a:r>
              <a:rPr lang="de-DE" dirty="0"/>
              <a:t> Headline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02C7904-1482-AA46-9EA5-D34493C4BB82}"/>
              </a:ext>
            </a:extLst>
          </p:cNvPr>
          <p:cNvSpPr/>
          <p:nvPr userDrawn="1"/>
        </p:nvSpPr>
        <p:spPr>
          <a:xfrm>
            <a:off x="9143999" y="0"/>
            <a:ext cx="3048001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BDB5241-EEEE-FF46-8C2C-B3E8ED47F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4420" y="0"/>
            <a:ext cx="2247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84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6">
            <a:extLst>
              <a:ext uri="{FF2B5EF4-FFF2-40B4-BE49-F238E27FC236}">
                <a16:creationId xmlns:a16="http://schemas.microsoft.com/office/drawing/2014/main" id="{91DE1458-D329-D644-9E49-848F4912CE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2487930"/>
            <a:ext cx="7427094" cy="1882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6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r>
              <a:rPr lang="de-DE" dirty="0"/>
              <a:t>Edit </a:t>
            </a:r>
            <a:r>
              <a:rPr lang="de-DE" dirty="0" err="1"/>
              <a:t>Section</a:t>
            </a:r>
            <a:r>
              <a:rPr lang="de-DE" dirty="0"/>
              <a:t> Headline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02C7904-1482-AA46-9EA5-D34493C4BB82}"/>
              </a:ext>
            </a:extLst>
          </p:cNvPr>
          <p:cNvSpPr/>
          <p:nvPr userDrawn="1"/>
        </p:nvSpPr>
        <p:spPr>
          <a:xfrm>
            <a:off x="9143999" y="0"/>
            <a:ext cx="3048001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BDB5241-EEEE-FF46-8C2C-B3E8ED47F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4420" y="0"/>
            <a:ext cx="2247580" cy="6858000"/>
          </a:xfrm>
          <a:prstGeom prst="rect">
            <a:avLst/>
          </a:prstGeom>
        </p:spPr>
      </p:pic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7891D037-780E-4A4D-A4E1-F68CC9DD93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4987998"/>
            <a:ext cx="3579812" cy="359335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400" b="1" i="0">
                <a:solidFill>
                  <a:schemeClr val="accent6"/>
                </a:solidFill>
                <a:latin typeface="Metropolis Semi Bold" pitchFamily="2" charset="77"/>
              </a:defRPr>
            </a:lvl1pPr>
            <a:lvl2pPr marL="457200" indent="0">
              <a:buFontTx/>
              <a:buNone/>
              <a:defRPr b="1" i="0">
                <a:solidFill>
                  <a:schemeClr val="accent3"/>
                </a:solidFill>
                <a:latin typeface="Metropolis" pitchFamily="2" charset="77"/>
              </a:defRPr>
            </a:lvl2pPr>
            <a:lvl3pPr marL="914400" indent="0">
              <a:buFontTx/>
              <a:buNone/>
              <a:defRPr b="1" i="0">
                <a:solidFill>
                  <a:schemeClr val="accent3"/>
                </a:solidFill>
                <a:latin typeface="Metropolis" pitchFamily="2" charset="77"/>
              </a:defRPr>
            </a:lvl3pPr>
            <a:lvl4pPr marL="1371600" indent="0">
              <a:buFontTx/>
              <a:buNone/>
              <a:defRPr b="1" i="0">
                <a:solidFill>
                  <a:schemeClr val="accent3"/>
                </a:solidFill>
                <a:latin typeface="Metropolis" pitchFamily="2" charset="77"/>
              </a:defRPr>
            </a:lvl4pPr>
            <a:lvl5pPr marL="1828800" indent="0">
              <a:buFontTx/>
              <a:buNone/>
              <a:defRPr b="1" i="0">
                <a:solidFill>
                  <a:schemeClr val="accent3"/>
                </a:solidFill>
                <a:latin typeface="Metropolis" pitchFamily="2" charset="77"/>
              </a:defRPr>
            </a:lvl5pPr>
          </a:lstStyle>
          <a:p>
            <a:pPr lvl="0"/>
            <a:r>
              <a:rPr lang="de-DE" dirty="0" err="1"/>
              <a:t>Presenter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4876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Image med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80A0E272-74A0-4B4A-A2CB-8186345931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27601" y="0"/>
            <a:ext cx="4064399" cy="6858000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 sz="1000">
                <a:solidFill>
                  <a:schemeClr val="accent6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de-DE" sz="800" dirty="0">
                <a:latin typeface="Source Sans Pro" panose="020B0503030403020204" pitchFamily="34" charset="0"/>
              </a:rPr>
              <a:t>Image</a:t>
            </a:r>
            <a:endParaRPr lang="de-DE" dirty="0"/>
          </a:p>
        </p:txBody>
      </p:sp>
      <p:sp>
        <p:nvSpPr>
          <p:cNvPr id="16" name="Titelplatzhalter 6">
            <a:extLst>
              <a:ext uri="{FF2B5EF4-FFF2-40B4-BE49-F238E27FC236}">
                <a16:creationId xmlns:a16="http://schemas.microsoft.com/office/drawing/2014/main" id="{E667C578-B50C-534C-A916-0F76DD6C95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2487930"/>
            <a:ext cx="7427094" cy="1882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600" b="1" i="0">
                <a:solidFill>
                  <a:schemeClr val="tx2"/>
                </a:solidFill>
                <a:latin typeface="Metropolis" pitchFamily="2" charset="77"/>
              </a:defRPr>
            </a:lvl1pPr>
          </a:lstStyle>
          <a:p>
            <a:r>
              <a:rPr lang="de-DE" dirty="0"/>
              <a:t>Edit </a:t>
            </a:r>
            <a:r>
              <a:rPr lang="de-DE" dirty="0" err="1"/>
              <a:t>Section</a:t>
            </a:r>
            <a:r>
              <a:rPr lang="de-DE" dirty="0"/>
              <a:t> Headline</a:t>
            </a:r>
          </a:p>
        </p:txBody>
      </p:sp>
    </p:spTree>
    <p:extLst>
      <p:ext uri="{BB962C8B-B14F-4D97-AF65-F5344CB8AC3E}">
        <p14:creationId xmlns:p14="http://schemas.microsoft.com/office/powerpoint/2010/main" val="1398755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79AD08-AFBB-8C45-B6C5-F6EE7695B4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8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Metropolis" pitchFamily="2" charset="77"/>
              </a:defRPr>
            </a:lvl1pPr>
          </a:lstStyle>
          <a:p>
            <a:fld id="{14BD734A-0DA9-F44B-A23E-977C9968629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41E845D-9935-3340-8990-EDE3D58D27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Metropolis" pitchFamily="2" charset="77"/>
              </a:defRPr>
            </a:lvl1pPr>
          </a:lstStyle>
          <a:p>
            <a:r>
              <a:rPr lang="de-DE" dirty="0" err="1"/>
              <a:t>Footer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8737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Metropolis Semi 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F56818B-0F81-E049-9E11-E7D3D2B06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Metropolis" pitchFamily="2" charset="77"/>
              </a:defRPr>
            </a:lvl1pPr>
          </a:lstStyle>
          <a:p>
            <a:r>
              <a:rPr lang="de-DE" dirty="0" err="1"/>
              <a:t>Footer</a:t>
            </a:r>
            <a:endParaRPr lang="de-DE" dirty="0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30A7B832-D52C-8B40-98D7-3ED4BEE43A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8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Metropolis" pitchFamily="2" charset="77"/>
              </a:defRPr>
            </a:lvl1pPr>
          </a:lstStyle>
          <a:p>
            <a:fld id="{14BD734A-0DA9-F44B-A23E-977C9968629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563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74" r:id="rId4"/>
    <p:sldLayoutId id="2147483651" r:id="rId5"/>
    <p:sldLayoutId id="2147483688" r:id="rId6"/>
    <p:sldLayoutId id="2147483653" r:id="rId7"/>
    <p:sldLayoutId id="2147483690" r:id="rId8"/>
    <p:sldLayoutId id="2147483652" r:id="rId9"/>
    <p:sldLayoutId id="2147483689" r:id="rId10"/>
    <p:sldLayoutId id="21474836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3E88BAB-1C18-5F4D-9C5F-2D432AD5F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8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Metropolis" pitchFamily="2" charset="77"/>
              </a:defRPr>
            </a:lvl1pPr>
          </a:lstStyle>
          <a:p>
            <a:fld id="{14BD734A-0DA9-F44B-A23E-977C9968629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1F2C1DC-2083-684B-83B0-43841EE152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Metropolis" pitchFamily="2" charset="77"/>
              </a:defRPr>
            </a:lvl1pPr>
          </a:lstStyle>
          <a:p>
            <a:r>
              <a:rPr lang="de-DE" dirty="0" err="1"/>
              <a:t>Footer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277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84" r:id="rId2"/>
    <p:sldLayoutId id="2147483691" r:id="rId3"/>
    <p:sldLayoutId id="2147483662" r:id="rId4"/>
    <p:sldLayoutId id="2147483687" r:id="rId5"/>
    <p:sldLayoutId id="2147483685" r:id="rId6"/>
    <p:sldLayoutId id="2147483661" r:id="rId7"/>
    <p:sldLayoutId id="2147483657" r:id="rId8"/>
    <p:sldLayoutId id="2147483658" r:id="rId9"/>
    <p:sldLayoutId id="2147483660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3E88BAB-1C18-5F4D-9C5F-2D432AD5F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8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Metropolis" pitchFamily="2" charset="77"/>
              </a:defRPr>
            </a:lvl1pPr>
          </a:lstStyle>
          <a:p>
            <a:fld id="{14BD734A-0DA9-F44B-A23E-977C9968629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1F2C1DC-2083-684B-83B0-43841EE152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Metropolis" pitchFamily="2" charset="77"/>
              </a:defRPr>
            </a:lvl1pPr>
          </a:lstStyle>
          <a:p>
            <a:r>
              <a:rPr lang="de-DE" dirty="0" err="1"/>
              <a:t>Footer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2970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1" r:id="rId7"/>
    <p:sldLayoutId id="2147483670" r:id="rId8"/>
    <p:sldLayoutId id="2147483675" r:id="rId9"/>
    <p:sldLayoutId id="214748368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EEDA2A5-A393-CE44-8491-006085AA0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756" y="1709530"/>
            <a:ext cx="5323045" cy="3019423"/>
          </a:xfrm>
        </p:spPr>
        <p:txBody>
          <a:bodyPr>
            <a:normAutofit/>
          </a:bodyPr>
          <a:lstStyle/>
          <a:p>
            <a:r>
              <a:rPr lang="de-DE" sz="4400" dirty="0" err="1"/>
              <a:t>Adding</a:t>
            </a:r>
            <a:r>
              <a:rPr lang="de-DE" sz="4400" dirty="0"/>
              <a:t> </a:t>
            </a:r>
            <a:r>
              <a:rPr lang="de-DE" sz="4400" dirty="0" err="1"/>
              <a:t>Resilience</a:t>
            </a:r>
            <a:r>
              <a:rPr lang="de-DE" sz="4400" dirty="0"/>
              <a:t> and </a:t>
            </a:r>
            <a:r>
              <a:rPr lang="de-DE" sz="4400" dirty="0" err="1"/>
              <a:t>Accuracy</a:t>
            </a:r>
            <a:r>
              <a:rPr lang="de-DE" sz="4400" dirty="0"/>
              <a:t> </a:t>
            </a:r>
            <a:br>
              <a:rPr lang="de-DE" sz="4400" dirty="0"/>
            </a:br>
            <a:r>
              <a:rPr lang="de-DE" sz="4400" dirty="0" err="1"/>
              <a:t>to</a:t>
            </a:r>
            <a:r>
              <a:rPr lang="de-DE" sz="4400" dirty="0"/>
              <a:t> GNSS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8C3E17E-16A4-D44C-B605-CD0238558F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9756" y="5333297"/>
            <a:ext cx="5323045" cy="1051560"/>
          </a:xfrm>
        </p:spPr>
        <p:txBody>
          <a:bodyPr/>
          <a:lstStyle/>
          <a:p>
            <a:r>
              <a:rPr lang="de-DE" dirty="0"/>
              <a:t>ITSF 2022</a:t>
            </a:r>
            <a:br>
              <a:rPr lang="de-DE" dirty="0"/>
            </a:br>
            <a:r>
              <a:rPr lang="de-DE" dirty="0"/>
              <a:t>Düsseldorf, Germany</a:t>
            </a:r>
          </a:p>
        </p:txBody>
      </p:sp>
    </p:spTree>
    <p:extLst>
      <p:ext uri="{BB962C8B-B14F-4D97-AF65-F5344CB8AC3E}">
        <p14:creationId xmlns:p14="http://schemas.microsoft.com/office/powerpoint/2010/main" val="2873117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47E3A3-F14F-41E6-B740-01BB41762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Control Centers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16624D6-C62E-10D4-918A-75CA555149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Each</a:t>
            </a:r>
            <a:r>
              <a:rPr lang="de-DE" dirty="0"/>
              <a:t> Control Center </a:t>
            </a:r>
            <a:r>
              <a:rPr lang="de-DE" dirty="0" err="1"/>
              <a:t>runs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independent</a:t>
            </a:r>
            <a:r>
              <a:rPr lang="de-DE" dirty="0"/>
              <a:t> </a:t>
            </a:r>
            <a:r>
              <a:rPr lang="de-DE" dirty="0" err="1"/>
              <a:t>software</a:t>
            </a:r>
            <a:r>
              <a:rPr lang="de-DE" dirty="0"/>
              <a:t>/</a:t>
            </a:r>
            <a:r>
              <a:rPr lang="de-DE" dirty="0" err="1"/>
              <a:t>firmware</a:t>
            </a:r>
            <a:r>
              <a:rPr lang="de-DE" dirty="0"/>
              <a:t> </a:t>
            </a:r>
            <a:r>
              <a:rPr lang="de-DE" dirty="0" err="1"/>
              <a:t>versions</a:t>
            </a:r>
            <a:r>
              <a:rPr lang="de-DE" dirty="0"/>
              <a:t> and </a:t>
            </a:r>
            <a:r>
              <a:rPr lang="de-DE" dirty="0" err="1"/>
              <a:t>operates</a:t>
            </a:r>
            <a:r>
              <a:rPr lang="de-DE" dirty="0"/>
              <a:t> 24/7 </a:t>
            </a:r>
            <a:br>
              <a:rPr lang="de-DE" dirty="0"/>
            </a:br>
            <a:r>
              <a:rPr lang="de-DE" dirty="0"/>
              <a:t>in a </a:t>
            </a:r>
            <a:r>
              <a:rPr lang="de-DE" dirty="0" err="1"/>
              <a:t>highly</a:t>
            </a:r>
            <a:r>
              <a:rPr lang="de-DE" dirty="0"/>
              <a:t> redundant </a:t>
            </a:r>
            <a:r>
              <a:rPr lang="de-DE" dirty="0" err="1"/>
              <a:t>configuration</a:t>
            </a:r>
            <a:endParaRPr lang="de-DE" dirty="0"/>
          </a:p>
          <a:p>
            <a:endParaRPr lang="de-DE" dirty="0"/>
          </a:p>
          <a:p>
            <a:r>
              <a:rPr lang="de-DE" dirty="0"/>
              <a:t>Real time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reference</a:t>
            </a:r>
            <a:r>
              <a:rPr lang="de-DE" dirty="0"/>
              <a:t> </a:t>
            </a:r>
            <a:r>
              <a:rPr lang="de-DE" dirty="0" err="1"/>
              <a:t>stations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collected</a:t>
            </a:r>
            <a:r>
              <a:rPr lang="de-DE" dirty="0"/>
              <a:t>, </a:t>
            </a:r>
            <a:r>
              <a:rPr lang="de-DE" dirty="0" err="1"/>
              <a:t>stored</a:t>
            </a:r>
            <a:r>
              <a:rPr lang="de-DE" dirty="0"/>
              <a:t> and </a:t>
            </a:r>
            <a:r>
              <a:rPr lang="de-DE" dirty="0" err="1"/>
              <a:t>analyzed</a:t>
            </a:r>
            <a:r>
              <a:rPr lang="de-DE" dirty="0"/>
              <a:t> in real-time</a:t>
            </a:r>
          </a:p>
          <a:p>
            <a:endParaRPr lang="de-DE" dirty="0"/>
          </a:p>
          <a:p>
            <a:r>
              <a:rPr lang="de-DE" dirty="0" err="1"/>
              <a:t>Precise</a:t>
            </a:r>
            <a:r>
              <a:rPr lang="de-DE" dirty="0"/>
              <a:t> </a:t>
            </a:r>
            <a:r>
              <a:rPr lang="de-DE" dirty="0" err="1"/>
              <a:t>orbit</a:t>
            </a:r>
            <a:r>
              <a:rPr lang="de-DE" dirty="0"/>
              <a:t> and </a:t>
            </a:r>
            <a:r>
              <a:rPr lang="de-DE" dirty="0" err="1"/>
              <a:t>clock</a:t>
            </a:r>
            <a:r>
              <a:rPr lang="de-DE" dirty="0"/>
              <a:t> </a:t>
            </a:r>
            <a:r>
              <a:rPr lang="de-DE" dirty="0" err="1"/>
              <a:t>corrections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timescale</a:t>
            </a:r>
            <a:r>
              <a:rPr lang="de-DE" dirty="0"/>
              <a:t> </a:t>
            </a:r>
            <a:r>
              <a:rPr lang="de-DE" dirty="0" err="1"/>
              <a:t>computed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received</a:t>
            </a:r>
            <a:r>
              <a:rPr lang="de-DE" dirty="0"/>
              <a:t> </a:t>
            </a:r>
            <a:r>
              <a:rPr lang="de-DE" dirty="0" err="1"/>
              <a:t>data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Correction</a:t>
            </a:r>
            <a:r>
              <a:rPr lang="de-DE" dirty="0"/>
              <a:t> </a:t>
            </a:r>
            <a:r>
              <a:rPr lang="de-DE" dirty="0" err="1"/>
              <a:t>values</a:t>
            </a:r>
            <a:r>
              <a:rPr lang="de-DE" dirty="0"/>
              <a:t> and </a:t>
            </a:r>
            <a:r>
              <a:rPr lang="de-DE" dirty="0" err="1"/>
              <a:t>state</a:t>
            </a:r>
            <a:r>
              <a:rPr lang="de-DE" dirty="0"/>
              <a:t>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SV </a:t>
            </a:r>
            <a:r>
              <a:rPr lang="de-DE" dirty="0" err="1"/>
              <a:t>of</a:t>
            </a:r>
            <a:r>
              <a:rPr lang="de-DE" dirty="0"/>
              <a:t> all </a:t>
            </a:r>
            <a:r>
              <a:rPr lang="de-DE" dirty="0" err="1"/>
              <a:t>four</a:t>
            </a:r>
            <a:r>
              <a:rPr lang="de-DE" dirty="0"/>
              <a:t> </a:t>
            </a:r>
            <a:r>
              <a:rPr lang="de-DE" dirty="0" err="1"/>
              <a:t>constellations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sent</a:t>
            </a:r>
            <a:r>
              <a:rPr lang="de-DE" dirty="0"/>
              <a:t> via </a:t>
            </a:r>
            <a:br>
              <a:rPr lang="de-DE" dirty="0"/>
            </a:br>
            <a:r>
              <a:rPr lang="de-DE" dirty="0"/>
              <a:t>Inmarsat </a:t>
            </a:r>
            <a:r>
              <a:rPr lang="de-DE" dirty="0" err="1"/>
              <a:t>to</a:t>
            </a:r>
            <a:r>
              <a:rPr lang="de-DE" dirty="0"/>
              <a:t> all end </a:t>
            </a:r>
            <a:r>
              <a:rPr lang="de-DE" dirty="0" err="1"/>
              <a:t>user</a:t>
            </a:r>
            <a:r>
              <a:rPr lang="de-DE" dirty="0"/>
              <a:t> </a:t>
            </a:r>
            <a:r>
              <a:rPr lang="de-DE" dirty="0" err="1"/>
              <a:t>devices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299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126CE2-BFC5-DC67-2B8C-2A1732B68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End User Devices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6718A7-52DA-CCB0-DF3E-758F37019F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Receiving</a:t>
            </a:r>
            <a:r>
              <a:rPr lang="de-DE" dirty="0"/>
              <a:t> GNSS </a:t>
            </a:r>
            <a:r>
              <a:rPr lang="de-DE" dirty="0" err="1"/>
              <a:t>signals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all </a:t>
            </a:r>
            <a:r>
              <a:rPr lang="de-DE" dirty="0" err="1"/>
              <a:t>four</a:t>
            </a:r>
            <a:r>
              <a:rPr lang="de-DE" dirty="0"/>
              <a:t> </a:t>
            </a:r>
            <a:r>
              <a:rPr lang="de-DE" dirty="0" err="1"/>
              <a:t>constellations</a:t>
            </a:r>
            <a:endParaRPr lang="de-DE" dirty="0"/>
          </a:p>
          <a:p>
            <a:endParaRPr lang="de-DE" dirty="0"/>
          </a:p>
          <a:p>
            <a:r>
              <a:rPr lang="de-DE" dirty="0"/>
              <a:t>In </a:t>
            </a:r>
            <a:r>
              <a:rPr lang="de-DE" dirty="0" err="1"/>
              <a:t>addition</a:t>
            </a:r>
            <a:r>
              <a:rPr lang="de-DE" dirty="0"/>
              <a:t>, L-Band </a:t>
            </a:r>
            <a:r>
              <a:rPr lang="de-DE" dirty="0" err="1"/>
              <a:t>transmissions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geostationary</a:t>
            </a:r>
            <a:r>
              <a:rPr lang="de-DE" dirty="0"/>
              <a:t> </a:t>
            </a:r>
            <a:r>
              <a:rPr lang="de-DE" dirty="0" err="1"/>
              <a:t>satellites</a:t>
            </a:r>
            <a:r>
              <a:rPr lang="de-DE" dirty="0"/>
              <a:t> </a:t>
            </a:r>
            <a:r>
              <a:rPr lang="de-DE" dirty="0" err="1"/>
              <a:t>received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Verification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integrity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received</a:t>
            </a:r>
            <a:r>
              <a:rPr lang="de-DE" dirty="0"/>
              <a:t> GNSS SV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detect</a:t>
            </a:r>
            <a:r>
              <a:rPr lang="de-DE" dirty="0"/>
              <a:t> </a:t>
            </a:r>
            <a:r>
              <a:rPr lang="de-DE" dirty="0" err="1"/>
              <a:t>spoofing</a:t>
            </a:r>
            <a:r>
              <a:rPr lang="de-DE" dirty="0"/>
              <a:t> </a:t>
            </a:r>
            <a:r>
              <a:rPr lang="de-DE" dirty="0" err="1"/>
              <a:t>attacks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Applies</a:t>
            </a:r>
            <a:r>
              <a:rPr lang="de-DE" dirty="0"/>
              <a:t> </a:t>
            </a:r>
            <a:r>
              <a:rPr lang="de-DE" dirty="0" err="1"/>
              <a:t>correction</a:t>
            </a:r>
            <a:r>
              <a:rPr lang="de-DE" dirty="0"/>
              <a:t> </a:t>
            </a:r>
            <a:r>
              <a:rPr lang="de-DE" dirty="0" err="1"/>
              <a:t>values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positioning</a:t>
            </a:r>
            <a:r>
              <a:rPr lang="de-DE" dirty="0"/>
              <a:t> and </a:t>
            </a:r>
            <a:r>
              <a:rPr lang="de-DE" dirty="0" err="1"/>
              <a:t>timing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5797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CE6B37-8783-DAA3-8487-C9EA7532A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L-Band </a:t>
            </a:r>
            <a:r>
              <a:rPr lang="de-DE" dirty="0" err="1"/>
              <a:t>Satellite</a:t>
            </a:r>
            <a:r>
              <a:rPr lang="de-DE" dirty="0"/>
              <a:t> Transmission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D2919C5-7F7F-5852-12C7-F17E9B395C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Inmarsat </a:t>
            </a:r>
            <a:r>
              <a:rPr lang="de-DE" dirty="0" err="1"/>
              <a:t>satellite</a:t>
            </a:r>
            <a:r>
              <a:rPr lang="de-DE" dirty="0"/>
              <a:t> </a:t>
            </a:r>
            <a:r>
              <a:rPr lang="de-DE" dirty="0" err="1"/>
              <a:t>constellation</a:t>
            </a:r>
            <a:r>
              <a:rPr lang="de-DE" dirty="0"/>
              <a:t> </a:t>
            </a:r>
            <a:r>
              <a:rPr lang="de-DE" dirty="0" err="1"/>
              <a:t>consists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geostationary</a:t>
            </a:r>
            <a:r>
              <a:rPr lang="de-DE" dirty="0"/>
              <a:t> </a:t>
            </a:r>
            <a:r>
              <a:rPr lang="de-DE" dirty="0" err="1"/>
              <a:t>satellites</a:t>
            </a:r>
            <a:endParaRPr lang="de-DE" dirty="0"/>
          </a:p>
          <a:p>
            <a:endParaRPr lang="de-DE" dirty="0"/>
          </a:p>
          <a:p>
            <a:r>
              <a:rPr lang="de-DE" dirty="0"/>
              <a:t>Covers </a:t>
            </a:r>
            <a:r>
              <a:rPr lang="de-DE" dirty="0" err="1"/>
              <a:t>almost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whole</a:t>
            </a:r>
            <a:r>
              <a:rPr lang="de-DE" dirty="0"/>
              <a:t> planet,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exception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pole </a:t>
            </a:r>
            <a:r>
              <a:rPr lang="de-DE" dirty="0" err="1"/>
              <a:t>regions</a:t>
            </a:r>
            <a:endParaRPr lang="de-DE" dirty="0"/>
          </a:p>
          <a:p>
            <a:endParaRPr lang="de-DE" dirty="0"/>
          </a:p>
          <a:p>
            <a:r>
              <a:rPr lang="de-DE" dirty="0"/>
              <a:t>“Out </a:t>
            </a:r>
            <a:r>
              <a:rPr lang="de-DE" dirty="0" err="1"/>
              <a:t>of</a:t>
            </a:r>
            <a:r>
              <a:rPr lang="de-DE" dirty="0"/>
              <a:t> band”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transmission</a:t>
            </a:r>
            <a:r>
              <a:rPr lang="de-DE" dirty="0"/>
              <a:t> (</a:t>
            </a:r>
            <a:r>
              <a:rPr lang="de-DE" dirty="0" err="1"/>
              <a:t>independent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GNSS </a:t>
            </a:r>
            <a:r>
              <a:rPr lang="de-DE" dirty="0" err="1"/>
              <a:t>signals</a:t>
            </a:r>
            <a:r>
              <a:rPr lang="de-DE" dirty="0"/>
              <a:t>)</a:t>
            </a:r>
          </a:p>
          <a:p>
            <a:endParaRPr lang="de-DE" dirty="0"/>
          </a:p>
          <a:p>
            <a:r>
              <a:rPr lang="de-DE" dirty="0" err="1"/>
              <a:t>Proven</a:t>
            </a:r>
            <a:r>
              <a:rPr lang="de-DE" dirty="0"/>
              <a:t> </a:t>
            </a:r>
            <a:r>
              <a:rPr lang="de-DE" dirty="0" err="1"/>
              <a:t>technology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widely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global </a:t>
            </a:r>
            <a:r>
              <a:rPr lang="de-DE" dirty="0" err="1"/>
              <a:t>satcom</a:t>
            </a:r>
            <a:r>
              <a:rPr lang="de-DE" dirty="0"/>
              <a:t> </a:t>
            </a:r>
            <a:r>
              <a:rPr lang="de-DE" dirty="0" err="1"/>
              <a:t>applications</a:t>
            </a:r>
            <a:r>
              <a:rPr lang="de-DE" dirty="0"/>
              <a:t> </a:t>
            </a:r>
            <a:r>
              <a:rPr lang="de-DE" dirty="0" err="1"/>
              <a:t>since</a:t>
            </a:r>
            <a:r>
              <a:rPr lang="de-DE" dirty="0"/>
              <a:t> 1979 </a:t>
            </a:r>
            <a:br>
              <a:rPr lang="de-DE" dirty="0"/>
            </a:br>
            <a:r>
              <a:rPr lang="de-DE" dirty="0"/>
              <a:t>(last launch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satellite</a:t>
            </a:r>
            <a:r>
              <a:rPr lang="de-DE" dirty="0"/>
              <a:t> in </a:t>
            </a:r>
            <a:r>
              <a:rPr lang="de-DE" dirty="0" err="1"/>
              <a:t>Dec</a:t>
            </a:r>
            <a:r>
              <a:rPr lang="de-DE" dirty="0"/>
              <a:t> 2021)</a:t>
            </a:r>
          </a:p>
          <a:p>
            <a:endParaRPr lang="de-DE" dirty="0"/>
          </a:p>
          <a:p>
            <a:r>
              <a:rPr lang="de-DE" dirty="0"/>
              <a:t>Data </a:t>
            </a:r>
            <a:r>
              <a:rPr lang="de-DE" dirty="0" err="1"/>
              <a:t>transmission</a:t>
            </a:r>
            <a:r>
              <a:rPr lang="de-DE" dirty="0"/>
              <a:t> </a:t>
            </a:r>
            <a:r>
              <a:rPr lang="de-DE" dirty="0" err="1"/>
              <a:t>protected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asymmetric</a:t>
            </a:r>
            <a:r>
              <a:rPr lang="de-DE" dirty="0"/>
              <a:t> </a:t>
            </a:r>
            <a:r>
              <a:rPr lang="de-DE" dirty="0" err="1"/>
              <a:t>cryptography</a:t>
            </a:r>
            <a:r>
              <a:rPr lang="de-DE" dirty="0"/>
              <a:t> (private/</a:t>
            </a:r>
            <a:r>
              <a:rPr lang="de-DE" dirty="0" err="1"/>
              <a:t>public</a:t>
            </a:r>
            <a:r>
              <a:rPr lang="de-DE" dirty="0"/>
              <a:t> </a:t>
            </a:r>
            <a:r>
              <a:rPr lang="de-DE" dirty="0" err="1"/>
              <a:t>keys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93464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F862E8-D947-0C24-2F2D-6C498A6BF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2958465"/>
            <a:ext cx="5464408" cy="941069"/>
          </a:xfrm>
        </p:spPr>
        <p:txBody>
          <a:bodyPr/>
          <a:lstStyle/>
          <a:p>
            <a:r>
              <a:rPr lang="de-DE" dirty="0"/>
              <a:t>State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Tests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9E9EA65-69C5-A7F7-A98F-728F5B6D54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234" y="4000499"/>
            <a:ext cx="5464175" cy="941069"/>
          </a:xfrm>
        </p:spPr>
        <p:txBody>
          <a:bodyPr/>
          <a:lstStyle/>
          <a:p>
            <a:r>
              <a:rPr lang="de-DE" dirty="0"/>
              <a:t>Spoofing </a:t>
            </a:r>
            <a:r>
              <a:rPr lang="de-DE" dirty="0" err="1"/>
              <a:t>Protection</a:t>
            </a:r>
            <a:r>
              <a:rPr lang="de-DE" dirty="0"/>
              <a:t> and </a:t>
            </a:r>
            <a:br>
              <a:rPr lang="de-DE" dirty="0"/>
            </a:br>
            <a:r>
              <a:rPr lang="de-DE" dirty="0"/>
              <a:t>High-</a:t>
            </a:r>
            <a:r>
              <a:rPr lang="de-DE" dirty="0" err="1"/>
              <a:t>accuracy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endParaRPr lang="de-DE" dirty="0"/>
          </a:p>
        </p:txBody>
      </p:sp>
      <p:pic>
        <p:nvPicPr>
          <p:cNvPr id="7" name="Bildplatzhalter 6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DCF4BE36-DB69-0AB2-9B5A-F2B437B41B9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46709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7F06C0-4E05-FDFC-BDD7-309665710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Spoofing </a:t>
            </a:r>
            <a:r>
              <a:rPr lang="de-DE" dirty="0" err="1"/>
              <a:t>Protection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FDF16C1-0B6A-DC09-7B4C-E5E16FDD4C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Tests </a:t>
            </a:r>
            <a:r>
              <a:rPr lang="de-DE" dirty="0" err="1"/>
              <a:t>planned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Q4/2022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independent</a:t>
            </a:r>
            <a:r>
              <a:rPr lang="de-DE" dirty="0"/>
              <a:t> lab</a:t>
            </a:r>
          </a:p>
          <a:p>
            <a:endParaRPr lang="de-DE" dirty="0"/>
          </a:p>
          <a:p>
            <a:r>
              <a:rPr lang="de-DE" dirty="0"/>
              <a:t>Not easy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test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Most </a:t>
            </a:r>
            <a:r>
              <a:rPr lang="de-DE" dirty="0" err="1"/>
              <a:t>spoofing</a:t>
            </a:r>
            <a:r>
              <a:rPr lang="de-DE" dirty="0"/>
              <a:t> </a:t>
            </a:r>
            <a:r>
              <a:rPr lang="de-DE" dirty="0" err="1"/>
              <a:t>tests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GNSS </a:t>
            </a:r>
            <a:r>
              <a:rPr lang="de-DE" dirty="0" err="1"/>
              <a:t>simulator</a:t>
            </a:r>
            <a:r>
              <a:rPr lang="de-DE" dirty="0"/>
              <a:t> </a:t>
            </a:r>
            <a:r>
              <a:rPr lang="de-DE" dirty="0" err="1"/>
              <a:t>directly</a:t>
            </a:r>
            <a:r>
              <a:rPr lang="de-DE" dirty="0"/>
              <a:t> </a:t>
            </a:r>
            <a:r>
              <a:rPr lang="de-DE" dirty="0" err="1"/>
              <a:t>connected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antenna</a:t>
            </a:r>
            <a:r>
              <a:rPr lang="de-DE" dirty="0"/>
              <a:t> </a:t>
            </a:r>
            <a:r>
              <a:rPr lang="de-DE" dirty="0" err="1"/>
              <a:t>path</a:t>
            </a:r>
            <a:endParaRPr lang="de-DE" dirty="0"/>
          </a:p>
          <a:p>
            <a:pPr lvl="1"/>
            <a:r>
              <a:rPr lang="de-DE" dirty="0"/>
              <a:t>L-Band </a:t>
            </a:r>
            <a:r>
              <a:rPr lang="de-DE" dirty="0" err="1"/>
              <a:t>signal</a:t>
            </a:r>
            <a:r>
              <a:rPr lang="de-DE" dirty="0"/>
              <a:t> </a:t>
            </a:r>
            <a:r>
              <a:rPr lang="de-DE" dirty="0" err="1"/>
              <a:t>needs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added</a:t>
            </a:r>
            <a:endParaRPr lang="de-DE" dirty="0"/>
          </a:p>
          <a:p>
            <a:pPr lvl="1"/>
            <a:r>
              <a:rPr lang="de-DE" dirty="0"/>
              <a:t>Looking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spoofing</a:t>
            </a:r>
            <a:r>
              <a:rPr lang="de-DE" dirty="0"/>
              <a:t> </a:t>
            </a:r>
            <a:r>
              <a:rPr lang="de-DE" dirty="0" err="1"/>
              <a:t>tests</a:t>
            </a:r>
            <a:r>
              <a:rPr lang="de-DE" dirty="0"/>
              <a:t> in </a:t>
            </a:r>
            <a:r>
              <a:rPr lang="de-DE" dirty="0" err="1"/>
              <a:t>protected</a:t>
            </a:r>
            <a:r>
              <a:rPr lang="de-DE" dirty="0"/>
              <a:t> </a:t>
            </a:r>
            <a:r>
              <a:rPr lang="de-DE" dirty="0" err="1"/>
              <a:t>areas</a:t>
            </a:r>
            <a:r>
              <a:rPr lang="de-DE" dirty="0"/>
              <a:t> </a:t>
            </a:r>
          </a:p>
          <a:p>
            <a:endParaRPr lang="de-DE" dirty="0"/>
          </a:p>
          <a:p>
            <a:r>
              <a:rPr lang="de-DE" dirty="0" err="1"/>
              <a:t>Results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published</a:t>
            </a:r>
            <a:r>
              <a:rPr lang="de-DE" dirty="0"/>
              <a:t> in Q1/2023</a:t>
            </a:r>
          </a:p>
        </p:txBody>
      </p:sp>
    </p:spTree>
    <p:extLst>
      <p:ext uri="{BB962C8B-B14F-4D97-AF65-F5344CB8AC3E}">
        <p14:creationId xmlns:p14="http://schemas.microsoft.com/office/powerpoint/2010/main" val="1393083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ADC3B-647D-F561-650B-547CD7F87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High-</a:t>
            </a:r>
            <a:r>
              <a:rPr lang="de-DE" dirty="0" err="1"/>
              <a:t>Accuracy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 (1)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F9A6195-8D71-7646-77CD-8AB443F0A9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1380" y="526779"/>
            <a:ext cx="11472924" cy="1869331"/>
          </a:xfrm>
        </p:spPr>
        <p:txBody>
          <a:bodyPr/>
          <a:lstStyle/>
          <a:p>
            <a:r>
              <a:rPr lang="de-DE" dirty="0" err="1"/>
              <a:t>Impressive</a:t>
            </a:r>
            <a:r>
              <a:rPr lang="de-DE" dirty="0"/>
              <a:t> </a:t>
            </a:r>
            <a:r>
              <a:rPr lang="de-DE" dirty="0" err="1"/>
              <a:t>timing</a:t>
            </a:r>
            <a:r>
              <a:rPr lang="de-DE" dirty="0"/>
              <a:t> </a:t>
            </a:r>
            <a:r>
              <a:rPr lang="de-DE" dirty="0" err="1"/>
              <a:t>improvements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standard</a:t>
            </a:r>
            <a:r>
              <a:rPr lang="de-DE" dirty="0"/>
              <a:t> GNSS:</a:t>
            </a:r>
            <a:br>
              <a:rPr lang="de-DE" dirty="0"/>
            </a:br>
            <a:r>
              <a:rPr lang="de-DE" dirty="0"/>
              <a:t>&lt; 1ns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several</a:t>
            </a:r>
            <a:r>
              <a:rPr lang="de-DE" dirty="0"/>
              <a:t> </a:t>
            </a:r>
            <a:r>
              <a:rPr lang="de-DE" dirty="0" err="1"/>
              <a:t>weeks</a:t>
            </a:r>
            <a:r>
              <a:rPr lang="de-DE" dirty="0"/>
              <a:t> </a:t>
            </a:r>
          </a:p>
          <a:p>
            <a:r>
              <a:rPr lang="de-DE" dirty="0"/>
              <a:t>Test </a:t>
            </a:r>
            <a:r>
              <a:rPr lang="de-DE" dirty="0" err="1"/>
              <a:t>campaign</a:t>
            </a:r>
            <a:r>
              <a:rPr lang="de-DE" dirty="0"/>
              <a:t> in </a:t>
            </a:r>
            <a:r>
              <a:rPr lang="de-DE" dirty="0" err="1"/>
              <a:t>cooperation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Norwegian</a:t>
            </a:r>
            <a:r>
              <a:rPr lang="de-DE" dirty="0"/>
              <a:t> NMI</a:t>
            </a:r>
          </a:p>
        </p:txBody>
      </p:sp>
      <p:graphicFrame>
        <p:nvGraphicFramePr>
          <p:cNvPr id="4" name="Chart 2">
            <a:extLst>
              <a:ext uri="{FF2B5EF4-FFF2-40B4-BE49-F238E27FC236}">
                <a16:creationId xmlns:a16="http://schemas.microsoft.com/office/drawing/2014/main" id="{D88FA368-2088-5DD9-1825-16A179C062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088702"/>
              </p:ext>
            </p:extLst>
          </p:nvPr>
        </p:nvGraphicFramePr>
        <p:xfrm>
          <a:off x="359077" y="300743"/>
          <a:ext cx="11472924" cy="6374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89671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ADC3B-647D-F561-650B-547CD7F87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High-</a:t>
            </a:r>
            <a:r>
              <a:rPr lang="de-DE" dirty="0" err="1"/>
              <a:t>Accuracy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 (2)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3583F7-1108-2683-553D-28F0A25047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813001"/>
              </p:ext>
            </p:extLst>
          </p:nvPr>
        </p:nvGraphicFramePr>
        <p:xfrm>
          <a:off x="360000" y="464177"/>
          <a:ext cx="11471999" cy="6079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43178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ADC3B-647D-F561-650B-547CD7F87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High-</a:t>
            </a:r>
            <a:r>
              <a:rPr lang="de-DE" dirty="0" err="1"/>
              <a:t>Accuracy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 (3)</a:t>
            </a:r>
          </a:p>
        </p:txBody>
      </p:sp>
      <p:graphicFrame>
        <p:nvGraphicFramePr>
          <p:cNvPr id="4" name="Chart 2">
            <a:extLst>
              <a:ext uri="{FF2B5EF4-FFF2-40B4-BE49-F238E27FC236}">
                <a16:creationId xmlns:a16="http://schemas.microsoft.com/office/drawing/2014/main" id="{9446D5D3-AD92-F08D-5FF0-7E9922ADBD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869267"/>
              </p:ext>
            </p:extLst>
          </p:nvPr>
        </p:nvGraphicFramePr>
        <p:xfrm>
          <a:off x="360000" y="290465"/>
          <a:ext cx="11158490" cy="6316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51101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F862E8-D947-0C24-2F2D-6C498A6BF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2958465"/>
            <a:ext cx="5464408" cy="941069"/>
          </a:xfrm>
        </p:spPr>
        <p:txBody>
          <a:bodyPr/>
          <a:lstStyle/>
          <a:p>
            <a:r>
              <a:rPr lang="de-DE" dirty="0" err="1"/>
              <a:t>Traceability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UTC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9E9EA65-69C5-A7F7-A98F-728F5B6D54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234" y="4000499"/>
            <a:ext cx="5464175" cy="941069"/>
          </a:xfrm>
        </p:spPr>
        <p:txBody>
          <a:bodyPr/>
          <a:lstStyle/>
          <a:p>
            <a:r>
              <a:rPr lang="de-DE" dirty="0" err="1"/>
              <a:t>Comparing</a:t>
            </a:r>
            <a:r>
              <a:rPr lang="de-DE" dirty="0"/>
              <a:t> Time </a:t>
            </a:r>
            <a:r>
              <a:rPr lang="de-DE" dirty="0" err="1"/>
              <a:t>with</a:t>
            </a:r>
            <a:r>
              <a:rPr lang="de-DE" dirty="0"/>
              <a:t> UTC Clocks </a:t>
            </a:r>
            <a:br>
              <a:rPr lang="de-DE" dirty="0"/>
            </a:br>
            <a:r>
              <a:rPr lang="de-DE" dirty="0"/>
              <a:t>and Publishing </a:t>
            </a:r>
            <a:r>
              <a:rPr lang="de-DE" dirty="0" err="1"/>
              <a:t>Results</a:t>
            </a:r>
            <a:endParaRPr lang="de-DE" dirty="0"/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D5B03949-79D9-D04B-F1DC-622DD81D877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5833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F7C642-E6D0-A5DC-4F3C-3983AF8BB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System Offset to UTC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5DA388-5497-CF74-7FA3-EA47F9657C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System time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on GNSS </a:t>
            </a:r>
            <a:r>
              <a:rPr lang="de-DE" dirty="0" err="1"/>
              <a:t>timescales</a:t>
            </a:r>
            <a:r>
              <a:rPr lang="de-DE" dirty="0"/>
              <a:t> (GPS, Galileo)</a:t>
            </a:r>
          </a:p>
          <a:p>
            <a:endParaRPr lang="de-DE" dirty="0"/>
          </a:p>
          <a:p>
            <a:r>
              <a:rPr lang="de-DE" dirty="0"/>
              <a:t>UTC </a:t>
            </a:r>
            <a:r>
              <a:rPr lang="de-DE" dirty="0" err="1"/>
              <a:t>reference</a:t>
            </a:r>
            <a:r>
              <a:rPr lang="de-DE" dirty="0"/>
              <a:t> </a:t>
            </a:r>
            <a:r>
              <a:rPr lang="de-DE" dirty="0" err="1"/>
              <a:t>stations</a:t>
            </a:r>
            <a:endParaRPr lang="de-DE" dirty="0"/>
          </a:p>
          <a:p>
            <a:pPr lvl="1"/>
            <a:r>
              <a:rPr lang="de-DE" dirty="0" err="1"/>
              <a:t>Measure</a:t>
            </a:r>
            <a:r>
              <a:rPr lang="de-DE" dirty="0"/>
              <a:t> </a:t>
            </a:r>
            <a:r>
              <a:rPr lang="de-DE" dirty="0" err="1"/>
              <a:t>performance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service</a:t>
            </a:r>
            <a:r>
              <a:rPr lang="de-DE" dirty="0"/>
              <a:t> </a:t>
            </a:r>
            <a:r>
              <a:rPr lang="de-DE" dirty="0" err="1"/>
              <a:t>against</a:t>
            </a:r>
            <a:r>
              <a:rPr lang="de-DE" dirty="0"/>
              <a:t> </a:t>
            </a:r>
            <a:r>
              <a:rPr lang="de-DE" dirty="0" err="1"/>
              <a:t>local</a:t>
            </a:r>
            <a:r>
              <a:rPr lang="de-DE" dirty="0"/>
              <a:t> UTC </a:t>
            </a:r>
            <a:r>
              <a:rPr lang="de-DE" dirty="0" err="1"/>
              <a:t>reference</a:t>
            </a:r>
            <a:r>
              <a:rPr lang="de-DE" dirty="0"/>
              <a:t> </a:t>
            </a:r>
            <a:r>
              <a:rPr lang="de-DE" dirty="0" err="1"/>
              <a:t>clocks</a:t>
            </a:r>
            <a:endParaRPr lang="de-DE" dirty="0"/>
          </a:p>
          <a:p>
            <a:pPr lvl="1"/>
            <a:r>
              <a:rPr lang="de-DE" dirty="0" err="1"/>
              <a:t>Logging</a:t>
            </a:r>
            <a:r>
              <a:rPr lang="de-DE" dirty="0"/>
              <a:t> </a:t>
            </a:r>
            <a:r>
              <a:rPr lang="de-DE" dirty="0" err="1"/>
              <a:t>offsets</a:t>
            </a:r>
            <a:r>
              <a:rPr lang="de-DE" dirty="0"/>
              <a:t> 24/7</a:t>
            </a:r>
          </a:p>
          <a:p>
            <a:pPr lvl="1"/>
            <a:r>
              <a:rPr lang="de-DE" dirty="0"/>
              <a:t>Publishing logs </a:t>
            </a:r>
            <a:r>
              <a:rPr lang="de-DE" dirty="0" err="1"/>
              <a:t>every</a:t>
            </a:r>
            <a:r>
              <a:rPr lang="de-DE" dirty="0"/>
              <a:t> </a:t>
            </a:r>
            <a:r>
              <a:rPr lang="de-DE" dirty="0" err="1"/>
              <a:t>day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last 24 </a:t>
            </a:r>
            <a:r>
              <a:rPr lang="de-DE" dirty="0" err="1"/>
              <a:t>hours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Looking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interested</a:t>
            </a:r>
            <a:r>
              <a:rPr lang="de-DE" dirty="0"/>
              <a:t> NMIs</a:t>
            </a:r>
          </a:p>
        </p:txBody>
      </p:sp>
    </p:spTree>
    <p:extLst>
      <p:ext uri="{BB962C8B-B14F-4D97-AF65-F5344CB8AC3E}">
        <p14:creationId xmlns:p14="http://schemas.microsoft.com/office/powerpoint/2010/main" val="2760003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EECFDB-FA68-2263-F262-179F7BC69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7767"/>
            <a:ext cx="8506094" cy="619597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de-DE" sz="1800" dirty="0"/>
              <a:t>Heiko Gerstung</a:t>
            </a:r>
            <a:br>
              <a:rPr lang="de-DE" sz="1400" dirty="0"/>
            </a:br>
            <a:r>
              <a:rPr lang="de-DE" sz="1400" dirty="0"/>
              <a:t>Managing </a:t>
            </a:r>
            <a:r>
              <a:rPr lang="de-DE" sz="1400" dirty="0" err="1"/>
              <a:t>Director</a:t>
            </a:r>
            <a:r>
              <a:rPr lang="de-DE" sz="1400" dirty="0"/>
              <a:t>, Meinberg</a:t>
            </a:r>
            <a:br>
              <a:rPr lang="de-DE" sz="1400" dirty="0"/>
            </a:br>
            <a:r>
              <a:rPr lang="de-DE" sz="1400" b="0" dirty="0" err="1">
                <a:solidFill>
                  <a:schemeClr val="accent3"/>
                </a:solidFill>
              </a:rPr>
              <a:t>heiko.gerstung@meinberg.de</a:t>
            </a:r>
            <a:br>
              <a:rPr lang="de-DE" sz="1400" dirty="0"/>
            </a:br>
            <a:br>
              <a:rPr lang="de-DE" sz="1400" dirty="0"/>
            </a:br>
            <a:br>
              <a:rPr lang="de-DE" sz="1400" dirty="0"/>
            </a:br>
            <a:r>
              <a:rPr lang="de-DE" sz="1800" dirty="0"/>
              <a:t>Tor </a:t>
            </a:r>
            <a:r>
              <a:rPr lang="de-DE" sz="1800" dirty="0" err="1"/>
              <a:t>Melgård</a:t>
            </a:r>
            <a:br>
              <a:rPr lang="de-DE" sz="1400" dirty="0"/>
            </a:br>
            <a:r>
              <a:rPr lang="de-DE" sz="1400" dirty="0" err="1"/>
              <a:t>Principal</a:t>
            </a:r>
            <a:r>
              <a:rPr lang="de-DE" sz="1400" dirty="0"/>
              <a:t> Innovation Engineer, </a:t>
            </a:r>
            <a:r>
              <a:rPr lang="de-DE" sz="1400" dirty="0" err="1"/>
              <a:t>Fugro</a:t>
            </a:r>
            <a:br>
              <a:rPr lang="de-DE" sz="1400" dirty="0"/>
            </a:br>
            <a:r>
              <a:rPr lang="de-DE" sz="1400" b="0" dirty="0" err="1">
                <a:solidFill>
                  <a:schemeClr val="accent3"/>
                </a:solidFill>
              </a:rPr>
              <a:t>t.melgard@fugro.com</a:t>
            </a:r>
            <a:br>
              <a:rPr lang="de-DE" sz="1400" dirty="0"/>
            </a:br>
            <a:br>
              <a:rPr lang="de-DE" sz="1400" dirty="0"/>
            </a:br>
            <a:r>
              <a:rPr lang="de-DE" sz="1800" dirty="0"/>
              <a:t>Ole Petter </a:t>
            </a:r>
            <a:r>
              <a:rPr lang="de-DE" sz="1800" dirty="0" err="1"/>
              <a:t>Rønningen</a:t>
            </a:r>
            <a:br>
              <a:rPr lang="de-DE" sz="1400" dirty="0"/>
            </a:br>
            <a:r>
              <a:rPr lang="de-DE" sz="1400" dirty="0"/>
              <a:t>Senior Innovation Engineer, </a:t>
            </a:r>
            <a:r>
              <a:rPr lang="de-DE" sz="1400" dirty="0" err="1"/>
              <a:t>Fugro</a:t>
            </a:r>
            <a:br>
              <a:rPr lang="de-DE" sz="1400" dirty="0"/>
            </a:br>
            <a:r>
              <a:rPr lang="de-DE" sz="1400" b="0" dirty="0" err="1">
                <a:solidFill>
                  <a:schemeClr val="accent3"/>
                </a:solidFill>
              </a:rPr>
              <a:t>o.ronningen@fugro.com</a:t>
            </a:r>
            <a:br>
              <a:rPr lang="de-DE" sz="1400" dirty="0"/>
            </a:br>
            <a:br>
              <a:rPr lang="de-DE" sz="1400" dirty="0"/>
            </a:br>
            <a:br>
              <a:rPr lang="de-DE" sz="1400" dirty="0"/>
            </a:br>
            <a:r>
              <a:rPr lang="de-DE" sz="1800" dirty="0"/>
              <a:t>Frank Boon</a:t>
            </a:r>
            <a:br>
              <a:rPr lang="de-DE" sz="1400" dirty="0"/>
            </a:br>
            <a:r>
              <a:rPr lang="de-DE" sz="1400" dirty="0" err="1"/>
              <a:t>Principal</a:t>
            </a:r>
            <a:r>
              <a:rPr lang="de-DE" sz="1400" dirty="0"/>
              <a:t> Innovation Engineer, </a:t>
            </a:r>
            <a:r>
              <a:rPr lang="de-DE" sz="1400" dirty="0" err="1"/>
              <a:t>Septentrio</a:t>
            </a:r>
            <a:br>
              <a:rPr lang="de-DE" sz="1400" dirty="0"/>
            </a:br>
            <a:r>
              <a:rPr lang="de-DE" sz="1400" b="0" dirty="0" err="1">
                <a:solidFill>
                  <a:schemeClr val="accent3"/>
                </a:solidFill>
              </a:rPr>
              <a:t>frank.boon@septentrio.com</a:t>
            </a:r>
            <a:br>
              <a:rPr lang="de-DE" sz="1400" dirty="0"/>
            </a:br>
            <a:br>
              <a:rPr lang="de-DE" sz="1400" dirty="0"/>
            </a:br>
            <a:r>
              <a:rPr lang="de-DE" sz="1800" dirty="0"/>
              <a:t>Jean-Marie </a:t>
            </a:r>
            <a:r>
              <a:rPr lang="de-DE" sz="1800" dirty="0" err="1"/>
              <a:t>Sleewaegen</a:t>
            </a:r>
            <a:br>
              <a:rPr lang="de-DE" sz="1400" dirty="0"/>
            </a:br>
            <a:r>
              <a:rPr lang="de-DE" sz="1400" dirty="0"/>
              <a:t>Systems </a:t>
            </a:r>
            <a:r>
              <a:rPr lang="de-DE" sz="1400" dirty="0" err="1"/>
              <a:t>Architect</a:t>
            </a:r>
            <a:r>
              <a:rPr lang="de-DE" sz="1400" dirty="0"/>
              <a:t> &amp; </a:t>
            </a:r>
            <a:r>
              <a:rPr lang="de-DE" sz="1400" dirty="0" err="1"/>
              <a:t>Pricipal</a:t>
            </a:r>
            <a:r>
              <a:rPr lang="de-DE" sz="1400" dirty="0"/>
              <a:t> Signal Processing Expert, </a:t>
            </a:r>
            <a:r>
              <a:rPr lang="de-DE" sz="1400" dirty="0" err="1"/>
              <a:t>Septentrio</a:t>
            </a:r>
            <a:br>
              <a:rPr lang="de-DE" sz="1400" dirty="0"/>
            </a:br>
            <a:r>
              <a:rPr lang="de-DE" sz="1400" b="0" dirty="0" err="1">
                <a:solidFill>
                  <a:schemeClr val="accent3"/>
                </a:solidFill>
              </a:rPr>
              <a:t>jean-marie.sleewaegen@septentrio.com</a:t>
            </a:r>
            <a:endParaRPr lang="de-DE" sz="1400" b="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749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F7C642-E6D0-A5DC-4F3C-3983AF8BB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9819844" cy="402754"/>
          </a:xfrm>
        </p:spPr>
        <p:txBody>
          <a:bodyPr>
            <a:normAutofit fontScale="90000"/>
          </a:bodyPr>
          <a:lstStyle/>
          <a:p>
            <a:r>
              <a:rPr lang="en-US" dirty="0"/>
              <a:t>Comparison UTC(ORB) -  UTC(JV) using products from BIPM and </a:t>
            </a:r>
            <a:r>
              <a:rPr lang="en-US" dirty="0" err="1"/>
              <a:t>AtomiChron</a:t>
            </a:r>
            <a:br>
              <a:rPr lang="en-US" dirty="0"/>
            </a:br>
            <a:endParaRPr lang="en-US" dirty="0"/>
          </a:p>
        </p:txBody>
      </p:sp>
      <p:pic>
        <p:nvPicPr>
          <p:cNvPr id="7" name="img217126">
            <a:extLst>
              <a:ext uri="{FF2B5EF4-FFF2-40B4-BE49-F238E27FC236}">
                <a16:creationId xmlns:a16="http://schemas.microsoft.com/office/drawing/2014/main" id="{60CC8175-46B4-A9ED-A3EB-5942CD45C6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95"/>
          <a:stretch/>
        </p:blipFill>
        <p:spPr bwMode="auto">
          <a:xfrm>
            <a:off x="360000" y="704510"/>
            <a:ext cx="8605626" cy="5882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g217126">
            <a:extLst>
              <a:ext uri="{FF2B5EF4-FFF2-40B4-BE49-F238E27FC236}">
                <a16:creationId xmlns:a16="http://schemas.microsoft.com/office/drawing/2014/main" id="{FACBB6ED-EAD3-FA27-8C49-41462F9150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9"/>
          <a:stretch/>
        </p:blipFill>
        <p:spPr bwMode="auto">
          <a:xfrm>
            <a:off x="8648383" y="1267749"/>
            <a:ext cx="3255054" cy="228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0151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F862E8-D947-0C24-2F2D-6C498A6BF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2281473"/>
            <a:ext cx="5464408" cy="1618062"/>
          </a:xfrm>
        </p:spPr>
        <p:txBody>
          <a:bodyPr>
            <a:normAutofit/>
          </a:bodyPr>
          <a:lstStyle/>
          <a:p>
            <a:r>
              <a:rPr lang="de-DE" dirty="0"/>
              <a:t>First Commercial Implementation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9E9EA65-69C5-A7F7-A98F-728F5B6D54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234" y="4000500"/>
            <a:ext cx="5464175" cy="651014"/>
          </a:xfrm>
        </p:spPr>
        <p:txBody>
          <a:bodyPr/>
          <a:lstStyle/>
          <a:p>
            <a:r>
              <a:rPr lang="de-DE" dirty="0" err="1"/>
              <a:t>Securing</a:t>
            </a:r>
            <a:r>
              <a:rPr lang="de-DE" dirty="0"/>
              <a:t> and </a:t>
            </a:r>
            <a:r>
              <a:rPr lang="de-DE" dirty="0" err="1"/>
              <a:t>Hardening</a:t>
            </a:r>
            <a:r>
              <a:rPr lang="de-DE" dirty="0"/>
              <a:t> GNSS </a:t>
            </a:r>
            <a:r>
              <a:rPr lang="de-DE" dirty="0" err="1"/>
              <a:t>for</a:t>
            </a:r>
            <a:r>
              <a:rPr lang="de-DE" dirty="0"/>
              <a:t> Timing</a:t>
            </a:r>
          </a:p>
        </p:txBody>
      </p:sp>
      <p:pic>
        <p:nvPicPr>
          <p:cNvPr id="6" name="Bildplatzhalter 5" descr="Ein Bild, das Computer, Elektronik, Schrank enthält.&#10;&#10;Automatisch generierte Beschreibung">
            <a:extLst>
              <a:ext uri="{FF2B5EF4-FFF2-40B4-BE49-F238E27FC236}">
                <a16:creationId xmlns:a16="http://schemas.microsoft.com/office/drawing/2014/main" id="{7CD2A154-A882-4D92-A2F3-BE19112041E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40055" r="9927"/>
          <a:stretch/>
        </p:blipFill>
        <p:spPr>
          <a:xfrm>
            <a:off x="6096001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3036963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C0A5D4-D0F2-0622-FF21-9ABC68233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First Implementation in 2023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9ADDFB7-5CC4-7D61-AE4E-A8FCD40957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Commercial Service </a:t>
            </a:r>
            <a:r>
              <a:rPr lang="de-DE" dirty="0" err="1"/>
              <a:t>with</a:t>
            </a:r>
            <a:r>
              <a:rPr lang="de-DE" dirty="0"/>
              <a:t> SLAs and Customer Support</a:t>
            </a:r>
          </a:p>
          <a:p>
            <a:endParaRPr lang="de-DE" dirty="0"/>
          </a:p>
          <a:p>
            <a:r>
              <a:rPr lang="de-DE" dirty="0" err="1"/>
              <a:t>Multiconstellation</a:t>
            </a:r>
            <a:r>
              <a:rPr lang="de-DE" dirty="0"/>
              <a:t> + Multiband GNSS </a:t>
            </a:r>
            <a:r>
              <a:rPr lang="de-DE" dirty="0" err="1"/>
              <a:t>receiver</a:t>
            </a:r>
            <a:r>
              <a:rPr lang="de-DE" dirty="0"/>
              <a:t> </a:t>
            </a:r>
            <a:r>
              <a:rPr lang="de-DE" dirty="0" err="1"/>
              <a:t>module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on </a:t>
            </a:r>
            <a:r>
              <a:rPr lang="de-DE" dirty="0" err="1"/>
              <a:t>Septentrio</a:t>
            </a:r>
            <a:r>
              <a:rPr lang="de-DE" dirty="0"/>
              <a:t> </a:t>
            </a:r>
            <a:r>
              <a:rPr lang="de-DE" dirty="0" err="1"/>
              <a:t>mosaic</a:t>
            </a:r>
            <a:r>
              <a:rPr lang="de-DE" dirty="0"/>
              <a:t>-T GNSS </a:t>
            </a:r>
            <a:r>
              <a:rPr lang="de-DE" dirty="0" err="1"/>
              <a:t>module</a:t>
            </a:r>
            <a:endParaRPr lang="de-DE" dirty="0"/>
          </a:p>
          <a:p>
            <a:pPr lvl="1"/>
            <a:r>
              <a:rPr lang="de-DE" dirty="0" err="1"/>
              <a:t>Already</a:t>
            </a:r>
            <a:r>
              <a:rPr lang="de-DE" dirty="0"/>
              <a:t> </a:t>
            </a:r>
            <a:r>
              <a:rPr lang="de-DE" dirty="0" err="1"/>
              <a:t>included</a:t>
            </a:r>
            <a:r>
              <a:rPr lang="de-DE" dirty="0"/>
              <a:t> </a:t>
            </a:r>
            <a:r>
              <a:rPr lang="de-DE" dirty="0" err="1"/>
              <a:t>protection</a:t>
            </a:r>
            <a:r>
              <a:rPr lang="de-DE" dirty="0"/>
              <a:t> </a:t>
            </a:r>
            <a:r>
              <a:rPr lang="de-DE" dirty="0" err="1"/>
              <a:t>against</a:t>
            </a:r>
            <a:r>
              <a:rPr lang="de-DE" dirty="0"/>
              <a:t> </a:t>
            </a:r>
            <a:r>
              <a:rPr lang="de-DE" dirty="0" err="1"/>
              <a:t>spoofing</a:t>
            </a:r>
            <a:r>
              <a:rPr lang="de-DE" dirty="0"/>
              <a:t> and </a:t>
            </a:r>
            <a:r>
              <a:rPr lang="de-DE" dirty="0" err="1"/>
              <a:t>jamming</a:t>
            </a:r>
            <a:r>
              <a:rPr lang="de-DE" dirty="0"/>
              <a:t> in </a:t>
            </a:r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base</a:t>
            </a:r>
            <a:r>
              <a:rPr lang="de-DE" dirty="0"/>
              <a:t> </a:t>
            </a:r>
            <a:r>
              <a:rPr lang="de-DE" dirty="0" err="1"/>
              <a:t>version</a:t>
            </a:r>
            <a:endParaRPr lang="de-DE" dirty="0"/>
          </a:p>
          <a:p>
            <a:pPr lvl="1"/>
            <a:r>
              <a:rPr lang="de-DE" dirty="0"/>
              <a:t>Special Firmware </a:t>
            </a:r>
            <a:r>
              <a:rPr lang="de-DE" dirty="0" err="1"/>
              <a:t>developed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Septentrio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receive</a:t>
            </a:r>
            <a:r>
              <a:rPr lang="de-DE" dirty="0"/>
              <a:t> and </a:t>
            </a:r>
            <a:r>
              <a:rPr lang="de-DE" dirty="0" err="1"/>
              <a:t>decode</a:t>
            </a:r>
            <a:r>
              <a:rPr lang="de-DE" dirty="0"/>
              <a:t> Inmarsat L-Band </a:t>
            </a:r>
            <a:r>
              <a:rPr lang="de-DE" dirty="0" err="1"/>
              <a:t>Transmissions</a:t>
            </a:r>
            <a:endParaRPr lang="de-DE" dirty="0"/>
          </a:p>
          <a:p>
            <a:pPr lvl="1"/>
            <a:r>
              <a:rPr lang="de-DE" dirty="0"/>
              <a:t>Clock Module </a:t>
            </a:r>
            <a:r>
              <a:rPr lang="de-DE" dirty="0" err="1"/>
              <a:t>for</a:t>
            </a:r>
            <a:r>
              <a:rPr lang="de-DE" dirty="0"/>
              <a:t> Meinberg Timing System </a:t>
            </a:r>
            <a:r>
              <a:rPr lang="de-DE" dirty="0" err="1"/>
              <a:t>verifies</a:t>
            </a:r>
            <a:r>
              <a:rPr lang="de-DE" dirty="0"/>
              <a:t> </a:t>
            </a:r>
            <a:r>
              <a:rPr lang="de-DE" dirty="0" err="1"/>
              <a:t>status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NMA and </a:t>
            </a:r>
            <a:r>
              <a:rPr lang="de-DE" dirty="0" err="1"/>
              <a:t>takes</a:t>
            </a:r>
            <a:r>
              <a:rPr lang="de-DE" dirty="0"/>
              <a:t> </a:t>
            </a:r>
            <a:r>
              <a:rPr lang="de-DE" dirty="0" err="1"/>
              <a:t>correction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account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improve</a:t>
            </a:r>
            <a:r>
              <a:rPr lang="de-DE" dirty="0"/>
              <a:t> </a:t>
            </a:r>
            <a:r>
              <a:rPr lang="de-DE" dirty="0" err="1"/>
              <a:t>timing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3392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C457CB1-293C-337B-182F-C5B6FED860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5400" dirty="0" err="1"/>
              <a:t>Thank</a:t>
            </a:r>
            <a:r>
              <a:rPr lang="de-DE" sz="5400" dirty="0"/>
              <a:t> </a:t>
            </a:r>
            <a:r>
              <a:rPr lang="de-DE" sz="5400" dirty="0" err="1"/>
              <a:t>You</a:t>
            </a:r>
            <a:r>
              <a:rPr lang="de-DE" sz="5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57351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861E4A-24AC-EE6F-06E3-82E94932E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de-DE" dirty="0"/>
              <a:t>Agenda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3E1974F-F581-8CEA-7AB4-A60B2B55ABDC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de-DE" dirty="0"/>
              <a:t>GNSS Today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3FACD3B-93C7-66D7-96E1-F374B5227D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0000" y="1721224"/>
            <a:ext cx="7427094" cy="586180"/>
          </a:xfrm>
        </p:spPr>
        <p:txBody>
          <a:bodyPr/>
          <a:lstStyle/>
          <a:p>
            <a:pPr marL="285750" indent="-285750">
              <a:spcAft>
                <a:spcPts val="300"/>
              </a:spcAft>
              <a:buClr>
                <a:schemeClr val="accent3"/>
              </a:buClr>
              <a:buFont typeface="Wingdings" pitchFamily="2" charset="2"/>
              <a:buChar char="§"/>
            </a:pPr>
            <a:r>
              <a:rPr lang="de-DE" dirty="0" err="1"/>
              <a:t>Weaknesses</a:t>
            </a:r>
            <a:endParaRPr lang="de-DE" dirty="0"/>
          </a:p>
          <a:p>
            <a:pPr marL="285750" indent="-285750">
              <a:spcAft>
                <a:spcPts val="300"/>
              </a:spcAft>
              <a:buClr>
                <a:schemeClr val="accent3"/>
              </a:buClr>
              <a:buFont typeface="Wingdings" pitchFamily="2" charset="2"/>
              <a:buChar char="§"/>
            </a:pPr>
            <a:r>
              <a:rPr lang="de-DE" dirty="0" err="1"/>
              <a:t>Jamming</a:t>
            </a:r>
            <a:r>
              <a:rPr lang="de-DE" dirty="0"/>
              <a:t> and Spoofing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B202C81-F4E1-CF0D-AA11-46B09F948CD2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360000" y="2621075"/>
            <a:ext cx="7427094" cy="313671"/>
          </a:xfrm>
        </p:spPr>
        <p:txBody>
          <a:bodyPr/>
          <a:lstStyle/>
          <a:p>
            <a:r>
              <a:rPr lang="de-DE" dirty="0"/>
              <a:t>New Approach </a:t>
            </a:r>
            <a:r>
              <a:rPr lang="de-DE" dirty="0" err="1"/>
              <a:t>to</a:t>
            </a:r>
            <a:r>
              <a:rPr lang="de-DE" dirty="0"/>
              <a:t> Secure and </a:t>
            </a:r>
            <a:r>
              <a:rPr lang="de-DE" dirty="0" err="1"/>
              <a:t>Enhance</a:t>
            </a:r>
            <a:r>
              <a:rPr lang="de-DE" dirty="0"/>
              <a:t> GNSS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FE2B0A0-398D-573A-1CEA-52A0624001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907172"/>
            <a:ext cx="7427094" cy="899697"/>
          </a:xfrm>
        </p:spPr>
        <p:txBody>
          <a:bodyPr/>
          <a:lstStyle/>
          <a:p>
            <a:pPr marL="285750" indent="-285750">
              <a:spcAft>
                <a:spcPts val="300"/>
              </a:spcAft>
              <a:buClr>
                <a:schemeClr val="accent3"/>
              </a:buClr>
              <a:buFont typeface="Wingdings" pitchFamily="2" charset="2"/>
              <a:buChar char="§"/>
            </a:pPr>
            <a:r>
              <a:rPr lang="de-DE" dirty="0" err="1"/>
              <a:t>Continous</a:t>
            </a:r>
            <a:r>
              <a:rPr lang="de-DE" dirty="0"/>
              <a:t> </a:t>
            </a:r>
            <a:r>
              <a:rPr lang="de-DE" dirty="0" err="1"/>
              <a:t>monitoring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all SVs </a:t>
            </a:r>
            <a:r>
              <a:rPr lang="de-DE" dirty="0" err="1"/>
              <a:t>of</a:t>
            </a:r>
            <a:r>
              <a:rPr lang="de-DE" dirty="0"/>
              <a:t> all </a:t>
            </a:r>
            <a:r>
              <a:rPr lang="de-DE" dirty="0" err="1"/>
              <a:t>four</a:t>
            </a:r>
            <a:r>
              <a:rPr lang="de-DE" dirty="0"/>
              <a:t> </a:t>
            </a:r>
            <a:r>
              <a:rPr lang="de-DE" dirty="0" err="1"/>
              <a:t>major</a:t>
            </a:r>
            <a:r>
              <a:rPr lang="de-DE" dirty="0"/>
              <a:t> </a:t>
            </a:r>
            <a:r>
              <a:rPr lang="de-DE" dirty="0" err="1"/>
              <a:t>constellations</a:t>
            </a:r>
            <a:endParaRPr lang="de-DE" dirty="0"/>
          </a:p>
          <a:p>
            <a:pPr marL="285750" indent="-285750">
              <a:spcAft>
                <a:spcPts val="300"/>
              </a:spcAft>
              <a:buClr>
                <a:schemeClr val="accent3"/>
              </a:buClr>
              <a:buFont typeface="Wingdings" pitchFamily="2" charset="2"/>
              <a:buChar char="§"/>
            </a:pPr>
            <a:r>
              <a:rPr lang="de-DE" dirty="0" err="1"/>
              <a:t>Computed</a:t>
            </a:r>
            <a:r>
              <a:rPr lang="de-DE" dirty="0"/>
              <a:t> orbital/</a:t>
            </a:r>
            <a:r>
              <a:rPr lang="de-DE" dirty="0" err="1"/>
              <a:t>timing</a:t>
            </a:r>
            <a:r>
              <a:rPr lang="de-DE" dirty="0"/>
              <a:t> </a:t>
            </a:r>
            <a:r>
              <a:rPr lang="de-DE" dirty="0" err="1"/>
              <a:t>corrections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improve</a:t>
            </a:r>
            <a:r>
              <a:rPr lang="de-DE" dirty="0"/>
              <a:t> </a:t>
            </a:r>
            <a:r>
              <a:rPr lang="de-DE" dirty="0" err="1"/>
              <a:t>performance</a:t>
            </a:r>
            <a:endParaRPr lang="de-DE" dirty="0"/>
          </a:p>
          <a:p>
            <a:pPr marL="285750" indent="-285750">
              <a:spcAft>
                <a:spcPts val="300"/>
              </a:spcAft>
              <a:buClr>
                <a:schemeClr val="accent3"/>
              </a:buClr>
              <a:buFont typeface="Wingdings" pitchFamily="2" charset="2"/>
              <a:buChar char="§"/>
            </a:pPr>
            <a:r>
              <a:rPr lang="de-DE" dirty="0"/>
              <a:t>Integrity </a:t>
            </a:r>
            <a:r>
              <a:rPr lang="de-DE" dirty="0" err="1"/>
              <a:t>checks</a:t>
            </a:r>
            <a:r>
              <a:rPr lang="de-DE" dirty="0"/>
              <a:t> and </a:t>
            </a:r>
            <a:r>
              <a:rPr lang="de-DE" dirty="0" err="1"/>
              <a:t>detection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failing</a:t>
            </a:r>
            <a:r>
              <a:rPr lang="de-DE" dirty="0"/>
              <a:t>/</a:t>
            </a:r>
            <a:r>
              <a:rPr lang="de-DE" dirty="0" err="1"/>
              <a:t>misbehaving</a:t>
            </a:r>
            <a:r>
              <a:rPr lang="de-DE" dirty="0"/>
              <a:t> SV </a:t>
            </a:r>
            <a:r>
              <a:rPr lang="de-DE" dirty="0" err="1"/>
              <a:t>clocks</a:t>
            </a:r>
            <a:r>
              <a:rPr lang="de-DE" dirty="0"/>
              <a:t> in real time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B784480-7BE3-89B1-77F0-B938D921F00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60000" y="4185309"/>
            <a:ext cx="7427094" cy="313671"/>
          </a:xfrm>
        </p:spPr>
        <p:txBody>
          <a:bodyPr/>
          <a:lstStyle/>
          <a:p>
            <a:r>
              <a:rPr lang="de-DE" dirty="0"/>
              <a:t>State </a:t>
            </a:r>
            <a:r>
              <a:rPr lang="de-DE" dirty="0" err="1"/>
              <a:t>of</a:t>
            </a:r>
            <a:r>
              <a:rPr lang="de-DE" dirty="0"/>
              <a:t> Test </a:t>
            </a:r>
            <a:r>
              <a:rPr lang="de-DE" dirty="0" err="1"/>
              <a:t>Campaigns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B9FC0A6-195A-350B-2995-60C1396FCEDA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360000" y="4817878"/>
            <a:ext cx="7427094" cy="313671"/>
          </a:xfrm>
        </p:spPr>
        <p:txBody>
          <a:bodyPr/>
          <a:lstStyle/>
          <a:p>
            <a:r>
              <a:rPr lang="en-US" dirty="0"/>
              <a:t>UTC Traceability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E775E91F-4686-5750-E806-36FBE6E67E5C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360000" y="5450447"/>
            <a:ext cx="7427094" cy="313671"/>
          </a:xfrm>
        </p:spPr>
        <p:txBody>
          <a:bodyPr/>
          <a:lstStyle/>
          <a:p>
            <a:r>
              <a:rPr lang="en-US" dirty="0"/>
              <a:t>First Commercial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2343746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F862E8-D947-0C24-2F2D-6C498A6BF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2958465"/>
            <a:ext cx="5464408" cy="941069"/>
          </a:xfrm>
        </p:spPr>
        <p:txBody>
          <a:bodyPr/>
          <a:lstStyle/>
          <a:p>
            <a:r>
              <a:rPr lang="de-DE" dirty="0"/>
              <a:t>GNSS Today</a:t>
            </a:r>
          </a:p>
        </p:txBody>
      </p:sp>
      <p:pic>
        <p:nvPicPr>
          <p:cNvPr id="7" name="Bildplatzhalter 6" descr="Ein Bild, das Schnee, draußen, Satellit enthält.&#10;&#10;Automatisch generierte Beschreibung">
            <a:extLst>
              <a:ext uri="{FF2B5EF4-FFF2-40B4-BE49-F238E27FC236}">
                <a16:creationId xmlns:a16="http://schemas.microsoft.com/office/drawing/2014/main" id="{EF1D7392-A127-3B06-4265-E05F9A9AB26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37888" r="2948"/>
          <a:stretch/>
        </p:blipFill>
        <p:spPr>
          <a:xfrm>
            <a:off x="6096001" y="0"/>
            <a:ext cx="6096000" cy="6858000"/>
          </a:xfr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9E9EA65-69C5-A7F7-A98F-728F5B6D54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234" y="4000500"/>
            <a:ext cx="5464175" cy="555726"/>
          </a:xfrm>
        </p:spPr>
        <p:txBody>
          <a:bodyPr/>
          <a:lstStyle/>
          <a:p>
            <a:r>
              <a:rPr lang="de-DE" dirty="0" err="1"/>
              <a:t>Weaknesses</a:t>
            </a:r>
            <a:r>
              <a:rPr lang="de-DE" dirty="0"/>
              <a:t> and </a:t>
            </a:r>
            <a:r>
              <a:rPr lang="de-DE" dirty="0" err="1"/>
              <a:t>Vulnerabilities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4564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D3B89B-639E-F01B-E854-BAE12E66F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GNSS </a:t>
            </a:r>
            <a:r>
              <a:rPr lang="de-DE" dirty="0" err="1"/>
              <a:t>Weaknesses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38DAAB7-E27D-9589-10B3-83EEB8BA49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Civil</a:t>
            </a:r>
            <a:r>
              <a:rPr lang="de-DE" dirty="0"/>
              <a:t> GNSS </a:t>
            </a:r>
            <a:r>
              <a:rPr lang="de-DE" dirty="0" err="1"/>
              <a:t>signals</a:t>
            </a:r>
            <a:r>
              <a:rPr lang="de-DE" dirty="0"/>
              <a:t> </a:t>
            </a:r>
            <a:r>
              <a:rPr lang="de-DE" dirty="0" err="1"/>
              <a:t>available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general</a:t>
            </a:r>
            <a:r>
              <a:rPr lang="de-DE" dirty="0"/>
              <a:t> </a:t>
            </a:r>
            <a:r>
              <a:rPr lang="de-DE" dirty="0" err="1"/>
              <a:t>public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unencrypted</a:t>
            </a:r>
            <a:r>
              <a:rPr lang="de-DE" dirty="0"/>
              <a:t> and vulnerable </a:t>
            </a:r>
            <a:br>
              <a:rPr lang="de-DE" dirty="0"/>
            </a:b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spoofing</a:t>
            </a:r>
            <a:r>
              <a:rPr lang="de-DE" dirty="0"/>
              <a:t> and </a:t>
            </a:r>
            <a:r>
              <a:rPr lang="de-DE" dirty="0" err="1"/>
              <a:t>jamming</a:t>
            </a:r>
            <a:r>
              <a:rPr lang="de-DE" dirty="0"/>
              <a:t> </a:t>
            </a:r>
            <a:r>
              <a:rPr lang="de-DE" dirty="0" err="1"/>
              <a:t>attacks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 err="1"/>
              <a:t>Widely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synchronize</a:t>
            </a:r>
            <a:r>
              <a:rPr lang="de-DE" dirty="0"/>
              <a:t> </a:t>
            </a:r>
            <a:r>
              <a:rPr lang="de-DE" dirty="0" err="1"/>
              <a:t>critical</a:t>
            </a:r>
            <a:r>
              <a:rPr lang="de-DE" dirty="0"/>
              <a:t> </a:t>
            </a:r>
            <a:r>
              <a:rPr lang="de-DE" dirty="0" err="1"/>
              <a:t>infrastructure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(power </a:t>
            </a:r>
            <a:r>
              <a:rPr lang="de-DE" dirty="0" err="1"/>
              <a:t>grids</a:t>
            </a:r>
            <a:r>
              <a:rPr lang="de-DE" dirty="0"/>
              <a:t>, </a:t>
            </a:r>
            <a:r>
              <a:rPr lang="de-DE" dirty="0" err="1"/>
              <a:t>telecom</a:t>
            </a:r>
            <a:r>
              <a:rPr lang="de-DE" dirty="0"/>
              <a:t> </a:t>
            </a:r>
            <a:r>
              <a:rPr lang="de-DE" dirty="0" err="1"/>
              <a:t>networks</a:t>
            </a:r>
            <a:r>
              <a:rPr lang="de-DE" dirty="0"/>
              <a:t>, </a:t>
            </a:r>
            <a:r>
              <a:rPr lang="de-DE" dirty="0" err="1"/>
              <a:t>financial</a:t>
            </a:r>
            <a:r>
              <a:rPr lang="de-DE" dirty="0"/>
              <a:t> </a:t>
            </a:r>
            <a:r>
              <a:rPr lang="de-DE" dirty="0" err="1"/>
              <a:t>markets</a:t>
            </a:r>
            <a:r>
              <a:rPr lang="de-DE" dirty="0"/>
              <a:t>, </a:t>
            </a:r>
            <a:r>
              <a:rPr lang="de-DE" dirty="0" err="1"/>
              <a:t>media</a:t>
            </a:r>
            <a:r>
              <a:rPr lang="de-DE" dirty="0"/>
              <a:t> </a:t>
            </a:r>
            <a:r>
              <a:rPr lang="de-DE" dirty="0" err="1"/>
              <a:t>broadcasts</a:t>
            </a:r>
            <a:r>
              <a:rPr lang="de-DE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005234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567CED-DF55-5507-0B84-8F9E1A41B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Jamming</a:t>
            </a:r>
            <a:r>
              <a:rPr lang="de-DE" dirty="0"/>
              <a:t> and Spoofing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D5621D1-6424-15CD-B45E-7772ABBBC1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Jamming</a:t>
            </a:r>
            <a:r>
              <a:rPr lang="de-DE" dirty="0"/>
              <a:t> </a:t>
            </a:r>
            <a:r>
              <a:rPr lang="de-DE" dirty="0" err="1"/>
              <a:t>relatively</a:t>
            </a:r>
            <a:r>
              <a:rPr lang="de-DE" dirty="0"/>
              <a:t> easy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detect</a:t>
            </a:r>
            <a:r>
              <a:rPr lang="de-DE" dirty="0"/>
              <a:t> (</a:t>
            </a:r>
            <a:r>
              <a:rPr lang="de-DE" dirty="0" err="1">
                <a:solidFill>
                  <a:schemeClr val="accent3"/>
                </a:solidFill>
              </a:rPr>
              <a:t>you</a:t>
            </a:r>
            <a:r>
              <a:rPr lang="de-DE" dirty="0">
                <a:solidFill>
                  <a:schemeClr val="accent3"/>
                </a:solidFill>
              </a:rPr>
              <a:t> will </a:t>
            </a:r>
            <a:r>
              <a:rPr lang="de-DE" dirty="0" err="1">
                <a:solidFill>
                  <a:schemeClr val="accent3"/>
                </a:solidFill>
              </a:rPr>
              <a:t>notice</a:t>
            </a:r>
            <a:r>
              <a:rPr lang="de-DE" dirty="0">
                <a:solidFill>
                  <a:schemeClr val="accent3"/>
                </a:solidFill>
              </a:rPr>
              <a:t> </a:t>
            </a:r>
            <a:r>
              <a:rPr lang="de-DE" dirty="0" err="1">
                <a:solidFill>
                  <a:schemeClr val="accent3"/>
                </a:solidFill>
              </a:rPr>
              <a:t>it</a:t>
            </a:r>
            <a:r>
              <a:rPr lang="de-DE" dirty="0"/>
              <a:t>) and </a:t>
            </a:r>
            <a:r>
              <a:rPr lang="de-DE" dirty="0" err="1"/>
              <a:t>mitigate</a:t>
            </a:r>
            <a:r>
              <a:rPr lang="de-DE" dirty="0"/>
              <a:t> (</a:t>
            </a:r>
            <a:r>
              <a:rPr lang="de-DE" dirty="0" err="1">
                <a:solidFill>
                  <a:schemeClr val="accent3"/>
                </a:solidFill>
              </a:rPr>
              <a:t>holdover</a:t>
            </a:r>
            <a:r>
              <a:rPr lang="de-DE" dirty="0">
                <a:solidFill>
                  <a:schemeClr val="accent3"/>
                </a:solidFill>
              </a:rPr>
              <a:t> </a:t>
            </a:r>
            <a:r>
              <a:rPr lang="de-DE" dirty="0" err="1">
                <a:solidFill>
                  <a:schemeClr val="accent3"/>
                </a:solidFill>
              </a:rPr>
              <a:t>is</a:t>
            </a:r>
            <a:r>
              <a:rPr lang="de-DE" dirty="0">
                <a:solidFill>
                  <a:schemeClr val="accent3"/>
                </a:solidFill>
              </a:rPr>
              <a:t> </a:t>
            </a:r>
            <a:r>
              <a:rPr lang="de-DE" dirty="0" err="1">
                <a:solidFill>
                  <a:schemeClr val="accent3"/>
                </a:solidFill>
              </a:rPr>
              <a:t>your</a:t>
            </a:r>
            <a:r>
              <a:rPr lang="de-DE" dirty="0">
                <a:solidFill>
                  <a:schemeClr val="accent3"/>
                </a:solidFill>
              </a:rPr>
              <a:t> friend</a:t>
            </a:r>
            <a:r>
              <a:rPr lang="de-DE" dirty="0"/>
              <a:t>)</a:t>
            </a:r>
          </a:p>
          <a:p>
            <a:endParaRPr lang="de-DE" dirty="0"/>
          </a:p>
          <a:p>
            <a:r>
              <a:rPr lang="de-DE" dirty="0"/>
              <a:t>Spoofing </a:t>
            </a:r>
            <a:r>
              <a:rPr lang="de-DE" dirty="0" err="1"/>
              <a:t>much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problematic</a:t>
            </a:r>
            <a:r>
              <a:rPr lang="de-DE" dirty="0"/>
              <a:t> </a:t>
            </a:r>
            <a:r>
              <a:rPr lang="de-DE" dirty="0" err="1"/>
              <a:t>unless</a:t>
            </a:r>
            <a:r>
              <a:rPr lang="de-DE" dirty="0"/>
              <a:t> </a:t>
            </a:r>
            <a:r>
              <a:rPr lang="de-DE" dirty="0" err="1"/>
              <a:t>detected</a:t>
            </a:r>
            <a:r>
              <a:rPr lang="de-DE" dirty="0"/>
              <a:t> (</a:t>
            </a:r>
            <a:r>
              <a:rPr lang="de-DE" dirty="0" err="1">
                <a:solidFill>
                  <a:schemeClr val="accent3"/>
                </a:solidFill>
              </a:rPr>
              <a:t>detected</a:t>
            </a:r>
            <a:r>
              <a:rPr lang="de-DE" dirty="0">
                <a:solidFill>
                  <a:schemeClr val="accent3"/>
                </a:solidFill>
              </a:rPr>
              <a:t> </a:t>
            </a:r>
            <a:r>
              <a:rPr lang="de-DE" dirty="0" err="1">
                <a:solidFill>
                  <a:schemeClr val="accent3"/>
                </a:solidFill>
              </a:rPr>
              <a:t>spoofing</a:t>
            </a:r>
            <a:r>
              <a:rPr lang="de-DE" dirty="0">
                <a:solidFill>
                  <a:schemeClr val="accent3"/>
                </a:solidFill>
              </a:rPr>
              <a:t> = </a:t>
            </a:r>
            <a:r>
              <a:rPr lang="de-DE" dirty="0" err="1">
                <a:solidFill>
                  <a:schemeClr val="accent3"/>
                </a:solidFill>
              </a:rPr>
              <a:t>jamming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89020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F862E8-D947-0C24-2F2D-6C498A6BF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2958465"/>
            <a:ext cx="5464408" cy="941069"/>
          </a:xfrm>
        </p:spPr>
        <p:txBody>
          <a:bodyPr/>
          <a:lstStyle/>
          <a:p>
            <a:r>
              <a:rPr lang="de-DE" dirty="0"/>
              <a:t>New Approach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9E9EA65-69C5-A7F7-A98F-728F5B6D54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234" y="4000499"/>
            <a:ext cx="5464175" cy="941069"/>
          </a:xfrm>
        </p:spPr>
        <p:txBody>
          <a:bodyPr/>
          <a:lstStyle/>
          <a:p>
            <a:r>
              <a:rPr lang="de-DE" dirty="0" err="1"/>
              <a:t>Adding</a:t>
            </a:r>
            <a:r>
              <a:rPr lang="de-DE" dirty="0"/>
              <a:t> </a:t>
            </a:r>
            <a:r>
              <a:rPr lang="de-DE" dirty="0" err="1"/>
              <a:t>Resilience</a:t>
            </a:r>
            <a:r>
              <a:rPr lang="de-DE" dirty="0"/>
              <a:t> and </a:t>
            </a:r>
            <a:br>
              <a:rPr lang="de-DE" dirty="0"/>
            </a:br>
            <a:r>
              <a:rPr lang="de-DE" dirty="0" err="1"/>
              <a:t>Accuracy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GNSS</a:t>
            </a:r>
          </a:p>
        </p:txBody>
      </p:sp>
      <p:pic>
        <p:nvPicPr>
          <p:cNvPr id="8" name="Bildplatzhalter 7" descr="Ein Bild, das dunkel enthält.&#10;&#10;Automatisch generierte Beschreibung">
            <a:extLst>
              <a:ext uri="{FF2B5EF4-FFF2-40B4-BE49-F238E27FC236}">
                <a16:creationId xmlns:a16="http://schemas.microsoft.com/office/drawing/2014/main" id="{967E5B44-73EB-CF42-FEA3-0EC8A4F2139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6672" r="166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39899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E5D40E-EF49-3FAC-0168-632AE0545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6345600" cy="402754"/>
          </a:xfrm>
        </p:spPr>
        <p:txBody>
          <a:bodyPr>
            <a:normAutofit/>
          </a:bodyPr>
          <a:lstStyle/>
          <a:p>
            <a:r>
              <a:rPr lang="de-DE" dirty="0"/>
              <a:t>New Approach </a:t>
            </a:r>
            <a:r>
              <a:rPr lang="de-DE" dirty="0" err="1"/>
              <a:t>to</a:t>
            </a:r>
            <a:r>
              <a:rPr lang="de-DE" dirty="0"/>
              <a:t> Secure and </a:t>
            </a:r>
            <a:r>
              <a:rPr lang="de-DE" dirty="0" err="1"/>
              <a:t>Enhance</a:t>
            </a:r>
            <a:r>
              <a:rPr lang="de-DE" dirty="0"/>
              <a:t> GNSS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617DE2B-6E51-B3BE-0471-B59E6990F2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Enhance</a:t>
            </a:r>
            <a:r>
              <a:rPr lang="de-DE" dirty="0"/>
              <a:t> GNSS </a:t>
            </a:r>
            <a:r>
              <a:rPr lang="de-DE" dirty="0" err="1"/>
              <a:t>resilience</a:t>
            </a:r>
            <a:r>
              <a:rPr lang="de-DE" dirty="0"/>
              <a:t> and </a:t>
            </a:r>
            <a:r>
              <a:rPr lang="de-DE" dirty="0" err="1"/>
              <a:t>performance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aquired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a large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reference</a:t>
            </a:r>
            <a:r>
              <a:rPr lang="de-DE" dirty="0"/>
              <a:t> </a:t>
            </a:r>
            <a:r>
              <a:rPr lang="de-DE" dirty="0" err="1"/>
              <a:t>stations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securely</a:t>
            </a:r>
            <a:r>
              <a:rPr lang="de-DE" dirty="0"/>
              <a:t> </a:t>
            </a:r>
            <a:r>
              <a:rPr lang="de-DE" dirty="0" err="1"/>
              <a:t>transmitted</a:t>
            </a:r>
            <a:r>
              <a:rPr lang="de-DE" dirty="0"/>
              <a:t> via </a:t>
            </a:r>
            <a:r>
              <a:rPr lang="de-DE" dirty="0" err="1"/>
              <a:t>geostationary</a:t>
            </a:r>
            <a:r>
              <a:rPr lang="de-DE" dirty="0"/>
              <a:t> </a:t>
            </a:r>
            <a:r>
              <a:rPr lang="de-DE" dirty="0" err="1"/>
              <a:t>satellites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end-user-</a:t>
            </a:r>
            <a:r>
              <a:rPr lang="de-DE" dirty="0" err="1"/>
              <a:t>devices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Global </a:t>
            </a:r>
            <a:r>
              <a:rPr lang="de-DE" dirty="0" err="1"/>
              <a:t>coverage</a:t>
            </a:r>
            <a:r>
              <a:rPr lang="de-DE" dirty="0"/>
              <a:t> and </a:t>
            </a:r>
            <a:r>
              <a:rPr lang="de-DE" dirty="0" err="1"/>
              <a:t>very</a:t>
            </a:r>
            <a:r>
              <a:rPr lang="de-DE" dirty="0"/>
              <a:t> robust and reliable </a:t>
            </a:r>
            <a:r>
              <a:rPr lang="de-DE" dirty="0" err="1"/>
              <a:t>infrastructure</a:t>
            </a:r>
            <a:r>
              <a:rPr lang="de-DE" dirty="0"/>
              <a:t> </a:t>
            </a:r>
            <a:r>
              <a:rPr lang="de-DE" dirty="0" err="1"/>
              <a:t>both</a:t>
            </a:r>
            <a:r>
              <a:rPr lang="de-DE" dirty="0"/>
              <a:t> in </a:t>
            </a:r>
            <a:r>
              <a:rPr lang="de-DE" dirty="0" err="1"/>
              <a:t>space</a:t>
            </a:r>
            <a:r>
              <a:rPr lang="de-DE" dirty="0"/>
              <a:t> and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ground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Commercial </a:t>
            </a:r>
            <a:r>
              <a:rPr lang="de-DE" dirty="0" err="1"/>
              <a:t>implementation</a:t>
            </a:r>
            <a:r>
              <a:rPr lang="de-DE" dirty="0"/>
              <a:t> </a:t>
            </a:r>
            <a:r>
              <a:rPr lang="de-DE" dirty="0" err="1"/>
              <a:t>currently</a:t>
            </a:r>
            <a:r>
              <a:rPr lang="de-DE" dirty="0"/>
              <a:t> </a:t>
            </a:r>
            <a:r>
              <a:rPr lang="de-DE" dirty="0" err="1"/>
              <a:t>undergoing</a:t>
            </a:r>
            <a:r>
              <a:rPr lang="de-DE" dirty="0"/>
              <a:t> extensive </a:t>
            </a:r>
            <a:r>
              <a:rPr lang="de-DE" dirty="0" err="1"/>
              <a:t>tests</a:t>
            </a:r>
            <a:r>
              <a:rPr lang="de-DE" dirty="0"/>
              <a:t> and </a:t>
            </a:r>
            <a:r>
              <a:rPr lang="de-DE" dirty="0" err="1"/>
              <a:t>performance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3873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AEE69C-21E9-ACCE-A052-0512905D2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Reference </a:t>
            </a:r>
            <a:r>
              <a:rPr lang="de-DE" dirty="0" err="1"/>
              <a:t>Stations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7B72EB-DBE7-751C-2CF2-E3D06A844B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Continuous</a:t>
            </a:r>
            <a:r>
              <a:rPr lang="de-DE" dirty="0"/>
              <a:t> </a:t>
            </a:r>
            <a:r>
              <a:rPr lang="de-DE" dirty="0" err="1"/>
              <a:t>reception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GNSS </a:t>
            </a:r>
            <a:r>
              <a:rPr lang="de-DE" dirty="0" err="1"/>
              <a:t>satellite</a:t>
            </a:r>
            <a:r>
              <a:rPr lang="de-DE" dirty="0"/>
              <a:t> </a:t>
            </a:r>
            <a:r>
              <a:rPr lang="de-DE" dirty="0" err="1"/>
              <a:t>signals</a:t>
            </a:r>
            <a:r>
              <a:rPr lang="de-DE" dirty="0"/>
              <a:t> at ~100 </a:t>
            </a:r>
            <a:r>
              <a:rPr lang="de-DE" dirty="0" err="1"/>
              <a:t>locations</a:t>
            </a:r>
            <a:r>
              <a:rPr lang="de-DE" dirty="0"/>
              <a:t> all </a:t>
            </a:r>
            <a:r>
              <a:rPr lang="de-DE" dirty="0" err="1"/>
              <a:t>around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world</a:t>
            </a:r>
            <a:endParaRPr lang="de-DE" dirty="0"/>
          </a:p>
          <a:p>
            <a:endParaRPr lang="de-DE" dirty="0"/>
          </a:p>
          <a:p>
            <a:r>
              <a:rPr lang="de-DE" dirty="0"/>
              <a:t>Own </a:t>
            </a:r>
            <a:r>
              <a:rPr lang="de-DE" dirty="0" err="1"/>
              <a:t>independent</a:t>
            </a:r>
            <a:r>
              <a:rPr lang="de-DE" dirty="0"/>
              <a:t> </a:t>
            </a:r>
            <a:r>
              <a:rPr lang="de-DE" dirty="0" err="1"/>
              <a:t>timescale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verify</a:t>
            </a:r>
            <a:r>
              <a:rPr lang="de-DE" dirty="0"/>
              <a:t>/</a:t>
            </a:r>
            <a:r>
              <a:rPr lang="de-DE" dirty="0" err="1"/>
              <a:t>measure</a:t>
            </a:r>
            <a:r>
              <a:rPr lang="de-DE" dirty="0"/>
              <a:t> </a:t>
            </a:r>
            <a:r>
              <a:rPr lang="de-DE" dirty="0" err="1"/>
              <a:t>timing</a:t>
            </a:r>
            <a:r>
              <a:rPr lang="de-DE" dirty="0"/>
              <a:t> </a:t>
            </a:r>
            <a:r>
              <a:rPr lang="de-DE" dirty="0" err="1"/>
              <a:t>parameters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satellites</a:t>
            </a:r>
            <a:endParaRPr lang="de-DE" dirty="0"/>
          </a:p>
          <a:p>
            <a:endParaRPr lang="de-DE" dirty="0"/>
          </a:p>
          <a:p>
            <a:r>
              <a:rPr lang="de-DE" dirty="0"/>
              <a:t>All Reference </a:t>
            </a:r>
            <a:r>
              <a:rPr lang="de-DE" dirty="0" err="1"/>
              <a:t>stations</a:t>
            </a:r>
            <a:r>
              <a:rPr lang="de-DE" dirty="0"/>
              <a:t> </a:t>
            </a:r>
            <a:r>
              <a:rPr lang="de-DE" dirty="0" err="1"/>
              <a:t>together</a:t>
            </a:r>
            <a:r>
              <a:rPr lang="de-DE" dirty="0"/>
              <a:t> </a:t>
            </a:r>
            <a:r>
              <a:rPr lang="de-DE" dirty="0" err="1"/>
              <a:t>allow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collect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every</a:t>
            </a:r>
            <a:r>
              <a:rPr lang="de-DE" dirty="0"/>
              <a:t> </a:t>
            </a:r>
            <a:r>
              <a:rPr lang="de-DE" dirty="0" err="1"/>
              <a:t>single</a:t>
            </a:r>
            <a:r>
              <a:rPr lang="de-DE" dirty="0"/>
              <a:t> GNSS </a:t>
            </a:r>
            <a:r>
              <a:rPr lang="de-DE" dirty="0" err="1"/>
              <a:t>satellite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four</a:t>
            </a:r>
            <a:r>
              <a:rPr lang="de-DE" dirty="0"/>
              <a:t> </a:t>
            </a:r>
            <a:r>
              <a:rPr lang="de-DE" dirty="0" err="1"/>
              <a:t>constellations</a:t>
            </a:r>
            <a:r>
              <a:rPr lang="de-DE" dirty="0"/>
              <a:t> in real time</a:t>
            </a:r>
          </a:p>
          <a:p>
            <a:endParaRPr lang="de-DE" dirty="0"/>
          </a:p>
          <a:p>
            <a:r>
              <a:rPr lang="de-DE" dirty="0" err="1"/>
              <a:t>Anomalies</a:t>
            </a:r>
            <a:r>
              <a:rPr lang="de-DE" dirty="0"/>
              <a:t> and </a:t>
            </a:r>
            <a:r>
              <a:rPr lang="de-DE" dirty="0" err="1"/>
              <a:t>failures</a:t>
            </a:r>
            <a:r>
              <a:rPr lang="de-DE" dirty="0"/>
              <a:t> (e.g. SV </a:t>
            </a:r>
            <a:r>
              <a:rPr lang="de-DE" dirty="0" err="1"/>
              <a:t>clock</a:t>
            </a:r>
            <a:r>
              <a:rPr lang="de-DE" dirty="0"/>
              <a:t> </a:t>
            </a:r>
            <a:r>
              <a:rPr lang="de-DE" dirty="0" err="1"/>
              <a:t>misbehaving</a:t>
            </a:r>
            <a:r>
              <a:rPr lang="de-DE" dirty="0"/>
              <a:t>)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detected</a:t>
            </a:r>
            <a:r>
              <a:rPr lang="de-DE" dirty="0"/>
              <a:t> </a:t>
            </a:r>
            <a:r>
              <a:rPr lang="de-DE" dirty="0" err="1"/>
              <a:t>immediately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8928837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Layouts - Meinberg">
  <a:themeElements>
    <a:clrScheme name="Meinberg CD">
      <a:dk1>
        <a:srgbClr val="3C3C3C"/>
      </a:dk1>
      <a:lt1>
        <a:srgbClr val="FFFFFF"/>
      </a:lt1>
      <a:dk2>
        <a:srgbClr val="324169"/>
      </a:dk2>
      <a:lt2>
        <a:srgbClr val="EDEDED"/>
      </a:lt2>
      <a:accent1>
        <a:srgbClr val="1E2846"/>
      </a:accent1>
      <a:accent2>
        <a:srgbClr val="324169"/>
      </a:accent2>
      <a:accent3>
        <a:srgbClr val="506EB3"/>
      </a:accent3>
      <a:accent4>
        <a:srgbClr val="283759"/>
      </a:accent4>
      <a:accent5>
        <a:srgbClr val="374B78"/>
      </a:accent5>
      <a:accent6>
        <a:srgbClr val="6F6F6F"/>
      </a:accent6>
      <a:hlink>
        <a:srgbClr val="506EDE"/>
      </a:hlink>
      <a:folHlink>
        <a:srgbClr val="506E8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äsentation7_" id="{C6372B16-994A-734F-B71F-F6DEC3274D42}" vid="{1104B34D-E039-174F-BF66-33F67DD6BF1C}"/>
    </a:ext>
  </a:extLst>
</a:theme>
</file>

<file path=ppt/theme/theme2.xml><?xml version="1.0" encoding="utf-8"?>
<a:theme xmlns:a="http://schemas.openxmlformats.org/drawingml/2006/main" name="Section Layouts - Meinberg">
  <a:themeElements>
    <a:clrScheme name="Meinberg CD">
      <a:dk1>
        <a:srgbClr val="3C3C3C"/>
      </a:dk1>
      <a:lt1>
        <a:srgbClr val="FFFFFF"/>
      </a:lt1>
      <a:dk2>
        <a:srgbClr val="324169"/>
      </a:dk2>
      <a:lt2>
        <a:srgbClr val="EDEDED"/>
      </a:lt2>
      <a:accent1>
        <a:srgbClr val="1E2846"/>
      </a:accent1>
      <a:accent2>
        <a:srgbClr val="324169"/>
      </a:accent2>
      <a:accent3>
        <a:srgbClr val="506EB3"/>
      </a:accent3>
      <a:accent4>
        <a:srgbClr val="283759"/>
      </a:accent4>
      <a:accent5>
        <a:srgbClr val="374B78"/>
      </a:accent5>
      <a:accent6>
        <a:srgbClr val="6F6F6F"/>
      </a:accent6>
      <a:hlink>
        <a:srgbClr val="506EDE"/>
      </a:hlink>
      <a:folHlink>
        <a:srgbClr val="506E8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 anchor="ctr">
        <a:spAutoFit/>
      </a:bodyPr>
      <a:lstStyle>
        <a:defPPr algn="l">
          <a:defRPr b="0" i="0" dirty="0" err="1" smtClean="0">
            <a:solidFill>
              <a:schemeClr val="accent3"/>
            </a:solidFill>
            <a:latin typeface="Metropolis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äsentation7_" id="{C6372B16-994A-734F-B71F-F6DEC3274D42}" vid="{1874E8DF-AF6E-E142-96A5-43CB2BA7485B}"/>
    </a:ext>
  </a:extLst>
</a:theme>
</file>

<file path=ppt/theme/theme3.xml><?xml version="1.0" encoding="utf-8"?>
<a:theme xmlns:a="http://schemas.openxmlformats.org/drawingml/2006/main" name="Text Layouts - Meinberg">
  <a:themeElements>
    <a:clrScheme name="Meinberg CD">
      <a:dk1>
        <a:srgbClr val="3C3C3C"/>
      </a:dk1>
      <a:lt1>
        <a:srgbClr val="FFFFFF"/>
      </a:lt1>
      <a:dk2>
        <a:srgbClr val="324169"/>
      </a:dk2>
      <a:lt2>
        <a:srgbClr val="EDEDED"/>
      </a:lt2>
      <a:accent1>
        <a:srgbClr val="1E2846"/>
      </a:accent1>
      <a:accent2>
        <a:srgbClr val="324169"/>
      </a:accent2>
      <a:accent3>
        <a:srgbClr val="506EB3"/>
      </a:accent3>
      <a:accent4>
        <a:srgbClr val="283759"/>
      </a:accent4>
      <a:accent5>
        <a:srgbClr val="374B78"/>
      </a:accent5>
      <a:accent6>
        <a:srgbClr val="6F6F6F"/>
      </a:accent6>
      <a:hlink>
        <a:srgbClr val="506EDE"/>
      </a:hlink>
      <a:folHlink>
        <a:srgbClr val="506E8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äsentation7_" id="{C6372B16-994A-734F-B71F-F6DEC3274D42}" vid="{A1E5F298-1D7B-5247-A5DA-4FCC878E61C7}"/>
    </a:ext>
  </a:extLst>
</a:theme>
</file>

<file path=ppt/theme/theme4.xml><?xml version="1.0" encoding="utf-8"?>
<a:theme xmlns:a="http://schemas.openxmlformats.org/drawingml/2006/main" name="Highlight Layouts - Meinberg">
  <a:themeElements>
    <a:clrScheme name="Meinberg CD">
      <a:dk1>
        <a:srgbClr val="3C3C3C"/>
      </a:dk1>
      <a:lt1>
        <a:srgbClr val="FFFFFF"/>
      </a:lt1>
      <a:dk2>
        <a:srgbClr val="324169"/>
      </a:dk2>
      <a:lt2>
        <a:srgbClr val="EDEDED"/>
      </a:lt2>
      <a:accent1>
        <a:srgbClr val="1E2846"/>
      </a:accent1>
      <a:accent2>
        <a:srgbClr val="324169"/>
      </a:accent2>
      <a:accent3>
        <a:srgbClr val="506EB3"/>
      </a:accent3>
      <a:accent4>
        <a:srgbClr val="283759"/>
      </a:accent4>
      <a:accent5>
        <a:srgbClr val="374B78"/>
      </a:accent5>
      <a:accent6>
        <a:srgbClr val="6F6F6F"/>
      </a:accent6>
      <a:hlink>
        <a:srgbClr val="506EDE"/>
      </a:hlink>
      <a:folHlink>
        <a:srgbClr val="506E8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äsentation7_" id="{C6372B16-994A-734F-B71F-F6DEC3274D42}" vid="{96B97067-2FC2-F94C-B399-727B9EDB1FB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06D1CEEB57844BBDE672B7600EB56A" ma:contentTypeVersion="16" ma:contentTypeDescription="Create a new document." ma:contentTypeScope="" ma:versionID="fc2ced155a454357bb47d4ccc650fe50">
  <xsd:schema xmlns:xsd="http://www.w3.org/2001/XMLSchema" xmlns:xs="http://www.w3.org/2001/XMLSchema" xmlns:p="http://schemas.microsoft.com/office/2006/metadata/properties" xmlns:ns2="5aee91c3-4649-4f42-8140-e7c77de52b7c" xmlns:ns3="81d63505-b61b-4818-b7ff-9738316364c7" targetNamespace="http://schemas.microsoft.com/office/2006/metadata/properties" ma:root="true" ma:fieldsID="0f9e050fe3a66d3d528986a059454974" ns2:_="" ns3:_="">
    <xsd:import namespace="5aee91c3-4649-4f42-8140-e7c77de52b7c"/>
    <xsd:import namespace="81d63505-b61b-4818-b7ff-9738316364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ee91c3-4649-4f42-8140-e7c77de52b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16977b9-ce4a-410b-878b-236659b6ac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63505-b61b-4818-b7ff-9738316364c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17125f6-e0c3-45ec-a418-0fb0d6cbc94c}" ma:internalName="TaxCatchAll" ma:showField="CatchAllData" ma:web="81d63505-b61b-4818-b7ff-9738316364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1BA382-0B08-49E6-AD66-A5B243BBB410}"/>
</file>

<file path=customXml/itemProps2.xml><?xml version="1.0" encoding="utf-8"?>
<ds:datastoreItem xmlns:ds="http://schemas.openxmlformats.org/officeDocument/2006/customXml" ds:itemID="{B3C14D62-6402-4AA0-A1E0-C4529372A953}"/>
</file>

<file path=docProps/app.xml><?xml version="1.0" encoding="utf-8"?>
<Properties xmlns="http://schemas.openxmlformats.org/officeDocument/2006/extended-properties" xmlns:vt="http://schemas.openxmlformats.org/officeDocument/2006/docPropsVTypes">
  <Template>Cover Layouts - Meinberg</Template>
  <TotalTime>0</TotalTime>
  <Words>835</Words>
  <Application>Microsoft Macintosh PowerPoint</Application>
  <PresentationFormat>Breitbild</PresentationFormat>
  <Paragraphs>113</Paragraphs>
  <Slides>23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23</vt:i4>
      </vt:variant>
    </vt:vector>
  </HeadingPairs>
  <TitlesOfParts>
    <vt:vector size="34" baseType="lpstr">
      <vt:lpstr>Source Sans Pro</vt:lpstr>
      <vt:lpstr>Calibri</vt:lpstr>
      <vt:lpstr>Wingdings</vt:lpstr>
      <vt:lpstr>Metropolis Semi Bold</vt:lpstr>
      <vt:lpstr>Arial</vt:lpstr>
      <vt:lpstr>Metropolis</vt:lpstr>
      <vt:lpstr>Metropolis Light</vt:lpstr>
      <vt:lpstr>Cover Layouts - Meinberg</vt:lpstr>
      <vt:lpstr>Section Layouts - Meinberg</vt:lpstr>
      <vt:lpstr>Text Layouts - Meinberg</vt:lpstr>
      <vt:lpstr>Highlight Layouts - Meinberg</vt:lpstr>
      <vt:lpstr>Adding Resilience and Accuracy  to GNSS</vt:lpstr>
      <vt:lpstr>Heiko Gerstung Managing Director, Meinberg heiko.gerstung@meinberg.de   Tor Melgård Principal Innovation Engineer, Fugro t.melgard@fugro.com  Ole Petter Rønningen Senior Innovation Engineer, Fugro o.ronningen@fugro.com   Frank Boon Principal Innovation Engineer, Septentrio frank.boon@septentrio.com  Jean-Marie Sleewaegen Systems Architect &amp; Pricipal Signal Processing Expert, Septentrio jean-marie.sleewaegen@septentrio.com</vt:lpstr>
      <vt:lpstr>Agenda</vt:lpstr>
      <vt:lpstr>GNSS Today</vt:lpstr>
      <vt:lpstr>GNSS Weaknesses</vt:lpstr>
      <vt:lpstr>Jamming and Spoofing</vt:lpstr>
      <vt:lpstr>New Approach</vt:lpstr>
      <vt:lpstr>New Approach to Secure and Enhance GNSS</vt:lpstr>
      <vt:lpstr>Reference Stations</vt:lpstr>
      <vt:lpstr>Control Centers</vt:lpstr>
      <vt:lpstr>End User Devices</vt:lpstr>
      <vt:lpstr>L-Band Satellite Transmission</vt:lpstr>
      <vt:lpstr>State of the Tests</vt:lpstr>
      <vt:lpstr>Spoofing Protection</vt:lpstr>
      <vt:lpstr>High-Accuracy Measurements (1)</vt:lpstr>
      <vt:lpstr>High-Accuracy Measurements (2)</vt:lpstr>
      <vt:lpstr>High-Accuracy Measurements (3)</vt:lpstr>
      <vt:lpstr>Traceability to UTC</vt:lpstr>
      <vt:lpstr>Monitoring System Offset to UTC</vt:lpstr>
      <vt:lpstr>Comparison UTC(ORB) -  UTC(JV) using products from BIPM and AtomiChron </vt:lpstr>
      <vt:lpstr>First Commercial Implementation</vt:lpstr>
      <vt:lpstr>First Implementation in 2023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Marcel Hinz</dc:creator>
  <cp:keywords/>
  <dc:description/>
  <cp:lastModifiedBy>Heiko Gerstung</cp:lastModifiedBy>
  <cp:revision>34</cp:revision>
  <cp:lastPrinted>2021-10-05T14:30:41Z</cp:lastPrinted>
  <dcterms:created xsi:type="dcterms:W3CDTF">2022-10-14T07:46:52Z</dcterms:created>
  <dcterms:modified xsi:type="dcterms:W3CDTF">2022-11-04T12:29:21Z</dcterms:modified>
  <cp:category/>
</cp:coreProperties>
</file>