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80" r:id="rId5"/>
    <p:sldMasterId id="2147487697" r:id="rId6"/>
  </p:sldMasterIdLst>
  <p:notesMasterIdLst>
    <p:notesMasterId r:id="rId26"/>
  </p:notesMasterIdLst>
  <p:handoutMasterIdLst>
    <p:handoutMasterId r:id="rId27"/>
  </p:handoutMasterIdLst>
  <p:sldIdLst>
    <p:sldId id="3339" r:id="rId7"/>
    <p:sldId id="3373" r:id="rId8"/>
    <p:sldId id="3377" r:id="rId9"/>
    <p:sldId id="3380" r:id="rId10"/>
    <p:sldId id="3378" r:id="rId11"/>
    <p:sldId id="3375" r:id="rId12"/>
    <p:sldId id="3374" r:id="rId13"/>
    <p:sldId id="3376" r:id="rId14"/>
    <p:sldId id="3365" r:id="rId15"/>
    <p:sldId id="3379" r:id="rId16"/>
    <p:sldId id="3382" r:id="rId17"/>
    <p:sldId id="3388" r:id="rId18"/>
    <p:sldId id="3383" r:id="rId19"/>
    <p:sldId id="3384" r:id="rId20"/>
    <p:sldId id="3385" r:id="rId21"/>
    <p:sldId id="3387" r:id="rId22"/>
    <p:sldId id="3386" r:id="rId23"/>
    <p:sldId id="3338" r:id="rId24"/>
    <p:sldId id="484" r:id="rId25"/>
  </p:sldIdLst>
  <p:sldSz cx="12192000" cy="6858000"/>
  <p:notesSz cx="7010400" cy="92964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F9F96566-E07F-40FC-AA37-A1F5FFFE1A92}">
          <p14:sldIdLst>
            <p14:sldId id="3339"/>
            <p14:sldId id="3373"/>
            <p14:sldId id="3377"/>
            <p14:sldId id="3380"/>
            <p14:sldId id="3378"/>
            <p14:sldId id="3375"/>
            <p14:sldId id="3374"/>
            <p14:sldId id="3376"/>
            <p14:sldId id="3365"/>
            <p14:sldId id="3379"/>
            <p14:sldId id="3382"/>
            <p14:sldId id="3388"/>
            <p14:sldId id="3383"/>
            <p14:sldId id="3384"/>
            <p14:sldId id="3385"/>
            <p14:sldId id="3387"/>
            <p14:sldId id="3386"/>
            <p14:sldId id="3338"/>
            <p14:sldId id="484"/>
          </p14:sldIdLst>
        </p14:section>
      </p14:sectionLst>
    </p:ext>
    <p:ext uri="{EFAFB233-063F-42B5-8137-9DF3F51BA10A}">
      <p15:sldGuideLst xmlns:p15="http://schemas.microsoft.com/office/powerpoint/2012/main">
        <p15:guide id="1" orient="horz" pos="182">
          <p15:clr>
            <a:srgbClr val="A4A3A4"/>
          </p15:clr>
        </p15:guide>
        <p15:guide id="2" pos="727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guez, Juan" initials="D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2E"/>
    <a:srgbClr val="FFFFFF"/>
    <a:srgbClr val="0000CC"/>
    <a:srgbClr val="00A19B"/>
    <a:srgbClr val="2AF6B0"/>
    <a:srgbClr val="003366"/>
    <a:srgbClr val="6FC59D"/>
    <a:srgbClr val="003399"/>
    <a:srgbClr val="345D9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48" autoAdjust="0"/>
  </p:normalViewPr>
  <p:slideViewPr>
    <p:cSldViewPr snapToGrid="0">
      <p:cViewPr varScale="1">
        <p:scale>
          <a:sx n="89" d="100"/>
          <a:sy n="89" d="100"/>
        </p:scale>
        <p:origin x="446" y="72"/>
      </p:cViewPr>
      <p:guideLst>
        <p:guide orient="horz" pos="182"/>
        <p:guide pos="7273"/>
      </p:guideLst>
    </p:cSldViewPr>
  </p:slideViewPr>
  <p:outlineViewPr>
    <p:cViewPr>
      <p:scale>
        <a:sx n="33" d="100"/>
        <a:sy n="33" d="100"/>
      </p:scale>
      <p:origin x="0" y="-3202"/>
    </p:cViewPr>
  </p:outlineViewPr>
  <p:notesTextViewPr>
    <p:cViewPr>
      <p:scale>
        <a:sx n="1" d="1"/>
        <a:sy n="1" d="1"/>
      </p:scale>
      <p:origin x="0" y="0"/>
    </p:cViewPr>
  </p:notesTextViewPr>
  <p:sorterViewPr>
    <p:cViewPr>
      <p:scale>
        <a:sx n="20" d="100"/>
        <a:sy n="20" d="100"/>
      </p:scale>
      <p:origin x="0" y="0"/>
    </p:cViewPr>
  </p:sorterViewPr>
  <p:notesViewPr>
    <p:cSldViewPr snapToGrid="0">
      <p:cViewPr>
        <p:scale>
          <a:sx n="1" d="2"/>
          <a:sy n="1" d="2"/>
        </p:scale>
        <p:origin x="4002" y="2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EBE691D-12C9-4491-A05D-DFCAD08BEF48}"/>
              </a:ext>
            </a:extLst>
          </p:cNvPr>
          <p:cNvSpPr>
            <a:spLocks noGrp="1" noRot="1" noChangeAspect="1" noChangeArrowheads="1" noTextEdit="1"/>
          </p:cNvSpPr>
          <p:nvPr>
            <p:ph type="sldImg" idx="2"/>
          </p:nvPr>
        </p:nvSpPr>
        <p:spPr bwMode="auto">
          <a:xfrm>
            <a:off x="614363" y="930275"/>
            <a:ext cx="5781675" cy="32527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7E4F3F6B-18EE-4F06-ACF4-5911152270C7}"/>
              </a:ext>
            </a:extLst>
          </p:cNvPr>
          <p:cNvSpPr>
            <a:spLocks noGrp="1" noChangeArrowheads="1"/>
          </p:cNvSpPr>
          <p:nvPr>
            <p:ph type="body" sz="quarter" idx="3"/>
          </p:nvPr>
        </p:nvSpPr>
        <p:spPr bwMode="auto">
          <a:xfrm>
            <a:off x="249238" y="4648200"/>
            <a:ext cx="6491287"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2" name="Text Box 20">
            <a:extLst>
              <a:ext uri="{FF2B5EF4-FFF2-40B4-BE49-F238E27FC236}">
                <a16:creationId xmlns:a16="http://schemas.microsoft.com/office/drawing/2014/main" id="{25064FE1-2516-4339-8ADA-844C837EE2BE}"/>
              </a:ext>
            </a:extLst>
          </p:cNvPr>
          <p:cNvSpPr txBox="1">
            <a:spLocks noChangeArrowheads="1"/>
          </p:cNvSpPr>
          <p:nvPr/>
        </p:nvSpPr>
        <p:spPr bwMode="auto">
          <a:xfrm>
            <a:off x="5165725" y="400050"/>
            <a:ext cx="1711325"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a:defRPr/>
            </a:pPr>
            <a:r>
              <a:rPr lang="en-US" sz="1200" dirty="0">
                <a:cs typeface="+mn-cs"/>
              </a:rPr>
              <a:t>Title of Preso Goes Here</a:t>
            </a:r>
          </a:p>
        </p:txBody>
      </p:sp>
      <p:sp>
        <p:nvSpPr>
          <p:cNvPr id="22533" name="Text Box 21">
            <a:extLst>
              <a:ext uri="{FF2B5EF4-FFF2-40B4-BE49-F238E27FC236}">
                <a16:creationId xmlns:a16="http://schemas.microsoft.com/office/drawing/2014/main" id="{ADFF519C-C0C3-46A3-8C53-19234210FFEC}"/>
              </a:ext>
            </a:extLst>
          </p:cNvPr>
          <p:cNvSpPr txBox="1">
            <a:spLocks noChangeArrowheads="1"/>
          </p:cNvSpPr>
          <p:nvPr/>
        </p:nvSpPr>
        <p:spPr bwMode="auto">
          <a:xfrm>
            <a:off x="244475" y="9032875"/>
            <a:ext cx="881063" cy="1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defRPr/>
            </a:pPr>
            <a:r>
              <a:rPr lang="en-US" sz="1000" dirty="0">
                <a:cs typeface="+mn-cs"/>
              </a:rPr>
              <a:t>Date goes here</a:t>
            </a:r>
          </a:p>
        </p:txBody>
      </p:sp>
      <p:sp>
        <p:nvSpPr>
          <p:cNvPr id="27654" name="Line 22">
            <a:extLst>
              <a:ext uri="{FF2B5EF4-FFF2-40B4-BE49-F238E27FC236}">
                <a16:creationId xmlns:a16="http://schemas.microsoft.com/office/drawing/2014/main" id="{807B7C1E-AB58-4088-BF5D-98DAE88C2E44}"/>
              </a:ext>
            </a:extLst>
          </p:cNvPr>
          <p:cNvSpPr>
            <a:spLocks noChangeShapeType="1"/>
          </p:cNvSpPr>
          <p:nvPr/>
        </p:nvSpPr>
        <p:spPr bwMode="auto">
          <a:xfrm>
            <a:off x="233363" y="687388"/>
            <a:ext cx="6643687" cy="0"/>
          </a:xfrm>
          <a:prstGeom prst="line">
            <a:avLst/>
          </a:prstGeom>
          <a:noFill/>
          <a:ln w="25400">
            <a:solidFill>
              <a:srgbClr val="CC3300"/>
            </a:solidFill>
            <a:round/>
            <a:headEnd/>
            <a:tailEnd/>
          </a:ln>
          <a:effectLst>
            <a:outerShdw dist="35921" dir="2700000" algn="ctr" rotWithShape="0">
              <a:srgbClr val="CC3300">
                <a:alpha val="50000"/>
              </a:srgbClr>
            </a:outerShdw>
          </a:effectLst>
          <a:extLst>
            <a:ext uri="{909E8E84-426E-40DD-AFC4-6F175D3DCCD1}">
              <a14:hiddenFill xmlns:a14="http://schemas.microsoft.com/office/drawing/2010/main">
                <a:noFill/>
              </a14:hiddenFill>
            </a:ext>
          </a:extLst>
        </p:spPr>
        <p:txBody>
          <a:bodyPr wrap="none" lIns="93177" tIns="46589" rIns="93177" bIns="46589" anchor="ctr"/>
          <a:lstStyle/>
          <a:p>
            <a:endParaRPr lang="en-US" dirty="0"/>
          </a:p>
        </p:txBody>
      </p:sp>
      <p:sp>
        <p:nvSpPr>
          <p:cNvPr id="22535" name="Text Box 23">
            <a:extLst>
              <a:ext uri="{FF2B5EF4-FFF2-40B4-BE49-F238E27FC236}">
                <a16:creationId xmlns:a16="http://schemas.microsoft.com/office/drawing/2014/main" id="{017A9537-1803-4415-A3F0-02800E83EB4A}"/>
              </a:ext>
            </a:extLst>
          </p:cNvPr>
          <p:cNvSpPr txBox="1">
            <a:spLocks noChangeArrowheads="1"/>
          </p:cNvSpPr>
          <p:nvPr/>
        </p:nvSpPr>
        <p:spPr bwMode="auto">
          <a:xfrm>
            <a:off x="6330950" y="9032875"/>
            <a:ext cx="493713" cy="1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US" altLang="en-US" sz="1000" dirty="0"/>
              <a:t>Page </a:t>
            </a:r>
            <a:fld id="{3399CF97-D5C5-444C-97ED-B146D939B406}" type="slidenum">
              <a:rPr lang="en-US" altLang="en-US" sz="1000" smtClean="0"/>
              <a:pPr>
                <a:defRPr/>
              </a:pPr>
              <a:t>‹#›</a:t>
            </a:fld>
            <a:endParaRPr lang="en-US" altLang="en-US" sz="1000" dirty="0"/>
          </a:p>
        </p:txBody>
      </p:sp>
      <p:sp>
        <p:nvSpPr>
          <p:cNvPr id="27656" name="Line 24">
            <a:extLst>
              <a:ext uri="{FF2B5EF4-FFF2-40B4-BE49-F238E27FC236}">
                <a16:creationId xmlns:a16="http://schemas.microsoft.com/office/drawing/2014/main" id="{AD3B2B25-6294-4CF1-8378-2D0BA40517C6}"/>
              </a:ext>
            </a:extLst>
          </p:cNvPr>
          <p:cNvSpPr>
            <a:spLocks noChangeShapeType="1"/>
          </p:cNvSpPr>
          <p:nvPr/>
        </p:nvSpPr>
        <p:spPr bwMode="auto">
          <a:xfrm>
            <a:off x="233363" y="8937625"/>
            <a:ext cx="6643687" cy="0"/>
          </a:xfrm>
          <a:prstGeom prst="line">
            <a:avLst/>
          </a:prstGeom>
          <a:noFill/>
          <a:ln w="25400">
            <a:solidFill>
              <a:srgbClr val="CC3300"/>
            </a:solidFill>
            <a:round/>
            <a:headEnd/>
            <a:tailEnd/>
          </a:ln>
          <a:effectLst>
            <a:outerShdw dist="35921" dir="2700000" algn="ctr" rotWithShape="0">
              <a:srgbClr val="CC3300">
                <a:alpha val="50000"/>
              </a:srgbClr>
            </a:outerShdw>
          </a:effectLst>
          <a:extLst>
            <a:ext uri="{909E8E84-426E-40DD-AFC4-6F175D3DCCD1}">
              <a14:hiddenFill xmlns:a14="http://schemas.microsoft.com/office/drawing/2010/main">
                <a:noFill/>
              </a14:hiddenFill>
            </a:ext>
          </a:extLst>
        </p:spPr>
        <p:txBody>
          <a:bodyPr wrap="none" lIns="93177" tIns="46589" rIns="93177" bIns="46589" anchor="ctr"/>
          <a:lstStyle/>
          <a:p>
            <a:endParaRPr lang="en-US" dirty="0"/>
          </a:p>
        </p:txBody>
      </p:sp>
      <p:pic>
        <p:nvPicPr>
          <p:cNvPr id="27657" name="Picture 25" descr="SpirentCom_2color-registered_RGB">
            <a:extLst>
              <a:ext uri="{FF2B5EF4-FFF2-40B4-BE49-F238E27FC236}">
                <a16:creationId xmlns:a16="http://schemas.microsoft.com/office/drawing/2014/main" id="{293FA1D1-58F5-405A-AB2D-5EF0D4E1D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69850"/>
            <a:ext cx="10572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915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1526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8773" rtl="0" eaLnBrk="1" fontAlgn="auto" latinLnBrk="0" hangingPunct="1">
              <a:lnSpc>
                <a:spcPct val="100000"/>
              </a:lnSpc>
              <a:spcBef>
                <a:spcPts val="0"/>
              </a:spcBef>
              <a:spcAft>
                <a:spcPts val="0"/>
              </a:spcAft>
              <a:buClrTx/>
              <a:buSzTx/>
              <a:buFontTx/>
              <a:buNone/>
              <a:tabLst/>
              <a:defRPr/>
            </a:pPr>
            <a:fld id="{C1735D0F-15CB-5241-8DA7-9EC6F9751A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77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2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5470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3645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931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5031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2285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555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8209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78399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tx1"/>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tx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pic>
        <p:nvPicPr>
          <p:cNvPr id="3" name="Circle 3">
            <a:extLst>
              <a:ext uri="{FF2B5EF4-FFF2-40B4-BE49-F238E27FC236}">
                <a16:creationId xmlns:a16="http://schemas.microsoft.com/office/drawing/2014/main" id="{7C779D9B-667D-4853-9EC8-5C525F85A65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2310" b="30624"/>
          <a:stretch>
            <a:fillRect/>
          </a:stretch>
        </p:blipFill>
        <p:spPr>
          <a:xfrm>
            <a:off x="6743165" y="1992282"/>
            <a:ext cx="5448835" cy="4865718"/>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cxnSp>
        <p:nvCxnSpPr>
          <p:cNvPr id="10" name="Line 5">
            <a:extLst>
              <a:ext uri="{FF2B5EF4-FFF2-40B4-BE49-F238E27FC236}">
                <a16:creationId xmlns:a16="http://schemas.microsoft.com/office/drawing/2014/main" id="{4AAA25A2-6ABA-4E11-86BB-0C0001D4185D}"/>
              </a:ext>
            </a:extLst>
          </p:cNvPr>
          <p:cNvCxnSpPr>
            <a:cxnSpLocks/>
          </p:cNvCxnSpPr>
          <p:nvPr userDrawn="1"/>
        </p:nvCxnSpPr>
        <p:spPr>
          <a:xfrm>
            <a:off x="500380" y="4213401"/>
            <a:ext cx="365760" cy="0"/>
          </a:xfrm>
          <a:prstGeom prst="line">
            <a:avLst/>
          </a:prstGeom>
          <a:noFill/>
          <a:ln w="38100" cap="rnd" cmpd="sng" algn="ctr">
            <a:solidFill>
              <a:schemeClr val="accent3"/>
            </a:solidFill>
            <a:prstDash val="solid"/>
            <a:miter lim="800000"/>
          </a:ln>
          <a:effectLst/>
        </p:spPr>
      </p:cxnSp>
      <p:sp>
        <p:nvSpPr>
          <p:cNvPr id="2" name="TextBox 1">
            <a:extLst>
              <a:ext uri="{FF2B5EF4-FFF2-40B4-BE49-F238E27FC236}">
                <a16:creationId xmlns:a16="http://schemas.microsoft.com/office/drawing/2014/main" id="{B1A4ECA2-57EC-4507-B40F-0C323B5FEABC}"/>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392068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Image Light)">
    <p:bg>
      <p:bgPr>
        <a:solidFill>
          <a:schemeClr val="bg2"/>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736D9AC7-2652-4D28-A250-32F2B6355A87}"/>
              </a:ext>
            </a:extLst>
          </p:cNvPr>
          <p:cNvSpPr>
            <a:spLocks noGrp="1"/>
          </p:cNvSpPr>
          <p:nvPr>
            <p:ph type="pic" sz="quarter" idx="13" hasCustomPrompt="1"/>
          </p:nvPr>
        </p:nvSpPr>
        <p:spPr>
          <a:xfrm>
            <a:off x="0" y="0"/>
            <a:ext cx="12192000" cy="6858000"/>
          </a:xfrm>
          <a:prstGeom prst="rect">
            <a:avLst/>
          </a:prstGeom>
          <a:solidFill>
            <a:schemeClr val="bg1">
              <a:lumMod val="60000"/>
              <a:lumOff val="40000"/>
            </a:schemeClr>
          </a:solidFill>
        </p:spPr>
        <p:txBody>
          <a:bodyPr lIns="182880" tIns="182880" rIns="0" anchor="t" anchorCtr="0"/>
          <a:lstStyle>
            <a:lvl1pPr marL="0" marR="0" indent="0" algn="l" defTabSz="914079" rtl="0" eaLnBrk="1" fontAlgn="auto" latinLnBrk="0" hangingPunct="1">
              <a:lnSpc>
                <a:spcPct val="100000"/>
              </a:lnSpc>
              <a:spcBef>
                <a:spcPts val="600"/>
              </a:spcBef>
              <a:spcAft>
                <a:spcPts val="0"/>
              </a:spcAft>
              <a:buClr>
                <a:schemeClr val="tx1"/>
              </a:buClr>
              <a:buSzPct val="100000"/>
              <a:buFont typeface="Arial"/>
              <a:buNone/>
              <a:tabLst/>
              <a:defRPr sz="2000">
                <a:solidFill>
                  <a:schemeClr val="accent6"/>
                </a:solidFill>
                <a:sym typeface="Wingdings" panose="05000000000000000000" pitchFamily="2" charset="2"/>
              </a:defRPr>
            </a:lvl1pPr>
          </a:lstStyle>
          <a:p>
            <a:r>
              <a:rPr lang="en-US" dirty="0"/>
              <a:t>Click the picture icon, add image, send to back </a:t>
            </a:r>
            <a:br>
              <a:rPr lang="en-US" dirty="0"/>
            </a:br>
            <a:r>
              <a:rPr lang="en-US" dirty="0"/>
              <a:t>(this text does not show in slideshow)</a:t>
            </a:r>
            <a:br>
              <a:rPr lang="en-US" dirty="0"/>
            </a:br>
            <a:r>
              <a:rPr lang="en-US" dirty="0"/>
              <a:t>The logo has to be here to show on top of image </a:t>
            </a:r>
          </a:p>
        </p:txBody>
      </p:sp>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tx1"/>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 (Image Light)</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tx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sp>
        <p:nvSpPr>
          <p:cNvPr id="14" name="Picture Placeholder 6">
            <a:extLst>
              <a:ext uri="{FF2B5EF4-FFF2-40B4-BE49-F238E27FC236}">
                <a16:creationId xmlns:a16="http://schemas.microsoft.com/office/drawing/2014/main" id="{8C040AB5-B62B-4149-BD6A-93D4921AC841}"/>
              </a:ext>
            </a:extLst>
          </p:cNvPr>
          <p:cNvSpPr>
            <a:spLocks noGrp="1"/>
          </p:cNvSpPr>
          <p:nvPr>
            <p:ph type="pic" sz="quarter" idx="22"/>
          </p:nvPr>
        </p:nvSpPr>
        <p:spPr>
          <a:xfrm>
            <a:off x="10322881" y="287856"/>
            <a:ext cx="1581912" cy="393192"/>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0">
                <a:solidFill>
                  <a:srgbClr val="FF0000"/>
                </a:solidFill>
              </a:defRPr>
            </a:lvl1pPr>
          </a:lstStyle>
          <a:p>
            <a:endParaRPr lang="en-US" dirty="0"/>
          </a:p>
        </p:txBody>
      </p:sp>
      <p:sp>
        <p:nvSpPr>
          <p:cNvPr id="11" name="Picture Placeholder 6">
            <a:extLst>
              <a:ext uri="{FF2B5EF4-FFF2-40B4-BE49-F238E27FC236}">
                <a16:creationId xmlns:a16="http://schemas.microsoft.com/office/drawing/2014/main" id="{E000E4D6-B5A7-448A-A666-EF0618662864}"/>
              </a:ext>
            </a:extLst>
          </p:cNvPr>
          <p:cNvSpPr>
            <a:spLocks noGrp="1"/>
          </p:cNvSpPr>
          <p:nvPr>
            <p:ph type="pic" sz="quarter" idx="36"/>
          </p:nvPr>
        </p:nvSpPr>
        <p:spPr>
          <a:xfrm>
            <a:off x="483870" y="4169743"/>
            <a:ext cx="404703" cy="100591"/>
          </a:xfrm>
          <a:prstGeom prst="rect">
            <a:avLst/>
          </a:prstGeom>
          <a:blipFill>
            <a:blip r:embed="rId4" cstate="screen">
              <a:extLst>
                <a:ext uri="{28A0092B-C50C-407E-A947-70E740481C1C}">
                  <a14:useLocalDpi xmlns:a14="http://schemas.microsoft.com/office/drawing/2010/main"/>
                </a:ext>
              </a:extLst>
            </a:blip>
            <a:srcRect/>
            <a:stretch>
              <a:fillRect t="28983" b="28983"/>
            </a:stretch>
          </a:blipFill>
        </p:spPr>
        <p:txBody>
          <a:bodyPr/>
          <a:lstStyle>
            <a:lvl1pPr marL="0" indent="0">
              <a:buNone/>
              <a:defRPr sz="300">
                <a:solidFill>
                  <a:srgbClr val="FF0000"/>
                </a:solidFill>
              </a:defRPr>
            </a:lvl1pPr>
          </a:lstStyle>
          <a:p>
            <a:endParaRPr lang="en-US" dirty="0"/>
          </a:p>
        </p:txBody>
      </p:sp>
    </p:spTree>
    <p:extLst>
      <p:ext uri="{BB962C8B-B14F-4D97-AF65-F5344CB8AC3E}">
        <p14:creationId xmlns:p14="http://schemas.microsoft.com/office/powerpoint/2010/main" val="58681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736D9AC7-2652-4D28-A250-32F2B6355A87}"/>
              </a:ext>
            </a:extLst>
          </p:cNvPr>
          <p:cNvSpPr>
            <a:spLocks noGrp="1"/>
          </p:cNvSpPr>
          <p:nvPr>
            <p:ph type="pic" sz="quarter" idx="13" hasCustomPrompt="1"/>
          </p:nvPr>
        </p:nvSpPr>
        <p:spPr>
          <a:xfrm>
            <a:off x="0" y="0"/>
            <a:ext cx="12192000" cy="6858000"/>
          </a:xfrm>
          <a:prstGeom prst="rect">
            <a:avLst/>
          </a:prstGeom>
          <a:solidFill>
            <a:schemeClr val="bg1">
              <a:lumMod val="50000"/>
            </a:schemeClr>
          </a:solidFill>
        </p:spPr>
        <p:txBody>
          <a:bodyPr lIns="182880" tIns="182880" rIns="0" anchor="t" anchorCtr="0"/>
          <a:lstStyle>
            <a:lvl1pPr marL="0" marR="0" indent="0" algn="l" defTabSz="914079" rtl="0" eaLnBrk="1" fontAlgn="auto" latinLnBrk="0" hangingPunct="1">
              <a:lnSpc>
                <a:spcPct val="100000"/>
              </a:lnSpc>
              <a:spcBef>
                <a:spcPts val="600"/>
              </a:spcBef>
              <a:spcAft>
                <a:spcPts val="0"/>
              </a:spcAft>
              <a:buClr>
                <a:schemeClr val="tx1"/>
              </a:buClr>
              <a:buSzPct val="100000"/>
              <a:buFont typeface="Arial"/>
              <a:buNone/>
              <a:tabLst/>
              <a:defRPr sz="2000">
                <a:solidFill>
                  <a:schemeClr val="accent6"/>
                </a:solidFill>
                <a:sym typeface="Wingdings" panose="05000000000000000000" pitchFamily="2" charset="2"/>
              </a:defRPr>
            </a:lvl1pPr>
          </a:lstStyle>
          <a:p>
            <a:r>
              <a:rPr lang="en-US" dirty="0"/>
              <a:t>Click the picture icon, add image, send to back </a:t>
            </a:r>
            <a:br>
              <a:rPr lang="en-US" dirty="0"/>
            </a:br>
            <a:r>
              <a:rPr lang="en-US" dirty="0"/>
              <a:t>(this text does not show in slideshow)</a:t>
            </a:r>
            <a:br>
              <a:rPr lang="en-US" dirty="0"/>
            </a:br>
            <a:r>
              <a:rPr lang="en-US" dirty="0"/>
              <a:t>The logo has to be here to show on top of image </a:t>
            </a:r>
          </a:p>
        </p:txBody>
      </p:sp>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 (Image Dark)</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sp>
        <p:nvSpPr>
          <p:cNvPr id="12" name="Picture Placeholder 6">
            <a:extLst>
              <a:ext uri="{FF2B5EF4-FFF2-40B4-BE49-F238E27FC236}">
                <a16:creationId xmlns:a16="http://schemas.microsoft.com/office/drawing/2014/main" id="{B036AF9A-FD56-476C-B92E-8E154A03AE3F}"/>
              </a:ext>
            </a:extLst>
          </p:cNvPr>
          <p:cNvSpPr>
            <a:spLocks noGrp="1"/>
          </p:cNvSpPr>
          <p:nvPr>
            <p:ph type="pic" sz="quarter" idx="35"/>
          </p:nvPr>
        </p:nvSpPr>
        <p:spPr>
          <a:xfrm>
            <a:off x="10322881" y="287856"/>
            <a:ext cx="1581912" cy="393192"/>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0">
                <a:solidFill>
                  <a:srgbClr val="FF0000"/>
                </a:solidFill>
              </a:defRPr>
            </a:lvl1pPr>
          </a:lstStyle>
          <a:p>
            <a:endParaRPr lang="en-US" dirty="0"/>
          </a:p>
        </p:txBody>
      </p:sp>
      <p:sp>
        <p:nvSpPr>
          <p:cNvPr id="15" name="Picture Placeholder 6">
            <a:extLst>
              <a:ext uri="{FF2B5EF4-FFF2-40B4-BE49-F238E27FC236}">
                <a16:creationId xmlns:a16="http://schemas.microsoft.com/office/drawing/2014/main" id="{126B4BC5-F759-4FE9-AA93-199BF1E6AC7B}"/>
              </a:ext>
            </a:extLst>
          </p:cNvPr>
          <p:cNvSpPr>
            <a:spLocks noGrp="1"/>
          </p:cNvSpPr>
          <p:nvPr>
            <p:ph type="pic" sz="quarter" idx="37"/>
          </p:nvPr>
        </p:nvSpPr>
        <p:spPr>
          <a:xfrm>
            <a:off x="483870" y="4169743"/>
            <a:ext cx="404703" cy="100591"/>
          </a:xfrm>
          <a:prstGeom prst="rect">
            <a:avLst/>
          </a:prstGeom>
          <a:blipFill>
            <a:blip r:embed="rId4" cstate="screen">
              <a:extLst>
                <a:ext uri="{28A0092B-C50C-407E-A947-70E740481C1C}">
                  <a14:useLocalDpi xmlns:a14="http://schemas.microsoft.com/office/drawing/2010/main"/>
                </a:ext>
              </a:extLst>
            </a:blip>
            <a:srcRect/>
            <a:stretch>
              <a:fillRect t="28983" b="28983"/>
            </a:stretch>
          </a:blipFill>
        </p:spPr>
        <p:txBody>
          <a:bodyPr/>
          <a:lstStyle>
            <a:lvl1pPr marL="0" indent="0">
              <a:buNone/>
              <a:defRPr sz="300">
                <a:solidFill>
                  <a:srgbClr val="FF0000"/>
                </a:solidFill>
              </a:defRPr>
            </a:lvl1pPr>
          </a:lstStyle>
          <a:p>
            <a:endParaRPr lang="en-US" dirty="0"/>
          </a:p>
        </p:txBody>
      </p:sp>
    </p:spTree>
    <p:extLst>
      <p:ext uri="{BB962C8B-B14F-4D97-AF65-F5344CB8AC3E}">
        <p14:creationId xmlns:p14="http://schemas.microsoft.com/office/powerpoint/2010/main" val="168885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White)">
    <p:bg>
      <p:bgPr>
        <a:solidFill>
          <a:schemeClr val="bg2"/>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7E0A361-7983-467C-AFAA-89EACA325E69}"/>
              </a:ext>
            </a:extLst>
          </p:cNvPr>
          <p:cNvSpPr>
            <a:spLocks noGrp="1"/>
          </p:cNvSpPr>
          <p:nvPr>
            <p:ph type="body" sz="quarter" idx="10" hasCustomPrompt="1"/>
          </p:nvPr>
        </p:nvSpPr>
        <p:spPr>
          <a:xfrm>
            <a:off x="457200" y="3478244"/>
            <a:ext cx="5486400" cy="720197"/>
          </a:xfrm>
          <a:prstGeom prst="rect">
            <a:avLst/>
          </a:prstGeom>
        </p:spPr>
        <p:txBody>
          <a:bodyPr lIns="0" tIns="91440" rIns="0" bIns="182880" anchor="b" anchorCtr="0">
            <a:spAutoFit/>
          </a:bodyPr>
          <a:lstStyle>
            <a:lvl1pPr marL="0" indent="0">
              <a:lnSpc>
                <a:spcPct val="80000"/>
              </a:lnSpc>
              <a:buNone/>
              <a:defRPr sz="3600" b="0" i="0">
                <a:solidFill>
                  <a:schemeClr val="tx1"/>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Section Divider (White)</a:t>
            </a:r>
          </a:p>
        </p:txBody>
      </p:sp>
      <p:pic>
        <p:nvPicPr>
          <p:cNvPr id="9" name="Logo 3">
            <a:extLst>
              <a:ext uri="{FF2B5EF4-FFF2-40B4-BE49-F238E27FC236}">
                <a16:creationId xmlns:a16="http://schemas.microsoft.com/office/drawing/2014/main" id="{DDFEC0A6-2A09-4B38-ADAF-2FDB90C086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37" name="PLACEHOLDER">
            <a:extLst>
              <a:ext uri="{FF2B5EF4-FFF2-40B4-BE49-F238E27FC236}">
                <a16:creationId xmlns:a16="http://schemas.microsoft.com/office/drawing/2014/main" id="{98997876-08B0-4754-ACFC-5EAB746A6A3F}"/>
              </a:ext>
            </a:extLst>
          </p:cNvPr>
          <p:cNvSpPr>
            <a:spLocks noGrp="1" noChangeAspect="1"/>
          </p:cNvSpPr>
          <p:nvPr>
            <p:ph type="pic" sz="quarter" idx="23" hasCustomPrompt="1"/>
          </p:nvPr>
        </p:nvSpPr>
        <p:spPr>
          <a:xfrm>
            <a:off x="6743166" y="2011680"/>
            <a:ext cx="5448834" cy="4846320"/>
          </a:xfrm>
          <a:custGeom>
            <a:avLst/>
            <a:gdLst>
              <a:gd name="connsiteX0" fmla="*/ 3063240 w 4754880"/>
              <a:gd name="connsiteY0" fmla="*/ 0 h 4229100"/>
              <a:gd name="connsiteX1" fmla="*/ 4523362 w 4754880"/>
              <a:gd name="connsiteY1" fmla="*/ 369717 h 4229100"/>
              <a:gd name="connsiteX2" fmla="*/ 4754880 w 4754880"/>
              <a:gd name="connsiteY2" fmla="*/ 510367 h 4229100"/>
              <a:gd name="connsiteX3" fmla="*/ 4754880 w 4754880"/>
              <a:gd name="connsiteY3" fmla="*/ 4229100 h 4229100"/>
              <a:gd name="connsiteX4" fmla="*/ 231029 w 4754880"/>
              <a:gd name="connsiteY4" fmla="*/ 4229100 h 4229100"/>
              <a:gd name="connsiteX5" fmla="*/ 137717 w 4754880"/>
              <a:gd name="connsiteY5" fmla="*/ 3974154 h 4229100"/>
              <a:gd name="connsiteX6" fmla="*/ 0 w 4754880"/>
              <a:gd name="connsiteY6" fmla="*/ 3063240 h 4229100"/>
              <a:gd name="connsiteX7" fmla="*/ 3063240 w 4754880"/>
              <a:gd name="connsiteY7"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880" h="4229100">
                <a:moveTo>
                  <a:pt x="3063240" y="0"/>
                </a:moveTo>
                <a:cubicBezTo>
                  <a:pt x="3591922" y="0"/>
                  <a:pt x="4089322" y="133932"/>
                  <a:pt x="4523362" y="369717"/>
                </a:cubicBezTo>
                <a:lnTo>
                  <a:pt x="4754880" y="510367"/>
                </a:lnTo>
                <a:lnTo>
                  <a:pt x="4754880" y="4229100"/>
                </a:lnTo>
                <a:lnTo>
                  <a:pt x="231029" y="4229100"/>
                </a:lnTo>
                <a:lnTo>
                  <a:pt x="137717" y="3974154"/>
                </a:lnTo>
                <a:cubicBezTo>
                  <a:pt x="48216" y="3686397"/>
                  <a:pt x="0" y="3380449"/>
                  <a:pt x="0" y="3063240"/>
                </a:cubicBezTo>
                <a:cubicBezTo>
                  <a:pt x="0" y="1371459"/>
                  <a:pt x="1371459" y="0"/>
                  <a:pt x="3063240" y="0"/>
                </a:cubicBezTo>
                <a:close/>
              </a:path>
            </a:pathLst>
          </a:custGeom>
        </p:spPr>
        <p:txBody>
          <a:bodyPr wrap="square" anchor="ctr" anchorCtr="1">
            <a:noAutofit/>
          </a:bodyPr>
          <a:lstStyle>
            <a:lvl1pPr marL="0" indent="0" algn="ctr">
              <a:buNone/>
              <a:defRPr sz="1800">
                <a:solidFill>
                  <a:srgbClr val="FF0000"/>
                </a:solidFill>
              </a:defRPr>
            </a:lvl1pPr>
          </a:lstStyle>
          <a:p>
            <a:r>
              <a:rPr lang="en-US" dirty="0"/>
              <a:t>Click here to add image</a:t>
            </a:r>
          </a:p>
        </p:txBody>
      </p:sp>
      <p:sp>
        <p:nvSpPr>
          <p:cNvPr id="38" name="CIRCLE">
            <a:extLst>
              <a:ext uri="{FF2B5EF4-FFF2-40B4-BE49-F238E27FC236}">
                <a16:creationId xmlns:a16="http://schemas.microsoft.com/office/drawing/2014/main" id="{21538A3D-CDC8-49FD-AD80-CE4172E21706}"/>
              </a:ext>
            </a:extLst>
          </p:cNvPr>
          <p:cNvSpPr>
            <a:spLocks noGrp="1" noChangeAspect="1"/>
          </p:cNvSpPr>
          <p:nvPr>
            <p:ph type="pic" sz="quarter" idx="22" hasCustomPrompt="1"/>
          </p:nvPr>
        </p:nvSpPr>
        <p:spPr>
          <a:xfrm>
            <a:off x="6743165" y="1872780"/>
            <a:ext cx="5448835" cy="2103120"/>
          </a:xfrm>
          <a:prstGeom prst="rect">
            <a:avLst/>
          </a:prstGeom>
          <a:blipFill dpi="0"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5801" r="-28846" b="-236667"/>
            </a:stretch>
          </a:blipFill>
          <a:ln w="3175">
            <a:noFill/>
          </a:ln>
        </p:spPr>
        <p:txBody>
          <a:bodyPr wrap="square" bIns="274320" anchor="b" anchorCtr="0">
            <a:noAutofit/>
          </a:bodyPr>
          <a:lstStyle>
            <a:lvl1pPr marL="0" indent="0" algn="ctr">
              <a:buNone/>
              <a:defRPr sz="1100">
                <a:solidFill>
                  <a:schemeClr val="tx2"/>
                </a:solidFill>
              </a:defRPr>
            </a:lvl1pPr>
          </a:lstStyle>
          <a:p>
            <a:r>
              <a:rPr lang="en-US" dirty="0"/>
              <a:t>This stays floating above image</a:t>
            </a:r>
            <a:br>
              <a:rPr lang="en-US" dirty="0"/>
            </a:br>
            <a:r>
              <a:rPr lang="en-US" dirty="0"/>
              <a:t>(does NOT show in slideshow)</a:t>
            </a:r>
          </a:p>
        </p:txBody>
      </p:sp>
      <p:sp>
        <p:nvSpPr>
          <p:cNvPr id="39" name="CIRCLE">
            <a:extLst>
              <a:ext uri="{FF2B5EF4-FFF2-40B4-BE49-F238E27FC236}">
                <a16:creationId xmlns:a16="http://schemas.microsoft.com/office/drawing/2014/main" id="{E40EC4F5-6D53-4D60-B4B5-5DA1962C637A}"/>
              </a:ext>
            </a:extLst>
          </p:cNvPr>
          <p:cNvSpPr>
            <a:spLocks noGrp="1" noChangeAspect="1"/>
          </p:cNvSpPr>
          <p:nvPr>
            <p:ph type="pic" sz="quarter" idx="25" hasCustomPrompt="1"/>
          </p:nvPr>
        </p:nvSpPr>
        <p:spPr>
          <a:xfrm>
            <a:off x="6743165" y="4736098"/>
            <a:ext cx="5448835" cy="2121902"/>
          </a:xfrm>
          <a:prstGeom prst="rect">
            <a:avLst/>
          </a:prstGeom>
          <a:blipFill dpi="0"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128767" r="-28846" b="-102100"/>
            </a:stretch>
          </a:blipFill>
          <a:ln w="3175">
            <a:noFill/>
          </a:ln>
        </p:spPr>
        <p:txBody>
          <a:bodyPr wrap="square" bIns="274320" anchor="b" anchorCtr="0">
            <a:noAutofit/>
          </a:bodyPr>
          <a:lstStyle>
            <a:lvl1pPr marL="0" indent="0" algn="ctr">
              <a:buNone/>
              <a:defRPr sz="1100">
                <a:solidFill>
                  <a:schemeClr val="tx2"/>
                </a:solidFill>
              </a:defRPr>
            </a:lvl1pPr>
          </a:lstStyle>
          <a:p>
            <a:r>
              <a:rPr lang="en-US" dirty="0"/>
              <a:t>This has to be here,</a:t>
            </a:r>
            <a:br>
              <a:rPr lang="en-US" dirty="0"/>
            </a:br>
            <a:r>
              <a:rPr lang="en-US" dirty="0"/>
              <a:t>otherwise defaults to behind image</a:t>
            </a:r>
          </a:p>
        </p:txBody>
      </p:sp>
      <p:cxnSp>
        <p:nvCxnSpPr>
          <p:cNvPr id="40" name="Line 5">
            <a:extLst>
              <a:ext uri="{FF2B5EF4-FFF2-40B4-BE49-F238E27FC236}">
                <a16:creationId xmlns:a16="http://schemas.microsoft.com/office/drawing/2014/main" id="{A8CC5472-6329-4D7E-989B-BB67C4B94A3B}"/>
              </a:ext>
            </a:extLst>
          </p:cNvPr>
          <p:cNvCxnSpPr>
            <a:cxnSpLocks/>
          </p:cNvCxnSpPr>
          <p:nvPr userDrawn="1"/>
        </p:nvCxnSpPr>
        <p:spPr>
          <a:xfrm>
            <a:off x="500380" y="4213401"/>
            <a:ext cx="365760" cy="0"/>
          </a:xfrm>
          <a:prstGeom prst="line">
            <a:avLst/>
          </a:prstGeom>
          <a:noFill/>
          <a:ln w="38100" cap="rnd" cmpd="sng" algn="ctr">
            <a:solidFill>
              <a:schemeClr val="accent3"/>
            </a:solidFill>
            <a:prstDash val="solid"/>
            <a:miter lim="800000"/>
          </a:ln>
          <a:effectLst/>
        </p:spPr>
      </p:cxnSp>
      <p:sp>
        <p:nvSpPr>
          <p:cNvPr id="2" name="TextBox 1">
            <a:extLst>
              <a:ext uri="{FF2B5EF4-FFF2-40B4-BE49-F238E27FC236}">
                <a16:creationId xmlns:a16="http://schemas.microsoft.com/office/drawing/2014/main" id="{B09B702D-2058-4AD0-AB33-DCB5733E2774}"/>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228549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tx1"/>
        </a:solidFill>
        <a:effectLst/>
      </p:bgPr>
    </p:bg>
    <p:spTree>
      <p:nvGrpSpPr>
        <p:cNvPr id="1" name=""/>
        <p:cNvGrpSpPr/>
        <p:nvPr/>
      </p:nvGrpSpPr>
      <p:grpSpPr>
        <a:xfrm>
          <a:off x="0" y="0"/>
          <a:ext cx="0" cy="0"/>
          <a:chOff x="0" y="0"/>
          <a:chExt cx="0" cy="0"/>
        </a:xfrm>
      </p:grpSpPr>
      <p:pic>
        <p:nvPicPr>
          <p:cNvPr id="9" name="Logo 3">
            <a:extLst>
              <a:ext uri="{FF2B5EF4-FFF2-40B4-BE49-F238E27FC236}">
                <a16:creationId xmlns:a16="http://schemas.microsoft.com/office/drawing/2014/main" id="{DDFEC0A6-2A09-4B38-ADAF-2FDB90C086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pic>
        <p:nvPicPr>
          <p:cNvPr id="13" name="Circle 3">
            <a:extLst>
              <a:ext uri="{FF2B5EF4-FFF2-40B4-BE49-F238E27FC236}">
                <a16:creationId xmlns:a16="http://schemas.microsoft.com/office/drawing/2014/main" id="{D1F258A9-B43E-4708-BC24-D079CE58FCF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2310" b="30624"/>
          <a:stretch>
            <a:fillRect/>
          </a:stretch>
        </p:blipFill>
        <p:spPr>
          <a:xfrm>
            <a:off x="6743165" y="1992282"/>
            <a:ext cx="5448835" cy="4865718"/>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sp>
        <p:nvSpPr>
          <p:cNvPr id="14" name="Text Placeholder 6">
            <a:extLst>
              <a:ext uri="{FF2B5EF4-FFF2-40B4-BE49-F238E27FC236}">
                <a16:creationId xmlns:a16="http://schemas.microsoft.com/office/drawing/2014/main" id="{0399DCAD-8151-4793-B5AD-91B1C5E03312}"/>
              </a:ext>
            </a:extLst>
          </p:cNvPr>
          <p:cNvSpPr>
            <a:spLocks noGrp="1"/>
          </p:cNvSpPr>
          <p:nvPr>
            <p:ph type="body" sz="quarter" idx="10" hasCustomPrompt="1"/>
          </p:nvPr>
        </p:nvSpPr>
        <p:spPr>
          <a:xfrm>
            <a:off x="457200" y="3478244"/>
            <a:ext cx="5486400" cy="720197"/>
          </a:xfrm>
          <a:prstGeom prst="rect">
            <a:avLst/>
          </a:prstGeom>
        </p:spPr>
        <p:txBody>
          <a:bodyPr lIns="0" tIns="91440" rIns="0" bIns="182880" anchor="b" anchorCtr="0">
            <a:spAutoFit/>
          </a:bodyPr>
          <a:lstStyle>
            <a:lvl1pPr marL="0" indent="0">
              <a:lnSpc>
                <a:spcPct val="80000"/>
              </a:lnSpc>
              <a:buNone/>
              <a:defRPr sz="36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Section Divider (Blue)</a:t>
            </a:r>
          </a:p>
        </p:txBody>
      </p:sp>
      <p:cxnSp>
        <p:nvCxnSpPr>
          <p:cNvPr id="15" name="Line 5">
            <a:extLst>
              <a:ext uri="{FF2B5EF4-FFF2-40B4-BE49-F238E27FC236}">
                <a16:creationId xmlns:a16="http://schemas.microsoft.com/office/drawing/2014/main" id="{89543F5E-163C-4C72-B1A9-76C011C725B0}"/>
              </a:ext>
            </a:extLst>
          </p:cNvPr>
          <p:cNvCxnSpPr>
            <a:cxnSpLocks/>
          </p:cNvCxnSpPr>
          <p:nvPr userDrawn="1"/>
        </p:nvCxnSpPr>
        <p:spPr>
          <a:xfrm>
            <a:off x="500380" y="4213401"/>
            <a:ext cx="365760" cy="0"/>
          </a:xfrm>
          <a:prstGeom prst="line">
            <a:avLst/>
          </a:prstGeom>
          <a:noFill/>
          <a:ln w="38100" cap="rnd" cmpd="sng" algn="ctr">
            <a:solidFill>
              <a:schemeClr val="accent3"/>
            </a:solidFill>
            <a:prstDash val="solid"/>
            <a:miter lim="800000"/>
          </a:ln>
          <a:effectLst/>
        </p:spPr>
      </p:cxnSp>
      <p:sp>
        <p:nvSpPr>
          <p:cNvPr id="2" name="TextBox 1">
            <a:extLst>
              <a:ext uri="{FF2B5EF4-FFF2-40B4-BE49-F238E27FC236}">
                <a16:creationId xmlns:a16="http://schemas.microsoft.com/office/drawing/2014/main" id="{5A235F80-50E5-466D-9306-556B1EFBE2B4}"/>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187956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Image)">
    <p:bg>
      <p:bgPr>
        <a:solidFill>
          <a:schemeClr val="tx1"/>
        </a:solidFill>
        <a:effectLst/>
      </p:bgPr>
    </p:bg>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A8FBF8BC-49AC-48C5-A43A-3692A9EDDB3A}"/>
              </a:ext>
            </a:extLst>
          </p:cNvPr>
          <p:cNvSpPr>
            <a:spLocks noGrp="1"/>
          </p:cNvSpPr>
          <p:nvPr>
            <p:ph type="pic" sz="quarter" idx="13" hasCustomPrompt="1"/>
          </p:nvPr>
        </p:nvSpPr>
        <p:spPr>
          <a:xfrm>
            <a:off x="0" y="0"/>
            <a:ext cx="12192000" cy="6858000"/>
          </a:xfrm>
          <a:prstGeom prst="rect">
            <a:avLst/>
          </a:prstGeom>
          <a:solidFill>
            <a:schemeClr val="bg1">
              <a:lumMod val="50000"/>
            </a:schemeClr>
          </a:solidFill>
        </p:spPr>
        <p:txBody>
          <a:bodyPr lIns="182880" tIns="182880" rIns="0" anchor="t" anchorCtr="0"/>
          <a:lstStyle>
            <a:lvl1pPr marL="0" marR="0" indent="0" algn="l" defTabSz="914079" rtl="0" eaLnBrk="1" fontAlgn="auto" latinLnBrk="0" hangingPunct="1">
              <a:lnSpc>
                <a:spcPct val="100000"/>
              </a:lnSpc>
              <a:spcBef>
                <a:spcPts val="600"/>
              </a:spcBef>
              <a:spcAft>
                <a:spcPts val="0"/>
              </a:spcAft>
              <a:buClr>
                <a:schemeClr val="tx1"/>
              </a:buClr>
              <a:buSzPct val="100000"/>
              <a:buFont typeface="Arial"/>
              <a:buNone/>
              <a:tabLst/>
              <a:defRPr sz="2000">
                <a:solidFill>
                  <a:schemeClr val="accent6"/>
                </a:solidFill>
                <a:sym typeface="Wingdings" panose="05000000000000000000" pitchFamily="2" charset="2"/>
              </a:defRPr>
            </a:lvl1pPr>
          </a:lstStyle>
          <a:p>
            <a:r>
              <a:rPr lang="en-US" dirty="0"/>
              <a:t>Click the picture icon, add image, send to back </a:t>
            </a:r>
            <a:br>
              <a:rPr lang="en-US" dirty="0"/>
            </a:br>
            <a:r>
              <a:rPr lang="en-US" dirty="0"/>
              <a:t>(this text does not show in slideshow)</a:t>
            </a:r>
            <a:br>
              <a:rPr lang="en-US" dirty="0"/>
            </a:br>
            <a:r>
              <a:rPr lang="en-US" dirty="0"/>
              <a:t>The logo has to be here to show on top of image </a:t>
            </a:r>
          </a:p>
        </p:txBody>
      </p:sp>
      <p:sp>
        <p:nvSpPr>
          <p:cNvPr id="15" name="Picture Placeholder 6">
            <a:extLst>
              <a:ext uri="{FF2B5EF4-FFF2-40B4-BE49-F238E27FC236}">
                <a16:creationId xmlns:a16="http://schemas.microsoft.com/office/drawing/2014/main" id="{F8EB3BFC-F678-4650-9722-6FCB2397C150}"/>
              </a:ext>
            </a:extLst>
          </p:cNvPr>
          <p:cNvSpPr>
            <a:spLocks noGrp="1"/>
          </p:cNvSpPr>
          <p:nvPr>
            <p:ph type="pic" sz="quarter" idx="35"/>
          </p:nvPr>
        </p:nvSpPr>
        <p:spPr>
          <a:xfrm>
            <a:off x="10322881" y="287856"/>
            <a:ext cx="1581912" cy="393192"/>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0">
                <a:solidFill>
                  <a:srgbClr val="FF0000"/>
                </a:solidFill>
              </a:defRPr>
            </a:lvl1pPr>
          </a:lstStyle>
          <a:p>
            <a:endParaRPr lang="en-US" dirty="0"/>
          </a:p>
        </p:txBody>
      </p:sp>
      <p:sp>
        <p:nvSpPr>
          <p:cNvPr id="16" name="Text Placeholder 6">
            <a:extLst>
              <a:ext uri="{FF2B5EF4-FFF2-40B4-BE49-F238E27FC236}">
                <a16:creationId xmlns:a16="http://schemas.microsoft.com/office/drawing/2014/main" id="{FA8FE559-9FEA-4320-B066-CDCABDA0113F}"/>
              </a:ext>
            </a:extLst>
          </p:cNvPr>
          <p:cNvSpPr>
            <a:spLocks noGrp="1"/>
          </p:cNvSpPr>
          <p:nvPr>
            <p:ph type="body" sz="quarter" idx="10" hasCustomPrompt="1"/>
          </p:nvPr>
        </p:nvSpPr>
        <p:spPr>
          <a:xfrm>
            <a:off x="457200" y="3478244"/>
            <a:ext cx="5486400" cy="720197"/>
          </a:xfrm>
          <a:prstGeom prst="rect">
            <a:avLst/>
          </a:prstGeom>
        </p:spPr>
        <p:txBody>
          <a:bodyPr lIns="0" tIns="91440" rIns="0" bIns="182880" anchor="b" anchorCtr="0">
            <a:spAutoFit/>
          </a:bodyPr>
          <a:lstStyle>
            <a:lvl1pPr marL="0" indent="0">
              <a:lnSpc>
                <a:spcPct val="80000"/>
              </a:lnSpc>
              <a:buNone/>
              <a:defRPr sz="36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Section Divider</a:t>
            </a:r>
          </a:p>
        </p:txBody>
      </p:sp>
      <p:sp>
        <p:nvSpPr>
          <p:cNvPr id="21" name="Picture Placeholder 6">
            <a:extLst>
              <a:ext uri="{FF2B5EF4-FFF2-40B4-BE49-F238E27FC236}">
                <a16:creationId xmlns:a16="http://schemas.microsoft.com/office/drawing/2014/main" id="{35C50E2A-8C90-48A6-BE27-EBCABD4E531B}"/>
              </a:ext>
            </a:extLst>
          </p:cNvPr>
          <p:cNvSpPr>
            <a:spLocks noGrp="1"/>
          </p:cNvSpPr>
          <p:nvPr>
            <p:ph type="pic" sz="quarter" idx="36"/>
          </p:nvPr>
        </p:nvSpPr>
        <p:spPr>
          <a:xfrm>
            <a:off x="483870" y="4169743"/>
            <a:ext cx="404703" cy="100591"/>
          </a:xfrm>
          <a:prstGeom prst="rect">
            <a:avLst/>
          </a:prstGeom>
          <a:blipFill>
            <a:blip r:embed="rId4" cstate="screen">
              <a:extLst>
                <a:ext uri="{28A0092B-C50C-407E-A947-70E740481C1C}">
                  <a14:useLocalDpi xmlns:a14="http://schemas.microsoft.com/office/drawing/2010/main"/>
                </a:ext>
              </a:extLst>
            </a:blip>
            <a:srcRect/>
            <a:stretch>
              <a:fillRect t="28983" b="28983"/>
            </a:stretch>
          </a:blipFill>
        </p:spPr>
        <p:txBody>
          <a:bodyPr/>
          <a:lstStyle>
            <a:lvl1pPr marL="0" indent="0">
              <a:buNone/>
              <a:defRPr sz="300">
                <a:solidFill>
                  <a:srgbClr val="FF0000"/>
                </a:solidFill>
              </a:defRPr>
            </a:lvl1pPr>
          </a:lstStyle>
          <a:p>
            <a:endParaRPr lang="en-US" dirty="0"/>
          </a:p>
        </p:txBody>
      </p:sp>
    </p:spTree>
    <p:extLst>
      <p:ext uri="{BB962C8B-B14F-4D97-AF65-F5344CB8AC3E}">
        <p14:creationId xmlns:p14="http://schemas.microsoft.com/office/powerpoint/2010/main" val="328296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Text Bullet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457199" y="1790872"/>
            <a:ext cx="11298236" cy="4460039"/>
          </a:xfrm>
          <a:prstGeom prst="rect">
            <a:avLst/>
          </a:prstGeom>
        </p:spPr>
        <p:txBody>
          <a:bodyPr lIns="0" tIns="182880" rIns="0"/>
          <a:lstStyle>
            <a:lvl1pPr marL="173831" indent="-173831">
              <a:spcBef>
                <a:spcPts val="0"/>
              </a:spcBef>
              <a:spcAft>
                <a:spcPts val="600"/>
              </a:spcAft>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spcBef>
                <a:spcPts val="0"/>
              </a:spcBef>
              <a:spcAft>
                <a:spcPts val="600"/>
              </a:spcAft>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spcBef>
                <a:spcPts val="0"/>
              </a:spcBef>
              <a:spcAft>
                <a:spcPts val="600"/>
              </a:spcAft>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spcBef>
                <a:spcPts val="0"/>
              </a:spcBef>
              <a:spcAft>
                <a:spcPts val="600"/>
              </a:spcAft>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spcBef>
                <a:spcPts val="0"/>
              </a:spcBef>
              <a:spcAft>
                <a:spcPts val="600"/>
              </a:spcAft>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hasCustomPrompt="1"/>
          </p:nvPr>
        </p:nvSpPr>
        <p:spPr>
          <a:xfrm>
            <a:off x="457199" y="781364"/>
            <a:ext cx="11298237"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Subtitle &amp; Text Bullets</a:t>
            </a:r>
            <a:endParaRPr lang="ru-RU" dirty="0"/>
          </a:p>
        </p:txBody>
      </p:sp>
      <p:sp>
        <p:nvSpPr>
          <p:cNvPr id="12" name="Text Placeholder 2">
            <a:extLst>
              <a:ext uri="{FF2B5EF4-FFF2-40B4-BE49-F238E27FC236}">
                <a16:creationId xmlns:a16="http://schemas.microsoft.com/office/drawing/2014/main" id="{284E70E4-B30F-43C1-844B-EC387C4D4FE5}"/>
              </a:ext>
            </a:extLst>
          </p:cNvPr>
          <p:cNvSpPr>
            <a:spLocks noGrp="1"/>
          </p:cNvSpPr>
          <p:nvPr>
            <p:ph type="body" sz="quarter" idx="15" hasCustomPrompt="1"/>
          </p:nvPr>
        </p:nvSpPr>
        <p:spPr>
          <a:xfrm>
            <a:off x="457199" y="1294359"/>
            <a:ext cx="11298238" cy="461665"/>
          </a:xfrm>
          <a:prstGeom prst="rect">
            <a:avLst/>
          </a:prstGeom>
        </p:spPr>
        <p:txBody>
          <a:bodyPr wrap="square" lIns="0" tIns="91440" rIns="0" bIns="91440">
            <a:sp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Subtitle</a:t>
            </a:r>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BFAC39FC-3E3D-43A1-A19F-3379F430D05E}"/>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pic>
        <p:nvPicPr>
          <p:cNvPr id="2" name="Logo 3">
            <a:extLst>
              <a:ext uri="{FF2B5EF4-FFF2-40B4-BE49-F238E27FC236}">
                <a16:creationId xmlns:a16="http://schemas.microsoft.com/office/drawing/2014/main" id="{5E4DC588-1DA6-4733-B964-E3F7CE671A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9" name="Slide Number Placeholder 4">
            <a:extLst>
              <a:ext uri="{FF2B5EF4-FFF2-40B4-BE49-F238E27FC236}">
                <a16:creationId xmlns:a16="http://schemas.microsoft.com/office/drawing/2014/main" id="{BC27EC1B-4106-4E2F-B768-C7887AA20C6D}"/>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4" name="TextBox 3">
            <a:extLst>
              <a:ext uri="{FF2B5EF4-FFF2-40B4-BE49-F238E27FC236}">
                <a16:creationId xmlns:a16="http://schemas.microsoft.com/office/drawing/2014/main" id="{A2159C53-DA25-473F-B8D9-35F7BBCC0994}"/>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9781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5EE6B2F-68E2-0B4F-A3AD-D7F733E6EA6A}"/>
              </a:ext>
            </a:extLst>
          </p:cNvPr>
          <p:cNvSpPr>
            <a:spLocks noGrp="1"/>
          </p:cNvSpPr>
          <p:nvPr>
            <p:ph type="title" hasCustomPrompt="1"/>
          </p:nvPr>
        </p:nvSpPr>
        <p:spPr>
          <a:xfrm>
            <a:off x="457199" y="781364"/>
            <a:ext cx="11298237" cy="504754"/>
          </a:xfrm>
          <a:prstGeom prst="rect">
            <a:avLst/>
          </a:prstGeom>
        </p:spPr>
        <p:txBody>
          <a:bodyPr wrap="square" lIns="0" rIns="0" bIns="9144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Only</a:t>
            </a:r>
            <a:endParaRPr lang="ru-RU" dirty="0"/>
          </a:p>
        </p:txBody>
      </p:sp>
      <p:cxnSp>
        <p:nvCxnSpPr>
          <p:cNvPr id="9" name="Line 5">
            <a:extLst>
              <a:ext uri="{FF2B5EF4-FFF2-40B4-BE49-F238E27FC236}">
                <a16:creationId xmlns:a16="http://schemas.microsoft.com/office/drawing/2014/main" id="{C6BAE844-6B4B-41EF-946F-9F68BFFE1883}"/>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ED423-1013-49DB-B32D-23C7DAAF9085}"/>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pic>
        <p:nvPicPr>
          <p:cNvPr id="2" name="Logo 3">
            <a:extLst>
              <a:ext uri="{FF2B5EF4-FFF2-40B4-BE49-F238E27FC236}">
                <a16:creationId xmlns:a16="http://schemas.microsoft.com/office/drawing/2014/main" id="{4D741F99-C9DA-4CF4-813C-1F83697FD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3" name="Text Placeholder 23">
            <a:extLst>
              <a:ext uri="{FF2B5EF4-FFF2-40B4-BE49-F238E27FC236}">
                <a16:creationId xmlns:a16="http://schemas.microsoft.com/office/drawing/2014/main" id="{D985D486-26B6-492D-B442-E9AA8F4A22A4}"/>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5" name="Slide Number Placeholder 4">
            <a:extLst>
              <a:ext uri="{FF2B5EF4-FFF2-40B4-BE49-F238E27FC236}">
                <a16:creationId xmlns:a16="http://schemas.microsoft.com/office/drawing/2014/main" id="{D65F001E-819A-48F3-842A-CE4E461BC6F2}"/>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Tree>
    <p:extLst>
      <p:ext uri="{BB962C8B-B14F-4D97-AF65-F5344CB8AC3E}">
        <p14:creationId xmlns:p14="http://schemas.microsoft.com/office/powerpoint/2010/main" val="3973025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5EE6B2F-68E2-0B4F-A3AD-D7F733E6EA6A}"/>
              </a:ext>
            </a:extLst>
          </p:cNvPr>
          <p:cNvSpPr>
            <a:spLocks noGrp="1"/>
          </p:cNvSpPr>
          <p:nvPr>
            <p:ph type="title" hasCustomPrompt="1"/>
          </p:nvPr>
        </p:nvSpPr>
        <p:spPr>
          <a:xfrm>
            <a:off x="457199" y="781364"/>
            <a:ext cx="11298237" cy="504754"/>
          </a:xfrm>
          <a:prstGeom prst="rect">
            <a:avLst/>
          </a:prstGeom>
        </p:spPr>
        <p:txBody>
          <a:bodyPr wrap="square" lIns="0" rIns="0" bIns="9144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Only</a:t>
            </a:r>
            <a:endParaRPr lang="ru-RU" dirty="0"/>
          </a:p>
        </p:txBody>
      </p:sp>
      <p:cxnSp>
        <p:nvCxnSpPr>
          <p:cNvPr id="9" name="Line 5">
            <a:extLst>
              <a:ext uri="{FF2B5EF4-FFF2-40B4-BE49-F238E27FC236}">
                <a16:creationId xmlns:a16="http://schemas.microsoft.com/office/drawing/2014/main" id="{C6BAE844-6B4B-41EF-946F-9F68BFFE1883}"/>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0ED423-1013-49DB-B32D-23C7DAAF9085}"/>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pic>
        <p:nvPicPr>
          <p:cNvPr id="2" name="Logo 3">
            <a:extLst>
              <a:ext uri="{FF2B5EF4-FFF2-40B4-BE49-F238E27FC236}">
                <a16:creationId xmlns:a16="http://schemas.microsoft.com/office/drawing/2014/main" id="{4D741F99-C9DA-4CF4-813C-1F83697FD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3" name="Text Placeholder 23">
            <a:extLst>
              <a:ext uri="{FF2B5EF4-FFF2-40B4-BE49-F238E27FC236}">
                <a16:creationId xmlns:a16="http://schemas.microsoft.com/office/drawing/2014/main" id="{D985D486-26B6-492D-B442-E9AA8F4A22A4}"/>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5" name="Slide Number Placeholder 4">
            <a:extLst>
              <a:ext uri="{FF2B5EF4-FFF2-40B4-BE49-F238E27FC236}">
                <a16:creationId xmlns:a16="http://schemas.microsoft.com/office/drawing/2014/main" id="{D65F001E-819A-48F3-842A-CE4E461BC6F2}"/>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Tree>
    <p:extLst>
      <p:ext uri="{BB962C8B-B14F-4D97-AF65-F5344CB8AC3E}">
        <p14:creationId xmlns:p14="http://schemas.microsoft.com/office/powerpoint/2010/main" val="3957208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5EE6B2F-68E2-0B4F-A3AD-D7F733E6EA6A}"/>
              </a:ext>
            </a:extLst>
          </p:cNvPr>
          <p:cNvSpPr>
            <a:spLocks noGrp="1"/>
          </p:cNvSpPr>
          <p:nvPr>
            <p:ph type="title" hasCustomPrompt="1"/>
          </p:nvPr>
        </p:nvSpPr>
        <p:spPr>
          <a:xfrm>
            <a:off x="457199" y="781364"/>
            <a:ext cx="11298237" cy="504754"/>
          </a:xfrm>
          <a:prstGeom prst="rect">
            <a:avLst/>
          </a:prstGeom>
        </p:spPr>
        <p:txBody>
          <a:bodyPr wrap="square" lIns="0" rIns="0" bIns="9144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&amp; Subtitle Only</a:t>
            </a:r>
            <a:endParaRPr lang="ru-RU" dirty="0"/>
          </a:p>
        </p:txBody>
      </p:sp>
      <p:sp>
        <p:nvSpPr>
          <p:cNvPr id="5" name="Text Placeholder 2">
            <a:extLst>
              <a:ext uri="{FF2B5EF4-FFF2-40B4-BE49-F238E27FC236}">
                <a16:creationId xmlns:a16="http://schemas.microsoft.com/office/drawing/2014/main" id="{2A9921FA-F3E0-7E45-8529-319874DE4531}"/>
              </a:ext>
            </a:extLst>
          </p:cNvPr>
          <p:cNvSpPr>
            <a:spLocks noGrp="1"/>
          </p:cNvSpPr>
          <p:nvPr>
            <p:ph type="body" sz="quarter" idx="15" hasCustomPrompt="1"/>
          </p:nvPr>
        </p:nvSpPr>
        <p:spPr>
          <a:xfrm>
            <a:off x="457200" y="1299439"/>
            <a:ext cx="11298238" cy="461665"/>
          </a:xfrm>
          <a:prstGeom prst="rect">
            <a:avLst/>
          </a:prstGeom>
        </p:spPr>
        <p:txBody>
          <a:bodyPr wrap="square" lIns="0" tIns="91440" rIns="0" bIns="91440">
            <a:sp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Subtitle</a:t>
            </a:r>
          </a:p>
        </p:txBody>
      </p:sp>
      <p:cxnSp>
        <p:nvCxnSpPr>
          <p:cNvPr id="9" name="Line 5">
            <a:extLst>
              <a:ext uri="{FF2B5EF4-FFF2-40B4-BE49-F238E27FC236}">
                <a16:creationId xmlns:a16="http://schemas.microsoft.com/office/drawing/2014/main" id="{C6BAE844-6B4B-41EF-946F-9F68BFFE1883}"/>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Logo 3">
            <a:extLst>
              <a:ext uri="{FF2B5EF4-FFF2-40B4-BE49-F238E27FC236}">
                <a16:creationId xmlns:a16="http://schemas.microsoft.com/office/drawing/2014/main" id="{88F2E2F2-071F-40FB-992C-68CCF723364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3" name="Text Placeholder 23">
            <a:extLst>
              <a:ext uri="{FF2B5EF4-FFF2-40B4-BE49-F238E27FC236}">
                <a16:creationId xmlns:a16="http://schemas.microsoft.com/office/drawing/2014/main" id="{B44D1C2F-B53A-4B41-97F0-8381BB85F005}"/>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4" name="Slide Number Placeholder 4">
            <a:extLst>
              <a:ext uri="{FF2B5EF4-FFF2-40B4-BE49-F238E27FC236}">
                <a16:creationId xmlns:a16="http://schemas.microsoft.com/office/drawing/2014/main" id="{1601C78D-3B2C-4E4F-B89D-D3068340855E}"/>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17" name="TextBox 16">
            <a:extLst>
              <a:ext uri="{FF2B5EF4-FFF2-40B4-BE49-F238E27FC236}">
                <a16:creationId xmlns:a16="http://schemas.microsoft.com/office/drawing/2014/main" id="{3EDA3D0C-E3D2-4640-8CB6-AD3E99EEACCE}"/>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167377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5EE6B2F-68E2-0B4F-A3AD-D7F733E6EA6A}"/>
              </a:ext>
            </a:extLst>
          </p:cNvPr>
          <p:cNvSpPr>
            <a:spLocks noGrp="1"/>
          </p:cNvSpPr>
          <p:nvPr>
            <p:ph type="title" hasCustomPrompt="1"/>
          </p:nvPr>
        </p:nvSpPr>
        <p:spPr>
          <a:xfrm>
            <a:off x="457199" y="781364"/>
            <a:ext cx="11298237" cy="504754"/>
          </a:xfrm>
          <a:prstGeom prst="rect">
            <a:avLst/>
          </a:prstGeom>
        </p:spPr>
        <p:txBody>
          <a:bodyPr wrap="square" lIns="0" rIns="0" bIns="9144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Only</a:t>
            </a:r>
            <a:endParaRPr lang="ru-RU" dirty="0"/>
          </a:p>
        </p:txBody>
      </p:sp>
      <p:cxnSp>
        <p:nvCxnSpPr>
          <p:cNvPr id="9" name="Line 5">
            <a:extLst>
              <a:ext uri="{FF2B5EF4-FFF2-40B4-BE49-F238E27FC236}">
                <a16:creationId xmlns:a16="http://schemas.microsoft.com/office/drawing/2014/main" id="{C6BAE844-6B4B-41EF-946F-9F68BFFE1883}"/>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Logo 3">
            <a:extLst>
              <a:ext uri="{FF2B5EF4-FFF2-40B4-BE49-F238E27FC236}">
                <a16:creationId xmlns:a16="http://schemas.microsoft.com/office/drawing/2014/main" id="{4D741F99-C9DA-4CF4-813C-1F83697FD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3" name="Text Placeholder 23">
            <a:extLst>
              <a:ext uri="{FF2B5EF4-FFF2-40B4-BE49-F238E27FC236}">
                <a16:creationId xmlns:a16="http://schemas.microsoft.com/office/drawing/2014/main" id="{D985D486-26B6-492D-B442-E9AA8F4A22A4}"/>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5" name="Slide Number Placeholder 4">
            <a:extLst>
              <a:ext uri="{FF2B5EF4-FFF2-40B4-BE49-F238E27FC236}">
                <a16:creationId xmlns:a16="http://schemas.microsoft.com/office/drawing/2014/main" id="{D65F001E-819A-48F3-842A-CE4E461BC6F2}"/>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7" name="TextBox 6">
            <a:extLst>
              <a:ext uri="{FF2B5EF4-FFF2-40B4-BE49-F238E27FC236}">
                <a16:creationId xmlns:a16="http://schemas.microsoft.com/office/drawing/2014/main" id="{C449A507-0EF5-477B-803B-C2C466678ACD}"/>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209348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tx1"/>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tx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cxnSp>
        <p:nvCxnSpPr>
          <p:cNvPr id="14" name="Line 5">
            <a:extLst>
              <a:ext uri="{FF2B5EF4-FFF2-40B4-BE49-F238E27FC236}">
                <a16:creationId xmlns:a16="http://schemas.microsoft.com/office/drawing/2014/main" id="{ACF482C3-50DB-456E-B624-5F5FD6BBC6D8}"/>
              </a:ext>
            </a:extLst>
          </p:cNvPr>
          <p:cNvCxnSpPr>
            <a:cxnSpLocks/>
          </p:cNvCxnSpPr>
          <p:nvPr userDrawn="1"/>
        </p:nvCxnSpPr>
        <p:spPr>
          <a:xfrm>
            <a:off x="500380" y="4213401"/>
            <a:ext cx="365760" cy="0"/>
          </a:xfrm>
          <a:prstGeom prst="line">
            <a:avLst/>
          </a:prstGeom>
          <a:noFill/>
          <a:ln w="38100" cap="rnd" cmpd="sng" algn="ctr">
            <a:solidFill>
              <a:srgbClr val="2AF6B0"/>
            </a:solidFill>
            <a:prstDash val="solid"/>
            <a:miter lim="800000"/>
          </a:ln>
          <a:effectLst/>
        </p:spPr>
      </p:cxnSp>
      <p:sp>
        <p:nvSpPr>
          <p:cNvPr id="9" name="PLACEHOLDER">
            <a:extLst>
              <a:ext uri="{FF2B5EF4-FFF2-40B4-BE49-F238E27FC236}">
                <a16:creationId xmlns:a16="http://schemas.microsoft.com/office/drawing/2014/main" id="{6E7D8D90-02A5-4D58-BF41-21B338421250}"/>
              </a:ext>
            </a:extLst>
          </p:cNvPr>
          <p:cNvSpPr>
            <a:spLocks noGrp="1" noChangeAspect="1"/>
          </p:cNvSpPr>
          <p:nvPr>
            <p:ph type="pic" sz="quarter" idx="23" hasCustomPrompt="1"/>
          </p:nvPr>
        </p:nvSpPr>
        <p:spPr>
          <a:xfrm>
            <a:off x="6743166" y="2011680"/>
            <a:ext cx="5448834" cy="4846320"/>
          </a:xfrm>
          <a:custGeom>
            <a:avLst/>
            <a:gdLst>
              <a:gd name="connsiteX0" fmla="*/ 3063240 w 4754880"/>
              <a:gd name="connsiteY0" fmla="*/ 0 h 4229100"/>
              <a:gd name="connsiteX1" fmla="*/ 4523362 w 4754880"/>
              <a:gd name="connsiteY1" fmla="*/ 369717 h 4229100"/>
              <a:gd name="connsiteX2" fmla="*/ 4754880 w 4754880"/>
              <a:gd name="connsiteY2" fmla="*/ 510367 h 4229100"/>
              <a:gd name="connsiteX3" fmla="*/ 4754880 w 4754880"/>
              <a:gd name="connsiteY3" fmla="*/ 4229100 h 4229100"/>
              <a:gd name="connsiteX4" fmla="*/ 231029 w 4754880"/>
              <a:gd name="connsiteY4" fmla="*/ 4229100 h 4229100"/>
              <a:gd name="connsiteX5" fmla="*/ 137717 w 4754880"/>
              <a:gd name="connsiteY5" fmla="*/ 3974154 h 4229100"/>
              <a:gd name="connsiteX6" fmla="*/ 0 w 4754880"/>
              <a:gd name="connsiteY6" fmla="*/ 3063240 h 4229100"/>
              <a:gd name="connsiteX7" fmla="*/ 3063240 w 4754880"/>
              <a:gd name="connsiteY7"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880" h="4229100">
                <a:moveTo>
                  <a:pt x="3063240" y="0"/>
                </a:moveTo>
                <a:cubicBezTo>
                  <a:pt x="3591922" y="0"/>
                  <a:pt x="4089322" y="133932"/>
                  <a:pt x="4523362" y="369717"/>
                </a:cubicBezTo>
                <a:lnTo>
                  <a:pt x="4754880" y="510367"/>
                </a:lnTo>
                <a:lnTo>
                  <a:pt x="4754880" y="4229100"/>
                </a:lnTo>
                <a:lnTo>
                  <a:pt x="231029" y="4229100"/>
                </a:lnTo>
                <a:lnTo>
                  <a:pt x="137717" y="3974154"/>
                </a:lnTo>
                <a:cubicBezTo>
                  <a:pt x="48216" y="3686397"/>
                  <a:pt x="0" y="3380449"/>
                  <a:pt x="0" y="3063240"/>
                </a:cubicBezTo>
                <a:cubicBezTo>
                  <a:pt x="0" y="1371459"/>
                  <a:pt x="1371459" y="0"/>
                  <a:pt x="3063240" y="0"/>
                </a:cubicBezTo>
                <a:close/>
              </a:path>
            </a:pathLst>
          </a:custGeom>
        </p:spPr>
        <p:txBody>
          <a:bodyPr wrap="square" anchor="ctr" anchorCtr="1">
            <a:noAutofit/>
          </a:bodyPr>
          <a:lstStyle>
            <a:lvl1pPr marL="0" indent="0" algn="ctr">
              <a:buNone/>
              <a:defRPr sz="1800">
                <a:solidFill>
                  <a:srgbClr val="FF0000"/>
                </a:solidFill>
              </a:defRPr>
            </a:lvl1pPr>
          </a:lstStyle>
          <a:p>
            <a:r>
              <a:rPr lang="en-US" dirty="0"/>
              <a:t>Click here to add image</a:t>
            </a:r>
          </a:p>
        </p:txBody>
      </p:sp>
      <p:sp>
        <p:nvSpPr>
          <p:cNvPr id="10" name="CIRCLE">
            <a:extLst>
              <a:ext uri="{FF2B5EF4-FFF2-40B4-BE49-F238E27FC236}">
                <a16:creationId xmlns:a16="http://schemas.microsoft.com/office/drawing/2014/main" id="{296E5C79-2B60-4DA3-9C79-0389AB236E00}"/>
              </a:ext>
            </a:extLst>
          </p:cNvPr>
          <p:cNvSpPr>
            <a:spLocks noGrp="1" noChangeAspect="1"/>
          </p:cNvSpPr>
          <p:nvPr>
            <p:ph type="pic" sz="quarter" idx="22" hasCustomPrompt="1"/>
          </p:nvPr>
        </p:nvSpPr>
        <p:spPr>
          <a:xfrm>
            <a:off x="6743165" y="1872780"/>
            <a:ext cx="5448835" cy="2103120"/>
          </a:xfrm>
          <a:prstGeom prst="rect">
            <a:avLst/>
          </a:prstGeom>
          <a:blipFill dpi="0"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5801" r="-28846" b="-236667"/>
            </a:stretch>
          </a:blipFill>
          <a:ln w="3175">
            <a:noFill/>
          </a:ln>
        </p:spPr>
        <p:txBody>
          <a:bodyPr wrap="square" bIns="274320" anchor="b" anchorCtr="0">
            <a:noAutofit/>
          </a:bodyPr>
          <a:lstStyle>
            <a:lvl1pPr marL="0" indent="0" algn="ctr">
              <a:buNone/>
              <a:defRPr sz="1100">
                <a:solidFill>
                  <a:schemeClr val="tx2"/>
                </a:solidFill>
              </a:defRPr>
            </a:lvl1pPr>
          </a:lstStyle>
          <a:p>
            <a:r>
              <a:rPr lang="en-US" dirty="0"/>
              <a:t>This stays floating above image</a:t>
            </a:r>
            <a:br>
              <a:rPr lang="en-US" dirty="0"/>
            </a:br>
            <a:r>
              <a:rPr lang="en-US" dirty="0"/>
              <a:t>(does NOT show in slideshow)</a:t>
            </a:r>
          </a:p>
        </p:txBody>
      </p:sp>
      <p:sp>
        <p:nvSpPr>
          <p:cNvPr id="11" name="CIRCLE">
            <a:extLst>
              <a:ext uri="{FF2B5EF4-FFF2-40B4-BE49-F238E27FC236}">
                <a16:creationId xmlns:a16="http://schemas.microsoft.com/office/drawing/2014/main" id="{44E57B18-7016-4C61-9463-F8630BF3FCC6}"/>
              </a:ext>
            </a:extLst>
          </p:cNvPr>
          <p:cNvSpPr>
            <a:spLocks noGrp="1" noChangeAspect="1"/>
          </p:cNvSpPr>
          <p:nvPr>
            <p:ph type="pic" sz="quarter" idx="25" hasCustomPrompt="1"/>
          </p:nvPr>
        </p:nvSpPr>
        <p:spPr>
          <a:xfrm>
            <a:off x="6743165" y="4736098"/>
            <a:ext cx="5448835" cy="2121902"/>
          </a:xfrm>
          <a:prstGeom prst="rect">
            <a:avLst/>
          </a:prstGeom>
          <a:blipFill dpi="0"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128767" r="-28846" b="-102100"/>
            </a:stretch>
          </a:blipFill>
          <a:ln w="3175">
            <a:noFill/>
          </a:ln>
        </p:spPr>
        <p:txBody>
          <a:bodyPr wrap="square" bIns="274320" anchor="b" anchorCtr="0">
            <a:noAutofit/>
          </a:bodyPr>
          <a:lstStyle>
            <a:lvl1pPr marL="0" indent="0" algn="ctr">
              <a:buNone/>
              <a:defRPr sz="1100">
                <a:solidFill>
                  <a:schemeClr val="tx2"/>
                </a:solidFill>
              </a:defRPr>
            </a:lvl1pPr>
          </a:lstStyle>
          <a:p>
            <a:r>
              <a:rPr lang="en-US" dirty="0"/>
              <a:t>This has to be here,</a:t>
            </a:r>
            <a:br>
              <a:rPr lang="en-US" dirty="0"/>
            </a:br>
            <a:r>
              <a:rPr lang="en-US" dirty="0"/>
              <a:t>otherwise defaults to behind image</a:t>
            </a:r>
          </a:p>
        </p:txBody>
      </p:sp>
      <p:sp>
        <p:nvSpPr>
          <p:cNvPr id="2" name="TextBox 1">
            <a:extLst>
              <a:ext uri="{FF2B5EF4-FFF2-40B4-BE49-F238E27FC236}">
                <a16:creationId xmlns:a16="http://schemas.microsoft.com/office/drawing/2014/main" id="{223B5C7F-A1D4-4AD8-B20A-7550DFAEFDF2}"/>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340292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ext Bullet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457199" y="1286118"/>
            <a:ext cx="11298236" cy="4880214"/>
          </a:xfrm>
          <a:prstGeom prst="rect">
            <a:avLst/>
          </a:prstGeom>
        </p:spPr>
        <p:txBody>
          <a:bodyPr lIns="0" tIns="182880" rIns="0"/>
          <a:lstStyle>
            <a:lvl1pPr marL="173831" indent="-173831">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hasCustomPrompt="1"/>
          </p:nvPr>
        </p:nvSpPr>
        <p:spPr>
          <a:xfrm>
            <a:off x="457199" y="781364"/>
            <a:ext cx="11298237"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&amp; Text Bullets</a:t>
            </a:r>
            <a:endParaRPr lang="ru-RU" dirty="0"/>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Logo 3">
            <a:extLst>
              <a:ext uri="{FF2B5EF4-FFF2-40B4-BE49-F238E27FC236}">
                <a16:creationId xmlns:a16="http://schemas.microsoft.com/office/drawing/2014/main" id="{9CA79555-740A-43A7-8355-2DA070B77E1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4" name="Text Placeholder 23">
            <a:extLst>
              <a:ext uri="{FF2B5EF4-FFF2-40B4-BE49-F238E27FC236}">
                <a16:creationId xmlns:a16="http://schemas.microsoft.com/office/drawing/2014/main" id="{A7043831-4AA6-47E7-ABAC-7F9C7FB6B696}"/>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5" name="Slide Number Placeholder 4">
            <a:extLst>
              <a:ext uri="{FF2B5EF4-FFF2-40B4-BE49-F238E27FC236}">
                <a16:creationId xmlns:a16="http://schemas.microsoft.com/office/drawing/2014/main" id="{4DA12D2E-DB1A-4E70-ABB7-8BB80A70BB9D}"/>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7" name="TextBox 6">
            <a:extLst>
              <a:ext uri="{FF2B5EF4-FFF2-40B4-BE49-F238E27FC236}">
                <a16:creationId xmlns:a16="http://schemas.microsoft.com/office/drawing/2014/main" id="{E592BFC8-9327-4669-B71C-805E1361389B}"/>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3505702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5EE6B2F-68E2-0B4F-A3AD-D7F733E6EA6A}"/>
              </a:ext>
            </a:extLst>
          </p:cNvPr>
          <p:cNvSpPr>
            <a:spLocks noGrp="1"/>
          </p:cNvSpPr>
          <p:nvPr>
            <p:ph type="title" hasCustomPrompt="1"/>
          </p:nvPr>
        </p:nvSpPr>
        <p:spPr>
          <a:xfrm>
            <a:off x="457199" y="781364"/>
            <a:ext cx="11298237" cy="504754"/>
          </a:xfrm>
          <a:prstGeom prst="rect">
            <a:avLst/>
          </a:prstGeom>
        </p:spPr>
        <p:txBody>
          <a:bodyPr wrap="square" lIns="0" rIns="0" bIns="9144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Only</a:t>
            </a:r>
            <a:endParaRPr lang="ru-RU" dirty="0"/>
          </a:p>
        </p:txBody>
      </p:sp>
      <p:cxnSp>
        <p:nvCxnSpPr>
          <p:cNvPr id="9" name="Line 5">
            <a:extLst>
              <a:ext uri="{FF2B5EF4-FFF2-40B4-BE49-F238E27FC236}">
                <a16:creationId xmlns:a16="http://schemas.microsoft.com/office/drawing/2014/main" id="{C6BAE844-6B4B-41EF-946F-9F68BFFE1883}"/>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Logo 3">
            <a:extLst>
              <a:ext uri="{FF2B5EF4-FFF2-40B4-BE49-F238E27FC236}">
                <a16:creationId xmlns:a16="http://schemas.microsoft.com/office/drawing/2014/main" id="{4D741F99-C9DA-4CF4-813C-1F83697FD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3" name="Text Placeholder 23">
            <a:extLst>
              <a:ext uri="{FF2B5EF4-FFF2-40B4-BE49-F238E27FC236}">
                <a16:creationId xmlns:a16="http://schemas.microsoft.com/office/drawing/2014/main" id="{D985D486-26B6-492D-B442-E9AA8F4A22A4}"/>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5" name="Slide Number Placeholder 4">
            <a:extLst>
              <a:ext uri="{FF2B5EF4-FFF2-40B4-BE49-F238E27FC236}">
                <a16:creationId xmlns:a16="http://schemas.microsoft.com/office/drawing/2014/main" id="{D65F001E-819A-48F3-842A-CE4E461BC6F2}"/>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7" name="TextBox 6">
            <a:extLst>
              <a:ext uri="{FF2B5EF4-FFF2-40B4-BE49-F238E27FC236}">
                <a16:creationId xmlns:a16="http://schemas.microsoft.com/office/drawing/2014/main" id="{904DF5C1-CE62-4249-9D20-15888FC1434B}"/>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534589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ullets w/Circle Graphic">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457199" y="1790872"/>
            <a:ext cx="11298236" cy="4460039"/>
          </a:xfrm>
          <a:prstGeom prst="rect">
            <a:avLst/>
          </a:prstGeom>
        </p:spPr>
        <p:txBody>
          <a:bodyPr lIns="0" tIns="182880" rIns="0"/>
          <a:lstStyle>
            <a:lvl1pPr marL="173831" indent="-173831">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p:nvPr>
        </p:nvSpPr>
        <p:spPr>
          <a:xfrm>
            <a:off x="457199" y="781364"/>
            <a:ext cx="11298237"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endParaRPr lang="ru-RU" dirty="0"/>
          </a:p>
        </p:txBody>
      </p:sp>
      <p:sp>
        <p:nvSpPr>
          <p:cNvPr id="12" name="Text Placeholder 2">
            <a:extLst>
              <a:ext uri="{FF2B5EF4-FFF2-40B4-BE49-F238E27FC236}">
                <a16:creationId xmlns:a16="http://schemas.microsoft.com/office/drawing/2014/main" id="{284E70E4-B30F-43C1-844B-EC387C4D4FE5}"/>
              </a:ext>
            </a:extLst>
          </p:cNvPr>
          <p:cNvSpPr>
            <a:spLocks noGrp="1"/>
          </p:cNvSpPr>
          <p:nvPr>
            <p:ph type="body" sz="quarter" idx="15" hasCustomPrompt="1"/>
          </p:nvPr>
        </p:nvSpPr>
        <p:spPr>
          <a:xfrm>
            <a:off x="457199" y="1299439"/>
            <a:ext cx="11298238" cy="461665"/>
          </a:xfrm>
          <a:prstGeom prst="rect">
            <a:avLst/>
          </a:prstGeom>
        </p:spPr>
        <p:txBody>
          <a:bodyPr wrap="square" lIns="0" tIns="91440" rIns="0" bIns="91440">
            <a:sp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Edit Master text styles</a:t>
            </a:r>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Circle 6">
            <a:extLst>
              <a:ext uri="{FF2B5EF4-FFF2-40B4-BE49-F238E27FC236}">
                <a16:creationId xmlns:a16="http://schemas.microsoft.com/office/drawing/2014/main" id="{6CD00C38-A4F2-446A-8376-4D39D264A0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22310" b="30624"/>
          <a:stretch>
            <a:fillRect/>
          </a:stretch>
        </p:blipFill>
        <p:spPr>
          <a:xfrm>
            <a:off x="9355566" y="4325112"/>
            <a:ext cx="2836434" cy="2532888"/>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pic>
        <p:nvPicPr>
          <p:cNvPr id="3" name="Logo 3">
            <a:extLst>
              <a:ext uri="{FF2B5EF4-FFF2-40B4-BE49-F238E27FC236}">
                <a16:creationId xmlns:a16="http://schemas.microsoft.com/office/drawing/2014/main" id="{C30E246E-C45B-4F28-9140-85F6ACF2FD3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23468" y="287856"/>
            <a:ext cx="1581325" cy="393273"/>
          </a:xfrm>
          <a:prstGeom prst="rect">
            <a:avLst/>
          </a:prstGeom>
        </p:spPr>
      </p:pic>
      <p:sp>
        <p:nvSpPr>
          <p:cNvPr id="17" name="Text Placeholder 23">
            <a:extLst>
              <a:ext uri="{FF2B5EF4-FFF2-40B4-BE49-F238E27FC236}">
                <a16:creationId xmlns:a16="http://schemas.microsoft.com/office/drawing/2014/main" id="{E9B611AF-2F77-4208-A3AD-E37F7D1A42EF}"/>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8" name="Slide Number Placeholder 4">
            <a:extLst>
              <a:ext uri="{FF2B5EF4-FFF2-40B4-BE49-F238E27FC236}">
                <a16:creationId xmlns:a16="http://schemas.microsoft.com/office/drawing/2014/main" id="{4537483B-D4A1-416A-B2C1-8015C7536EE7}"/>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7" name="TextBox 6">
            <a:extLst>
              <a:ext uri="{FF2B5EF4-FFF2-40B4-BE49-F238E27FC236}">
                <a16:creationId xmlns:a16="http://schemas.microsoft.com/office/drawing/2014/main" id="{B70E5ACD-00C3-42E3-93BE-8CF9FD9170EC}"/>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Proprietary and Confidential</a:t>
            </a:r>
          </a:p>
        </p:txBody>
      </p:sp>
      <p:sp>
        <p:nvSpPr>
          <p:cNvPr id="9" name="TextBox 8">
            <a:extLst>
              <a:ext uri="{FF2B5EF4-FFF2-40B4-BE49-F238E27FC236}">
                <a16:creationId xmlns:a16="http://schemas.microsoft.com/office/drawing/2014/main" id="{C242AEBF-C8E3-4547-8F90-47B80AE72F8C}"/>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3585910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5EE6B2F-68E2-0B4F-A3AD-D7F733E6EA6A}"/>
              </a:ext>
            </a:extLst>
          </p:cNvPr>
          <p:cNvSpPr>
            <a:spLocks noGrp="1"/>
          </p:cNvSpPr>
          <p:nvPr>
            <p:ph type="title" hasCustomPrompt="1"/>
          </p:nvPr>
        </p:nvSpPr>
        <p:spPr>
          <a:xfrm>
            <a:off x="457199" y="781364"/>
            <a:ext cx="11298237" cy="504754"/>
          </a:xfrm>
          <a:prstGeom prst="rect">
            <a:avLst/>
          </a:prstGeom>
        </p:spPr>
        <p:txBody>
          <a:bodyPr wrap="square" lIns="0" rIns="0" bIns="9144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Only</a:t>
            </a:r>
            <a:endParaRPr lang="ru-RU" dirty="0"/>
          </a:p>
        </p:txBody>
      </p:sp>
      <p:cxnSp>
        <p:nvCxnSpPr>
          <p:cNvPr id="9" name="Line 5">
            <a:extLst>
              <a:ext uri="{FF2B5EF4-FFF2-40B4-BE49-F238E27FC236}">
                <a16:creationId xmlns:a16="http://schemas.microsoft.com/office/drawing/2014/main" id="{C6BAE844-6B4B-41EF-946F-9F68BFFE1883}"/>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Logo 3">
            <a:extLst>
              <a:ext uri="{FF2B5EF4-FFF2-40B4-BE49-F238E27FC236}">
                <a16:creationId xmlns:a16="http://schemas.microsoft.com/office/drawing/2014/main" id="{4D741F99-C9DA-4CF4-813C-1F83697FD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3" name="Text Placeholder 23">
            <a:extLst>
              <a:ext uri="{FF2B5EF4-FFF2-40B4-BE49-F238E27FC236}">
                <a16:creationId xmlns:a16="http://schemas.microsoft.com/office/drawing/2014/main" id="{D985D486-26B6-492D-B442-E9AA8F4A22A4}"/>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5" name="Slide Number Placeholder 4">
            <a:extLst>
              <a:ext uri="{FF2B5EF4-FFF2-40B4-BE49-F238E27FC236}">
                <a16:creationId xmlns:a16="http://schemas.microsoft.com/office/drawing/2014/main" id="{D65F001E-819A-48F3-842A-CE4E461BC6F2}"/>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7" name="TextBox 6">
            <a:extLst>
              <a:ext uri="{FF2B5EF4-FFF2-40B4-BE49-F238E27FC236}">
                <a16:creationId xmlns:a16="http://schemas.microsoft.com/office/drawing/2014/main" id="{3C5B86BC-4EF2-42FD-A09A-7205660A1C6B}"/>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361057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ullets w/Circle Graphic (Blu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457199" y="1790872"/>
            <a:ext cx="11298236" cy="4460039"/>
          </a:xfrm>
          <a:prstGeom prst="rect">
            <a:avLst/>
          </a:prstGeom>
        </p:spPr>
        <p:txBody>
          <a:bodyPr lIns="0" tIns="182880" rIns="0"/>
          <a:lstStyle>
            <a:lvl1pPr marL="173831" indent="-173831">
              <a:buClr>
                <a:schemeClr val="accent2"/>
              </a:buClr>
              <a:tabLst/>
              <a:defRPr sz="1800">
                <a:solidFill>
                  <a:schemeClr val="bg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bg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bg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bg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bg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p:nvPr>
        </p:nvSpPr>
        <p:spPr>
          <a:xfrm>
            <a:off x="457199" y="781364"/>
            <a:ext cx="11298237"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endParaRPr lang="ru-RU" dirty="0"/>
          </a:p>
        </p:txBody>
      </p:sp>
      <p:sp>
        <p:nvSpPr>
          <p:cNvPr id="12" name="Text Placeholder 2">
            <a:extLst>
              <a:ext uri="{FF2B5EF4-FFF2-40B4-BE49-F238E27FC236}">
                <a16:creationId xmlns:a16="http://schemas.microsoft.com/office/drawing/2014/main" id="{284E70E4-B30F-43C1-844B-EC387C4D4FE5}"/>
              </a:ext>
            </a:extLst>
          </p:cNvPr>
          <p:cNvSpPr>
            <a:spLocks noGrp="1"/>
          </p:cNvSpPr>
          <p:nvPr>
            <p:ph type="body" sz="quarter" idx="15" hasCustomPrompt="1"/>
          </p:nvPr>
        </p:nvSpPr>
        <p:spPr>
          <a:xfrm>
            <a:off x="457199" y="1299439"/>
            <a:ext cx="11298238" cy="461665"/>
          </a:xfrm>
          <a:prstGeom prst="rect">
            <a:avLst/>
          </a:prstGeom>
        </p:spPr>
        <p:txBody>
          <a:bodyPr wrap="square" lIns="0" tIns="91440" rIns="0" bIns="91440">
            <a:spAutoFit/>
          </a:bodyPr>
          <a:lstStyle>
            <a:lvl1pPr marL="0" indent="0">
              <a:buNone/>
              <a:defRPr sz="1800" b="0">
                <a:solidFill>
                  <a:schemeClr val="bg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Edit Master text styles</a:t>
            </a:r>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Circle 6">
            <a:extLst>
              <a:ext uri="{FF2B5EF4-FFF2-40B4-BE49-F238E27FC236}">
                <a16:creationId xmlns:a16="http://schemas.microsoft.com/office/drawing/2014/main" id="{6CD00C38-A4F2-446A-8376-4D39D264A0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22310" b="30624"/>
          <a:stretch>
            <a:fillRect/>
          </a:stretch>
        </p:blipFill>
        <p:spPr>
          <a:xfrm>
            <a:off x="9355566" y="4325112"/>
            <a:ext cx="2836434" cy="2532888"/>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pic>
        <p:nvPicPr>
          <p:cNvPr id="3" name="Logo 3">
            <a:extLst>
              <a:ext uri="{FF2B5EF4-FFF2-40B4-BE49-F238E27FC236}">
                <a16:creationId xmlns:a16="http://schemas.microsoft.com/office/drawing/2014/main" id="{17CF55C4-C683-4DAC-87D8-0C3C1AF8674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23468" y="287856"/>
            <a:ext cx="1581325" cy="393273"/>
          </a:xfrm>
          <a:prstGeom prst="rect">
            <a:avLst/>
          </a:prstGeom>
        </p:spPr>
      </p:pic>
      <p:sp>
        <p:nvSpPr>
          <p:cNvPr id="18" name="Text Placeholder 23">
            <a:extLst>
              <a:ext uri="{FF2B5EF4-FFF2-40B4-BE49-F238E27FC236}">
                <a16:creationId xmlns:a16="http://schemas.microsoft.com/office/drawing/2014/main" id="{B3160962-4E15-4103-94B2-119ADAC76BA3}"/>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accent3"/>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9" name="Slide Number Placeholder 4">
            <a:extLst>
              <a:ext uri="{FF2B5EF4-FFF2-40B4-BE49-F238E27FC236}">
                <a16:creationId xmlns:a16="http://schemas.microsoft.com/office/drawing/2014/main" id="{37FB5F78-6BAC-4EF1-A2CE-5C529EADA74D}"/>
              </a:ext>
            </a:extLst>
          </p:cNvPr>
          <p:cNvSpPr>
            <a:spLocks noGrp="1"/>
          </p:cNvSpPr>
          <p:nvPr>
            <p:ph type="sldNum" sz="quarter" idx="4"/>
          </p:nvPr>
        </p:nvSpPr>
        <p:spPr>
          <a:xfrm>
            <a:off x="11631167" y="6421412"/>
            <a:ext cx="256032" cy="256032"/>
          </a:xfrm>
          <a:prstGeom prst="ellipse">
            <a:avLst/>
          </a:prstGeom>
          <a:solidFill>
            <a:schemeClr val="accent2"/>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4" name="TextBox 3">
            <a:extLst>
              <a:ext uri="{FF2B5EF4-FFF2-40B4-BE49-F238E27FC236}">
                <a16:creationId xmlns:a16="http://schemas.microsoft.com/office/drawing/2014/main" id="{D31CE1AB-4B67-4ACB-836A-A731F817729E}"/>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sp>
        <p:nvSpPr>
          <p:cNvPr id="5" name="TextBox 4">
            <a:extLst>
              <a:ext uri="{FF2B5EF4-FFF2-40B4-BE49-F238E27FC236}">
                <a16:creationId xmlns:a16="http://schemas.microsoft.com/office/drawing/2014/main" id="{4C90C65E-DE48-4520-977A-680B78E19AC5}"/>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2"/>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 Promise Assured</a:t>
            </a:r>
          </a:p>
        </p:txBody>
      </p:sp>
    </p:spTree>
    <p:extLst>
      <p:ext uri="{BB962C8B-B14F-4D97-AF65-F5344CB8AC3E}">
        <p14:creationId xmlns:p14="http://schemas.microsoft.com/office/powerpoint/2010/main" val="2828525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ullets w/Circle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457199" y="1790872"/>
            <a:ext cx="11298236" cy="4460039"/>
          </a:xfrm>
          <a:prstGeom prst="rect">
            <a:avLst/>
          </a:prstGeom>
        </p:spPr>
        <p:txBody>
          <a:bodyPr lIns="0" tIns="182880" rIns="0"/>
          <a:lstStyle>
            <a:lvl1pPr marL="173831" indent="-173831">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p:nvPr>
        </p:nvSpPr>
        <p:spPr>
          <a:xfrm>
            <a:off x="457199" y="781364"/>
            <a:ext cx="11298237"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endParaRPr lang="ru-RU" dirty="0"/>
          </a:p>
        </p:txBody>
      </p:sp>
      <p:sp>
        <p:nvSpPr>
          <p:cNvPr id="12" name="Text Placeholder 2">
            <a:extLst>
              <a:ext uri="{FF2B5EF4-FFF2-40B4-BE49-F238E27FC236}">
                <a16:creationId xmlns:a16="http://schemas.microsoft.com/office/drawing/2014/main" id="{284E70E4-B30F-43C1-844B-EC387C4D4FE5}"/>
              </a:ext>
            </a:extLst>
          </p:cNvPr>
          <p:cNvSpPr>
            <a:spLocks noGrp="1"/>
          </p:cNvSpPr>
          <p:nvPr>
            <p:ph type="body" sz="quarter" idx="15" hasCustomPrompt="1"/>
          </p:nvPr>
        </p:nvSpPr>
        <p:spPr>
          <a:xfrm>
            <a:off x="457199" y="1299439"/>
            <a:ext cx="11298238" cy="461665"/>
          </a:xfrm>
          <a:prstGeom prst="rect">
            <a:avLst/>
          </a:prstGeom>
        </p:spPr>
        <p:txBody>
          <a:bodyPr wrap="square" lIns="0" tIns="91440" rIns="0" bIns="91440">
            <a:sp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Edit Master text styles</a:t>
            </a:r>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PLACEHOLDER">
            <a:extLst>
              <a:ext uri="{FF2B5EF4-FFF2-40B4-BE49-F238E27FC236}">
                <a16:creationId xmlns:a16="http://schemas.microsoft.com/office/drawing/2014/main" id="{609DF7AA-1BEE-4B55-9748-5D719F71D1DE}"/>
              </a:ext>
            </a:extLst>
          </p:cNvPr>
          <p:cNvSpPr>
            <a:spLocks noGrp="1" noChangeAspect="1"/>
          </p:cNvSpPr>
          <p:nvPr>
            <p:ph type="pic" sz="quarter" idx="27" hasCustomPrompt="1"/>
          </p:nvPr>
        </p:nvSpPr>
        <p:spPr>
          <a:xfrm>
            <a:off x="9355566" y="4324201"/>
            <a:ext cx="2848812" cy="2533799"/>
          </a:xfrm>
          <a:custGeom>
            <a:avLst/>
            <a:gdLst>
              <a:gd name="connsiteX0" fmla="*/ 3063240 w 4754880"/>
              <a:gd name="connsiteY0" fmla="*/ 0 h 4229100"/>
              <a:gd name="connsiteX1" fmla="*/ 4523362 w 4754880"/>
              <a:gd name="connsiteY1" fmla="*/ 369717 h 4229100"/>
              <a:gd name="connsiteX2" fmla="*/ 4754880 w 4754880"/>
              <a:gd name="connsiteY2" fmla="*/ 510367 h 4229100"/>
              <a:gd name="connsiteX3" fmla="*/ 4754880 w 4754880"/>
              <a:gd name="connsiteY3" fmla="*/ 4229100 h 4229100"/>
              <a:gd name="connsiteX4" fmla="*/ 231029 w 4754880"/>
              <a:gd name="connsiteY4" fmla="*/ 4229100 h 4229100"/>
              <a:gd name="connsiteX5" fmla="*/ 137717 w 4754880"/>
              <a:gd name="connsiteY5" fmla="*/ 3974154 h 4229100"/>
              <a:gd name="connsiteX6" fmla="*/ 0 w 4754880"/>
              <a:gd name="connsiteY6" fmla="*/ 3063240 h 4229100"/>
              <a:gd name="connsiteX7" fmla="*/ 3063240 w 4754880"/>
              <a:gd name="connsiteY7"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880" h="4229100">
                <a:moveTo>
                  <a:pt x="3063240" y="0"/>
                </a:moveTo>
                <a:cubicBezTo>
                  <a:pt x="3591922" y="0"/>
                  <a:pt x="4089322" y="133932"/>
                  <a:pt x="4523362" y="369717"/>
                </a:cubicBezTo>
                <a:lnTo>
                  <a:pt x="4754880" y="510367"/>
                </a:lnTo>
                <a:lnTo>
                  <a:pt x="4754880" y="4229100"/>
                </a:lnTo>
                <a:lnTo>
                  <a:pt x="231029" y="4229100"/>
                </a:lnTo>
                <a:lnTo>
                  <a:pt x="137717" y="3974154"/>
                </a:lnTo>
                <a:cubicBezTo>
                  <a:pt x="48216" y="3686397"/>
                  <a:pt x="0" y="3380449"/>
                  <a:pt x="0" y="3063240"/>
                </a:cubicBezTo>
                <a:cubicBezTo>
                  <a:pt x="0" y="1371459"/>
                  <a:pt x="1371459" y="0"/>
                  <a:pt x="3063240" y="0"/>
                </a:cubicBezTo>
                <a:close/>
              </a:path>
            </a:pathLst>
          </a:custGeom>
        </p:spPr>
        <p:txBody>
          <a:bodyPr wrap="square" bIns="182880" anchor="ctr" anchorCtr="1">
            <a:noAutofit/>
          </a:bodyPr>
          <a:lstStyle>
            <a:lvl1pPr marL="0" indent="0" algn="ctr">
              <a:buNone/>
              <a:defRPr sz="1600">
                <a:solidFill>
                  <a:srgbClr val="FF0000"/>
                </a:solidFill>
              </a:defRPr>
            </a:lvl1pPr>
          </a:lstStyle>
          <a:p>
            <a:r>
              <a:rPr lang="en-US" dirty="0"/>
              <a:t>Click to insert image</a:t>
            </a:r>
          </a:p>
        </p:txBody>
      </p:sp>
      <p:sp>
        <p:nvSpPr>
          <p:cNvPr id="20" name="CIRCLE">
            <a:extLst>
              <a:ext uri="{FF2B5EF4-FFF2-40B4-BE49-F238E27FC236}">
                <a16:creationId xmlns:a16="http://schemas.microsoft.com/office/drawing/2014/main" id="{45656665-9A41-4C6F-8A6D-DC3534D4A27B}"/>
              </a:ext>
            </a:extLst>
          </p:cNvPr>
          <p:cNvSpPr>
            <a:spLocks noGrp="1" noChangeAspect="1"/>
          </p:cNvSpPr>
          <p:nvPr>
            <p:ph type="pic" sz="quarter" idx="22" hasCustomPrompt="1"/>
          </p:nvPr>
        </p:nvSpPr>
        <p:spPr>
          <a:xfrm>
            <a:off x="9355566" y="4180841"/>
            <a:ext cx="2848812" cy="1170940"/>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1890" r="-28846" b="-225366"/>
            </a:stretch>
          </a:blipFill>
          <a:ln w="3175">
            <a:noFill/>
          </a:ln>
        </p:spPr>
        <p:txBody>
          <a:bodyPr wrap="square" lIns="274320" bIns="91440" anchor="b" anchorCtr="0">
            <a:noAutofit/>
          </a:bodyPr>
          <a:lstStyle>
            <a:lvl1pPr marL="0" indent="0" algn="ctr">
              <a:buNone/>
              <a:defRPr sz="1000">
                <a:solidFill>
                  <a:schemeClr val="tx2"/>
                </a:solidFill>
              </a:defRPr>
            </a:lvl1pPr>
          </a:lstStyle>
          <a:p>
            <a:r>
              <a:rPr lang="en-US" dirty="0"/>
              <a:t>This stays floating above image</a:t>
            </a:r>
            <a:br>
              <a:rPr lang="en-US" dirty="0"/>
            </a:br>
            <a:r>
              <a:rPr lang="en-US" dirty="0"/>
              <a:t>(does NOT show in slideshow)</a:t>
            </a:r>
          </a:p>
        </p:txBody>
      </p:sp>
      <p:sp>
        <p:nvSpPr>
          <p:cNvPr id="21" name="CIRCLE">
            <a:extLst>
              <a:ext uri="{FF2B5EF4-FFF2-40B4-BE49-F238E27FC236}">
                <a16:creationId xmlns:a16="http://schemas.microsoft.com/office/drawing/2014/main" id="{08B0FBBC-A6D1-48B6-BBCF-FDD3F1BDB715}"/>
              </a:ext>
            </a:extLst>
          </p:cNvPr>
          <p:cNvSpPr>
            <a:spLocks noGrp="1" noChangeAspect="1"/>
          </p:cNvSpPr>
          <p:nvPr>
            <p:ph type="pic" sz="quarter" idx="28" hasCustomPrompt="1"/>
          </p:nvPr>
        </p:nvSpPr>
        <p:spPr>
          <a:xfrm>
            <a:off x="9355566" y="5687060"/>
            <a:ext cx="2848812" cy="1170940"/>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16743" r="-28846" b="-96733"/>
            </a:stretch>
          </a:blipFill>
          <a:ln w="3175">
            <a:noFill/>
          </a:ln>
        </p:spPr>
        <p:txBody>
          <a:bodyPr wrap="square" bIns="91440" anchor="b" anchorCtr="0">
            <a:noAutofit/>
          </a:bodyPr>
          <a:lstStyle>
            <a:lvl1pPr marL="0" indent="0" algn="ctr">
              <a:buNone/>
              <a:defRPr sz="1000">
                <a:solidFill>
                  <a:schemeClr val="tx2"/>
                </a:solidFill>
              </a:defRPr>
            </a:lvl1pPr>
          </a:lstStyle>
          <a:p>
            <a:pPr marL="0" marR="0" lvl="0" indent="0" algn="ctr" defTabSz="914079" rtl="0" eaLnBrk="1" fontAlgn="auto" latinLnBrk="0" hangingPunct="1">
              <a:lnSpc>
                <a:spcPct val="100000"/>
              </a:lnSpc>
              <a:spcBef>
                <a:spcPts val="600"/>
              </a:spcBef>
              <a:spcAft>
                <a:spcPts val="0"/>
              </a:spcAft>
              <a:buClr>
                <a:schemeClr val="accent3"/>
              </a:buClr>
              <a:buSzPct val="100000"/>
              <a:buFont typeface="Arial"/>
              <a:buNone/>
              <a:tabLst/>
              <a:defRPr/>
            </a:pPr>
            <a:r>
              <a:rPr lang="en-US" dirty="0"/>
              <a:t>This has to be here,</a:t>
            </a:r>
            <a:br>
              <a:rPr lang="en-US" dirty="0"/>
            </a:br>
            <a:r>
              <a:rPr lang="en-US" dirty="0"/>
              <a:t>otherwise defaults to behind image</a:t>
            </a:r>
          </a:p>
        </p:txBody>
      </p:sp>
      <p:pic>
        <p:nvPicPr>
          <p:cNvPr id="2" name="Logo 3">
            <a:extLst>
              <a:ext uri="{FF2B5EF4-FFF2-40B4-BE49-F238E27FC236}">
                <a16:creationId xmlns:a16="http://schemas.microsoft.com/office/drawing/2014/main" id="{9BBF03C2-0FC5-400F-B521-F5CE353BD1F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23468" y="287856"/>
            <a:ext cx="1581325" cy="393273"/>
          </a:xfrm>
          <a:prstGeom prst="rect">
            <a:avLst/>
          </a:prstGeom>
        </p:spPr>
      </p:pic>
      <p:sp>
        <p:nvSpPr>
          <p:cNvPr id="15" name="Text Placeholder 23">
            <a:extLst>
              <a:ext uri="{FF2B5EF4-FFF2-40B4-BE49-F238E27FC236}">
                <a16:creationId xmlns:a16="http://schemas.microsoft.com/office/drawing/2014/main" id="{0879AACB-94C6-4E25-98B2-7FBB0A06A086}"/>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Tree>
    <p:extLst>
      <p:ext uri="{BB962C8B-B14F-4D97-AF65-F5344CB8AC3E}">
        <p14:creationId xmlns:p14="http://schemas.microsoft.com/office/powerpoint/2010/main" val="3247114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ext Bullet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457199" y="1790872"/>
            <a:ext cx="5474678" cy="4460039"/>
          </a:xfrm>
          <a:prstGeom prst="rect">
            <a:avLst/>
          </a:prstGeom>
        </p:spPr>
        <p:txBody>
          <a:bodyPr lIns="0" tIns="182880" rIns="0"/>
          <a:lstStyle>
            <a:lvl1pPr marL="173831" indent="-173831">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p:nvPr>
        </p:nvSpPr>
        <p:spPr>
          <a:xfrm>
            <a:off x="457199" y="781364"/>
            <a:ext cx="11298237"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endParaRPr lang="ru-RU" dirty="0"/>
          </a:p>
        </p:txBody>
      </p:sp>
      <p:sp>
        <p:nvSpPr>
          <p:cNvPr id="12" name="Text Placeholder 2">
            <a:extLst>
              <a:ext uri="{FF2B5EF4-FFF2-40B4-BE49-F238E27FC236}">
                <a16:creationId xmlns:a16="http://schemas.microsoft.com/office/drawing/2014/main" id="{284E70E4-B30F-43C1-844B-EC387C4D4FE5}"/>
              </a:ext>
            </a:extLst>
          </p:cNvPr>
          <p:cNvSpPr>
            <a:spLocks noGrp="1"/>
          </p:cNvSpPr>
          <p:nvPr>
            <p:ph type="body" sz="quarter" idx="15" hasCustomPrompt="1"/>
          </p:nvPr>
        </p:nvSpPr>
        <p:spPr>
          <a:xfrm>
            <a:off x="457199" y="1299439"/>
            <a:ext cx="11298238" cy="461665"/>
          </a:xfrm>
          <a:prstGeom prst="rect">
            <a:avLst/>
          </a:prstGeom>
        </p:spPr>
        <p:txBody>
          <a:bodyPr wrap="square" lIns="0" tIns="91440" rIns="0" bIns="91440">
            <a:sp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Edit Master text styles</a:t>
            </a:r>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F16556A7-1CE7-484E-9C61-418EBEC0A163}"/>
              </a:ext>
            </a:extLst>
          </p:cNvPr>
          <p:cNvSpPr>
            <a:spLocks noGrp="1"/>
          </p:cNvSpPr>
          <p:nvPr>
            <p:ph type="body" sz="quarter" idx="17" hasCustomPrompt="1"/>
          </p:nvPr>
        </p:nvSpPr>
        <p:spPr>
          <a:xfrm>
            <a:off x="6280759" y="1790872"/>
            <a:ext cx="5474678" cy="4460039"/>
          </a:xfrm>
          <a:prstGeom prst="rect">
            <a:avLst/>
          </a:prstGeom>
        </p:spPr>
        <p:txBody>
          <a:bodyPr lIns="0" tIns="182880" rIns="0"/>
          <a:lstStyle>
            <a:lvl1pPr marL="173831" indent="-173831">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Logo 3">
            <a:extLst>
              <a:ext uri="{FF2B5EF4-FFF2-40B4-BE49-F238E27FC236}">
                <a16:creationId xmlns:a16="http://schemas.microsoft.com/office/drawing/2014/main" id="{B06C6FB7-4118-4501-9308-671B5FF79E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8" name="Text Placeholder 23">
            <a:extLst>
              <a:ext uri="{FF2B5EF4-FFF2-40B4-BE49-F238E27FC236}">
                <a16:creationId xmlns:a16="http://schemas.microsoft.com/office/drawing/2014/main" id="{115ECB5A-A103-42FE-90A7-97B06E64EEBB}"/>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19" name="Slide Number Placeholder 4">
            <a:extLst>
              <a:ext uri="{FF2B5EF4-FFF2-40B4-BE49-F238E27FC236}">
                <a16:creationId xmlns:a16="http://schemas.microsoft.com/office/drawing/2014/main" id="{DA04C444-5DB1-455E-9924-7CADC9430352}"/>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7" name="TextBox 6">
            <a:extLst>
              <a:ext uri="{FF2B5EF4-FFF2-40B4-BE49-F238E27FC236}">
                <a16:creationId xmlns:a16="http://schemas.microsoft.com/office/drawing/2014/main" id="{35E2F5E3-D316-4C6C-B0D4-F3444A337659}"/>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1738566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457199" y="1790872"/>
            <a:ext cx="6752493" cy="4460039"/>
          </a:xfrm>
          <a:prstGeom prst="rect">
            <a:avLst/>
          </a:prstGeom>
        </p:spPr>
        <p:txBody>
          <a:bodyPr lIns="0" tIns="182880" rIns="0"/>
          <a:lstStyle>
            <a:lvl1pPr marL="173831" indent="-173831">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p:nvPr>
        </p:nvSpPr>
        <p:spPr>
          <a:xfrm>
            <a:off x="457200" y="781364"/>
            <a:ext cx="6752494"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endParaRPr lang="ru-RU" dirty="0"/>
          </a:p>
        </p:txBody>
      </p:sp>
      <p:sp>
        <p:nvSpPr>
          <p:cNvPr id="12" name="Text Placeholder 2">
            <a:extLst>
              <a:ext uri="{FF2B5EF4-FFF2-40B4-BE49-F238E27FC236}">
                <a16:creationId xmlns:a16="http://schemas.microsoft.com/office/drawing/2014/main" id="{284E70E4-B30F-43C1-844B-EC387C4D4FE5}"/>
              </a:ext>
            </a:extLst>
          </p:cNvPr>
          <p:cNvSpPr>
            <a:spLocks noGrp="1"/>
          </p:cNvSpPr>
          <p:nvPr>
            <p:ph type="body" sz="quarter" idx="15" hasCustomPrompt="1"/>
          </p:nvPr>
        </p:nvSpPr>
        <p:spPr>
          <a:xfrm>
            <a:off x="457199" y="1299439"/>
            <a:ext cx="6752494" cy="461665"/>
          </a:xfrm>
          <a:prstGeom prst="rect">
            <a:avLst/>
          </a:prstGeom>
        </p:spPr>
        <p:txBody>
          <a:bodyPr wrap="square" lIns="0" tIns="91440" rIns="0" bIns="91440">
            <a:sp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Edit Master text styles</a:t>
            </a:r>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Рисунок 21">
            <a:extLst>
              <a:ext uri="{FF2B5EF4-FFF2-40B4-BE49-F238E27FC236}">
                <a16:creationId xmlns:a16="http://schemas.microsoft.com/office/drawing/2014/main" id="{A812986D-EC01-489A-A708-37F8E39F6056}"/>
              </a:ext>
            </a:extLst>
          </p:cNvPr>
          <p:cNvSpPr>
            <a:spLocks noGrp="1"/>
          </p:cNvSpPr>
          <p:nvPr>
            <p:ph type="pic" sz="quarter" idx="32"/>
          </p:nvPr>
        </p:nvSpPr>
        <p:spPr>
          <a:xfrm>
            <a:off x="7537938" y="0"/>
            <a:ext cx="4654064" cy="6858000"/>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300" dirty="0"/>
            </a:lvl1pPr>
          </a:lstStyle>
          <a:p>
            <a:pPr lvl="0"/>
            <a:r>
              <a:rPr lang="en-US" noProof="0" dirty="0"/>
              <a:t>Click icon to add picture</a:t>
            </a:r>
            <a:endParaRPr lang="ru-RU" noProof="0"/>
          </a:p>
        </p:txBody>
      </p:sp>
      <p:sp>
        <p:nvSpPr>
          <p:cNvPr id="10" name="Text Placeholder 23">
            <a:extLst>
              <a:ext uri="{FF2B5EF4-FFF2-40B4-BE49-F238E27FC236}">
                <a16:creationId xmlns:a16="http://schemas.microsoft.com/office/drawing/2014/main" id="{4CD4780E-A53B-4979-B0D9-6BCBABD3FAA0}"/>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Tree>
    <p:extLst>
      <p:ext uri="{BB962C8B-B14F-4D97-AF65-F5344CB8AC3E}">
        <p14:creationId xmlns:p14="http://schemas.microsoft.com/office/powerpoint/2010/main" val="1510158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5017476" y="1790872"/>
            <a:ext cx="6752493" cy="4460039"/>
          </a:xfrm>
          <a:prstGeom prst="rect">
            <a:avLst/>
          </a:prstGeom>
        </p:spPr>
        <p:txBody>
          <a:bodyPr lIns="0" tIns="182880" rIns="0"/>
          <a:lstStyle>
            <a:lvl1pPr marL="173831" indent="-173831">
              <a:buClr>
                <a:schemeClr val="accent2"/>
              </a:buClr>
              <a:tabLst/>
              <a:defRPr sz="1800">
                <a:solidFill>
                  <a:schemeClr val="tx2"/>
                </a:solidFill>
                <a:latin typeface="Arial" panose="020B0604020202020204" pitchFamily="34" charset="0"/>
                <a:cs typeface="Arial" panose="020B0604020202020204" pitchFamily="34" charset="0"/>
              </a:defRPr>
            </a:lvl1pPr>
            <a:lvl2pPr marL="432197" indent="-175022">
              <a:buClr>
                <a:schemeClr val="accent2"/>
              </a:buClr>
              <a:tabLst/>
              <a:defRPr sz="1600">
                <a:solidFill>
                  <a:schemeClr val="tx2"/>
                </a:solidFill>
                <a:latin typeface="Arial" panose="020B0604020202020204" pitchFamily="34" charset="0"/>
                <a:cs typeface="Arial" panose="020B0604020202020204" pitchFamily="34" charset="0"/>
              </a:defRPr>
            </a:lvl2pPr>
            <a:lvl3pPr marL="646510" indent="-130969">
              <a:buClr>
                <a:schemeClr val="accent2"/>
              </a:buClr>
              <a:tabLst/>
              <a:defRPr sz="1400">
                <a:solidFill>
                  <a:schemeClr val="tx2"/>
                </a:solidFill>
                <a:latin typeface="Arial" panose="020B0604020202020204" pitchFamily="34" charset="0"/>
                <a:cs typeface="Arial" panose="020B0604020202020204" pitchFamily="34" charset="0"/>
              </a:defRPr>
            </a:lvl3pPr>
            <a:lvl4pPr marL="900113" indent="-170260">
              <a:buClr>
                <a:schemeClr val="accent2"/>
              </a:buClr>
              <a:tabLst/>
              <a:defRPr sz="1400">
                <a:solidFill>
                  <a:schemeClr val="tx2"/>
                </a:solidFill>
                <a:latin typeface="Arial" panose="020B0604020202020204" pitchFamily="34" charset="0"/>
                <a:cs typeface="Arial" panose="020B0604020202020204" pitchFamily="34" charset="0"/>
              </a:defRPr>
            </a:lvl4pPr>
            <a:lvl5pPr marL="1075135" indent="-130969">
              <a:buClr>
                <a:schemeClr val="accent2"/>
              </a:buClr>
              <a:buFont typeface="Arial" panose="020B0604020202020204" pitchFamily="34" charset="0"/>
              <a:buChar char="•"/>
              <a:tabLst/>
              <a:defRPr sz="14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Заголовок 1">
            <a:extLst>
              <a:ext uri="{FF2B5EF4-FFF2-40B4-BE49-F238E27FC236}">
                <a16:creationId xmlns:a16="http://schemas.microsoft.com/office/drawing/2014/main" id="{085693F2-5080-4AF5-A0D4-88E6504E3A11}"/>
              </a:ext>
            </a:extLst>
          </p:cNvPr>
          <p:cNvSpPr>
            <a:spLocks noGrp="1"/>
          </p:cNvSpPr>
          <p:nvPr>
            <p:ph type="title"/>
          </p:nvPr>
        </p:nvSpPr>
        <p:spPr>
          <a:xfrm>
            <a:off x="5017477" y="781364"/>
            <a:ext cx="6752494" cy="504754"/>
          </a:xfrm>
          <a:prstGeom prst="rect">
            <a:avLst/>
          </a:prstGeom>
        </p:spPr>
        <p:txBody>
          <a:bodyPr wrap="square" lIns="0" rIns="0" bIns="91440" anchor="b" anchorCtr="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endParaRPr lang="ru-RU" dirty="0"/>
          </a:p>
        </p:txBody>
      </p:sp>
      <p:sp>
        <p:nvSpPr>
          <p:cNvPr id="12" name="Text Placeholder 2">
            <a:extLst>
              <a:ext uri="{FF2B5EF4-FFF2-40B4-BE49-F238E27FC236}">
                <a16:creationId xmlns:a16="http://schemas.microsoft.com/office/drawing/2014/main" id="{284E70E4-B30F-43C1-844B-EC387C4D4FE5}"/>
              </a:ext>
            </a:extLst>
          </p:cNvPr>
          <p:cNvSpPr>
            <a:spLocks noGrp="1"/>
          </p:cNvSpPr>
          <p:nvPr>
            <p:ph type="body" sz="quarter" idx="15" hasCustomPrompt="1"/>
          </p:nvPr>
        </p:nvSpPr>
        <p:spPr>
          <a:xfrm>
            <a:off x="5017476" y="1299439"/>
            <a:ext cx="6752494" cy="461665"/>
          </a:xfrm>
          <a:prstGeom prst="rect">
            <a:avLst/>
          </a:prstGeom>
        </p:spPr>
        <p:txBody>
          <a:bodyPr wrap="square" lIns="0" tIns="91440" rIns="0" bIns="91440">
            <a:sp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040" indent="0">
              <a:buNone/>
              <a:defRPr sz="1800"/>
            </a:lvl2pPr>
            <a:lvl3pPr marL="914080" indent="0">
              <a:buNone/>
              <a:defRPr sz="1800"/>
            </a:lvl3pPr>
            <a:lvl4pPr marL="1371120" indent="0">
              <a:buNone/>
              <a:defRPr sz="1800"/>
            </a:lvl4pPr>
            <a:lvl5pPr marL="1828160" indent="0">
              <a:buNone/>
              <a:defRPr sz="1800"/>
            </a:lvl5pPr>
          </a:lstStyle>
          <a:p>
            <a:pPr lvl="0"/>
            <a:r>
              <a:rPr lang="en-US" dirty="0"/>
              <a:t>Edit Master text styles</a:t>
            </a:r>
          </a:p>
        </p:txBody>
      </p:sp>
      <p:cxnSp>
        <p:nvCxnSpPr>
          <p:cNvPr id="13" name="Line 5">
            <a:extLst>
              <a:ext uri="{FF2B5EF4-FFF2-40B4-BE49-F238E27FC236}">
                <a16:creationId xmlns:a16="http://schemas.microsoft.com/office/drawing/2014/main" id="{B28DEFA2-5C15-46C7-B893-E01AE6AE1947}"/>
              </a:ext>
            </a:extLst>
          </p:cNvPr>
          <p:cNvCxnSpPr>
            <a:cxnSpLocks/>
          </p:cNvCxnSpPr>
          <p:nvPr userDrawn="1"/>
        </p:nvCxnSpPr>
        <p:spPr>
          <a:xfrm>
            <a:off x="5017477"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Рисунок 21">
            <a:extLst>
              <a:ext uri="{FF2B5EF4-FFF2-40B4-BE49-F238E27FC236}">
                <a16:creationId xmlns:a16="http://schemas.microsoft.com/office/drawing/2014/main" id="{A812986D-EC01-489A-A708-37F8E39F6056}"/>
              </a:ext>
            </a:extLst>
          </p:cNvPr>
          <p:cNvSpPr>
            <a:spLocks noGrp="1"/>
          </p:cNvSpPr>
          <p:nvPr>
            <p:ph type="pic" sz="quarter" idx="32"/>
          </p:nvPr>
        </p:nvSpPr>
        <p:spPr>
          <a:xfrm>
            <a:off x="0" y="0"/>
            <a:ext cx="4654064" cy="6858000"/>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300" dirty="0"/>
            </a:lvl1pPr>
          </a:lstStyle>
          <a:p>
            <a:pPr lvl="0"/>
            <a:r>
              <a:rPr lang="en-US" noProof="0" dirty="0"/>
              <a:t>Click icon to add picture</a:t>
            </a:r>
            <a:endParaRPr lang="ru-RU" noProof="0"/>
          </a:p>
        </p:txBody>
      </p:sp>
      <p:pic>
        <p:nvPicPr>
          <p:cNvPr id="2" name="Logo 3">
            <a:extLst>
              <a:ext uri="{FF2B5EF4-FFF2-40B4-BE49-F238E27FC236}">
                <a16:creationId xmlns:a16="http://schemas.microsoft.com/office/drawing/2014/main" id="{D807C714-1DCB-4C3A-83D4-38D8795B59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5" name="Slide Number Placeholder 4">
            <a:extLst>
              <a:ext uri="{FF2B5EF4-FFF2-40B4-BE49-F238E27FC236}">
                <a16:creationId xmlns:a16="http://schemas.microsoft.com/office/drawing/2014/main" id="{9BBAA848-B46A-4559-A25D-49D1A9861B36}"/>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6" name="TextBox 5">
            <a:extLst>
              <a:ext uri="{FF2B5EF4-FFF2-40B4-BE49-F238E27FC236}">
                <a16:creationId xmlns:a16="http://schemas.microsoft.com/office/drawing/2014/main" id="{BEAD805C-C4AF-4C49-B79A-D24454CBE21D}"/>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912150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3 Circles">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5EE6B2F-68E2-0B4F-A3AD-D7F733E6EA6A}"/>
              </a:ext>
            </a:extLst>
          </p:cNvPr>
          <p:cNvSpPr>
            <a:spLocks noGrp="1"/>
          </p:cNvSpPr>
          <p:nvPr>
            <p:ph type="title"/>
          </p:nvPr>
        </p:nvSpPr>
        <p:spPr>
          <a:xfrm>
            <a:off x="457199" y="781364"/>
            <a:ext cx="11298237" cy="504754"/>
          </a:xfrm>
          <a:prstGeom prst="rect">
            <a:avLst/>
          </a:prstGeom>
        </p:spPr>
        <p:txBody>
          <a:bodyPr wrap="square" lIns="0" rIns="0" bIns="91440">
            <a:spAutoFit/>
          </a:bodyPr>
          <a:lstStyle>
            <a:lvl1pPr marL="0" marR="0" indent="0" algn="l" defTabSz="914080" rtl="0" eaLnBrk="1" fontAlgn="auto" latinLnBrk="0" hangingPunct="1">
              <a:lnSpc>
                <a:spcPct val="85000"/>
              </a:lnSpc>
              <a:spcBef>
                <a:spcPct val="0"/>
              </a:spcBef>
              <a:spcAft>
                <a:spcPts val="0"/>
              </a:spcAft>
              <a:buClrTx/>
              <a:buSzTx/>
              <a:buFontTx/>
              <a:buNone/>
              <a:tabLst>
                <a:tab pos="1365101" algn="l"/>
              </a:tabLst>
              <a:defRPr sz="28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endParaRPr lang="ru-RU" dirty="0"/>
          </a:p>
        </p:txBody>
      </p:sp>
      <p:cxnSp>
        <p:nvCxnSpPr>
          <p:cNvPr id="9" name="Line 5">
            <a:extLst>
              <a:ext uri="{FF2B5EF4-FFF2-40B4-BE49-F238E27FC236}">
                <a16:creationId xmlns:a16="http://schemas.microsoft.com/office/drawing/2014/main" id="{C6BAE844-6B4B-41EF-946F-9F68BFFE1883}"/>
              </a:ext>
            </a:extLst>
          </p:cNvPr>
          <p:cNvCxnSpPr>
            <a:cxnSpLocks/>
          </p:cNvCxnSpPr>
          <p:nvPr userDrawn="1"/>
        </p:nvCxnSpPr>
        <p:spPr>
          <a:xfrm>
            <a:off x="457200" y="1286118"/>
            <a:ext cx="36576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icture Placeholder 3">
            <a:extLst>
              <a:ext uri="{FF2B5EF4-FFF2-40B4-BE49-F238E27FC236}">
                <a16:creationId xmlns:a16="http://schemas.microsoft.com/office/drawing/2014/main" id="{4F9E2D85-C8A0-47C0-915B-26D75E99E7D2}"/>
              </a:ext>
            </a:extLst>
          </p:cNvPr>
          <p:cNvSpPr>
            <a:spLocks noGrp="1"/>
          </p:cNvSpPr>
          <p:nvPr>
            <p:ph type="pic" sz="quarter" idx="28" hasCustomPrompt="1"/>
          </p:nvPr>
        </p:nvSpPr>
        <p:spPr>
          <a:xfrm>
            <a:off x="1678215" y="1805940"/>
            <a:ext cx="2483973" cy="2481770"/>
          </a:xfrm>
          <a:prstGeom prst="ellipse">
            <a:avLst/>
          </a:prstGeom>
          <a:solidFill>
            <a:schemeClr val="bg1">
              <a:lumMod val="40000"/>
              <a:lumOff val="60000"/>
            </a:schemeClr>
          </a:solidFill>
        </p:spPr>
        <p:txBody>
          <a:bodyPr lIns="0" rIns="0" anchor="ctr" anchorCtr="1">
            <a:normAutofit/>
          </a:bodyPr>
          <a:lstStyle>
            <a:lvl1pPr marL="0" indent="0" algn="ctr">
              <a:buNone/>
              <a:defRPr sz="1200">
                <a:solidFill>
                  <a:srgbClr val="FF0000"/>
                </a:solidFill>
              </a:defRPr>
            </a:lvl1pPr>
          </a:lstStyle>
          <a:p>
            <a:r>
              <a:rPr lang="en-US" dirty="0"/>
              <a:t>Click to add image</a:t>
            </a:r>
          </a:p>
        </p:txBody>
      </p:sp>
      <p:sp>
        <p:nvSpPr>
          <p:cNvPr id="13" name="Picture Placeholder 3">
            <a:extLst>
              <a:ext uri="{FF2B5EF4-FFF2-40B4-BE49-F238E27FC236}">
                <a16:creationId xmlns:a16="http://schemas.microsoft.com/office/drawing/2014/main" id="{C35B8DD8-8646-41D7-9F1E-E7A4A67E6FFB}"/>
              </a:ext>
            </a:extLst>
          </p:cNvPr>
          <p:cNvSpPr>
            <a:spLocks noGrp="1"/>
          </p:cNvSpPr>
          <p:nvPr>
            <p:ph type="pic" sz="quarter" idx="32" hasCustomPrompt="1"/>
          </p:nvPr>
        </p:nvSpPr>
        <p:spPr>
          <a:xfrm>
            <a:off x="1678216" y="1805940"/>
            <a:ext cx="2483972" cy="689081"/>
          </a:xfrm>
          <a:prstGeom prst="rect">
            <a:avLst/>
          </a:prstGeom>
          <a:blipFill dpi="0" rotWithShape="1">
            <a:blip r:embed="rId2" cstate="screen">
              <a:extLst>
                <a:ext uri="{28A0092B-C50C-407E-A947-70E740481C1C}">
                  <a14:useLocalDpi xmlns:a14="http://schemas.microsoft.com/office/drawing/2010/main"/>
                </a:ext>
              </a:extLst>
            </a:blip>
            <a:srcRect/>
            <a:stretch>
              <a:fillRect t="21"/>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14" name="Text Placeholder 20">
            <a:extLst>
              <a:ext uri="{FF2B5EF4-FFF2-40B4-BE49-F238E27FC236}">
                <a16:creationId xmlns:a16="http://schemas.microsoft.com/office/drawing/2014/main" id="{1AB5F802-B2CE-404D-A2D4-08AA18C4FF9E}"/>
              </a:ext>
            </a:extLst>
          </p:cNvPr>
          <p:cNvSpPr>
            <a:spLocks noGrp="1"/>
          </p:cNvSpPr>
          <p:nvPr>
            <p:ph type="body" sz="quarter" idx="19" hasCustomPrompt="1"/>
          </p:nvPr>
        </p:nvSpPr>
        <p:spPr>
          <a:xfrm>
            <a:off x="2097241" y="5449988"/>
            <a:ext cx="1645920" cy="640080"/>
          </a:xfrm>
          <a:prstGeom prst="rect">
            <a:avLst/>
          </a:prstGeom>
        </p:spPr>
        <p:txBody>
          <a:bodyPr lIns="0" tIns="182880" rIns="0" bIns="0" numCol="1" spcCol="457200">
            <a:noAutofit/>
          </a:bodyPr>
          <a:lstStyle>
            <a:lvl1pPr marL="0" indent="0" algn="ctr">
              <a:buFontTx/>
              <a:buNone/>
              <a:defRPr sz="1800">
                <a:solidFill>
                  <a:schemeClr val="tx2"/>
                </a:solidFill>
              </a:defRPr>
            </a:lvl1pPr>
          </a:lstStyle>
          <a:p>
            <a:pPr lvl="0"/>
            <a:r>
              <a:rPr lang="en-US" dirty="0"/>
              <a:t>Click to edit body text</a:t>
            </a:r>
          </a:p>
        </p:txBody>
      </p:sp>
      <p:sp>
        <p:nvSpPr>
          <p:cNvPr id="15" name="Text Placeholder 6">
            <a:extLst>
              <a:ext uri="{FF2B5EF4-FFF2-40B4-BE49-F238E27FC236}">
                <a16:creationId xmlns:a16="http://schemas.microsoft.com/office/drawing/2014/main" id="{FD210EE2-25EC-4453-9766-257E9DA771E8}"/>
              </a:ext>
            </a:extLst>
          </p:cNvPr>
          <p:cNvSpPr>
            <a:spLocks noGrp="1"/>
          </p:cNvSpPr>
          <p:nvPr>
            <p:ph type="body" sz="quarter" idx="39" hasCustomPrompt="1"/>
          </p:nvPr>
        </p:nvSpPr>
        <p:spPr>
          <a:xfrm>
            <a:off x="1532936" y="4866768"/>
            <a:ext cx="2774530" cy="338554"/>
          </a:xfrm>
          <a:prstGeom prst="callout1">
            <a:avLst>
              <a:gd name="adj1" fmla="val 101090"/>
              <a:gd name="adj2" fmla="val 42482"/>
              <a:gd name="adj3" fmla="val 101247"/>
              <a:gd name="adj4" fmla="val 57128"/>
            </a:avLst>
          </a:prstGeom>
          <a:ln w="38100" cap="rnd">
            <a:solidFill>
              <a:schemeClr val="accent3"/>
            </a:solidFill>
          </a:ln>
        </p:spPr>
        <p:txBody>
          <a:bodyPr lIns="0" tIns="0" rIns="0" bIns="182880" anchor="b" anchorCtr="0"/>
          <a:lstStyle>
            <a:lvl1pPr marL="0" indent="0" algn="ctr">
              <a:buNone/>
              <a:defRPr sz="2400">
                <a:solidFill>
                  <a:schemeClr val="tx2"/>
                </a:solidFill>
              </a:defRPr>
            </a:lvl1pPr>
          </a:lstStyle>
          <a:p>
            <a:pPr lvl="0"/>
            <a:r>
              <a:rPr lang="en-US" dirty="0"/>
              <a:t>Click to add text</a:t>
            </a:r>
          </a:p>
        </p:txBody>
      </p:sp>
      <p:sp>
        <p:nvSpPr>
          <p:cNvPr id="18" name="Picture Placeholder 3">
            <a:extLst>
              <a:ext uri="{FF2B5EF4-FFF2-40B4-BE49-F238E27FC236}">
                <a16:creationId xmlns:a16="http://schemas.microsoft.com/office/drawing/2014/main" id="{D245D83B-0F85-45A3-9820-0BEE396B6C8B}"/>
              </a:ext>
            </a:extLst>
          </p:cNvPr>
          <p:cNvSpPr>
            <a:spLocks noGrp="1"/>
          </p:cNvSpPr>
          <p:nvPr>
            <p:ph type="pic" sz="quarter" idx="42" hasCustomPrompt="1"/>
          </p:nvPr>
        </p:nvSpPr>
        <p:spPr>
          <a:xfrm>
            <a:off x="1678215" y="2730292"/>
            <a:ext cx="365473" cy="155741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21" name="Picture Placeholder 3">
            <a:extLst>
              <a:ext uri="{FF2B5EF4-FFF2-40B4-BE49-F238E27FC236}">
                <a16:creationId xmlns:a16="http://schemas.microsoft.com/office/drawing/2014/main" id="{B3A0C8E9-13DC-416D-9837-B0EF54E4972E}"/>
              </a:ext>
            </a:extLst>
          </p:cNvPr>
          <p:cNvSpPr>
            <a:spLocks noGrp="1"/>
          </p:cNvSpPr>
          <p:nvPr>
            <p:ph type="pic" sz="quarter" idx="52" hasCustomPrompt="1"/>
          </p:nvPr>
        </p:nvSpPr>
        <p:spPr>
          <a:xfrm>
            <a:off x="1678215" y="3598629"/>
            <a:ext cx="2483972" cy="68908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31" name="Picture Placeholder 3">
            <a:extLst>
              <a:ext uri="{FF2B5EF4-FFF2-40B4-BE49-F238E27FC236}">
                <a16:creationId xmlns:a16="http://schemas.microsoft.com/office/drawing/2014/main" id="{8FCB3766-CB75-41FF-96A4-7D46C0DB8104}"/>
              </a:ext>
            </a:extLst>
          </p:cNvPr>
          <p:cNvSpPr>
            <a:spLocks noGrp="1"/>
          </p:cNvSpPr>
          <p:nvPr>
            <p:ph type="pic" sz="quarter" idx="53" hasCustomPrompt="1"/>
          </p:nvPr>
        </p:nvSpPr>
        <p:spPr>
          <a:xfrm>
            <a:off x="5104321" y="1805940"/>
            <a:ext cx="2483973" cy="2481770"/>
          </a:xfrm>
          <a:prstGeom prst="ellipse">
            <a:avLst/>
          </a:prstGeom>
          <a:solidFill>
            <a:schemeClr val="bg1">
              <a:lumMod val="40000"/>
              <a:lumOff val="60000"/>
            </a:schemeClr>
          </a:solidFill>
        </p:spPr>
        <p:txBody>
          <a:bodyPr lIns="0" rIns="0" anchor="ctr" anchorCtr="1">
            <a:normAutofit/>
          </a:bodyPr>
          <a:lstStyle>
            <a:lvl1pPr marL="0" indent="0" algn="ctr">
              <a:buNone/>
              <a:defRPr sz="1200">
                <a:solidFill>
                  <a:srgbClr val="FF0000"/>
                </a:solidFill>
              </a:defRPr>
            </a:lvl1pPr>
          </a:lstStyle>
          <a:p>
            <a:r>
              <a:rPr lang="en-US" dirty="0"/>
              <a:t>Click to add image</a:t>
            </a:r>
          </a:p>
        </p:txBody>
      </p:sp>
      <p:sp>
        <p:nvSpPr>
          <p:cNvPr id="32" name="Picture Placeholder 3">
            <a:extLst>
              <a:ext uri="{FF2B5EF4-FFF2-40B4-BE49-F238E27FC236}">
                <a16:creationId xmlns:a16="http://schemas.microsoft.com/office/drawing/2014/main" id="{6DB20928-B200-44D2-B2E5-E9D190D750AF}"/>
              </a:ext>
            </a:extLst>
          </p:cNvPr>
          <p:cNvSpPr>
            <a:spLocks noGrp="1"/>
          </p:cNvSpPr>
          <p:nvPr>
            <p:ph type="pic" sz="quarter" idx="54" hasCustomPrompt="1"/>
          </p:nvPr>
        </p:nvSpPr>
        <p:spPr>
          <a:xfrm>
            <a:off x="5104322" y="1805940"/>
            <a:ext cx="2483972" cy="689081"/>
          </a:xfrm>
          <a:prstGeom prst="rect">
            <a:avLst/>
          </a:prstGeom>
          <a:blipFill dpi="0" rotWithShape="1">
            <a:blip r:embed="rId2" cstate="screen">
              <a:extLst>
                <a:ext uri="{28A0092B-C50C-407E-A947-70E740481C1C}">
                  <a14:useLocalDpi xmlns:a14="http://schemas.microsoft.com/office/drawing/2010/main"/>
                </a:ext>
              </a:extLst>
            </a:blip>
            <a:srcRect/>
            <a:stretch>
              <a:fillRect t="21"/>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47" name="Text Placeholder 20">
            <a:extLst>
              <a:ext uri="{FF2B5EF4-FFF2-40B4-BE49-F238E27FC236}">
                <a16:creationId xmlns:a16="http://schemas.microsoft.com/office/drawing/2014/main" id="{D0DDD425-3AF2-479B-B5F8-45F7D58435DE}"/>
              </a:ext>
            </a:extLst>
          </p:cNvPr>
          <p:cNvSpPr>
            <a:spLocks noGrp="1"/>
          </p:cNvSpPr>
          <p:nvPr>
            <p:ph type="body" sz="quarter" idx="55" hasCustomPrompt="1"/>
          </p:nvPr>
        </p:nvSpPr>
        <p:spPr>
          <a:xfrm>
            <a:off x="5523347" y="5449988"/>
            <a:ext cx="1645920" cy="640080"/>
          </a:xfrm>
          <a:prstGeom prst="rect">
            <a:avLst/>
          </a:prstGeom>
        </p:spPr>
        <p:txBody>
          <a:bodyPr lIns="0" tIns="182880" rIns="0" bIns="0" numCol="1" spcCol="457200">
            <a:noAutofit/>
          </a:bodyPr>
          <a:lstStyle>
            <a:lvl1pPr marL="0" indent="0" algn="ctr">
              <a:buFontTx/>
              <a:buNone/>
              <a:defRPr sz="1800">
                <a:solidFill>
                  <a:schemeClr val="tx2"/>
                </a:solidFill>
              </a:defRPr>
            </a:lvl1pPr>
          </a:lstStyle>
          <a:p>
            <a:pPr lvl="0"/>
            <a:r>
              <a:rPr lang="en-US" dirty="0"/>
              <a:t>Click to edit body text</a:t>
            </a:r>
          </a:p>
        </p:txBody>
      </p:sp>
      <p:sp>
        <p:nvSpPr>
          <p:cNvPr id="48" name="Text Placeholder 6">
            <a:extLst>
              <a:ext uri="{FF2B5EF4-FFF2-40B4-BE49-F238E27FC236}">
                <a16:creationId xmlns:a16="http://schemas.microsoft.com/office/drawing/2014/main" id="{858C8468-9D87-4099-A756-DE8F77E8FEB7}"/>
              </a:ext>
            </a:extLst>
          </p:cNvPr>
          <p:cNvSpPr>
            <a:spLocks noGrp="1"/>
          </p:cNvSpPr>
          <p:nvPr>
            <p:ph type="body" sz="quarter" idx="56" hasCustomPrompt="1"/>
          </p:nvPr>
        </p:nvSpPr>
        <p:spPr>
          <a:xfrm>
            <a:off x="4959042" y="4866768"/>
            <a:ext cx="2774530" cy="338554"/>
          </a:xfrm>
          <a:prstGeom prst="callout1">
            <a:avLst>
              <a:gd name="adj1" fmla="val 101090"/>
              <a:gd name="adj2" fmla="val 42482"/>
              <a:gd name="adj3" fmla="val 101247"/>
              <a:gd name="adj4" fmla="val 57128"/>
            </a:avLst>
          </a:prstGeom>
          <a:ln w="38100" cap="rnd">
            <a:solidFill>
              <a:schemeClr val="accent3"/>
            </a:solidFill>
          </a:ln>
        </p:spPr>
        <p:txBody>
          <a:bodyPr lIns="0" tIns="0" rIns="0" bIns="182880" anchor="b" anchorCtr="0"/>
          <a:lstStyle>
            <a:lvl1pPr marL="0" indent="0" algn="ctr">
              <a:buNone/>
              <a:defRPr sz="2400">
                <a:solidFill>
                  <a:schemeClr val="tx2"/>
                </a:solidFill>
              </a:defRPr>
            </a:lvl1pPr>
          </a:lstStyle>
          <a:p>
            <a:pPr lvl="0"/>
            <a:r>
              <a:rPr lang="en-US" dirty="0"/>
              <a:t>Click to add text</a:t>
            </a:r>
          </a:p>
        </p:txBody>
      </p:sp>
      <p:sp>
        <p:nvSpPr>
          <p:cNvPr id="49" name="Picture Placeholder 3">
            <a:extLst>
              <a:ext uri="{FF2B5EF4-FFF2-40B4-BE49-F238E27FC236}">
                <a16:creationId xmlns:a16="http://schemas.microsoft.com/office/drawing/2014/main" id="{AEDB4649-405D-436A-8334-1B042391A033}"/>
              </a:ext>
            </a:extLst>
          </p:cNvPr>
          <p:cNvSpPr>
            <a:spLocks noGrp="1"/>
          </p:cNvSpPr>
          <p:nvPr>
            <p:ph type="pic" sz="quarter" idx="57" hasCustomPrompt="1"/>
          </p:nvPr>
        </p:nvSpPr>
        <p:spPr>
          <a:xfrm>
            <a:off x="5104321" y="2730292"/>
            <a:ext cx="365473" cy="155741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50" name="Picture Placeholder 3">
            <a:extLst>
              <a:ext uri="{FF2B5EF4-FFF2-40B4-BE49-F238E27FC236}">
                <a16:creationId xmlns:a16="http://schemas.microsoft.com/office/drawing/2014/main" id="{9C5A0FAE-A8DC-4E47-BE5C-7036B05CB84C}"/>
              </a:ext>
            </a:extLst>
          </p:cNvPr>
          <p:cNvSpPr>
            <a:spLocks noGrp="1"/>
          </p:cNvSpPr>
          <p:nvPr>
            <p:ph type="pic" sz="quarter" idx="58" hasCustomPrompt="1"/>
          </p:nvPr>
        </p:nvSpPr>
        <p:spPr>
          <a:xfrm>
            <a:off x="5104321" y="3598629"/>
            <a:ext cx="2483972" cy="68908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51" name="Picture Placeholder 3">
            <a:extLst>
              <a:ext uri="{FF2B5EF4-FFF2-40B4-BE49-F238E27FC236}">
                <a16:creationId xmlns:a16="http://schemas.microsoft.com/office/drawing/2014/main" id="{EBE8A0AD-039B-4A5B-8778-7E10105965A4}"/>
              </a:ext>
            </a:extLst>
          </p:cNvPr>
          <p:cNvSpPr>
            <a:spLocks noGrp="1"/>
          </p:cNvSpPr>
          <p:nvPr>
            <p:ph type="pic" sz="quarter" idx="59" hasCustomPrompt="1"/>
          </p:nvPr>
        </p:nvSpPr>
        <p:spPr>
          <a:xfrm>
            <a:off x="8414680" y="1805940"/>
            <a:ext cx="2483973" cy="2481770"/>
          </a:xfrm>
          <a:prstGeom prst="ellipse">
            <a:avLst/>
          </a:prstGeom>
          <a:solidFill>
            <a:schemeClr val="bg1">
              <a:lumMod val="40000"/>
              <a:lumOff val="60000"/>
            </a:schemeClr>
          </a:solidFill>
        </p:spPr>
        <p:txBody>
          <a:bodyPr lIns="0" rIns="0" anchor="ctr" anchorCtr="1">
            <a:normAutofit/>
          </a:bodyPr>
          <a:lstStyle>
            <a:lvl1pPr marL="0" indent="0" algn="ctr">
              <a:buNone/>
              <a:defRPr sz="1200">
                <a:solidFill>
                  <a:srgbClr val="FF0000"/>
                </a:solidFill>
              </a:defRPr>
            </a:lvl1pPr>
          </a:lstStyle>
          <a:p>
            <a:r>
              <a:rPr lang="en-US" dirty="0"/>
              <a:t>Click to add image</a:t>
            </a:r>
          </a:p>
        </p:txBody>
      </p:sp>
      <p:sp>
        <p:nvSpPr>
          <p:cNvPr id="52" name="Picture Placeholder 3">
            <a:extLst>
              <a:ext uri="{FF2B5EF4-FFF2-40B4-BE49-F238E27FC236}">
                <a16:creationId xmlns:a16="http://schemas.microsoft.com/office/drawing/2014/main" id="{6A945BF3-099F-4AC8-B86A-E791A9E61467}"/>
              </a:ext>
            </a:extLst>
          </p:cNvPr>
          <p:cNvSpPr>
            <a:spLocks noGrp="1"/>
          </p:cNvSpPr>
          <p:nvPr>
            <p:ph type="pic" sz="quarter" idx="60" hasCustomPrompt="1"/>
          </p:nvPr>
        </p:nvSpPr>
        <p:spPr>
          <a:xfrm>
            <a:off x="8414681" y="1805940"/>
            <a:ext cx="2483972" cy="689081"/>
          </a:xfrm>
          <a:prstGeom prst="rect">
            <a:avLst/>
          </a:prstGeom>
          <a:blipFill dpi="0" rotWithShape="1">
            <a:blip r:embed="rId2" cstate="screen">
              <a:extLst>
                <a:ext uri="{28A0092B-C50C-407E-A947-70E740481C1C}">
                  <a14:useLocalDpi xmlns:a14="http://schemas.microsoft.com/office/drawing/2010/main"/>
                </a:ext>
              </a:extLst>
            </a:blip>
            <a:srcRect/>
            <a:stretch>
              <a:fillRect t="21"/>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53" name="Text Placeholder 20">
            <a:extLst>
              <a:ext uri="{FF2B5EF4-FFF2-40B4-BE49-F238E27FC236}">
                <a16:creationId xmlns:a16="http://schemas.microsoft.com/office/drawing/2014/main" id="{3373B571-900F-4551-95A8-765A7BC7EC7A}"/>
              </a:ext>
            </a:extLst>
          </p:cNvPr>
          <p:cNvSpPr>
            <a:spLocks noGrp="1"/>
          </p:cNvSpPr>
          <p:nvPr>
            <p:ph type="body" sz="quarter" idx="61" hasCustomPrompt="1"/>
          </p:nvPr>
        </p:nvSpPr>
        <p:spPr>
          <a:xfrm>
            <a:off x="8833706" y="5449988"/>
            <a:ext cx="1645920" cy="640080"/>
          </a:xfrm>
          <a:prstGeom prst="rect">
            <a:avLst/>
          </a:prstGeom>
        </p:spPr>
        <p:txBody>
          <a:bodyPr lIns="0" tIns="182880" rIns="0" bIns="0" numCol="1" spcCol="457200">
            <a:noAutofit/>
          </a:bodyPr>
          <a:lstStyle>
            <a:lvl1pPr marL="0" indent="0" algn="ctr">
              <a:buFontTx/>
              <a:buNone/>
              <a:defRPr sz="1800">
                <a:solidFill>
                  <a:schemeClr val="tx2"/>
                </a:solidFill>
              </a:defRPr>
            </a:lvl1pPr>
          </a:lstStyle>
          <a:p>
            <a:pPr lvl="0"/>
            <a:r>
              <a:rPr lang="en-US" dirty="0"/>
              <a:t>Click to edit body text</a:t>
            </a:r>
          </a:p>
        </p:txBody>
      </p:sp>
      <p:sp>
        <p:nvSpPr>
          <p:cNvPr id="54" name="Text Placeholder 6">
            <a:extLst>
              <a:ext uri="{FF2B5EF4-FFF2-40B4-BE49-F238E27FC236}">
                <a16:creationId xmlns:a16="http://schemas.microsoft.com/office/drawing/2014/main" id="{DDECE7CA-9F51-42F8-A7F7-884F5C34E4DE}"/>
              </a:ext>
            </a:extLst>
          </p:cNvPr>
          <p:cNvSpPr>
            <a:spLocks noGrp="1"/>
          </p:cNvSpPr>
          <p:nvPr>
            <p:ph type="body" sz="quarter" idx="62" hasCustomPrompt="1"/>
          </p:nvPr>
        </p:nvSpPr>
        <p:spPr>
          <a:xfrm>
            <a:off x="8269401" y="4866768"/>
            <a:ext cx="2774530" cy="338554"/>
          </a:xfrm>
          <a:prstGeom prst="callout1">
            <a:avLst>
              <a:gd name="adj1" fmla="val 101090"/>
              <a:gd name="adj2" fmla="val 42482"/>
              <a:gd name="adj3" fmla="val 101247"/>
              <a:gd name="adj4" fmla="val 57128"/>
            </a:avLst>
          </a:prstGeom>
          <a:ln w="38100" cap="rnd">
            <a:solidFill>
              <a:schemeClr val="accent3"/>
            </a:solidFill>
          </a:ln>
        </p:spPr>
        <p:txBody>
          <a:bodyPr lIns="0" tIns="0" rIns="0" bIns="182880" anchor="b" anchorCtr="0"/>
          <a:lstStyle>
            <a:lvl1pPr marL="0" indent="0" algn="ctr">
              <a:buNone/>
              <a:defRPr sz="2400">
                <a:solidFill>
                  <a:schemeClr val="tx2"/>
                </a:solidFill>
              </a:defRPr>
            </a:lvl1pPr>
          </a:lstStyle>
          <a:p>
            <a:pPr lvl="0"/>
            <a:r>
              <a:rPr lang="en-US" dirty="0"/>
              <a:t>Click to add text</a:t>
            </a:r>
          </a:p>
        </p:txBody>
      </p:sp>
      <p:sp>
        <p:nvSpPr>
          <p:cNvPr id="55" name="Picture Placeholder 3">
            <a:extLst>
              <a:ext uri="{FF2B5EF4-FFF2-40B4-BE49-F238E27FC236}">
                <a16:creationId xmlns:a16="http://schemas.microsoft.com/office/drawing/2014/main" id="{63DD6F2F-BF85-402E-870C-C8A4E6546386}"/>
              </a:ext>
            </a:extLst>
          </p:cNvPr>
          <p:cNvSpPr>
            <a:spLocks noGrp="1"/>
          </p:cNvSpPr>
          <p:nvPr>
            <p:ph type="pic" sz="quarter" idx="63" hasCustomPrompt="1"/>
          </p:nvPr>
        </p:nvSpPr>
        <p:spPr>
          <a:xfrm>
            <a:off x="8414680" y="2730292"/>
            <a:ext cx="365473" cy="155741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chor="ctr" anchorCtr="1">
            <a:noAutofit/>
          </a:bodyPr>
          <a:lstStyle>
            <a:lvl1pPr marL="0" indent="0" algn="ctr">
              <a:buNone/>
              <a:defRPr sz="1200">
                <a:noFill/>
              </a:defRPr>
            </a:lvl1pPr>
          </a:lstStyle>
          <a:p>
            <a:r>
              <a:rPr lang="en-US" dirty="0"/>
              <a:t>Click to add image then send to back</a:t>
            </a:r>
          </a:p>
        </p:txBody>
      </p:sp>
      <p:sp>
        <p:nvSpPr>
          <p:cNvPr id="56" name="Picture Placeholder 3">
            <a:extLst>
              <a:ext uri="{FF2B5EF4-FFF2-40B4-BE49-F238E27FC236}">
                <a16:creationId xmlns:a16="http://schemas.microsoft.com/office/drawing/2014/main" id="{9F4C0AD5-07B1-41BF-8B63-88DCE3186A1C}"/>
              </a:ext>
            </a:extLst>
          </p:cNvPr>
          <p:cNvSpPr>
            <a:spLocks noGrp="1"/>
          </p:cNvSpPr>
          <p:nvPr>
            <p:ph type="pic" sz="quarter" idx="64" hasCustomPrompt="1"/>
          </p:nvPr>
        </p:nvSpPr>
        <p:spPr>
          <a:xfrm>
            <a:off x="8414680" y="3598629"/>
            <a:ext cx="2483972" cy="68908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nchor="ctr" anchorCtr="1">
            <a:noAutofit/>
          </a:bodyPr>
          <a:lstStyle>
            <a:lvl1pPr marL="0" indent="0" algn="ctr">
              <a:buNone/>
              <a:defRPr sz="1200">
                <a:noFill/>
              </a:defRPr>
            </a:lvl1pPr>
          </a:lstStyle>
          <a:p>
            <a:r>
              <a:rPr lang="en-US" dirty="0"/>
              <a:t>Click to add image then send to back</a:t>
            </a:r>
          </a:p>
        </p:txBody>
      </p:sp>
      <p:pic>
        <p:nvPicPr>
          <p:cNvPr id="2" name="Logo 3">
            <a:extLst>
              <a:ext uri="{FF2B5EF4-FFF2-40B4-BE49-F238E27FC236}">
                <a16:creationId xmlns:a16="http://schemas.microsoft.com/office/drawing/2014/main" id="{56F1EA51-A1B8-40F8-92B3-552188560D5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23468" y="287856"/>
            <a:ext cx="1581325" cy="393273"/>
          </a:xfrm>
          <a:prstGeom prst="rect">
            <a:avLst/>
          </a:prstGeom>
        </p:spPr>
      </p:pic>
      <p:sp>
        <p:nvSpPr>
          <p:cNvPr id="29" name="Text Placeholder 23">
            <a:extLst>
              <a:ext uri="{FF2B5EF4-FFF2-40B4-BE49-F238E27FC236}">
                <a16:creationId xmlns:a16="http://schemas.microsoft.com/office/drawing/2014/main" id="{6C7F0D5E-1F25-4B87-96A3-6F1313C111EF}"/>
              </a:ext>
            </a:extLst>
          </p:cNvPr>
          <p:cNvSpPr>
            <a:spLocks noGrp="1"/>
          </p:cNvSpPr>
          <p:nvPr>
            <p:ph type="body" sz="quarter" idx="35" hasCustomPrompt="1"/>
          </p:nvPr>
        </p:nvSpPr>
        <p:spPr>
          <a:xfrm>
            <a:off x="457199" y="482316"/>
            <a:ext cx="6126479" cy="292388"/>
          </a:xfrm>
          <a:prstGeom prst="rect">
            <a:avLst/>
          </a:prstGeom>
        </p:spPr>
        <p:txBody>
          <a:bodyPr wrap="square" lIns="0" tIns="45720" rIns="0" bIns="91440" anchor="b" anchorCtr="0">
            <a:spAutoFit/>
          </a:bodyPr>
          <a:lstStyle>
            <a:lvl1pPr>
              <a:buFontTx/>
              <a:buNone/>
              <a:defRPr sz="1000" b="1">
                <a:solidFill>
                  <a:schemeClr val="tx1"/>
                </a:solidFill>
              </a:defRPr>
            </a:lvl1pPr>
            <a:lvl2pPr>
              <a:buFontTx/>
              <a:buNone/>
              <a:defRPr sz="1000">
                <a:solidFill>
                  <a:schemeClr val="bg2"/>
                </a:solidFill>
              </a:defRPr>
            </a:lvl2pPr>
            <a:lvl3pPr>
              <a:buFontTx/>
              <a:buNone/>
              <a:defRPr sz="1000">
                <a:solidFill>
                  <a:schemeClr val="bg2"/>
                </a:solidFill>
              </a:defRPr>
            </a:lvl3pPr>
            <a:lvl4pPr>
              <a:buFontTx/>
              <a:buNone/>
              <a:defRPr sz="1000">
                <a:solidFill>
                  <a:schemeClr val="bg2"/>
                </a:solidFill>
              </a:defRPr>
            </a:lvl4pPr>
            <a:lvl5pPr>
              <a:buFontTx/>
              <a:buNone/>
              <a:defRPr sz="1000">
                <a:solidFill>
                  <a:schemeClr val="bg2"/>
                </a:solidFill>
              </a:defRPr>
            </a:lvl5pPr>
          </a:lstStyle>
          <a:p>
            <a:pPr lvl="0"/>
            <a:r>
              <a:rPr lang="en-US" dirty="0"/>
              <a:t>KICKER TEXT – (OR DELETE) – e.g. PRESENTATION NAME | DIVIDER NAME | SECTION NAME</a:t>
            </a:r>
          </a:p>
        </p:txBody>
      </p:sp>
      <p:sp>
        <p:nvSpPr>
          <p:cNvPr id="30" name="Slide Number Placeholder 4">
            <a:extLst>
              <a:ext uri="{FF2B5EF4-FFF2-40B4-BE49-F238E27FC236}">
                <a16:creationId xmlns:a16="http://schemas.microsoft.com/office/drawing/2014/main" id="{9ACC4E28-D597-4597-80B6-1E36BF64A089}"/>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10" name="TextBox 9">
            <a:extLst>
              <a:ext uri="{FF2B5EF4-FFF2-40B4-BE49-F238E27FC236}">
                <a16:creationId xmlns:a16="http://schemas.microsoft.com/office/drawing/2014/main" id="{356B1D20-F629-4E87-8EB6-A8E8D94D3EA2}"/>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352703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tx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612648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612648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pic>
        <p:nvPicPr>
          <p:cNvPr id="26" name="Circle 3">
            <a:extLst>
              <a:ext uri="{FF2B5EF4-FFF2-40B4-BE49-F238E27FC236}">
                <a16:creationId xmlns:a16="http://schemas.microsoft.com/office/drawing/2014/main" id="{03E2547A-F977-4649-AC51-5C077C6889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2310" b="30624"/>
          <a:stretch>
            <a:fillRect/>
          </a:stretch>
        </p:blipFill>
        <p:spPr>
          <a:xfrm>
            <a:off x="6743165" y="1992282"/>
            <a:ext cx="5448835" cy="4865718"/>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cxnSp>
        <p:nvCxnSpPr>
          <p:cNvPr id="27" name="Line 5">
            <a:extLst>
              <a:ext uri="{FF2B5EF4-FFF2-40B4-BE49-F238E27FC236}">
                <a16:creationId xmlns:a16="http://schemas.microsoft.com/office/drawing/2014/main" id="{5DA32F76-E6F8-410F-B97D-34E2AC2E0976}"/>
              </a:ext>
            </a:extLst>
          </p:cNvPr>
          <p:cNvCxnSpPr>
            <a:cxnSpLocks/>
          </p:cNvCxnSpPr>
          <p:nvPr userDrawn="1"/>
        </p:nvCxnSpPr>
        <p:spPr>
          <a:xfrm>
            <a:off x="500380" y="4213401"/>
            <a:ext cx="365760" cy="0"/>
          </a:xfrm>
          <a:prstGeom prst="line">
            <a:avLst/>
          </a:prstGeom>
          <a:noFill/>
          <a:ln w="38100" cap="rnd" cmpd="sng" algn="ctr">
            <a:solidFill>
              <a:schemeClr val="accent3"/>
            </a:solidFill>
            <a:prstDash val="solid"/>
            <a:miter lim="800000"/>
          </a:ln>
          <a:effectLst/>
        </p:spPr>
      </p:cxnSp>
    </p:spTree>
    <p:extLst>
      <p:ext uri="{BB962C8B-B14F-4D97-AF65-F5344CB8AC3E}">
        <p14:creationId xmlns:p14="http://schemas.microsoft.com/office/powerpoint/2010/main" val="1652040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2"/>
        </a:solidFill>
        <a:effectLst/>
      </p:bgPr>
    </p:bg>
    <p:spTree>
      <p:nvGrpSpPr>
        <p:cNvPr id="1" name=""/>
        <p:cNvGrpSpPr/>
        <p:nvPr/>
      </p:nvGrpSpPr>
      <p:grpSpPr>
        <a:xfrm>
          <a:off x="0" y="0"/>
          <a:ext cx="0" cy="0"/>
          <a:chOff x="0" y="0"/>
          <a:chExt cx="0" cy="0"/>
        </a:xfrm>
      </p:grpSpPr>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pic>
        <p:nvPicPr>
          <p:cNvPr id="3" name="Circle 3">
            <a:extLst>
              <a:ext uri="{FF2B5EF4-FFF2-40B4-BE49-F238E27FC236}">
                <a16:creationId xmlns:a16="http://schemas.microsoft.com/office/drawing/2014/main" id="{7C779D9B-667D-4853-9EC8-5C525F85A65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2310" b="30624"/>
          <a:stretch>
            <a:fillRect/>
          </a:stretch>
        </p:blipFill>
        <p:spPr>
          <a:xfrm>
            <a:off x="8014147" y="3127248"/>
            <a:ext cx="4177853" cy="3730752"/>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sp>
        <p:nvSpPr>
          <p:cNvPr id="12" name="Person title">
            <a:extLst>
              <a:ext uri="{FF2B5EF4-FFF2-40B4-BE49-F238E27FC236}">
                <a16:creationId xmlns:a16="http://schemas.microsoft.com/office/drawing/2014/main" id="{91944147-C2DB-4FB0-9855-4720D38600E2}"/>
              </a:ext>
            </a:extLst>
          </p:cNvPr>
          <p:cNvSpPr>
            <a:spLocks noGrp="1"/>
          </p:cNvSpPr>
          <p:nvPr>
            <p:ph type="body" sz="quarter" idx="23" hasCustomPrompt="1"/>
          </p:nvPr>
        </p:nvSpPr>
        <p:spPr>
          <a:xfrm>
            <a:off x="503785" y="5058145"/>
            <a:ext cx="6204203" cy="461665"/>
          </a:xfrm>
          <a:prstGeom prst="rect">
            <a:avLst/>
          </a:prstGeom>
        </p:spPr>
        <p:txBody>
          <a:bodyPr lIns="0" tIns="91440" rIns="0" bIns="91440">
            <a:spAutoFit/>
          </a:bodyPr>
          <a:lstStyle>
            <a:lvl1pPr marL="0" indent="0">
              <a:buFontTx/>
              <a:buNone/>
              <a:defRPr sz="1800" i="1">
                <a:solidFill>
                  <a:schemeClr val="tx2"/>
                </a:solidFill>
              </a:defRPr>
            </a:lvl1pPr>
            <a:lvl2pPr marL="0" indent="0">
              <a:lnSpc>
                <a:spcPct val="110000"/>
              </a:lnSpc>
              <a:spcBef>
                <a:spcPts val="200"/>
              </a:spcBef>
              <a:buFontTx/>
              <a:buNone/>
              <a:defRPr sz="900" i="1">
                <a:solidFill>
                  <a:schemeClr val="tx1"/>
                </a:solidFill>
              </a:defRPr>
            </a:lvl2pPr>
            <a:lvl3pPr>
              <a:lnSpc>
                <a:spcPct val="110000"/>
              </a:lnSpc>
              <a:spcBef>
                <a:spcPts val="200"/>
              </a:spcBef>
              <a:defRPr sz="900">
                <a:solidFill>
                  <a:schemeClr val="tx1"/>
                </a:solidFill>
              </a:defRPr>
            </a:lvl3pPr>
            <a:lvl4pPr>
              <a:lnSpc>
                <a:spcPct val="110000"/>
              </a:lnSpc>
              <a:spcBef>
                <a:spcPts val="200"/>
              </a:spcBef>
              <a:defRPr sz="900">
                <a:solidFill>
                  <a:schemeClr val="tx1"/>
                </a:solidFill>
              </a:defRPr>
            </a:lvl4pPr>
            <a:lvl5pPr>
              <a:lnSpc>
                <a:spcPct val="110000"/>
              </a:lnSpc>
              <a:spcBef>
                <a:spcPts val="200"/>
              </a:spcBef>
              <a:defRPr sz="900">
                <a:solidFill>
                  <a:schemeClr val="tx1"/>
                </a:solidFill>
              </a:defRPr>
            </a:lvl5pPr>
          </a:lstStyle>
          <a:p>
            <a:pPr lvl="0"/>
            <a:r>
              <a:rPr lang="en-US" dirty="0"/>
              <a:t>Click to edit title</a:t>
            </a:r>
          </a:p>
        </p:txBody>
      </p:sp>
      <p:sp>
        <p:nvSpPr>
          <p:cNvPr id="14" name="Person">
            <a:extLst>
              <a:ext uri="{FF2B5EF4-FFF2-40B4-BE49-F238E27FC236}">
                <a16:creationId xmlns:a16="http://schemas.microsoft.com/office/drawing/2014/main" id="{A606715A-805E-4C74-8956-1014969C22E1}"/>
              </a:ext>
            </a:extLst>
          </p:cNvPr>
          <p:cNvSpPr>
            <a:spLocks noGrp="1"/>
          </p:cNvSpPr>
          <p:nvPr>
            <p:ph type="body" sz="quarter" idx="22" hasCustomPrompt="1"/>
          </p:nvPr>
        </p:nvSpPr>
        <p:spPr>
          <a:xfrm>
            <a:off x="503785" y="4405155"/>
            <a:ext cx="6204203" cy="646331"/>
          </a:xfrm>
          <a:prstGeom prst="rect">
            <a:avLst/>
          </a:prstGeom>
        </p:spPr>
        <p:txBody>
          <a:bodyPr lIns="0" tIns="274320" rIns="0" bIns="91440">
            <a:spAutoFit/>
          </a:bodyPr>
          <a:lstStyle>
            <a:lvl1pPr marL="0" indent="0">
              <a:buFontTx/>
              <a:buNone/>
              <a:defRPr sz="1800">
                <a:solidFill>
                  <a:schemeClr val="tx2"/>
                </a:solidFill>
              </a:defRPr>
            </a:lvl1pPr>
            <a:lvl2pPr marL="0" indent="0">
              <a:lnSpc>
                <a:spcPct val="110000"/>
              </a:lnSpc>
              <a:spcBef>
                <a:spcPts val="200"/>
              </a:spcBef>
              <a:buFontTx/>
              <a:buNone/>
              <a:defRPr sz="900" i="1">
                <a:solidFill>
                  <a:schemeClr val="tx1"/>
                </a:solidFill>
              </a:defRPr>
            </a:lvl2pPr>
            <a:lvl3pPr>
              <a:lnSpc>
                <a:spcPct val="110000"/>
              </a:lnSpc>
              <a:spcBef>
                <a:spcPts val="200"/>
              </a:spcBef>
              <a:defRPr sz="900">
                <a:solidFill>
                  <a:schemeClr val="tx1"/>
                </a:solidFill>
              </a:defRPr>
            </a:lvl3pPr>
            <a:lvl4pPr>
              <a:lnSpc>
                <a:spcPct val="110000"/>
              </a:lnSpc>
              <a:spcBef>
                <a:spcPts val="200"/>
              </a:spcBef>
              <a:defRPr sz="900">
                <a:solidFill>
                  <a:schemeClr val="tx1"/>
                </a:solidFill>
              </a:defRPr>
            </a:lvl4pPr>
            <a:lvl5pPr>
              <a:lnSpc>
                <a:spcPct val="110000"/>
              </a:lnSpc>
              <a:spcBef>
                <a:spcPts val="200"/>
              </a:spcBef>
              <a:defRPr sz="900">
                <a:solidFill>
                  <a:schemeClr val="tx1"/>
                </a:solidFill>
              </a:defRPr>
            </a:lvl5pPr>
          </a:lstStyle>
          <a:p>
            <a:pPr lvl="0"/>
            <a:r>
              <a:rPr lang="en-US" dirty="0"/>
              <a:t>Click to edit name</a:t>
            </a:r>
          </a:p>
        </p:txBody>
      </p:sp>
      <p:sp>
        <p:nvSpPr>
          <p:cNvPr id="15" name="Quote">
            <a:extLst>
              <a:ext uri="{FF2B5EF4-FFF2-40B4-BE49-F238E27FC236}">
                <a16:creationId xmlns:a16="http://schemas.microsoft.com/office/drawing/2014/main" id="{0CDBA479-B852-4B46-9C48-F06A2A2CB766}"/>
              </a:ext>
            </a:extLst>
          </p:cNvPr>
          <p:cNvSpPr>
            <a:spLocks noGrp="1"/>
          </p:cNvSpPr>
          <p:nvPr>
            <p:ph type="body" sz="quarter" idx="11" hasCustomPrompt="1"/>
          </p:nvPr>
        </p:nvSpPr>
        <p:spPr>
          <a:xfrm>
            <a:off x="500379" y="2321004"/>
            <a:ext cx="6209031" cy="2077492"/>
          </a:xfrm>
          <a:prstGeom prst="callout1">
            <a:avLst>
              <a:gd name="adj1" fmla="val 100041"/>
              <a:gd name="adj2" fmla="val 6555"/>
              <a:gd name="adj3" fmla="val 100014"/>
              <a:gd name="adj4" fmla="val 384"/>
            </a:avLst>
          </a:prstGeom>
          <a:ln w="38100" cap="rnd">
            <a:solidFill>
              <a:schemeClr val="accent3"/>
            </a:solidFill>
          </a:ln>
        </p:spPr>
        <p:txBody>
          <a:bodyPr lIns="0" rIns="0" bIns="182880" anchor="b" anchorCtr="0">
            <a:spAutoFit/>
          </a:bodyPr>
          <a:lstStyle>
            <a:lvl1pPr marL="0" marR="0" indent="0" algn="l" defTabSz="914079" rtl="0" eaLnBrk="1" fontAlgn="auto" latinLnBrk="0" hangingPunct="1">
              <a:lnSpc>
                <a:spcPct val="100000"/>
              </a:lnSpc>
              <a:spcBef>
                <a:spcPts val="600"/>
              </a:spcBef>
              <a:spcAft>
                <a:spcPts val="0"/>
              </a:spcAft>
              <a:buClr>
                <a:schemeClr val="tx1"/>
              </a:buClr>
              <a:buSzPct val="100000"/>
              <a:buFont typeface="Arial"/>
              <a:buNone/>
              <a:tabLst/>
              <a:defRPr sz="2400">
                <a:solidFill>
                  <a:schemeClr val="tx2"/>
                </a:solidFill>
              </a:defRPr>
            </a:lvl1pPr>
          </a:lstStyle>
          <a:p>
            <a:pPr marL="0" marR="0" lvl="0" indent="0" algn="l" defTabSz="914079" rtl="0" eaLnBrk="1" fontAlgn="auto" latinLnBrk="0" hangingPunct="1">
              <a:lnSpc>
                <a:spcPct val="100000"/>
              </a:lnSpc>
              <a:spcBef>
                <a:spcPts val="600"/>
              </a:spcBef>
              <a:spcAft>
                <a:spcPts val="0"/>
              </a:spcAft>
              <a:buClr>
                <a:schemeClr val="tx1"/>
              </a:buClr>
              <a:buSzPct val="100000"/>
              <a:buFont typeface="Arial"/>
              <a:buNone/>
              <a:tabLst/>
              <a:defRPr/>
            </a:pPr>
            <a:r>
              <a:rPr lang="en-US" dirty="0"/>
              <a:t>Click to edit quote text </a:t>
            </a:r>
            <a:r>
              <a:rPr lang="en-US" dirty="0" err="1"/>
              <a:t>Rionsendioria</a:t>
            </a:r>
            <a:r>
              <a:rPr lang="en-US" dirty="0"/>
              <a:t> </a:t>
            </a:r>
            <a:r>
              <a:rPr lang="en-US" dirty="0" err="1"/>
              <a:t>quem</a:t>
            </a:r>
            <a:r>
              <a:rPr lang="en-US" dirty="0"/>
              <a:t> int res </a:t>
            </a:r>
            <a:r>
              <a:rPr lang="en-US" dirty="0" err="1"/>
              <a:t>velório</a:t>
            </a:r>
            <a:r>
              <a:rPr lang="en-US" dirty="0"/>
              <a:t> </a:t>
            </a:r>
            <a:r>
              <a:rPr lang="en-US" dirty="0" err="1"/>
              <a:t>raptam</a:t>
            </a:r>
            <a:r>
              <a:rPr lang="en-US" dirty="0"/>
              <a:t> </a:t>
            </a:r>
            <a:r>
              <a:rPr lang="en-US" dirty="0" err="1"/>
              <a:t>imim</a:t>
            </a:r>
            <a:r>
              <a:rPr lang="en-US" dirty="0"/>
              <a:t> conde pe </a:t>
            </a:r>
            <a:r>
              <a:rPr lang="en-US" dirty="0" err="1"/>
              <a:t>neca</a:t>
            </a:r>
            <a:r>
              <a:rPr lang="en-US" dirty="0"/>
              <a:t> pre </a:t>
            </a:r>
            <a:r>
              <a:rPr lang="en-US" dirty="0" err="1"/>
              <a:t>nonsequis</a:t>
            </a:r>
            <a:r>
              <a:rPr lang="en-US" dirty="0"/>
              <a:t> </a:t>
            </a:r>
            <a:r>
              <a:rPr lang="en-US" dirty="0" err="1"/>
              <a:t>quitar</a:t>
            </a:r>
            <a:r>
              <a:rPr lang="en-US" dirty="0"/>
              <a:t> cum </a:t>
            </a:r>
            <a:r>
              <a:rPr lang="en-US" dirty="0" err="1"/>
              <a:t>fuga</a:t>
            </a:r>
            <a:r>
              <a:rPr lang="en-US" dirty="0"/>
              <a:t>. </a:t>
            </a:r>
            <a:r>
              <a:rPr lang="en-US" dirty="0" err="1"/>
              <a:t>Eruptam</a:t>
            </a:r>
            <a:r>
              <a:rPr lang="en-US" dirty="0"/>
              <a:t> </a:t>
            </a:r>
            <a:r>
              <a:rPr lang="en-US" dirty="0" err="1"/>
              <a:t>quiaeped</a:t>
            </a:r>
            <a:r>
              <a:rPr lang="en-US" dirty="0"/>
              <a:t> mil int </a:t>
            </a:r>
            <a:r>
              <a:rPr lang="en-US" dirty="0" err="1"/>
              <a:t>quem</a:t>
            </a:r>
            <a:r>
              <a:rPr lang="en-US" dirty="0"/>
              <a:t> </a:t>
            </a:r>
            <a:r>
              <a:rPr lang="en-US" dirty="0" err="1"/>
              <a:t>eaquodit</a:t>
            </a:r>
            <a:r>
              <a:rPr lang="en-US" dirty="0"/>
              <a:t> </a:t>
            </a:r>
            <a:r>
              <a:rPr lang="en-US" dirty="0" err="1"/>
              <a:t>quis</a:t>
            </a:r>
            <a:r>
              <a:rPr lang="en-US" dirty="0"/>
              <a:t> </a:t>
            </a:r>
            <a:r>
              <a:rPr lang="en-US" dirty="0" err="1"/>
              <a:t>explautat</a:t>
            </a:r>
            <a:r>
              <a:rPr lang="en-US" dirty="0"/>
              <a:t> </a:t>
            </a:r>
            <a:r>
              <a:rPr lang="en-US" dirty="0" err="1"/>
              <a:t>reptate</a:t>
            </a:r>
            <a:r>
              <a:rPr lang="en-US" dirty="0"/>
              <a:t>.</a:t>
            </a:r>
          </a:p>
        </p:txBody>
      </p:sp>
      <p:pic>
        <p:nvPicPr>
          <p:cNvPr id="4" name="Picture 3">
            <a:extLst>
              <a:ext uri="{FF2B5EF4-FFF2-40B4-BE49-F238E27FC236}">
                <a16:creationId xmlns:a16="http://schemas.microsoft.com/office/drawing/2014/main" id="{36E15A83-71B6-4131-929D-E1EA15FA98BC}"/>
              </a:ext>
            </a:extLst>
          </p:cNvPr>
          <p:cNvPicPr>
            <a:picLocks noChangeAspect="1"/>
          </p:cNvPicPr>
          <p:nvPr userDrawn="1"/>
        </p:nvPicPr>
        <p:blipFill>
          <a:blip r:embed="rId6"/>
          <a:stretch>
            <a:fillRect/>
          </a:stretch>
        </p:blipFill>
        <p:spPr>
          <a:xfrm>
            <a:off x="500379" y="1679669"/>
            <a:ext cx="581661" cy="403284"/>
          </a:xfrm>
          <a:prstGeom prst="rect">
            <a:avLst/>
          </a:prstGeom>
        </p:spPr>
      </p:pic>
      <p:sp>
        <p:nvSpPr>
          <p:cNvPr id="16" name="Slide Number Placeholder 4">
            <a:extLst>
              <a:ext uri="{FF2B5EF4-FFF2-40B4-BE49-F238E27FC236}">
                <a16:creationId xmlns:a16="http://schemas.microsoft.com/office/drawing/2014/main" id="{4CB1AAF7-B3BE-410F-BF10-5A4F4327B881}"/>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8" name="TextBox 7">
            <a:extLst>
              <a:ext uri="{FF2B5EF4-FFF2-40B4-BE49-F238E27FC236}">
                <a16:creationId xmlns:a16="http://schemas.microsoft.com/office/drawing/2014/main" id="{BC0D9C68-E085-4D0F-9469-CF2E9D8492C0}"/>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383668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tx1"/>
        </a:solidFill>
        <a:effectLst/>
      </p:bgPr>
    </p:bg>
    <p:spTree>
      <p:nvGrpSpPr>
        <p:cNvPr id="1" name=""/>
        <p:cNvGrpSpPr/>
        <p:nvPr/>
      </p:nvGrpSpPr>
      <p:grpSpPr>
        <a:xfrm>
          <a:off x="0" y="0"/>
          <a:ext cx="0" cy="0"/>
          <a:chOff x="0" y="0"/>
          <a:chExt cx="0" cy="0"/>
        </a:xfrm>
      </p:grpSpPr>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pic>
        <p:nvPicPr>
          <p:cNvPr id="3" name="Circle 3">
            <a:extLst>
              <a:ext uri="{FF2B5EF4-FFF2-40B4-BE49-F238E27FC236}">
                <a16:creationId xmlns:a16="http://schemas.microsoft.com/office/drawing/2014/main" id="{7C779D9B-667D-4853-9EC8-5C525F85A65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2310" b="30624"/>
          <a:stretch>
            <a:fillRect/>
          </a:stretch>
        </p:blipFill>
        <p:spPr>
          <a:xfrm>
            <a:off x="8014147" y="3127248"/>
            <a:ext cx="4177853" cy="3730752"/>
          </a:xfrm>
          <a:custGeom>
            <a:avLst/>
            <a:gdLst>
              <a:gd name="connsiteX0" fmla="*/ 0 w 4759642"/>
              <a:gd name="connsiteY0" fmla="*/ 0 h 4250280"/>
              <a:gd name="connsiteX1" fmla="*/ 4759642 w 4759642"/>
              <a:gd name="connsiteY1" fmla="*/ 0 h 4250280"/>
              <a:gd name="connsiteX2" fmla="*/ 4759642 w 4759642"/>
              <a:gd name="connsiteY2" fmla="*/ 4250280 h 4250280"/>
              <a:gd name="connsiteX3" fmla="*/ 0 w 4759642"/>
              <a:gd name="connsiteY3" fmla="*/ 4250280 h 4250280"/>
            </a:gdLst>
            <a:ahLst/>
            <a:cxnLst>
              <a:cxn ang="0">
                <a:pos x="connsiteX0" y="connsiteY0"/>
              </a:cxn>
              <a:cxn ang="0">
                <a:pos x="connsiteX1" y="connsiteY1"/>
              </a:cxn>
              <a:cxn ang="0">
                <a:pos x="connsiteX2" y="connsiteY2"/>
              </a:cxn>
              <a:cxn ang="0">
                <a:pos x="connsiteX3" y="connsiteY3"/>
              </a:cxn>
            </a:cxnLst>
            <a:rect l="l" t="t" r="r" b="b"/>
            <a:pathLst>
              <a:path w="4759642" h="4250280">
                <a:moveTo>
                  <a:pt x="0" y="0"/>
                </a:moveTo>
                <a:lnTo>
                  <a:pt x="4759642" y="0"/>
                </a:lnTo>
                <a:lnTo>
                  <a:pt x="4759642" y="4250280"/>
                </a:lnTo>
                <a:lnTo>
                  <a:pt x="0" y="4250280"/>
                </a:lnTo>
                <a:close/>
              </a:path>
            </a:pathLst>
          </a:custGeom>
        </p:spPr>
      </p:pic>
      <p:sp>
        <p:nvSpPr>
          <p:cNvPr id="12" name="Person title">
            <a:extLst>
              <a:ext uri="{FF2B5EF4-FFF2-40B4-BE49-F238E27FC236}">
                <a16:creationId xmlns:a16="http://schemas.microsoft.com/office/drawing/2014/main" id="{91944147-C2DB-4FB0-9855-4720D38600E2}"/>
              </a:ext>
            </a:extLst>
          </p:cNvPr>
          <p:cNvSpPr>
            <a:spLocks noGrp="1"/>
          </p:cNvSpPr>
          <p:nvPr>
            <p:ph type="body" sz="quarter" idx="23" hasCustomPrompt="1"/>
          </p:nvPr>
        </p:nvSpPr>
        <p:spPr>
          <a:xfrm>
            <a:off x="503785" y="5058145"/>
            <a:ext cx="6204203" cy="461665"/>
          </a:xfrm>
          <a:prstGeom prst="rect">
            <a:avLst/>
          </a:prstGeom>
        </p:spPr>
        <p:txBody>
          <a:bodyPr lIns="0" tIns="91440" rIns="0" bIns="91440">
            <a:spAutoFit/>
          </a:bodyPr>
          <a:lstStyle>
            <a:lvl1pPr marL="0" indent="0">
              <a:buFontTx/>
              <a:buNone/>
              <a:defRPr sz="1800" i="1">
                <a:solidFill>
                  <a:schemeClr val="bg2"/>
                </a:solidFill>
              </a:defRPr>
            </a:lvl1pPr>
            <a:lvl2pPr marL="0" indent="0">
              <a:lnSpc>
                <a:spcPct val="110000"/>
              </a:lnSpc>
              <a:spcBef>
                <a:spcPts val="200"/>
              </a:spcBef>
              <a:buFontTx/>
              <a:buNone/>
              <a:defRPr sz="900" i="1">
                <a:solidFill>
                  <a:schemeClr val="tx1"/>
                </a:solidFill>
              </a:defRPr>
            </a:lvl2pPr>
            <a:lvl3pPr>
              <a:lnSpc>
                <a:spcPct val="110000"/>
              </a:lnSpc>
              <a:spcBef>
                <a:spcPts val="200"/>
              </a:spcBef>
              <a:defRPr sz="900">
                <a:solidFill>
                  <a:schemeClr val="tx1"/>
                </a:solidFill>
              </a:defRPr>
            </a:lvl3pPr>
            <a:lvl4pPr>
              <a:lnSpc>
                <a:spcPct val="110000"/>
              </a:lnSpc>
              <a:spcBef>
                <a:spcPts val="200"/>
              </a:spcBef>
              <a:defRPr sz="900">
                <a:solidFill>
                  <a:schemeClr val="tx1"/>
                </a:solidFill>
              </a:defRPr>
            </a:lvl4pPr>
            <a:lvl5pPr>
              <a:lnSpc>
                <a:spcPct val="110000"/>
              </a:lnSpc>
              <a:spcBef>
                <a:spcPts val="200"/>
              </a:spcBef>
              <a:defRPr sz="900">
                <a:solidFill>
                  <a:schemeClr val="tx1"/>
                </a:solidFill>
              </a:defRPr>
            </a:lvl5pPr>
          </a:lstStyle>
          <a:p>
            <a:pPr lvl="0"/>
            <a:r>
              <a:rPr lang="en-US" dirty="0"/>
              <a:t>Click to edit title</a:t>
            </a:r>
          </a:p>
        </p:txBody>
      </p:sp>
      <p:sp>
        <p:nvSpPr>
          <p:cNvPr id="14" name="Person">
            <a:extLst>
              <a:ext uri="{FF2B5EF4-FFF2-40B4-BE49-F238E27FC236}">
                <a16:creationId xmlns:a16="http://schemas.microsoft.com/office/drawing/2014/main" id="{A606715A-805E-4C74-8956-1014969C22E1}"/>
              </a:ext>
            </a:extLst>
          </p:cNvPr>
          <p:cNvSpPr>
            <a:spLocks noGrp="1"/>
          </p:cNvSpPr>
          <p:nvPr>
            <p:ph type="body" sz="quarter" idx="22" hasCustomPrompt="1"/>
          </p:nvPr>
        </p:nvSpPr>
        <p:spPr>
          <a:xfrm>
            <a:off x="503785" y="4405155"/>
            <a:ext cx="6204203" cy="646331"/>
          </a:xfrm>
          <a:prstGeom prst="rect">
            <a:avLst/>
          </a:prstGeom>
        </p:spPr>
        <p:txBody>
          <a:bodyPr lIns="0" tIns="274320" rIns="0" bIns="91440">
            <a:spAutoFit/>
          </a:bodyPr>
          <a:lstStyle>
            <a:lvl1pPr marL="0" indent="0">
              <a:buFontTx/>
              <a:buNone/>
              <a:defRPr sz="1800">
                <a:solidFill>
                  <a:schemeClr val="bg2"/>
                </a:solidFill>
              </a:defRPr>
            </a:lvl1pPr>
            <a:lvl2pPr marL="0" indent="0">
              <a:lnSpc>
                <a:spcPct val="110000"/>
              </a:lnSpc>
              <a:spcBef>
                <a:spcPts val="200"/>
              </a:spcBef>
              <a:buFontTx/>
              <a:buNone/>
              <a:defRPr sz="900" i="1">
                <a:solidFill>
                  <a:schemeClr val="tx1"/>
                </a:solidFill>
              </a:defRPr>
            </a:lvl2pPr>
            <a:lvl3pPr>
              <a:lnSpc>
                <a:spcPct val="110000"/>
              </a:lnSpc>
              <a:spcBef>
                <a:spcPts val="200"/>
              </a:spcBef>
              <a:defRPr sz="900">
                <a:solidFill>
                  <a:schemeClr val="tx1"/>
                </a:solidFill>
              </a:defRPr>
            </a:lvl3pPr>
            <a:lvl4pPr>
              <a:lnSpc>
                <a:spcPct val="110000"/>
              </a:lnSpc>
              <a:spcBef>
                <a:spcPts val="200"/>
              </a:spcBef>
              <a:defRPr sz="900">
                <a:solidFill>
                  <a:schemeClr val="tx1"/>
                </a:solidFill>
              </a:defRPr>
            </a:lvl4pPr>
            <a:lvl5pPr>
              <a:lnSpc>
                <a:spcPct val="110000"/>
              </a:lnSpc>
              <a:spcBef>
                <a:spcPts val="200"/>
              </a:spcBef>
              <a:defRPr sz="900">
                <a:solidFill>
                  <a:schemeClr val="tx1"/>
                </a:solidFill>
              </a:defRPr>
            </a:lvl5pPr>
          </a:lstStyle>
          <a:p>
            <a:pPr lvl="0"/>
            <a:r>
              <a:rPr lang="en-US" dirty="0"/>
              <a:t>Click to edit name</a:t>
            </a:r>
          </a:p>
        </p:txBody>
      </p:sp>
      <p:sp>
        <p:nvSpPr>
          <p:cNvPr id="15" name="Quote">
            <a:extLst>
              <a:ext uri="{FF2B5EF4-FFF2-40B4-BE49-F238E27FC236}">
                <a16:creationId xmlns:a16="http://schemas.microsoft.com/office/drawing/2014/main" id="{0CDBA479-B852-4B46-9C48-F06A2A2CB766}"/>
              </a:ext>
            </a:extLst>
          </p:cNvPr>
          <p:cNvSpPr>
            <a:spLocks noGrp="1"/>
          </p:cNvSpPr>
          <p:nvPr>
            <p:ph type="body" sz="quarter" idx="11" hasCustomPrompt="1"/>
          </p:nvPr>
        </p:nvSpPr>
        <p:spPr>
          <a:xfrm>
            <a:off x="500379" y="2321004"/>
            <a:ext cx="6209031" cy="2077492"/>
          </a:xfrm>
          <a:prstGeom prst="callout1">
            <a:avLst>
              <a:gd name="adj1" fmla="val 100041"/>
              <a:gd name="adj2" fmla="val 6555"/>
              <a:gd name="adj3" fmla="val 100014"/>
              <a:gd name="adj4" fmla="val 384"/>
            </a:avLst>
          </a:prstGeom>
          <a:ln w="38100" cap="rnd">
            <a:solidFill>
              <a:schemeClr val="accent3"/>
            </a:solidFill>
          </a:ln>
        </p:spPr>
        <p:txBody>
          <a:bodyPr lIns="0" rIns="0" bIns="182880" anchor="b" anchorCtr="0">
            <a:spAutoFit/>
          </a:bodyPr>
          <a:lstStyle>
            <a:lvl1pPr marL="0" marR="0" indent="0" algn="l" defTabSz="914079" rtl="0" eaLnBrk="1" fontAlgn="auto" latinLnBrk="0" hangingPunct="1">
              <a:lnSpc>
                <a:spcPct val="100000"/>
              </a:lnSpc>
              <a:spcBef>
                <a:spcPts val="600"/>
              </a:spcBef>
              <a:spcAft>
                <a:spcPts val="0"/>
              </a:spcAft>
              <a:buClr>
                <a:schemeClr val="tx1"/>
              </a:buClr>
              <a:buSzPct val="100000"/>
              <a:buFont typeface="Arial"/>
              <a:buNone/>
              <a:tabLst/>
              <a:defRPr sz="2400">
                <a:solidFill>
                  <a:schemeClr val="bg2"/>
                </a:solidFill>
              </a:defRPr>
            </a:lvl1pPr>
          </a:lstStyle>
          <a:p>
            <a:pPr marL="0" marR="0" lvl="0" indent="0" algn="l" defTabSz="914079" rtl="0" eaLnBrk="1" fontAlgn="auto" latinLnBrk="0" hangingPunct="1">
              <a:lnSpc>
                <a:spcPct val="100000"/>
              </a:lnSpc>
              <a:spcBef>
                <a:spcPts val="600"/>
              </a:spcBef>
              <a:spcAft>
                <a:spcPts val="0"/>
              </a:spcAft>
              <a:buClr>
                <a:schemeClr val="tx1"/>
              </a:buClr>
              <a:buSzPct val="100000"/>
              <a:buFont typeface="Arial"/>
              <a:buNone/>
              <a:tabLst/>
              <a:defRPr/>
            </a:pPr>
            <a:r>
              <a:rPr lang="en-US" dirty="0"/>
              <a:t>Click to edit quote text </a:t>
            </a:r>
            <a:r>
              <a:rPr lang="en-US" dirty="0" err="1"/>
              <a:t>Rionsendioria</a:t>
            </a:r>
            <a:r>
              <a:rPr lang="en-US" dirty="0"/>
              <a:t> </a:t>
            </a:r>
            <a:r>
              <a:rPr lang="en-US" dirty="0" err="1"/>
              <a:t>quem</a:t>
            </a:r>
            <a:r>
              <a:rPr lang="en-US" dirty="0"/>
              <a:t> int res </a:t>
            </a:r>
            <a:r>
              <a:rPr lang="en-US" dirty="0" err="1"/>
              <a:t>velório</a:t>
            </a:r>
            <a:r>
              <a:rPr lang="en-US" dirty="0"/>
              <a:t> </a:t>
            </a:r>
            <a:r>
              <a:rPr lang="en-US" dirty="0" err="1"/>
              <a:t>raptam</a:t>
            </a:r>
            <a:r>
              <a:rPr lang="en-US" dirty="0"/>
              <a:t> </a:t>
            </a:r>
            <a:r>
              <a:rPr lang="en-US" dirty="0" err="1"/>
              <a:t>imim</a:t>
            </a:r>
            <a:r>
              <a:rPr lang="en-US" dirty="0"/>
              <a:t> conde pe </a:t>
            </a:r>
            <a:r>
              <a:rPr lang="en-US" dirty="0" err="1"/>
              <a:t>neca</a:t>
            </a:r>
            <a:r>
              <a:rPr lang="en-US" dirty="0"/>
              <a:t> pre </a:t>
            </a:r>
            <a:r>
              <a:rPr lang="en-US" dirty="0" err="1"/>
              <a:t>nonsequis</a:t>
            </a:r>
            <a:r>
              <a:rPr lang="en-US" dirty="0"/>
              <a:t> </a:t>
            </a:r>
            <a:r>
              <a:rPr lang="en-US" dirty="0" err="1"/>
              <a:t>quitar</a:t>
            </a:r>
            <a:r>
              <a:rPr lang="en-US" dirty="0"/>
              <a:t> cum </a:t>
            </a:r>
            <a:r>
              <a:rPr lang="en-US" dirty="0" err="1"/>
              <a:t>fuga</a:t>
            </a:r>
            <a:r>
              <a:rPr lang="en-US" dirty="0"/>
              <a:t>. </a:t>
            </a:r>
            <a:r>
              <a:rPr lang="en-US" dirty="0" err="1"/>
              <a:t>Eruptam</a:t>
            </a:r>
            <a:r>
              <a:rPr lang="en-US" dirty="0"/>
              <a:t> </a:t>
            </a:r>
            <a:r>
              <a:rPr lang="en-US" dirty="0" err="1"/>
              <a:t>quiaeped</a:t>
            </a:r>
            <a:r>
              <a:rPr lang="en-US" dirty="0"/>
              <a:t> mil int </a:t>
            </a:r>
            <a:r>
              <a:rPr lang="en-US" dirty="0" err="1"/>
              <a:t>quem</a:t>
            </a:r>
            <a:r>
              <a:rPr lang="en-US" dirty="0"/>
              <a:t> </a:t>
            </a:r>
            <a:r>
              <a:rPr lang="en-US" dirty="0" err="1"/>
              <a:t>eaquodit</a:t>
            </a:r>
            <a:r>
              <a:rPr lang="en-US" dirty="0"/>
              <a:t> </a:t>
            </a:r>
            <a:r>
              <a:rPr lang="en-US" dirty="0" err="1"/>
              <a:t>quis</a:t>
            </a:r>
            <a:r>
              <a:rPr lang="en-US" dirty="0"/>
              <a:t> </a:t>
            </a:r>
            <a:r>
              <a:rPr lang="en-US" dirty="0" err="1"/>
              <a:t>explautat</a:t>
            </a:r>
            <a:r>
              <a:rPr lang="en-US" dirty="0"/>
              <a:t> </a:t>
            </a:r>
            <a:r>
              <a:rPr lang="en-US" dirty="0" err="1"/>
              <a:t>reptate</a:t>
            </a:r>
            <a:r>
              <a:rPr lang="en-US" dirty="0"/>
              <a:t>.</a:t>
            </a:r>
          </a:p>
        </p:txBody>
      </p:sp>
      <p:pic>
        <p:nvPicPr>
          <p:cNvPr id="5" name="Picture 4">
            <a:extLst>
              <a:ext uri="{FF2B5EF4-FFF2-40B4-BE49-F238E27FC236}">
                <a16:creationId xmlns:a16="http://schemas.microsoft.com/office/drawing/2014/main" id="{4BA76226-BB38-43A6-B675-E689C652030F}"/>
              </a:ext>
            </a:extLst>
          </p:cNvPr>
          <p:cNvPicPr>
            <a:picLocks noChangeAspect="1"/>
          </p:cNvPicPr>
          <p:nvPr userDrawn="1"/>
        </p:nvPicPr>
        <p:blipFill>
          <a:blip r:embed="rId6"/>
          <a:stretch>
            <a:fillRect/>
          </a:stretch>
        </p:blipFill>
        <p:spPr>
          <a:xfrm>
            <a:off x="500379" y="1677204"/>
            <a:ext cx="585216" cy="405749"/>
          </a:xfrm>
          <a:prstGeom prst="rect">
            <a:avLst/>
          </a:prstGeom>
        </p:spPr>
      </p:pic>
      <p:sp>
        <p:nvSpPr>
          <p:cNvPr id="16" name="Slide Number Placeholder 4">
            <a:extLst>
              <a:ext uri="{FF2B5EF4-FFF2-40B4-BE49-F238E27FC236}">
                <a16:creationId xmlns:a16="http://schemas.microsoft.com/office/drawing/2014/main" id="{6FB37914-43B6-43DB-A33A-465CDE942D6F}"/>
              </a:ext>
            </a:extLst>
          </p:cNvPr>
          <p:cNvSpPr>
            <a:spLocks noGrp="1"/>
          </p:cNvSpPr>
          <p:nvPr>
            <p:ph type="sldNum" sz="quarter" idx="4"/>
          </p:nvPr>
        </p:nvSpPr>
        <p:spPr>
          <a:xfrm>
            <a:off x="11631167" y="6421412"/>
            <a:ext cx="256032" cy="256032"/>
          </a:xfrm>
          <a:prstGeom prst="ellipse">
            <a:avLst/>
          </a:prstGeom>
          <a:solidFill>
            <a:schemeClr val="accent2"/>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2" name="TextBox 1">
            <a:extLst>
              <a:ext uri="{FF2B5EF4-FFF2-40B4-BE49-F238E27FC236}">
                <a16:creationId xmlns:a16="http://schemas.microsoft.com/office/drawing/2014/main" id="{AB6CD5D9-B64B-49D2-82D6-B8370B304C8B}"/>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sp>
        <p:nvSpPr>
          <p:cNvPr id="4" name="TextBox 3">
            <a:extLst>
              <a:ext uri="{FF2B5EF4-FFF2-40B4-BE49-F238E27FC236}">
                <a16:creationId xmlns:a16="http://schemas.microsoft.com/office/drawing/2014/main" id="{9F40B52E-535A-47DE-9DD1-7F9F8176E39E}"/>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bg2"/>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 Promise Assured</a:t>
            </a:r>
          </a:p>
        </p:txBody>
      </p:sp>
    </p:spTree>
    <p:extLst>
      <p:ext uri="{BB962C8B-B14F-4D97-AF65-F5344CB8AC3E}">
        <p14:creationId xmlns:p14="http://schemas.microsoft.com/office/powerpoint/2010/main" val="355368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tx1"/>
        </a:solidFill>
        <a:effectLst/>
      </p:bgPr>
    </p:bg>
    <p:spTree>
      <p:nvGrpSpPr>
        <p:cNvPr id="1" name=""/>
        <p:cNvGrpSpPr/>
        <p:nvPr/>
      </p:nvGrpSpPr>
      <p:grpSpPr>
        <a:xfrm>
          <a:off x="0" y="0"/>
          <a:ext cx="0" cy="0"/>
          <a:chOff x="0" y="0"/>
          <a:chExt cx="0" cy="0"/>
        </a:xfrm>
      </p:grpSpPr>
      <p:pic>
        <p:nvPicPr>
          <p:cNvPr id="6" name="Logo 1">
            <a:extLst>
              <a:ext uri="{FF2B5EF4-FFF2-40B4-BE49-F238E27FC236}">
                <a16:creationId xmlns:a16="http://schemas.microsoft.com/office/drawing/2014/main" id="{BC004341-3BA1-4F10-B247-CFFC3752211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21209" y="3088050"/>
            <a:ext cx="4149583" cy="1031996"/>
          </a:xfrm>
          <a:prstGeom prst="rect">
            <a:avLst/>
          </a:prstGeom>
        </p:spPr>
      </p:pic>
      <p:sp>
        <p:nvSpPr>
          <p:cNvPr id="8" name="TextBox 2">
            <a:extLst>
              <a:ext uri="{FF2B5EF4-FFF2-40B4-BE49-F238E27FC236}">
                <a16:creationId xmlns:a16="http://schemas.microsoft.com/office/drawing/2014/main" id="{B5872D1E-F712-4253-B50C-71F9BAFA7181}"/>
              </a:ext>
            </a:extLst>
          </p:cNvPr>
          <p:cNvSpPr txBox="1"/>
          <p:nvPr userDrawn="1"/>
        </p:nvSpPr>
        <p:spPr>
          <a:xfrm>
            <a:off x="1896327" y="6129784"/>
            <a:ext cx="8399347" cy="4356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ts val="1400"/>
              </a:lnSpc>
              <a:defRPr sz="700" b="0">
                <a:solidFill>
                  <a:srgbClr val="FFFFFF"/>
                </a:solidFill>
              </a:defRPr>
            </a:pPr>
            <a:r>
              <a:rPr sz="1000" dirty="0">
                <a:solidFill>
                  <a:schemeClr val="bg2"/>
                </a:solidFill>
              </a:rPr>
              <a:t>Spirent</a:t>
            </a:r>
            <a:r>
              <a:rPr sz="1000" baseline="30000" dirty="0">
                <a:solidFill>
                  <a:schemeClr val="bg2"/>
                </a:solidFill>
              </a:rPr>
              <a:t>®</a:t>
            </a:r>
            <a:r>
              <a:rPr sz="1000" dirty="0">
                <a:solidFill>
                  <a:schemeClr val="bg2"/>
                </a:solidFill>
              </a:rPr>
              <a:t> Communications, Inc. and its related company names, branding, product names and logos referenced herein, </a:t>
            </a:r>
            <a:br>
              <a:rPr sz="1000" dirty="0">
                <a:solidFill>
                  <a:schemeClr val="bg2"/>
                </a:solidFill>
              </a:rPr>
            </a:br>
            <a:r>
              <a:rPr sz="1000" dirty="0">
                <a:solidFill>
                  <a:schemeClr val="bg2"/>
                </a:solidFill>
              </a:rPr>
              <a:t>and more specifically “Spirent” are either registered trademarks or pending registration within relevant national laws.</a:t>
            </a:r>
          </a:p>
        </p:txBody>
      </p:sp>
    </p:spTree>
    <p:extLst>
      <p:ext uri="{BB962C8B-B14F-4D97-AF65-F5344CB8AC3E}">
        <p14:creationId xmlns:p14="http://schemas.microsoft.com/office/powerpoint/2010/main" val="2093912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Logo 3">
            <a:extLst>
              <a:ext uri="{FF2B5EF4-FFF2-40B4-BE49-F238E27FC236}">
                <a16:creationId xmlns:a16="http://schemas.microsoft.com/office/drawing/2014/main" id="{729C3A6D-6DC6-48D8-9FA2-EA1251494D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23468" y="287856"/>
            <a:ext cx="1581325" cy="393273"/>
          </a:xfrm>
          <a:prstGeom prst="rect">
            <a:avLst/>
          </a:prstGeom>
        </p:spPr>
      </p:pic>
      <p:sp>
        <p:nvSpPr>
          <p:cNvPr id="12" name="Slide Number Placeholder 4">
            <a:extLst>
              <a:ext uri="{FF2B5EF4-FFF2-40B4-BE49-F238E27FC236}">
                <a16:creationId xmlns:a16="http://schemas.microsoft.com/office/drawing/2014/main" id="{27D4604E-81C9-483D-A2E7-080A9D987873}"/>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
        <p:nvSpPr>
          <p:cNvPr id="6" name="TextBox 5">
            <a:extLst>
              <a:ext uri="{FF2B5EF4-FFF2-40B4-BE49-F238E27FC236}">
                <a16:creationId xmlns:a16="http://schemas.microsoft.com/office/drawing/2014/main" id="{ED6D8974-7CD6-4A59-AF87-4BF6C62AAF27}"/>
              </a:ext>
            </a:extLst>
          </p:cNvPr>
          <p:cNvSpPr txBox="1"/>
          <p:nvPr userDrawn="1"/>
        </p:nvSpPr>
        <p:spPr>
          <a:xfrm>
            <a:off x="10413374" y="6492240"/>
            <a:ext cx="1166987" cy="123111"/>
          </a:xfrm>
          <a:prstGeom prst="rect">
            <a:avLst/>
          </a:prstGeom>
          <a:noFill/>
        </p:spPr>
        <p:txBody>
          <a:bodyPr wrap="none" lIns="0" tIns="0" rIns="0" bIns="0">
            <a:spAutoFit/>
          </a:bodyPr>
          <a:lstStyle/>
          <a:p>
            <a:pPr marL="0" marR="0" lvl="0" indent="0" algn="r" defTabSz="1219170" rtl="0" eaLnBrk="1"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Arial" panose="020B0604020202020204"/>
                <a:ea typeface="+mn-ea"/>
                <a:cs typeface="+mn-cs"/>
                <a:sym typeface="Arial"/>
              </a:rPr>
              <a:t>Spirent</a:t>
            </a:r>
            <a:r>
              <a:rPr kumimoji="0" lang="en-US" sz="800" b="0" i="0" u="none" strike="noStrike" kern="0" cap="none" spc="0" normalizeH="0" baseline="0" noProof="0" dirty="0">
                <a:ln>
                  <a:noFill/>
                </a:ln>
                <a:solidFill>
                  <a:srgbClr val="535353"/>
                </a:solidFill>
                <a:effectLst/>
                <a:uLnTx/>
                <a:uFillTx/>
                <a:latin typeface="Arial" panose="020B0604020202020204"/>
                <a:ea typeface="+mn-ea"/>
                <a:cs typeface="+mn-cs"/>
                <a:sym typeface="Arial"/>
              </a:rPr>
              <a:t> </a:t>
            </a: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Promise Assured</a:t>
            </a:r>
          </a:p>
        </p:txBody>
      </p:sp>
    </p:spTree>
    <p:extLst>
      <p:ext uri="{BB962C8B-B14F-4D97-AF65-F5344CB8AC3E}">
        <p14:creationId xmlns:p14="http://schemas.microsoft.com/office/powerpoint/2010/main" val="186723186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1B0AC2-CBCA-1244-888D-B4D9F22FF2DC}"/>
              </a:ext>
            </a:extLst>
          </p:cNvPr>
          <p:cNvSpPr/>
          <p:nvPr userDrawn="1"/>
        </p:nvSpPr>
        <p:spPr>
          <a:xfrm>
            <a:off x="1" y="0"/>
            <a:ext cx="12192000" cy="6858000"/>
          </a:xfrm>
          <a:prstGeom prst="rect">
            <a:avLst/>
          </a:prstGeom>
          <a:solidFill>
            <a:srgbClr val="255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 name="Picture 4">
            <a:extLst>
              <a:ext uri="{FF2B5EF4-FFF2-40B4-BE49-F238E27FC236}">
                <a16:creationId xmlns:a16="http://schemas.microsoft.com/office/drawing/2014/main" id="{F8450F50-9B98-7A44-89C7-D7195771F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5042" y="1022562"/>
            <a:ext cx="5836957" cy="5835437"/>
          </a:xfrm>
          <a:prstGeom prst="rect">
            <a:avLst/>
          </a:prstGeom>
        </p:spPr>
      </p:pic>
      <p:pic>
        <p:nvPicPr>
          <p:cNvPr id="4" name="Picture 3">
            <a:extLst>
              <a:ext uri="{FF2B5EF4-FFF2-40B4-BE49-F238E27FC236}">
                <a16:creationId xmlns:a16="http://schemas.microsoft.com/office/drawing/2014/main" id="{27B45D59-F746-E449-85F1-B6F69DECB2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66771" y="429704"/>
            <a:ext cx="2502090" cy="687896"/>
          </a:xfrm>
          <a:prstGeom prst="rect">
            <a:avLst/>
          </a:prstGeom>
        </p:spPr>
      </p:pic>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115150" y="1770431"/>
            <a:ext cx="8195156" cy="1887538"/>
          </a:xfrm>
          <a:prstGeom prst="rect">
            <a:avLst/>
          </a:prstGeom>
        </p:spPr>
        <p:txBody>
          <a:bodyPr/>
          <a:lstStyle>
            <a:lvl1pPr marL="0" indent="0">
              <a:lnSpc>
                <a:spcPct val="80000"/>
              </a:lnSpc>
              <a:buNone/>
              <a:defRPr sz="4000" b="1" i="0">
                <a:solidFill>
                  <a:schemeClr val="accent3">
                    <a:lumMod val="20000"/>
                    <a:lumOff val="80000"/>
                  </a:schemeClr>
                </a:solidFill>
                <a:latin typeface="Arial Black" panose="020B0604020202020204" pitchFamily="34" charset="0"/>
                <a:cs typeface="Arial Black" panose="020B0604020202020204" pitchFamily="34" charset="0"/>
              </a:defRPr>
            </a:lvl1pPr>
            <a:lvl2pPr marL="609386" indent="0">
              <a:buNone/>
              <a:defRPr b="1" i="0">
                <a:latin typeface="Arial Black" panose="020B0604020202020204" pitchFamily="34" charset="0"/>
                <a:cs typeface="Arial Black" panose="020B0604020202020204" pitchFamily="34" charset="0"/>
              </a:defRPr>
            </a:lvl2pPr>
            <a:lvl3pPr marL="1218773" indent="0">
              <a:buNone/>
              <a:defRPr b="1" i="0">
                <a:latin typeface="Arial Black" panose="020B0604020202020204" pitchFamily="34" charset="0"/>
                <a:cs typeface="Arial Black" panose="020B0604020202020204" pitchFamily="34" charset="0"/>
              </a:defRPr>
            </a:lvl3pPr>
            <a:lvl4pPr marL="1828160" indent="0">
              <a:buNone/>
              <a:defRPr b="1" i="0">
                <a:latin typeface="Arial Black" panose="020B0604020202020204" pitchFamily="34" charset="0"/>
                <a:cs typeface="Arial Black" panose="020B0604020202020204" pitchFamily="34" charset="0"/>
              </a:defRPr>
            </a:lvl4pPr>
            <a:lvl5pPr marL="2437547" indent="0">
              <a:buNone/>
              <a:defRPr b="1" i="0">
                <a:latin typeface="Arial Black" panose="020B0604020202020204" pitchFamily="34" charset="0"/>
                <a:cs typeface="Arial Black" panose="020B0604020202020204" pitchFamily="34" charset="0"/>
              </a:defRPr>
            </a:lvl5pPr>
          </a:lstStyle>
          <a:p>
            <a:r>
              <a:rPr lang="en-US" sz="4000" b="0" dirty="0"/>
              <a:t>TYPE YOUR PRESENTATION TITLE HERE</a:t>
            </a:r>
            <a:endParaRPr lang="en-US" sz="4000" dirty="0"/>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27828" y="4860782"/>
            <a:ext cx="3815887" cy="683264"/>
          </a:xfrm>
          <a:prstGeom prst="rect">
            <a:avLst/>
          </a:prstGeom>
          <a:ln>
            <a:solidFill>
              <a:schemeClr val="bg1"/>
            </a:solidFill>
          </a:ln>
        </p:spPr>
        <p:txBody>
          <a:bodyPr wrap="square" lIns="274320" tIns="91440" bIns="91440">
            <a:spAutoFit/>
          </a:bodyPr>
          <a:lstStyle>
            <a:lvl1pPr marL="0" indent="0">
              <a:lnSpc>
                <a:spcPct val="90000"/>
              </a:lnSpc>
              <a:spcBef>
                <a:spcPts val="0"/>
              </a:spcBef>
              <a:buNone/>
              <a:defRPr sz="1800">
                <a:solidFill>
                  <a:schemeClr val="bg1"/>
                </a:solidFill>
                <a:latin typeface="+mj-lt"/>
              </a:defRPr>
            </a:lvl1pPr>
            <a:lvl2pPr marL="609386" indent="0">
              <a:buNone/>
              <a:defRPr sz="1800">
                <a:latin typeface="+mj-lt"/>
              </a:defRPr>
            </a:lvl2pPr>
            <a:lvl3pPr marL="1218773" indent="0">
              <a:buNone/>
              <a:defRPr sz="1800">
                <a:latin typeface="+mj-lt"/>
              </a:defRPr>
            </a:lvl3pPr>
            <a:lvl4pPr marL="1828160" indent="0">
              <a:buNone/>
              <a:defRPr sz="1800">
                <a:latin typeface="+mj-lt"/>
              </a:defRPr>
            </a:lvl4pPr>
            <a:lvl5pPr marL="2437547" indent="0">
              <a:buNone/>
              <a:defRPr sz="1800">
                <a:latin typeface="+mj-lt"/>
              </a:defRPr>
            </a:lvl5pPr>
          </a:lstStyle>
          <a:p>
            <a:pPr lvl="0"/>
            <a:r>
              <a:rPr lang="en-US" dirty="0"/>
              <a:t>Subtitle/Presenter Name</a:t>
            </a:r>
            <a:br>
              <a:rPr lang="en-US" dirty="0"/>
            </a:br>
            <a:r>
              <a:rPr lang="en-US" dirty="0"/>
              <a:t>Date</a:t>
            </a:r>
          </a:p>
        </p:txBody>
      </p:sp>
    </p:spTree>
    <p:extLst>
      <p:ext uri="{BB962C8B-B14F-4D97-AF65-F5344CB8AC3E}">
        <p14:creationId xmlns:p14="http://schemas.microsoft.com/office/powerpoint/2010/main" val="395964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ubtitle &amp;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331970"/>
            <a:ext cx="10789920" cy="369332"/>
          </a:xfrm>
        </p:spPr>
        <p:txBody>
          <a:bodyPr>
            <a:spAutoFit/>
          </a:bodyPr>
          <a:lstStyle>
            <a:lvl1pPr>
              <a:lnSpc>
                <a:spcPct val="100000"/>
              </a:lnSpc>
              <a:spcBef>
                <a:spcPts val="600"/>
              </a:spcBef>
              <a:defRPr b="0" spc="0" baseline="0"/>
            </a:lvl1pPr>
          </a:lstStyle>
          <a:p>
            <a:r>
              <a:rPr lang="en-US" dirty="0"/>
              <a:t>Click to edit master title style</a:t>
            </a:r>
          </a:p>
        </p:txBody>
      </p:sp>
      <p:sp>
        <p:nvSpPr>
          <p:cNvPr id="4" name="Text Placeholder 3"/>
          <p:cNvSpPr>
            <a:spLocks noGrp="1"/>
          </p:cNvSpPr>
          <p:nvPr>
            <p:ph type="body" sz="quarter" idx="10" hasCustomPrompt="1"/>
          </p:nvPr>
        </p:nvSpPr>
        <p:spPr>
          <a:xfrm>
            <a:off x="0" y="740884"/>
            <a:ext cx="10789920" cy="400110"/>
          </a:xfrm>
          <a:prstGeom prst="rect">
            <a:avLst/>
          </a:prstGeom>
        </p:spPr>
        <p:txBody>
          <a:bodyPr lIns="228600" rIns="45720">
            <a:spAutoFit/>
          </a:bodyPr>
          <a:lstStyle>
            <a:lvl1pPr marL="0" indent="0">
              <a:lnSpc>
                <a:spcPct val="100000"/>
              </a:lnSpc>
              <a:spcBef>
                <a:spcPts val="600"/>
              </a:spcBef>
              <a:buNone/>
              <a:defRPr i="1">
                <a:solidFill>
                  <a:schemeClr val="tx1"/>
                </a:solidFill>
              </a:defRPr>
            </a:lvl1pPr>
          </a:lstStyle>
          <a:p>
            <a:pPr lvl="0"/>
            <a:r>
              <a:rPr lang="en-US" dirty="0"/>
              <a:t>Subtitle</a:t>
            </a:r>
          </a:p>
        </p:txBody>
      </p:sp>
      <p:sp>
        <p:nvSpPr>
          <p:cNvPr id="6" name="Text Placeholder 5"/>
          <p:cNvSpPr>
            <a:spLocks noGrp="1"/>
          </p:cNvSpPr>
          <p:nvPr>
            <p:ph type="body" sz="quarter" idx="11" hasCustomPrompt="1"/>
          </p:nvPr>
        </p:nvSpPr>
        <p:spPr>
          <a:xfrm>
            <a:off x="0" y="1280160"/>
            <a:ext cx="11850624" cy="1338828"/>
          </a:xfrm>
          <a:prstGeom prst="rect">
            <a:avLst/>
          </a:prstGeom>
        </p:spPr>
        <p:txBody>
          <a:bodyPr lIns="228600">
            <a:sp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36896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mp; Sub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EE1FE1-CCC3-3342-A019-63C02A46BE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8443" y="428848"/>
            <a:ext cx="1757887" cy="483293"/>
          </a:xfrm>
          <a:prstGeom prst="rect">
            <a:avLst/>
          </a:prstGeom>
        </p:spPr>
      </p:pic>
      <p:sp>
        <p:nvSpPr>
          <p:cNvPr id="4" name="Заголовок 1">
            <a:extLst>
              <a:ext uri="{FF2B5EF4-FFF2-40B4-BE49-F238E27FC236}">
                <a16:creationId xmlns:a16="http://schemas.microsoft.com/office/drawing/2014/main" id="{E5EE6B2F-68E2-0B4F-A3AD-D7F733E6EA6A}"/>
              </a:ext>
            </a:extLst>
          </p:cNvPr>
          <p:cNvSpPr>
            <a:spLocks noGrp="1"/>
          </p:cNvSpPr>
          <p:nvPr>
            <p:ph type="title" hasCustomPrompt="1"/>
          </p:nvPr>
        </p:nvSpPr>
        <p:spPr>
          <a:xfrm>
            <a:off x="584333" y="424595"/>
            <a:ext cx="8722636" cy="552627"/>
          </a:xfrm>
          <a:prstGeom prst="rect">
            <a:avLst/>
          </a:prstGeom>
        </p:spPr>
        <p:txBody>
          <a:bodyPr>
            <a:noAutofit/>
          </a:bodyPr>
          <a:lstStyle>
            <a:lvl1pPr marL="0" marR="0" indent="0" algn="l" defTabSz="1218743" rtl="0" eaLnBrk="1" fontAlgn="auto" latinLnBrk="0" hangingPunct="1">
              <a:lnSpc>
                <a:spcPct val="85000"/>
              </a:lnSpc>
              <a:spcBef>
                <a:spcPct val="0"/>
              </a:spcBef>
              <a:spcAft>
                <a:spcPts val="0"/>
              </a:spcAft>
              <a:buClrTx/>
              <a:buSzTx/>
              <a:buFontTx/>
              <a:buNone/>
              <a:tabLst>
                <a:tab pos="1820089" algn="l"/>
              </a:tabLst>
              <a:defRPr sz="3999" b="0" i="0" baseline="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r>
              <a:rPr lang="en-US" dirty="0"/>
              <a:t>Name of your top slide</a:t>
            </a:r>
            <a:endParaRPr lang="ru-RU" dirty="0"/>
          </a:p>
        </p:txBody>
      </p:sp>
      <p:sp>
        <p:nvSpPr>
          <p:cNvPr id="5" name="Text Placeholder 2">
            <a:extLst>
              <a:ext uri="{FF2B5EF4-FFF2-40B4-BE49-F238E27FC236}">
                <a16:creationId xmlns:a16="http://schemas.microsoft.com/office/drawing/2014/main" id="{2A9921FA-F3E0-7E45-8529-319874DE4531}"/>
              </a:ext>
            </a:extLst>
          </p:cNvPr>
          <p:cNvSpPr>
            <a:spLocks noGrp="1"/>
          </p:cNvSpPr>
          <p:nvPr>
            <p:ph type="body" sz="quarter" idx="15" hasCustomPrompt="1"/>
          </p:nvPr>
        </p:nvSpPr>
        <p:spPr>
          <a:xfrm>
            <a:off x="612046" y="986923"/>
            <a:ext cx="8722637" cy="481655"/>
          </a:xfrm>
          <a:prstGeom prst="rect">
            <a:avLst/>
          </a:prstGeom>
        </p:spPr>
        <p:txBody>
          <a:bodyPr/>
          <a:lstStyle>
            <a:lvl1pPr marL="0" indent="0">
              <a:buNone/>
              <a:defRPr sz="2400" b="0">
                <a:solidFill>
                  <a:schemeClr val="accent1"/>
                </a:solidFill>
                <a:latin typeface="Arial" panose="020B0604020202020204" pitchFamily="34" charset="0"/>
                <a:cs typeface="Arial" panose="020B0604020202020204" pitchFamily="34" charset="0"/>
              </a:defRPr>
            </a:lvl1pPr>
            <a:lvl2pPr marL="609371" indent="0">
              <a:buNone/>
              <a:defRPr sz="2400"/>
            </a:lvl2pPr>
            <a:lvl3pPr marL="1218743" indent="0">
              <a:buNone/>
              <a:defRPr sz="2400"/>
            </a:lvl3pPr>
            <a:lvl4pPr marL="1828114" indent="0">
              <a:buNone/>
              <a:defRPr sz="2400"/>
            </a:lvl4pPr>
            <a:lvl5pPr marL="2437486" indent="0">
              <a:buNone/>
              <a:defRPr sz="2400"/>
            </a:lvl5pPr>
          </a:lstStyle>
          <a:p>
            <a:pPr lvl="0"/>
            <a:r>
              <a:rPr lang="en-US" dirty="0"/>
              <a:t>Subtitle</a:t>
            </a:r>
          </a:p>
        </p:txBody>
      </p:sp>
      <p:sp>
        <p:nvSpPr>
          <p:cNvPr id="6" name="Slide Number Placeholder 4">
            <a:extLst>
              <a:ext uri="{FF2B5EF4-FFF2-40B4-BE49-F238E27FC236}">
                <a16:creationId xmlns:a16="http://schemas.microsoft.com/office/drawing/2014/main" id="{176551D4-0966-534A-8934-0B53BF1C0E86}"/>
              </a:ext>
            </a:extLst>
          </p:cNvPr>
          <p:cNvSpPr txBox="1">
            <a:spLocks/>
          </p:cNvSpPr>
          <p:nvPr/>
        </p:nvSpPr>
        <p:spPr>
          <a:xfrm>
            <a:off x="11163597" y="6558846"/>
            <a:ext cx="591675" cy="219207"/>
          </a:xfrm>
          <a:prstGeom prst="rect">
            <a:avLst/>
          </a:prstGeom>
        </p:spPr>
        <p:txBody>
          <a:bodyPr vert="horz" lIns="0" tIns="45720" rIns="0" bIns="45720" rtlCol="0" anchor="ctr"/>
          <a:lstStyle>
            <a:defPPr>
              <a:defRPr lang="ru-RU"/>
            </a:defPPr>
            <a:lvl1pPr marL="0" algn="ctr" defTabSz="914202" rtl="0" eaLnBrk="1" latinLnBrk="0" hangingPunct="1">
              <a:defRPr sz="1200" kern="1200">
                <a:solidFill>
                  <a:schemeClr val="tx1">
                    <a:tint val="75000"/>
                  </a:schemeClr>
                </a:solidFill>
                <a:latin typeface="+mn-lt"/>
                <a:ea typeface="+mn-ea"/>
                <a:cs typeface="+mn-cs"/>
              </a:defRPr>
            </a:lvl1pPr>
            <a:lvl2pPr marL="457101"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3" algn="l" defTabSz="914202" rtl="0" eaLnBrk="1" latinLnBrk="0" hangingPunct="1">
              <a:defRPr sz="1800" kern="1200">
                <a:solidFill>
                  <a:schemeClr val="tx1"/>
                </a:solidFill>
                <a:latin typeface="+mn-lt"/>
                <a:ea typeface="+mn-ea"/>
                <a:cs typeface="+mn-cs"/>
              </a:defRPr>
            </a:lvl4pPr>
            <a:lvl5pPr marL="1828404" algn="l" defTabSz="914202" rtl="0" eaLnBrk="1" latinLnBrk="0" hangingPunct="1">
              <a:defRPr sz="1800" kern="1200">
                <a:solidFill>
                  <a:schemeClr val="tx1"/>
                </a:solidFill>
                <a:latin typeface="+mn-lt"/>
                <a:ea typeface="+mn-ea"/>
                <a:cs typeface="+mn-cs"/>
              </a:defRPr>
            </a:lvl5pPr>
            <a:lvl6pPr marL="2285505" algn="l" defTabSz="914202" rtl="0" eaLnBrk="1" latinLnBrk="0" hangingPunct="1">
              <a:defRPr sz="1800" kern="1200">
                <a:solidFill>
                  <a:schemeClr val="tx1"/>
                </a:solidFill>
                <a:latin typeface="+mn-lt"/>
                <a:ea typeface="+mn-ea"/>
                <a:cs typeface="+mn-cs"/>
              </a:defRPr>
            </a:lvl6pPr>
            <a:lvl7pPr marL="2742606" algn="l" defTabSz="914202" rtl="0" eaLnBrk="1" latinLnBrk="0" hangingPunct="1">
              <a:defRPr sz="1800" kern="1200">
                <a:solidFill>
                  <a:schemeClr val="tx1"/>
                </a:solidFill>
                <a:latin typeface="+mn-lt"/>
                <a:ea typeface="+mn-ea"/>
                <a:cs typeface="+mn-cs"/>
              </a:defRPr>
            </a:lvl7pPr>
            <a:lvl8pPr marL="3199707" algn="l" defTabSz="914202" rtl="0" eaLnBrk="1" latinLnBrk="0" hangingPunct="1">
              <a:defRPr sz="1800" kern="1200">
                <a:solidFill>
                  <a:schemeClr val="tx1"/>
                </a:solidFill>
                <a:latin typeface="+mn-lt"/>
                <a:ea typeface="+mn-ea"/>
                <a:cs typeface="+mn-cs"/>
              </a:defRPr>
            </a:lvl8pPr>
            <a:lvl9pPr marL="3656808" algn="l" defTabSz="914202" rtl="0" eaLnBrk="1" latinLnBrk="0" hangingPunct="1">
              <a:defRPr sz="1800" kern="1200">
                <a:solidFill>
                  <a:schemeClr val="tx1"/>
                </a:solidFill>
                <a:latin typeface="+mn-lt"/>
                <a:ea typeface="+mn-ea"/>
                <a:cs typeface="+mn-cs"/>
              </a:defRPr>
            </a:lvl9pPr>
          </a:lstStyle>
          <a:p>
            <a:pPr algn="r"/>
            <a:fld id="{5194B07B-F824-C549-BCC3-F407D2794F01}" type="slidenum">
              <a:rPr lang="en-US" sz="900" b="1" smtClean="0">
                <a:solidFill>
                  <a:schemeClr val="accent3"/>
                </a:solidFill>
              </a:rPr>
              <a:pPr algn="r"/>
              <a:t>‹#›</a:t>
            </a:fld>
            <a:endParaRPr lang="en-US" sz="900" b="1" dirty="0">
              <a:solidFill>
                <a:schemeClr val="accent3"/>
              </a:solidFill>
            </a:endParaRPr>
          </a:p>
        </p:txBody>
      </p:sp>
    </p:spTree>
    <p:extLst>
      <p:ext uri="{BB962C8B-B14F-4D97-AF65-F5344CB8AC3E}">
        <p14:creationId xmlns:p14="http://schemas.microsoft.com/office/powerpoint/2010/main" val="2805724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4" name="Rectangle 3"/>
          <p:cNvSpPr/>
          <p:nvPr userDrawn="1"/>
        </p:nvSpPr>
        <p:spPr>
          <a:xfrm>
            <a:off x="2" y="0"/>
            <a:ext cx="12191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7481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584332" y="424597"/>
            <a:ext cx="8722637" cy="552627"/>
          </a:xfrm>
          <a:prstGeom prst="rect">
            <a:avLst/>
          </a:prstGeom>
        </p:spPr>
        <p:txBody>
          <a:bodyPr>
            <a:noAutofit/>
          </a:bodyPr>
          <a:lstStyle>
            <a:lvl1pPr marL="0" marR="0" indent="0" algn="l" defTabSz="1218407" rtl="0" eaLnBrk="1" fontAlgn="auto" latinLnBrk="0" hangingPunct="1">
              <a:lnSpc>
                <a:spcPct val="85000"/>
              </a:lnSpc>
              <a:spcBef>
                <a:spcPct val="0"/>
              </a:spcBef>
              <a:spcAft>
                <a:spcPts val="0"/>
              </a:spcAft>
              <a:buClrTx/>
              <a:buSzTx/>
              <a:buFontTx/>
              <a:buNone/>
              <a:tabLst>
                <a:tab pos="1819588" algn="l"/>
              </a:tabLst>
              <a:defRPr sz="3997" b="0" i="0" baseline="0">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in Title Case</a:t>
            </a:r>
            <a:endParaRPr lang="ru-RU" dirty="0"/>
          </a:p>
        </p:txBody>
      </p:sp>
      <p:sp>
        <p:nvSpPr>
          <p:cNvPr id="3" name="Text Placeholder 2">
            <a:extLst>
              <a:ext uri="{FF2B5EF4-FFF2-40B4-BE49-F238E27FC236}">
                <a16:creationId xmlns:a16="http://schemas.microsoft.com/office/drawing/2014/main" id="{AB586092-850C-B34E-ADE5-8E3A26D44F16}"/>
              </a:ext>
            </a:extLst>
          </p:cNvPr>
          <p:cNvSpPr>
            <a:spLocks noGrp="1"/>
          </p:cNvSpPr>
          <p:nvPr>
            <p:ph type="body" sz="quarter" idx="15" hasCustomPrompt="1"/>
          </p:nvPr>
        </p:nvSpPr>
        <p:spPr>
          <a:xfrm>
            <a:off x="584331" y="986925"/>
            <a:ext cx="8722638" cy="481655"/>
          </a:xfrm>
          <a:prstGeom prst="rect">
            <a:avLst/>
          </a:prstGeom>
        </p:spPr>
        <p:txBody>
          <a:bodyPr lIns="91440"/>
          <a:lstStyle>
            <a:lvl1pPr marL="0" indent="0">
              <a:buNone/>
              <a:defRPr sz="2399" b="0">
                <a:solidFill>
                  <a:schemeClr val="accent1"/>
                </a:solidFill>
                <a:latin typeface="Arial" panose="020B0604020202020204" pitchFamily="34" charset="0"/>
                <a:cs typeface="Arial" panose="020B0604020202020204" pitchFamily="34" charset="0"/>
              </a:defRPr>
            </a:lvl1pPr>
            <a:lvl2pPr marL="609203" indent="0">
              <a:buNone/>
              <a:defRPr sz="2399"/>
            </a:lvl2pPr>
            <a:lvl3pPr marL="1218407" indent="0">
              <a:buNone/>
              <a:defRPr sz="2399"/>
            </a:lvl3pPr>
            <a:lvl4pPr marL="1827612" indent="0">
              <a:buNone/>
              <a:defRPr sz="2399"/>
            </a:lvl4pPr>
            <a:lvl5pPr marL="2436816" indent="0">
              <a:buNone/>
              <a:defRPr sz="2399"/>
            </a:lvl5pPr>
          </a:lstStyle>
          <a:p>
            <a:pPr lvl="0"/>
            <a:r>
              <a:rPr lang="en-US" dirty="0"/>
              <a:t>Subtitle</a:t>
            </a:r>
          </a:p>
        </p:txBody>
      </p:sp>
      <p:sp>
        <p:nvSpPr>
          <p:cNvPr id="8" name="Text Placeholder 7">
            <a:extLst>
              <a:ext uri="{FF2B5EF4-FFF2-40B4-BE49-F238E27FC236}">
                <a16:creationId xmlns:a16="http://schemas.microsoft.com/office/drawing/2014/main" id="{3A4E0269-C5F2-9940-ACFA-F34D399CB8B0}"/>
              </a:ext>
            </a:extLst>
          </p:cNvPr>
          <p:cNvSpPr>
            <a:spLocks noGrp="1"/>
          </p:cNvSpPr>
          <p:nvPr>
            <p:ph type="body" sz="quarter" idx="16" hasCustomPrompt="1"/>
          </p:nvPr>
        </p:nvSpPr>
        <p:spPr>
          <a:xfrm>
            <a:off x="584331" y="1857000"/>
            <a:ext cx="10061020" cy="4460038"/>
          </a:xfrm>
          <a:prstGeom prst="rect">
            <a:avLst/>
          </a:prstGeom>
        </p:spPr>
        <p:txBody>
          <a:bodyPr/>
          <a:lstStyle>
            <a:lvl1pPr marL="231705" indent="-231705">
              <a:buClr>
                <a:schemeClr val="accent2"/>
              </a:buClr>
              <a:tabLst/>
              <a:defRPr sz="2399">
                <a:solidFill>
                  <a:schemeClr val="tx2">
                    <a:lumMod val="75000"/>
                  </a:schemeClr>
                </a:solidFill>
                <a:latin typeface="Arial" panose="020B0604020202020204" pitchFamily="34" charset="0"/>
                <a:cs typeface="Arial" panose="020B0604020202020204" pitchFamily="34" charset="0"/>
              </a:defRPr>
            </a:lvl1pPr>
            <a:lvl2pPr marL="576090" indent="-233293">
              <a:buClr>
                <a:schemeClr val="accent2"/>
              </a:buClr>
              <a:tabLst/>
              <a:defRPr sz="1999">
                <a:solidFill>
                  <a:schemeClr val="tx2">
                    <a:lumMod val="75000"/>
                  </a:schemeClr>
                </a:solidFill>
                <a:latin typeface="Arial" panose="020B0604020202020204" pitchFamily="34" charset="0"/>
                <a:cs typeface="Arial" panose="020B0604020202020204" pitchFamily="34" charset="0"/>
              </a:defRPr>
            </a:lvl2pPr>
            <a:lvl3pPr marL="861754" indent="-174573">
              <a:buClr>
                <a:schemeClr val="accent2"/>
              </a:buClr>
              <a:tabLst/>
              <a:defRPr sz="1600">
                <a:solidFill>
                  <a:schemeClr val="tx2">
                    <a:lumMod val="75000"/>
                  </a:schemeClr>
                </a:solidFill>
                <a:latin typeface="Arial" panose="020B0604020202020204" pitchFamily="34" charset="0"/>
                <a:cs typeface="Arial" panose="020B0604020202020204" pitchFamily="34" charset="0"/>
              </a:defRPr>
            </a:lvl3pPr>
            <a:lvl4pPr marL="1199790" indent="-226945">
              <a:buClr>
                <a:schemeClr val="accent2"/>
              </a:buClr>
              <a:tabLst/>
              <a:defRPr sz="1400">
                <a:solidFill>
                  <a:schemeClr val="tx2">
                    <a:lumMod val="75000"/>
                  </a:schemeClr>
                </a:solidFill>
                <a:latin typeface="Arial" panose="020B0604020202020204" pitchFamily="34" charset="0"/>
                <a:cs typeface="Arial" panose="020B0604020202020204" pitchFamily="34" charset="0"/>
              </a:defRPr>
            </a:lvl4pPr>
            <a:lvl5pPr marL="1433083" indent="-174573">
              <a:buClr>
                <a:schemeClr val="accent2"/>
              </a:buClr>
              <a:tabLst/>
              <a:defRPr sz="1400">
                <a:solidFill>
                  <a:schemeClr val="tx2">
                    <a:lumMod val="75000"/>
                  </a:schemeClr>
                </a:solidFill>
                <a:latin typeface="Arial" panose="020B0604020202020204" pitchFamily="34" charset="0"/>
                <a:cs typeface="Arial" panose="020B0604020202020204" pitchFamily="34" charset="0"/>
              </a:defRPr>
            </a:lvl5pPr>
          </a:lstStyle>
          <a:p>
            <a:pPr lvl="0"/>
            <a:r>
              <a:rPr lang="en-US" dirty="0"/>
              <a:t>Bullets are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a:extLst>
              <a:ext uri="{FF2B5EF4-FFF2-40B4-BE49-F238E27FC236}">
                <a16:creationId xmlns:a16="http://schemas.microsoft.com/office/drawing/2014/main" id="{6987978A-CD47-0147-92B2-097BCE4D7B2D}"/>
              </a:ext>
            </a:extLst>
          </p:cNvPr>
          <p:cNvSpPr txBox="1">
            <a:spLocks/>
          </p:cNvSpPr>
          <p:nvPr userDrawn="1"/>
        </p:nvSpPr>
        <p:spPr>
          <a:xfrm>
            <a:off x="11163598" y="6558845"/>
            <a:ext cx="591675" cy="219206"/>
          </a:xfrm>
          <a:prstGeom prst="rect">
            <a:avLst/>
          </a:prstGeom>
        </p:spPr>
        <p:txBody>
          <a:bodyPr vert="horz" lIns="0" tIns="45708" rIns="0" bIns="45708" rtlCol="0" anchor="ctr"/>
          <a:lstStyle>
            <a:defPPr>
              <a:defRPr lang="ru-RU"/>
            </a:defPPr>
            <a:lvl1pPr marL="0" algn="ctr" defTabSz="914202" rtl="0" eaLnBrk="1" latinLnBrk="0" hangingPunct="1">
              <a:defRPr sz="1200" kern="1200">
                <a:solidFill>
                  <a:schemeClr val="tx1">
                    <a:tint val="75000"/>
                  </a:schemeClr>
                </a:solidFill>
                <a:latin typeface="+mn-lt"/>
                <a:ea typeface="+mn-ea"/>
                <a:cs typeface="+mn-cs"/>
              </a:defRPr>
            </a:lvl1pPr>
            <a:lvl2pPr marL="457101"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3" algn="l" defTabSz="914202" rtl="0" eaLnBrk="1" latinLnBrk="0" hangingPunct="1">
              <a:defRPr sz="1800" kern="1200">
                <a:solidFill>
                  <a:schemeClr val="tx1"/>
                </a:solidFill>
                <a:latin typeface="+mn-lt"/>
                <a:ea typeface="+mn-ea"/>
                <a:cs typeface="+mn-cs"/>
              </a:defRPr>
            </a:lvl4pPr>
            <a:lvl5pPr marL="1828404" algn="l" defTabSz="914202" rtl="0" eaLnBrk="1" latinLnBrk="0" hangingPunct="1">
              <a:defRPr sz="1800" kern="1200">
                <a:solidFill>
                  <a:schemeClr val="tx1"/>
                </a:solidFill>
                <a:latin typeface="+mn-lt"/>
                <a:ea typeface="+mn-ea"/>
                <a:cs typeface="+mn-cs"/>
              </a:defRPr>
            </a:lvl5pPr>
            <a:lvl6pPr marL="2285505" algn="l" defTabSz="914202" rtl="0" eaLnBrk="1" latinLnBrk="0" hangingPunct="1">
              <a:defRPr sz="1800" kern="1200">
                <a:solidFill>
                  <a:schemeClr val="tx1"/>
                </a:solidFill>
                <a:latin typeface="+mn-lt"/>
                <a:ea typeface="+mn-ea"/>
                <a:cs typeface="+mn-cs"/>
              </a:defRPr>
            </a:lvl6pPr>
            <a:lvl7pPr marL="2742606" algn="l" defTabSz="914202" rtl="0" eaLnBrk="1" latinLnBrk="0" hangingPunct="1">
              <a:defRPr sz="1800" kern="1200">
                <a:solidFill>
                  <a:schemeClr val="tx1"/>
                </a:solidFill>
                <a:latin typeface="+mn-lt"/>
                <a:ea typeface="+mn-ea"/>
                <a:cs typeface="+mn-cs"/>
              </a:defRPr>
            </a:lvl7pPr>
            <a:lvl8pPr marL="3199707" algn="l" defTabSz="914202" rtl="0" eaLnBrk="1" latinLnBrk="0" hangingPunct="1">
              <a:defRPr sz="1800" kern="1200">
                <a:solidFill>
                  <a:schemeClr val="tx1"/>
                </a:solidFill>
                <a:latin typeface="+mn-lt"/>
                <a:ea typeface="+mn-ea"/>
                <a:cs typeface="+mn-cs"/>
              </a:defRPr>
            </a:lvl8pPr>
            <a:lvl9pPr marL="3656808" algn="l" defTabSz="914202" rtl="0" eaLnBrk="1" latinLnBrk="0" hangingPunct="1">
              <a:defRPr sz="1800" kern="1200">
                <a:solidFill>
                  <a:schemeClr val="tx1"/>
                </a:solidFill>
                <a:latin typeface="+mn-lt"/>
                <a:ea typeface="+mn-ea"/>
                <a:cs typeface="+mn-cs"/>
              </a:defRPr>
            </a:lvl9pPr>
          </a:lstStyle>
          <a:p>
            <a:pPr algn="r"/>
            <a:fld id="{5194B07B-F824-C549-BCC3-F407D2794F01}" type="slidenum">
              <a:rPr lang="en-US" sz="900" b="1" smtClean="0">
                <a:solidFill>
                  <a:schemeClr val="accent3"/>
                </a:solidFill>
              </a:rPr>
              <a:pPr algn="r"/>
              <a:t>‹#›</a:t>
            </a:fld>
            <a:endParaRPr lang="en-US" sz="900" b="1" dirty="0">
              <a:solidFill>
                <a:schemeClr val="accent3"/>
              </a:solidFill>
            </a:endParaRPr>
          </a:p>
        </p:txBody>
      </p:sp>
      <p:pic>
        <p:nvPicPr>
          <p:cNvPr id="12" name="Picture 11">
            <a:extLst>
              <a:ext uri="{FF2B5EF4-FFF2-40B4-BE49-F238E27FC236}">
                <a16:creationId xmlns:a16="http://schemas.microsoft.com/office/drawing/2014/main" id="{80D43E48-E17A-364E-8003-E127767E10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8443" y="428850"/>
            <a:ext cx="1757887" cy="483293"/>
          </a:xfrm>
          <a:prstGeom prst="rect">
            <a:avLst/>
          </a:prstGeom>
        </p:spPr>
      </p:pic>
    </p:spTree>
    <p:extLst>
      <p:ext uri="{BB962C8B-B14F-4D97-AF65-F5344CB8AC3E}">
        <p14:creationId xmlns:p14="http://schemas.microsoft.com/office/powerpoint/2010/main" val="151293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331970"/>
            <a:ext cx="10789920" cy="369332"/>
          </a:xfrm>
        </p:spPr>
        <p:txBody>
          <a:bodyPr>
            <a:spAutoFit/>
          </a:bodyPr>
          <a:lstStyle>
            <a:lvl1pPr>
              <a:lnSpc>
                <a:spcPct val="100000"/>
              </a:lnSpc>
              <a:spcBef>
                <a:spcPts val="600"/>
              </a:spcBef>
              <a:defRPr b="0" spc="0" baseline="0"/>
            </a:lvl1pPr>
          </a:lstStyle>
          <a:p>
            <a:r>
              <a:rPr lang="en-US" dirty="0"/>
              <a:t>Click to edit master title style</a:t>
            </a:r>
          </a:p>
        </p:txBody>
      </p:sp>
      <p:sp>
        <p:nvSpPr>
          <p:cNvPr id="6" name="Text Placeholder 5"/>
          <p:cNvSpPr>
            <a:spLocks noGrp="1"/>
          </p:cNvSpPr>
          <p:nvPr>
            <p:ph type="body" sz="quarter" idx="11" hasCustomPrompt="1"/>
          </p:nvPr>
        </p:nvSpPr>
        <p:spPr>
          <a:xfrm>
            <a:off x="0" y="1280160"/>
            <a:ext cx="11850624" cy="1338828"/>
          </a:xfrm>
          <a:prstGeom prst="rect">
            <a:avLst/>
          </a:prstGeom>
        </p:spPr>
        <p:txBody>
          <a:bodyPr lIns="228600">
            <a:sp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9940150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Man)">
    <p:bg>
      <p:bgPr>
        <a:solidFill>
          <a:schemeClr val="bg2"/>
        </a:solidFill>
        <a:effectLst/>
      </p:bgPr>
    </p:bg>
    <p:spTree>
      <p:nvGrpSpPr>
        <p:cNvPr id="1" name=""/>
        <p:cNvGrpSpPr/>
        <p:nvPr/>
      </p:nvGrpSpPr>
      <p:grpSpPr>
        <a:xfrm>
          <a:off x="0" y="0"/>
          <a:ext cx="0" cy="0"/>
          <a:chOff x="0" y="0"/>
          <a:chExt cx="0" cy="0"/>
        </a:xfrm>
      </p:grpSpPr>
      <p:pic>
        <p:nvPicPr>
          <p:cNvPr id="2" name="Picture 1" descr="A person sitting at a desk&#10;&#10;Description automatically generated">
            <a:extLst>
              <a:ext uri="{FF2B5EF4-FFF2-40B4-BE49-F238E27FC236}">
                <a16:creationId xmlns:a16="http://schemas.microsoft.com/office/drawing/2014/main" id="{ED465032-445E-4489-BB66-5E4D0CD22D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83"/>
            <a:ext cx="12193137" cy="6857617"/>
          </a:xfrm>
          <a:prstGeom prst="rect">
            <a:avLst/>
          </a:prstGeom>
        </p:spPr>
      </p:pic>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tx1"/>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tx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3468" y="287856"/>
            <a:ext cx="1581325" cy="393273"/>
          </a:xfrm>
          <a:prstGeom prst="rect">
            <a:avLst/>
          </a:prstGeom>
        </p:spPr>
      </p:pic>
      <p:cxnSp>
        <p:nvCxnSpPr>
          <p:cNvPr id="10" name="Line 5">
            <a:extLst>
              <a:ext uri="{FF2B5EF4-FFF2-40B4-BE49-F238E27FC236}">
                <a16:creationId xmlns:a16="http://schemas.microsoft.com/office/drawing/2014/main" id="{4AAA25A2-6ABA-4E11-86BB-0C0001D4185D}"/>
              </a:ext>
            </a:extLst>
          </p:cNvPr>
          <p:cNvCxnSpPr>
            <a:cxnSpLocks/>
          </p:cNvCxnSpPr>
          <p:nvPr userDrawn="1"/>
        </p:nvCxnSpPr>
        <p:spPr>
          <a:xfrm>
            <a:off x="500380" y="4213401"/>
            <a:ext cx="365760" cy="0"/>
          </a:xfrm>
          <a:prstGeom prst="line">
            <a:avLst/>
          </a:prstGeom>
          <a:noFill/>
          <a:ln w="38100" cap="rnd" cmpd="sng" algn="ctr">
            <a:solidFill>
              <a:srgbClr val="2AF6B0"/>
            </a:solidFill>
            <a:prstDash val="solid"/>
            <a:miter lim="800000"/>
          </a:ln>
          <a:effectLst/>
        </p:spPr>
      </p:cxnSp>
      <p:sp>
        <p:nvSpPr>
          <p:cNvPr id="3" name="TextBox 2">
            <a:extLst>
              <a:ext uri="{FF2B5EF4-FFF2-40B4-BE49-F238E27FC236}">
                <a16:creationId xmlns:a16="http://schemas.microsoft.com/office/drawing/2014/main" id="{F811D9EA-7691-4632-A83E-1CAB04A5CF60}"/>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40674049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2" descr="D:\Purchased Images\176870847.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0755" name="Rectangle 3"/>
          <p:cNvSpPr>
            <a:spLocks noGrp="1" noChangeArrowheads="1"/>
          </p:cNvSpPr>
          <p:nvPr>
            <p:ph type="ctrTitle" hasCustomPrompt="1"/>
          </p:nvPr>
        </p:nvSpPr>
        <p:spPr>
          <a:xfrm>
            <a:off x="4779264" y="4114800"/>
            <a:ext cx="7412736" cy="2743200"/>
          </a:xfrm>
          <a:solidFill>
            <a:schemeClr val="accent1">
              <a:alpha val="85000"/>
            </a:schemeClr>
          </a:solidFill>
          <a:effectLst/>
        </p:spPr>
        <p:txBody>
          <a:bodyPr lIns="228600" tIns="228600" rIns="45720" bIns="228600" anchor="t" anchorCtr="0">
            <a:noAutofit/>
          </a:bodyPr>
          <a:lstStyle>
            <a:lvl1pPr>
              <a:lnSpc>
                <a:spcPct val="100000"/>
              </a:lnSpc>
              <a:spcBef>
                <a:spcPts val="600"/>
              </a:spcBef>
              <a:defRPr sz="3199" b="1">
                <a:solidFill>
                  <a:schemeClr val="bg1"/>
                </a:solidFill>
              </a:defRPr>
            </a:lvl1pPr>
          </a:lstStyle>
          <a:p>
            <a:r>
              <a:rPr lang="en-US" dirty="0"/>
              <a:t>Click to edit master title style</a:t>
            </a:r>
          </a:p>
        </p:txBody>
      </p:sp>
      <p:sp>
        <p:nvSpPr>
          <p:cNvPr id="6" name="Rectangle 3"/>
          <p:cNvSpPr txBox="1">
            <a:spLocks noChangeArrowheads="1"/>
          </p:cNvSpPr>
          <p:nvPr/>
        </p:nvSpPr>
        <p:spPr bwMode="auto">
          <a:xfrm>
            <a:off x="12400957" y="0"/>
            <a:ext cx="3714496" cy="112776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400" kern="0" dirty="0"/>
              <a:t>To change </a:t>
            </a:r>
            <a:br>
              <a:rPr lang="en-US" sz="1400" kern="0" dirty="0"/>
            </a:br>
            <a:r>
              <a:rPr lang="en-US" sz="1400" kern="0" dirty="0"/>
              <a:t>background image;</a:t>
            </a:r>
          </a:p>
          <a:p>
            <a:r>
              <a:rPr lang="en-US" sz="1400" kern="0" dirty="0"/>
              <a:t>Go to View tab, slide master</a:t>
            </a:r>
          </a:p>
        </p:txBody>
      </p:sp>
      <p:sp>
        <p:nvSpPr>
          <p:cNvPr id="10" name="Rectangle 3"/>
          <p:cNvSpPr txBox="1">
            <a:spLocks noChangeArrowheads="1"/>
          </p:cNvSpPr>
          <p:nvPr userDrawn="1"/>
        </p:nvSpPr>
        <p:spPr bwMode="auto">
          <a:xfrm>
            <a:off x="12400957" y="0"/>
            <a:ext cx="3714496" cy="112776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400" kern="0" dirty="0"/>
              <a:t>To change </a:t>
            </a:r>
            <a:br>
              <a:rPr lang="en-US" sz="1400" kern="0" dirty="0"/>
            </a:br>
            <a:r>
              <a:rPr lang="en-US" sz="1400" kern="0" dirty="0"/>
              <a:t>background image;</a:t>
            </a:r>
          </a:p>
          <a:p>
            <a:r>
              <a:rPr lang="en-US" sz="1400" kern="0" dirty="0"/>
              <a:t>Go to View tab, slide master</a:t>
            </a:r>
          </a:p>
        </p:txBody>
      </p:sp>
      <p:sp>
        <p:nvSpPr>
          <p:cNvPr id="5" name="Text Placeholder 4"/>
          <p:cNvSpPr>
            <a:spLocks noGrp="1"/>
          </p:cNvSpPr>
          <p:nvPr>
            <p:ph type="body" sz="quarter" idx="10" hasCustomPrompt="1"/>
          </p:nvPr>
        </p:nvSpPr>
        <p:spPr>
          <a:xfrm>
            <a:off x="4779264" y="6273228"/>
            <a:ext cx="7412736" cy="584775"/>
          </a:xfrm>
          <a:prstGeom prst="rect">
            <a:avLst/>
          </a:prstGeom>
        </p:spPr>
        <p:txBody>
          <a:bodyPr lIns="228600" bIns="228600" anchor="b" anchorCtr="0">
            <a:spAutoFit/>
          </a:bodyPr>
          <a:lstStyle>
            <a:lvl1pPr marL="0" indent="0">
              <a:lnSpc>
                <a:spcPct val="100000"/>
              </a:lnSpc>
              <a:spcBef>
                <a:spcPts val="600"/>
              </a:spcBef>
              <a:buNone/>
              <a:defRPr>
                <a:solidFill>
                  <a:schemeClr val="bg1"/>
                </a:solidFill>
              </a:defRPr>
            </a:lvl1pPr>
          </a:lstStyle>
          <a:p>
            <a:pPr lvl="0"/>
            <a:r>
              <a:rPr lang="en-US" dirty="0"/>
              <a:t>Subtitle</a:t>
            </a:r>
          </a:p>
        </p:txBody>
      </p:sp>
      <p:sp>
        <p:nvSpPr>
          <p:cNvPr id="14" name="Rectangle 3"/>
          <p:cNvSpPr txBox="1">
            <a:spLocks noChangeArrowheads="1"/>
          </p:cNvSpPr>
          <p:nvPr userDrawn="1"/>
        </p:nvSpPr>
        <p:spPr bwMode="auto">
          <a:xfrm>
            <a:off x="13423901" y="1447800"/>
            <a:ext cx="2691553" cy="369570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200" b="0" i="0" u="none" strike="noStrike" kern="1200" baseline="0" dirty="0">
                <a:solidFill>
                  <a:schemeClr val="bg1"/>
                </a:solidFill>
                <a:latin typeface="Arial" panose="020B0604020202020204" pitchFamily="34" charset="0"/>
                <a:ea typeface="+mj-ea"/>
                <a:cs typeface="Arial" panose="020B0604020202020204" pitchFamily="34" charset="0"/>
              </a:rPr>
              <a:t>The photography is in a ‘reportage’ style – as if we are capturing a moment in an ordinary working day.</a:t>
            </a:r>
          </a:p>
          <a:p>
            <a:pPr marL="171399" indent="-171399">
              <a:buFont typeface="Arial" panose="020B0604020202020204" pitchFamily="34" charset="0"/>
              <a:buChar char="•"/>
            </a:pPr>
            <a:r>
              <a:rPr lang="en-US" sz="1200" b="0" i="0" u="none" strike="noStrike" kern="1200" baseline="0" dirty="0">
                <a:solidFill>
                  <a:schemeClr val="bg1"/>
                </a:solidFill>
                <a:latin typeface="Arial" panose="020B0604020202020204" pitchFamily="34" charset="0"/>
                <a:ea typeface="+mj-ea"/>
                <a:cs typeface="Arial" panose="020B0604020202020204" pitchFamily="34" charset="0"/>
              </a:rPr>
              <a:t>Be creative with depth of field, angles and composition</a:t>
            </a:r>
          </a:p>
          <a:p>
            <a:pPr marL="171399" indent="-171399">
              <a:buFont typeface="Arial" panose="020B0604020202020204" pitchFamily="34" charset="0"/>
              <a:buChar char="•"/>
            </a:pPr>
            <a:r>
              <a:rPr lang="en-US" sz="1200" b="0" i="0" u="none" strike="noStrike" kern="1200" baseline="0" dirty="0">
                <a:solidFill>
                  <a:schemeClr val="bg1"/>
                </a:solidFill>
                <a:latin typeface="Arial" panose="020B0604020202020204" pitchFamily="34" charset="0"/>
                <a:ea typeface="+mj-ea"/>
                <a:cs typeface="Arial" panose="020B0604020202020204" pitchFamily="34" charset="0"/>
              </a:rPr>
              <a:t>Avoid people looking to camera</a:t>
            </a:r>
          </a:p>
          <a:p>
            <a:pPr marL="171399" indent="-171399">
              <a:buFont typeface="Arial" panose="020B0604020202020204" pitchFamily="34" charset="0"/>
              <a:buChar char="•"/>
            </a:pPr>
            <a:r>
              <a:rPr lang="en-US" sz="1200" b="0" i="0" u="none" strike="noStrike" kern="1200" baseline="0" dirty="0">
                <a:solidFill>
                  <a:schemeClr val="bg1"/>
                </a:solidFill>
                <a:latin typeface="Arial" panose="020B0604020202020204" pitchFamily="34" charset="0"/>
                <a:ea typeface="+mj-ea"/>
                <a:cs typeface="Arial" panose="020B0604020202020204" pitchFamily="34" charset="0"/>
              </a:rPr>
              <a:t>Don’t make images feel staged or forced</a:t>
            </a:r>
          </a:p>
          <a:p>
            <a:pPr marL="171399" indent="-171399">
              <a:buFont typeface="Arial" panose="020B0604020202020204" pitchFamily="34" charset="0"/>
              <a:buChar char="•"/>
            </a:pPr>
            <a:r>
              <a:rPr lang="en-US" sz="1200" b="0" i="0" u="none" strike="noStrike" kern="1200" baseline="0" dirty="0">
                <a:solidFill>
                  <a:schemeClr val="bg1"/>
                </a:solidFill>
                <a:latin typeface="Arial" panose="020B0604020202020204" pitchFamily="34" charset="0"/>
                <a:ea typeface="+mj-ea"/>
                <a:cs typeface="Arial" panose="020B0604020202020204" pitchFamily="34" charset="0"/>
              </a:rPr>
              <a:t>Capture a sense of innovation, creativity, expertise or passion</a:t>
            </a:r>
            <a:endParaRPr lang="en-US" sz="1200" kern="0" dirty="0"/>
          </a:p>
        </p:txBody>
      </p:sp>
    </p:spTree>
    <p:extLst>
      <p:ext uri="{BB962C8B-B14F-4D97-AF65-F5344CB8AC3E}">
        <p14:creationId xmlns:p14="http://schemas.microsoft.com/office/powerpoint/2010/main" val="2617694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330755" name="Rectangle 3"/>
          <p:cNvSpPr>
            <a:spLocks noGrp="1" noChangeArrowheads="1"/>
          </p:cNvSpPr>
          <p:nvPr>
            <p:ph type="ctrTitle" hasCustomPrompt="1"/>
          </p:nvPr>
        </p:nvSpPr>
        <p:spPr>
          <a:xfrm>
            <a:off x="4779264" y="4114800"/>
            <a:ext cx="7412736" cy="2743200"/>
          </a:xfrm>
          <a:solidFill>
            <a:schemeClr val="accent1">
              <a:alpha val="85000"/>
            </a:schemeClr>
          </a:solidFill>
          <a:effectLst/>
        </p:spPr>
        <p:txBody>
          <a:bodyPr lIns="228600" tIns="228600" rIns="45720" bIns="228600" anchor="t" anchorCtr="0">
            <a:noAutofit/>
          </a:bodyPr>
          <a:lstStyle>
            <a:lvl1pPr>
              <a:lnSpc>
                <a:spcPct val="100000"/>
              </a:lnSpc>
              <a:spcBef>
                <a:spcPts val="600"/>
              </a:spcBef>
              <a:defRPr sz="3199" b="1">
                <a:solidFill>
                  <a:schemeClr val="bg1"/>
                </a:solidFill>
              </a:defRPr>
            </a:lvl1pPr>
          </a:lstStyle>
          <a:p>
            <a:r>
              <a:rPr lang="en-US" dirty="0"/>
              <a:t>Click to edit master title style</a:t>
            </a:r>
          </a:p>
        </p:txBody>
      </p:sp>
      <p:sp>
        <p:nvSpPr>
          <p:cNvPr id="6" name="Rectangle 3"/>
          <p:cNvSpPr txBox="1">
            <a:spLocks noChangeArrowheads="1"/>
          </p:cNvSpPr>
          <p:nvPr/>
        </p:nvSpPr>
        <p:spPr bwMode="auto">
          <a:xfrm>
            <a:off x="12400957" y="0"/>
            <a:ext cx="3714496" cy="112776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400" kern="0" dirty="0"/>
              <a:t>To change </a:t>
            </a:r>
            <a:br>
              <a:rPr lang="en-US" sz="1400" kern="0" dirty="0"/>
            </a:br>
            <a:r>
              <a:rPr lang="en-US" sz="1400" kern="0" dirty="0"/>
              <a:t>background image;</a:t>
            </a:r>
          </a:p>
          <a:p>
            <a:r>
              <a:rPr lang="en-US" sz="1400" kern="0" dirty="0"/>
              <a:t>Go to View tab, slide master</a:t>
            </a:r>
          </a:p>
        </p:txBody>
      </p:sp>
      <p:sp>
        <p:nvSpPr>
          <p:cNvPr id="10" name="Rectangle 3"/>
          <p:cNvSpPr txBox="1">
            <a:spLocks noChangeArrowheads="1"/>
          </p:cNvSpPr>
          <p:nvPr userDrawn="1"/>
        </p:nvSpPr>
        <p:spPr bwMode="auto">
          <a:xfrm>
            <a:off x="12400957" y="0"/>
            <a:ext cx="3714496" cy="112776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400" kern="0" dirty="0"/>
              <a:t>To change </a:t>
            </a:r>
            <a:br>
              <a:rPr lang="en-US" sz="1400" kern="0" dirty="0"/>
            </a:br>
            <a:r>
              <a:rPr lang="en-US" sz="1400" kern="0" dirty="0"/>
              <a:t>background image;</a:t>
            </a:r>
          </a:p>
          <a:p>
            <a:r>
              <a:rPr lang="en-US" sz="1400" kern="0" dirty="0"/>
              <a:t>Go to View tab, slide master</a:t>
            </a:r>
          </a:p>
        </p:txBody>
      </p:sp>
      <p:sp>
        <p:nvSpPr>
          <p:cNvPr id="5" name="Text Placeholder 4"/>
          <p:cNvSpPr>
            <a:spLocks noGrp="1"/>
          </p:cNvSpPr>
          <p:nvPr>
            <p:ph type="body" sz="quarter" idx="10" hasCustomPrompt="1"/>
          </p:nvPr>
        </p:nvSpPr>
        <p:spPr>
          <a:xfrm>
            <a:off x="4779264" y="6273228"/>
            <a:ext cx="7412736" cy="584775"/>
          </a:xfrm>
          <a:prstGeom prst="rect">
            <a:avLst/>
          </a:prstGeom>
        </p:spPr>
        <p:txBody>
          <a:bodyPr lIns="228600" bIns="228600" anchor="b" anchorCtr="0">
            <a:spAutoFit/>
          </a:bodyPr>
          <a:lstStyle>
            <a:lvl1pPr marL="0" indent="0">
              <a:lnSpc>
                <a:spcPct val="100000"/>
              </a:lnSpc>
              <a:spcBef>
                <a:spcPts val="600"/>
              </a:spcBef>
              <a:buNone/>
              <a:defRPr>
                <a:solidFill>
                  <a:schemeClr val="bg1"/>
                </a:solidFill>
              </a:defRPr>
            </a:lvl1pPr>
          </a:lstStyle>
          <a:p>
            <a:pPr lvl="0"/>
            <a:r>
              <a:rPr lang="en-US" dirty="0"/>
              <a:t>Subtitle</a:t>
            </a:r>
          </a:p>
        </p:txBody>
      </p:sp>
      <p:sp>
        <p:nvSpPr>
          <p:cNvPr id="13" name="Rectangle 3"/>
          <p:cNvSpPr txBox="1">
            <a:spLocks noChangeArrowheads="1"/>
          </p:cNvSpPr>
          <p:nvPr userDrawn="1"/>
        </p:nvSpPr>
        <p:spPr bwMode="auto">
          <a:xfrm>
            <a:off x="13423901" y="1447800"/>
            <a:ext cx="2691553" cy="94996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200" b="0" i="0" u="none" strike="noStrike" kern="1200" baseline="0" dirty="0">
                <a:solidFill>
                  <a:schemeClr val="bg1"/>
                </a:solidFill>
                <a:latin typeface="Arial" panose="020B0604020202020204" pitchFamily="34" charset="0"/>
                <a:ea typeface="+mj-ea"/>
                <a:cs typeface="Arial" panose="020B0604020202020204" pitchFamily="34" charset="0"/>
              </a:rPr>
              <a:t>You can also use images that are high tech and interesting.</a:t>
            </a:r>
          </a:p>
        </p:txBody>
      </p:sp>
    </p:spTree>
    <p:extLst>
      <p:ext uri="{BB962C8B-B14F-4D97-AF65-F5344CB8AC3E}">
        <p14:creationId xmlns:p14="http://schemas.microsoft.com/office/powerpoint/2010/main" val="164892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331970"/>
            <a:ext cx="10789920" cy="369332"/>
          </a:xfrm>
        </p:spPr>
        <p:txBody>
          <a:bodyPr>
            <a:spAutoFit/>
          </a:bodyPr>
          <a:lstStyle>
            <a:lvl1pPr>
              <a:lnSpc>
                <a:spcPct val="100000"/>
              </a:lnSpc>
              <a:spcBef>
                <a:spcPts val="600"/>
              </a:spcBef>
              <a:defRPr b="0" spc="0" baseline="0"/>
            </a:lvl1pPr>
          </a:lstStyle>
          <a:p>
            <a:r>
              <a:rPr lang="en-US" dirty="0"/>
              <a:t>Click to edit master title style</a:t>
            </a:r>
          </a:p>
        </p:txBody>
      </p:sp>
      <p:sp>
        <p:nvSpPr>
          <p:cNvPr id="6" name="Text Placeholder 5"/>
          <p:cNvSpPr>
            <a:spLocks noGrp="1"/>
          </p:cNvSpPr>
          <p:nvPr>
            <p:ph type="body" sz="quarter" idx="11" hasCustomPrompt="1"/>
          </p:nvPr>
        </p:nvSpPr>
        <p:spPr>
          <a:xfrm>
            <a:off x="0" y="1280160"/>
            <a:ext cx="11850624" cy="1338828"/>
          </a:xfrm>
          <a:prstGeom prst="rect">
            <a:avLst/>
          </a:prstGeom>
        </p:spPr>
        <p:txBody>
          <a:bodyPr lIns="228600">
            <a:sp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98551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0" y="331970"/>
            <a:ext cx="10789920" cy="369332"/>
          </a:xfrm>
        </p:spPr>
        <p:txBody>
          <a:bodyPr>
            <a:spAutoFit/>
          </a:bodyPr>
          <a:lstStyle>
            <a:lvl1pPr>
              <a:lnSpc>
                <a:spcPct val="100000"/>
              </a:lnSpc>
              <a:spcBef>
                <a:spcPts val="600"/>
              </a:spcBef>
              <a:defRPr b="0" spc="0" baseline="0"/>
            </a:lvl1pPr>
          </a:lstStyle>
          <a:p>
            <a:r>
              <a:rPr lang="en-US" dirty="0"/>
              <a:t>Click to edit master title style</a:t>
            </a:r>
          </a:p>
        </p:txBody>
      </p:sp>
      <p:sp>
        <p:nvSpPr>
          <p:cNvPr id="4" name="Text Placeholder 3"/>
          <p:cNvSpPr>
            <a:spLocks noGrp="1"/>
          </p:cNvSpPr>
          <p:nvPr>
            <p:ph type="body" sz="quarter" idx="10" hasCustomPrompt="1"/>
          </p:nvPr>
        </p:nvSpPr>
        <p:spPr>
          <a:xfrm>
            <a:off x="0" y="740884"/>
            <a:ext cx="10789920" cy="400110"/>
          </a:xfrm>
          <a:prstGeom prst="rect">
            <a:avLst/>
          </a:prstGeom>
        </p:spPr>
        <p:txBody>
          <a:bodyPr lIns="228600" rIns="45720">
            <a:spAutoFit/>
          </a:bodyPr>
          <a:lstStyle>
            <a:lvl1pPr marL="0" indent="0">
              <a:lnSpc>
                <a:spcPct val="100000"/>
              </a:lnSpc>
              <a:spcBef>
                <a:spcPts val="600"/>
              </a:spcBef>
              <a:buNone/>
              <a:defRPr i="1">
                <a:solidFill>
                  <a:schemeClr val="tx1"/>
                </a:solidFill>
              </a:defRPr>
            </a:lvl1pPr>
          </a:lstStyle>
          <a:p>
            <a:pPr lvl="0"/>
            <a:r>
              <a:rPr lang="en-US" dirty="0"/>
              <a:t>Subtitle</a:t>
            </a:r>
          </a:p>
        </p:txBody>
      </p:sp>
      <p:sp>
        <p:nvSpPr>
          <p:cNvPr id="6" name="Text Placeholder 5"/>
          <p:cNvSpPr>
            <a:spLocks noGrp="1"/>
          </p:cNvSpPr>
          <p:nvPr>
            <p:ph type="body" sz="quarter" idx="11" hasCustomPrompt="1"/>
          </p:nvPr>
        </p:nvSpPr>
        <p:spPr>
          <a:xfrm>
            <a:off x="0" y="1280160"/>
            <a:ext cx="11850624" cy="1338828"/>
          </a:xfrm>
          <a:prstGeom prst="rect">
            <a:avLst/>
          </a:prstGeom>
        </p:spPr>
        <p:txBody>
          <a:bodyPr lIns="228600">
            <a:sp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42006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406903"/>
            <a:ext cx="10363200" cy="615553"/>
          </a:xfrm>
        </p:spPr>
        <p:txBody>
          <a:bodyPr lIns="228600" anchor="t">
            <a:spAutoFit/>
          </a:bodyPr>
          <a:lstStyle>
            <a:lvl1pPr algn="l">
              <a:lnSpc>
                <a:spcPct val="100000"/>
              </a:lnSpc>
              <a:spcBef>
                <a:spcPts val="600"/>
              </a:spcBef>
              <a:defRPr sz="3999" b="1" cap="none"/>
            </a:lvl1pPr>
          </a:lstStyle>
          <a:p>
            <a:r>
              <a:rPr lang="en-US" dirty="0"/>
              <a:t>Click to edit master title style</a:t>
            </a:r>
          </a:p>
        </p:txBody>
      </p:sp>
      <p:sp>
        <p:nvSpPr>
          <p:cNvPr id="3" name="Text Placeholder 2"/>
          <p:cNvSpPr>
            <a:spLocks noGrp="1"/>
          </p:cNvSpPr>
          <p:nvPr>
            <p:ph type="body" idx="1" hasCustomPrompt="1"/>
          </p:nvPr>
        </p:nvSpPr>
        <p:spPr>
          <a:xfrm>
            <a:off x="0" y="4006790"/>
            <a:ext cx="10363200" cy="400110"/>
          </a:xfrm>
          <a:prstGeom prst="rect">
            <a:avLst/>
          </a:prstGeom>
        </p:spPr>
        <p:txBody>
          <a:bodyPr lIns="228600" anchor="b">
            <a:spAutoFit/>
          </a:bodyPr>
          <a:lstStyle>
            <a:lvl1pPr marL="0" indent="0">
              <a:lnSpc>
                <a:spcPct val="100000"/>
              </a:lnSpc>
              <a:spcBef>
                <a:spcPts val="600"/>
              </a:spcBef>
              <a:buNone/>
              <a:defRPr sz="1999"/>
            </a:lvl1pPr>
            <a:lvl2pPr marL="457063" indent="0">
              <a:buNone/>
              <a:defRPr sz="1799"/>
            </a:lvl2pPr>
            <a:lvl3pPr marL="914126" indent="0">
              <a:buNone/>
              <a:defRPr sz="1600"/>
            </a:lvl3pPr>
            <a:lvl4pPr marL="1371189" indent="0">
              <a:buNone/>
              <a:defRPr sz="1400"/>
            </a:lvl4pPr>
            <a:lvl5pPr marL="1828251" indent="0">
              <a:buNone/>
              <a:defRPr sz="1400"/>
            </a:lvl5pPr>
            <a:lvl6pPr marL="2285314" indent="0">
              <a:buNone/>
              <a:defRPr sz="1400"/>
            </a:lvl6pPr>
            <a:lvl7pPr marL="2742377" indent="0">
              <a:buNone/>
              <a:defRPr sz="1400"/>
            </a:lvl7pPr>
            <a:lvl8pPr marL="3199440" indent="0">
              <a:buNone/>
              <a:defRPr sz="1400"/>
            </a:lvl8pPr>
            <a:lvl9pPr marL="3656503" indent="0">
              <a:buNone/>
              <a:defRPr sz="1400"/>
            </a:lvl9pPr>
          </a:lstStyle>
          <a:p>
            <a:pPr lvl="0"/>
            <a:r>
              <a:rPr lang="en-US" dirty="0"/>
              <a:t>Click to edit master text styles</a:t>
            </a:r>
          </a:p>
        </p:txBody>
      </p:sp>
    </p:spTree>
    <p:extLst>
      <p:ext uri="{BB962C8B-B14F-4D97-AF65-F5344CB8AC3E}">
        <p14:creationId xmlns:p14="http://schemas.microsoft.com/office/powerpoint/2010/main" val="2369391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1970"/>
            <a:ext cx="10789920" cy="369332"/>
          </a:xfrm>
        </p:spPr>
        <p:txBody>
          <a:bodyPr lIns="228600">
            <a:spAutoFit/>
          </a:bodyPr>
          <a:lstStyle>
            <a:lvl1pPr>
              <a:lnSpc>
                <a:spcPct val="100000"/>
              </a:lnSpc>
              <a:spcBef>
                <a:spcPts val="600"/>
              </a:spcBef>
              <a:defRPr/>
            </a:lvl1pPr>
          </a:lstStyle>
          <a:p>
            <a:r>
              <a:rPr lang="en-US" dirty="0"/>
              <a:t>Click to edit master title style</a:t>
            </a:r>
          </a:p>
        </p:txBody>
      </p:sp>
      <p:sp>
        <p:nvSpPr>
          <p:cNvPr id="4" name="Text Placeholder 3"/>
          <p:cNvSpPr>
            <a:spLocks noGrp="1"/>
          </p:cNvSpPr>
          <p:nvPr>
            <p:ph type="body" sz="quarter" idx="10" hasCustomPrompt="1"/>
          </p:nvPr>
        </p:nvSpPr>
        <p:spPr>
          <a:xfrm>
            <a:off x="0" y="740884"/>
            <a:ext cx="10789920" cy="400110"/>
          </a:xfrm>
          <a:prstGeom prst="rect">
            <a:avLst/>
          </a:prstGeom>
        </p:spPr>
        <p:txBody>
          <a:bodyPr lIns="228600" rIns="45720">
            <a:spAutoFit/>
          </a:bodyPr>
          <a:lstStyle>
            <a:lvl1pPr marL="0" indent="0">
              <a:lnSpc>
                <a:spcPct val="100000"/>
              </a:lnSpc>
              <a:spcBef>
                <a:spcPts val="600"/>
              </a:spcBef>
              <a:buNone/>
              <a:defRPr i="1">
                <a:solidFill>
                  <a:schemeClr val="tx1"/>
                </a:solidFill>
              </a:defRPr>
            </a:lvl1pPr>
          </a:lstStyle>
          <a:p>
            <a:pPr lvl="0"/>
            <a:r>
              <a:rPr lang="en-US" dirty="0"/>
              <a:t>Subtitle</a:t>
            </a:r>
          </a:p>
        </p:txBody>
      </p:sp>
    </p:spTree>
    <p:extLst>
      <p:ext uri="{BB962C8B-B14F-4D97-AF65-F5344CB8AC3E}">
        <p14:creationId xmlns:p14="http://schemas.microsoft.com/office/powerpoint/2010/main" val="480960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1970"/>
            <a:ext cx="10789920" cy="369332"/>
          </a:xfrm>
        </p:spPr>
        <p:txBody>
          <a:bodyPr lIns="228600">
            <a:spAutoFit/>
          </a:bodyPr>
          <a:lstStyle>
            <a:lvl1pPr>
              <a:lnSpc>
                <a:spcPct val="100000"/>
              </a:lnSpc>
              <a:spcBef>
                <a:spcPts val="600"/>
              </a:spcBef>
              <a:defRPr/>
            </a:lvl1pPr>
          </a:lstStyle>
          <a:p>
            <a:r>
              <a:rPr lang="en-US" dirty="0"/>
              <a:t>Click to edit master title style</a:t>
            </a:r>
          </a:p>
        </p:txBody>
      </p:sp>
    </p:spTree>
    <p:extLst>
      <p:ext uri="{BB962C8B-B14F-4D97-AF65-F5344CB8AC3E}">
        <p14:creationId xmlns:p14="http://schemas.microsoft.com/office/powerpoint/2010/main" val="3463389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80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027" name="Picture 3" descr="C:\Users\pcalabrese\Downloads\180208805.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30755" name="Rectangle 3"/>
          <p:cNvSpPr>
            <a:spLocks noGrp="1" noChangeArrowheads="1"/>
          </p:cNvSpPr>
          <p:nvPr>
            <p:ph type="ctrTitle" hasCustomPrompt="1"/>
          </p:nvPr>
        </p:nvSpPr>
        <p:spPr>
          <a:xfrm>
            <a:off x="0" y="4114800"/>
            <a:ext cx="9168384" cy="2743200"/>
          </a:xfrm>
          <a:solidFill>
            <a:schemeClr val="accent3">
              <a:alpha val="85000"/>
            </a:schemeClr>
          </a:solidFill>
        </p:spPr>
        <p:txBody>
          <a:bodyPr lIns="210312" tIns="210312" anchor="t">
            <a:noAutofit/>
          </a:bodyPr>
          <a:lstStyle>
            <a:lvl1pPr>
              <a:lnSpc>
                <a:spcPct val="100000"/>
              </a:lnSpc>
              <a:spcBef>
                <a:spcPts val="600"/>
              </a:spcBef>
              <a:defRPr sz="2599" b="1">
                <a:solidFill>
                  <a:schemeClr val="bg1"/>
                </a:solidFill>
              </a:defRPr>
            </a:lvl1pPr>
          </a:lstStyle>
          <a:p>
            <a:r>
              <a:rPr lang="en-US" dirty="0"/>
              <a:t>Click to edit master title style</a:t>
            </a:r>
          </a:p>
        </p:txBody>
      </p:sp>
      <p:sp>
        <p:nvSpPr>
          <p:cNvPr id="6" name="Rectangle 3"/>
          <p:cNvSpPr txBox="1">
            <a:spLocks noChangeArrowheads="1"/>
          </p:cNvSpPr>
          <p:nvPr/>
        </p:nvSpPr>
        <p:spPr bwMode="auto">
          <a:xfrm>
            <a:off x="12487318" y="0"/>
            <a:ext cx="3714496" cy="112776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400" kern="0" dirty="0"/>
              <a:t>To change background image;</a:t>
            </a:r>
          </a:p>
          <a:p>
            <a:r>
              <a:rPr lang="en-US" sz="1400" kern="0" dirty="0"/>
              <a:t>Go to view tab, slide master</a:t>
            </a:r>
          </a:p>
        </p:txBody>
      </p:sp>
      <p:sp>
        <p:nvSpPr>
          <p:cNvPr id="14" name="Rectangle 2"/>
          <p:cNvSpPr>
            <a:spLocks noGrp="1" noChangeArrowheads="1"/>
          </p:cNvSpPr>
          <p:nvPr>
            <p:ph type="subTitle" idx="1"/>
          </p:nvPr>
        </p:nvSpPr>
        <p:spPr>
          <a:xfrm>
            <a:off x="9160256" y="4114802"/>
            <a:ext cx="3031744" cy="2743199"/>
          </a:xfrm>
          <a:prstGeom prst="rect">
            <a:avLst/>
          </a:prstGeom>
          <a:solidFill>
            <a:schemeClr val="accent3">
              <a:lumMod val="50000"/>
            </a:schemeClr>
          </a:solidFill>
        </p:spPr>
        <p:txBody>
          <a:bodyPr lIns="210312" tIns="210312">
            <a:noAutofit/>
          </a:bodyPr>
          <a:lstStyle>
            <a:lvl1pPr marL="0" indent="0">
              <a:lnSpc>
                <a:spcPct val="100000"/>
              </a:lnSpc>
              <a:spcBef>
                <a:spcPts val="600"/>
              </a:spcBef>
              <a:buFont typeface="Wingdings" pitchFamily="2" charset="2"/>
              <a:buNone/>
              <a:defRPr sz="2399" b="0">
                <a:solidFill>
                  <a:schemeClr val="bg1"/>
                </a:solidFill>
              </a:defRPr>
            </a:lvl1pPr>
          </a:lstStyle>
          <a:p>
            <a:r>
              <a:rPr lang="en-US" dirty="0"/>
              <a:t>Click to edit Master subtitle style</a:t>
            </a:r>
          </a:p>
        </p:txBody>
      </p:sp>
      <p:sp>
        <p:nvSpPr>
          <p:cNvPr id="10" name="Rectangle 3"/>
          <p:cNvSpPr txBox="1">
            <a:spLocks noChangeArrowheads="1"/>
          </p:cNvSpPr>
          <p:nvPr userDrawn="1"/>
        </p:nvSpPr>
        <p:spPr bwMode="auto">
          <a:xfrm>
            <a:off x="12487318" y="0"/>
            <a:ext cx="3714496" cy="1127760"/>
          </a:xfrm>
          <a:prstGeom prst="rect">
            <a:avLst/>
          </a:prstGeom>
          <a:solidFill>
            <a:srgbClr val="FF0000">
              <a:alpha val="85000"/>
            </a:srgbClr>
          </a:solidFill>
          <a:ln w="9525">
            <a:noFill/>
            <a:miter lim="800000"/>
            <a:headEnd/>
            <a:tailEnd/>
          </a:ln>
          <a:effectLst/>
        </p:spPr>
        <p:txBody>
          <a:bodyPr vert="horz" wrap="square" lIns="210257" tIns="210257" rIns="182832" bIns="0" numCol="1" anchor="t" anchorCtr="0" compatLnSpc="1">
            <a:prstTxWarp prst="textNoShape">
              <a:avLst/>
            </a:prstTxWarp>
            <a:noAutofit/>
          </a:bodyPr>
          <a:lstStyle>
            <a:lvl1pPr algn="l" rtl="0" eaLnBrk="1" fontAlgn="base" hangingPunct="1">
              <a:spcBef>
                <a:spcPct val="50000"/>
              </a:spcBef>
              <a:spcAft>
                <a:spcPct val="0"/>
              </a:spcAft>
              <a:defRPr sz="2600" b="1">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3000" b="1">
                <a:solidFill>
                  <a:schemeClr val="tx2"/>
                </a:solidFill>
                <a:latin typeface="Trebuchet MS" pitchFamily="34" charset="0"/>
              </a:defRPr>
            </a:lvl2pPr>
            <a:lvl3pPr algn="l" rtl="0" eaLnBrk="1" fontAlgn="base" hangingPunct="1">
              <a:spcBef>
                <a:spcPct val="50000"/>
              </a:spcBef>
              <a:spcAft>
                <a:spcPct val="0"/>
              </a:spcAft>
              <a:defRPr sz="3000" b="1">
                <a:solidFill>
                  <a:schemeClr val="tx2"/>
                </a:solidFill>
                <a:latin typeface="Trebuchet MS" pitchFamily="34" charset="0"/>
              </a:defRPr>
            </a:lvl3pPr>
            <a:lvl4pPr algn="l" rtl="0" eaLnBrk="1" fontAlgn="base" hangingPunct="1">
              <a:spcBef>
                <a:spcPct val="50000"/>
              </a:spcBef>
              <a:spcAft>
                <a:spcPct val="0"/>
              </a:spcAft>
              <a:defRPr sz="3000" b="1">
                <a:solidFill>
                  <a:schemeClr val="tx2"/>
                </a:solidFill>
                <a:latin typeface="Trebuchet MS" pitchFamily="34" charset="0"/>
              </a:defRPr>
            </a:lvl4pPr>
            <a:lvl5pPr algn="l" rtl="0" eaLnBrk="1" fontAlgn="base" hangingPunct="1">
              <a:spcBef>
                <a:spcPct val="50000"/>
              </a:spcBef>
              <a:spcAft>
                <a:spcPct val="0"/>
              </a:spcAft>
              <a:defRPr sz="3000" b="1">
                <a:solidFill>
                  <a:schemeClr val="tx2"/>
                </a:solidFill>
                <a:latin typeface="Trebuchet MS" pitchFamily="34" charset="0"/>
              </a:defRPr>
            </a:lvl5pPr>
            <a:lvl6pPr marL="457200" algn="l" rtl="0" eaLnBrk="1" fontAlgn="base" hangingPunct="1">
              <a:spcBef>
                <a:spcPct val="50000"/>
              </a:spcBef>
              <a:spcAft>
                <a:spcPct val="0"/>
              </a:spcAft>
              <a:defRPr sz="3000" b="1">
                <a:solidFill>
                  <a:schemeClr val="tx2"/>
                </a:solidFill>
                <a:latin typeface="Trebuchet MS" pitchFamily="34" charset="0"/>
              </a:defRPr>
            </a:lvl6pPr>
            <a:lvl7pPr marL="914400" algn="l" rtl="0" eaLnBrk="1" fontAlgn="base" hangingPunct="1">
              <a:spcBef>
                <a:spcPct val="50000"/>
              </a:spcBef>
              <a:spcAft>
                <a:spcPct val="0"/>
              </a:spcAft>
              <a:defRPr sz="3000" b="1">
                <a:solidFill>
                  <a:schemeClr val="tx2"/>
                </a:solidFill>
                <a:latin typeface="Trebuchet MS" pitchFamily="34" charset="0"/>
              </a:defRPr>
            </a:lvl7pPr>
            <a:lvl8pPr marL="1371600" algn="l" rtl="0" eaLnBrk="1" fontAlgn="base" hangingPunct="1">
              <a:spcBef>
                <a:spcPct val="50000"/>
              </a:spcBef>
              <a:spcAft>
                <a:spcPct val="0"/>
              </a:spcAft>
              <a:defRPr sz="3000" b="1">
                <a:solidFill>
                  <a:schemeClr val="tx2"/>
                </a:solidFill>
                <a:latin typeface="Trebuchet MS" pitchFamily="34" charset="0"/>
              </a:defRPr>
            </a:lvl8pPr>
            <a:lvl9pPr marL="1828800" algn="l" rtl="0" eaLnBrk="1" fontAlgn="base" hangingPunct="1">
              <a:spcBef>
                <a:spcPct val="50000"/>
              </a:spcBef>
              <a:spcAft>
                <a:spcPct val="0"/>
              </a:spcAft>
              <a:defRPr sz="3000" b="1">
                <a:solidFill>
                  <a:schemeClr val="tx2"/>
                </a:solidFill>
                <a:latin typeface="Trebuchet MS" pitchFamily="34" charset="0"/>
              </a:defRPr>
            </a:lvl9pPr>
          </a:lstStyle>
          <a:p>
            <a:r>
              <a:rPr lang="en-US" sz="1400" kern="0" dirty="0"/>
              <a:t>To change background image;</a:t>
            </a:r>
          </a:p>
          <a:p>
            <a:r>
              <a:rPr lang="en-US" sz="1400" kern="0" dirty="0"/>
              <a:t>Go to view tab, slide master</a:t>
            </a:r>
          </a:p>
        </p:txBody>
      </p:sp>
    </p:spTree>
    <p:extLst>
      <p:ext uri="{BB962C8B-B14F-4D97-AF65-F5344CB8AC3E}">
        <p14:creationId xmlns:p14="http://schemas.microsoft.com/office/powerpoint/2010/main" val="53837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amp; Image">
    <p:spTree>
      <p:nvGrpSpPr>
        <p:cNvPr id="1" name=""/>
        <p:cNvGrpSpPr/>
        <p:nvPr/>
      </p:nvGrpSpPr>
      <p:grpSpPr>
        <a:xfrm>
          <a:off x="0" y="0"/>
          <a:ext cx="0" cy="0"/>
          <a:chOff x="0" y="0"/>
          <a:chExt cx="0" cy="0"/>
        </a:xfrm>
      </p:grpSpPr>
      <p:sp>
        <p:nvSpPr>
          <p:cNvPr id="2" name="Title 1"/>
          <p:cNvSpPr>
            <a:spLocks noGrp="1"/>
          </p:cNvSpPr>
          <p:nvPr>
            <p:ph type="title"/>
          </p:nvPr>
        </p:nvSpPr>
        <p:spPr>
          <a:xfrm>
            <a:off x="1" y="331970"/>
            <a:ext cx="8086845" cy="369332"/>
          </a:xfrm>
        </p:spPr>
        <p:txBody>
          <a:bodyPr>
            <a:spAutoFit/>
          </a:bodyPr>
          <a:lstStyle>
            <a:lvl1pPr>
              <a:lnSpc>
                <a:spcPct val="100000"/>
              </a:lnSpc>
              <a:spcBef>
                <a:spcPts val="600"/>
              </a:spcBef>
              <a:defRPr/>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086846" y="1"/>
            <a:ext cx="4105155" cy="668707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69310" y="0"/>
            <a:ext cx="1377696" cy="1033272"/>
          </a:xfrm>
          <a:prstGeom prst="rect">
            <a:avLst/>
          </a:prstGeom>
        </p:spPr>
      </p:pic>
      <p:sp>
        <p:nvSpPr>
          <p:cNvPr id="7" name="Text Placeholder 3"/>
          <p:cNvSpPr>
            <a:spLocks noGrp="1"/>
          </p:cNvSpPr>
          <p:nvPr>
            <p:ph type="body" sz="quarter" idx="10" hasCustomPrompt="1"/>
          </p:nvPr>
        </p:nvSpPr>
        <p:spPr>
          <a:xfrm>
            <a:off x="1" y="740884"/>
            <a:ext cx="8086845" cy="400110"/>
          </a:xfrm>
          <a:prstGeom prst="rect">
            <a:avLst/>
          </a:prstGeom>
        </p:spPr>
        <p:txBody>
          <a:bodyPr lIns="228600" rIns="45720">
            <a:spAutoFit/>
          </a:bodyPr>
          <a:lstStyle>
            <a:lvl1pPr marL="0" indent="0">
              <a:lnSpc>
                <a:spcPct val="100000"/>
              </a:lnSpc>
              <a:spcBef>
                <a:spcPts val="600"/>
              </a:spcBef>
              <a:buNone/>
              <a:defRPr i="1">
                <a:solidFill>
                  <a:schemeClr val="tx1"/>
                </a:solidFill>
              </a:defRPr>
            </a:lvl1pPr>
          </a:lstStyle>
          <a:p>
            <a:pPr lvl="0"/>
            <a:r>
              <a:rPr lang="en-US" dirty="0"/>
              <a:t>Subtitle</a:t>
            </a:r>
          </a:p>
        </p:txBody>
      </p:sp>
      <p:sp>
        <p:nvSpPr>
          <p:cNvPr id="8" name="Content Placeholder 8"/>
          <p:cNvSpPr>
            <a:spLocks noGrp="1"/>
          </p:cNvSpPr>
          <p:nvPr>
            <p:ph sz="quarter" idx="11"/>
          </p:nvPr>
        </p:nvSpPr>
        <p:spPr>
          <a:xfrm>
            <a:off x="1" y="1544638"/>
            <a:ext cx="8086845" cy="1369606"/>
          </a:xfrm>
          <a:prstGeom prst="rect">
            <a:avLst/>
          </a:prstGeom>
        </p:spPr>
        <p:txBody>
          <a:bodyPr lIns="228600">
            <a:spAutoFit/>
          </a:bodyPr>
          <a:lstStyle>
            <a:lvl1pPr marL="233293" indent="-233293">
              <a:lnSpc>
                <a:spcPct val="100000"/>
              </a:lnSpc>
              <a:spcBef>
                <a:spcPts val="600"/>
              </a:spcBef>
              <a:buClr>
                <a:schemeClr val="accent1"/>
              </a:buClr>
              <a:defRPr kumimoji="0" lang="en-US" sz="1999" b="0" i="0" u="none" strike="noStrike" kern="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1pPr>
            <a:lvl2pPr marL="457063" indent="-223771">
              <a:lnSpc>
                <a:spcPct val="100000"/>
              </a:lnSpc>
              <a:spcBef>
                <a:spcPts val="600"/>
              </a:spcBef>
              <a:buClr>
                <a:schemeClr val="accent1"/>
              </a:buClr>
              <a:buFont typeface="Wingdings 2" panose="05020102010507070707" pitchFamily="18" charset="2"/>
              <a:buChar char="¡"/>
              <a:defRPr kumimoji="0" lang="en-US" sz="1600" b="0" i="0" u="none" strike="noStrike" kern="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2pPr>
            <a:lvl3pPr marL="630049" indent="-172986">
              <a:lnSpc>
                <a:spcPct val="100000"/>
              </a:lnSpc>
              <a:spcBef>
                <a:spcPts val="600"/>
              </a:spcBef>
              <a:buFont typeface="Arial" panose="020B0604020202020204" pitchFamily="34" charset="0"/>
              <a:buChar char="•"/>
              <a:defRPr>
                <a:solidFill>
                  <a:schemeClr val="tx1"/>
                </a:solidFill>
              </a:defRPr>
            </a:lvl3pPr>
            <a:lvl4pPr marL="917300" indent="-228531">
              <a:lnSpc>
                <a:spcPct val="100000"/>
              </a:lnSpc>
              <a:spcBef>
                <a:spcPts val="600"/>
              </a:spcBef>
              <a:buClr>
                <a:schemeClr val="accent1"/>
              </a:buClr>
              <a:buFont typeface="Symbol" panose="05050102010706020507" pitchFamily="18" charset="2"/>
              <a:buChar char="-"/>
              <a:defRPr sz="1400">
                <a:solidFill>
                  <a:schemeClr val="tx1"/>
                </a:solidFill>
              </a:defRPr>
            </a:lvl4pPr>
            <a:lvl5pPr marL="1087112" indent="-172986">
              <a:buClr>
                <a:schemeClr val="accent1"/>
              </a:buClr>
              <a:defRPr sz="1200">
                <a:solidFill>
                  <a:schemeClr val="tx1"/>
                </a:solidFill>
              </a:defRPr>
            </a:lvl5pPr>
          </a:lstStyle>
          <a:p>
            <a:pPr marL="342797" marR="0" lvl="0" indent="-342797" algn="l" defTabSz="914126" rtl="0" eaLnBrk="1" fontAlgn="base" latinLnBrk="0" hangingPunct="1">
              <a:lnSpc>
                <a:spcPct val="95000"/>
              </a:lnSpc>
              <a:spcBef>
                <a:spcPct val="50000"/>
              </a:spcBef>
              <a:spcAft>
                <a:spcPct val="0"/>
              </a:spcAft>
              <a:buClr>
                <a:srgbClr val="255AA8"/>
              </a:buClr>
              <a:buSzPct val="100000"/>
              <a:buFont typeface="Wingdings 2" panose="05020102010507070707" pitchFamily="18" charset="2"/>
              <a:buChar char=""/>
              <a:tabLst/>
              <a:defRPr/>
            </a:pPr>
            <a:r>
              <a:rPr lang="en-US" dirty="0"/>
              <a:t>Click to edit Master text styles</a:t>
            </a:r>
          </a:p>
          <a:p>
            <a:pPr marL="457063" marR="0" lvl="1" indent="-223771" algn="l" defTabSz="914126" rtl="0" eaLnBrk="1" fontAlgn="base" latinLnBrk="0" hangingPunct="1">
              <a:lnSpc>
                <a:spcPct val="100000"/>
              </a:lnSpc>
              <a:spcBef>
                <a:spcPct val="50000"/>
              </a:spcBef>
              <a:spcAft>
                <a:spcPct val="0"/>
              </a:spcAft>
              <a:buClr>
                <a:srgbClr val="255AA8"/>
              </a:buClr>
              <a:buSzPct val="85000"/>
              <a:buFont typeface="Wingdings" panose="05000000000000000000" pitchFamily="2" charset="2"/>
              <a:buChar char="§"/>
              <a:tabLst/>
              <a:defRPr/>
            </a:pPr>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1930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hone)">
    <p:bg>
      <p:bgPr>
        <a:solidFill>
          <a:schemeClr val="bg2"/>
        </a:solidFill>
        <a:effectLst/>
      </p:bgPr>
    </p:bg>
    <p:spTree>
      <p:nvGrpSpPr>
        <p:cNvPr id="1" name=""/>
        <p:cNvGrpSpPr/>
        <p:nvPr/>
      </p:nvGrpSpPr>
      <p:grpSpPr>
        <a:xfrm>
          <a:off x="0" y="0"/>
          <a:ext cx="0" cy="0"/>
          <a:chOff x="0" y="0"/>
          <a:chExt cx="0" cy="0"/>
        </a:xfrm>
      </p:grpSpPr>
      <p:pic>
        <p:nvPicPr>
          <p:cNvPr id="3" name="Picture 2" descr="A close up of a screen&#10;&#10;Description automatically generated">
            <a:extLst>
              <a:ext uri="{FF2B5EF4-FFF2-40B4-BE49-F238E27FC236}">
                <a16:creationId xmlns:a16="http://schemas.microsoft.com/office/drawing/2014/main" id="{44DA5780-D482-4B8D-955B-B05246B7AF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3468" y="287856"/>
            <a:ext cx="1581325" cy="393273"/>
          </a:xfrm>
          <a:prstGeom prst="rect">
            <a:avLst/>
          </a:prstGeom>
        </p:spPr>
      </p:pic>
      <p:cxnSp>
        <p:nvCxnSpPr>
          <p:cNvPr id="10" name="Line 5">
            <a:extLst>
              <a:ext uri="{FF2B5EF4-FFF2-40B4-BE49-F238E27FC236}">
                <a16:creationId xmlns:a16="http://schemas.microsoft.com/office/drawing/2014/main" id="{4AAA25A2-6ABA-4E11-86BB-0C0001D4185D}"/>
              </a:ext>
            </a:extLst>
          </p:cNvPr>
          <p:cNvCxnSpPr>
            <a:cxnSpLocks/>
          </p:cNvCxnSpPr>
          <p:nvPr userDrawn="1"/>
        </p:nvCxnSpPr>
        <p:spPr>
          <a:xfrm>
            <a:off x="500380" y="4213401"/>
            <a:ext cx="365760" cy="0"/>
          </a:xfrm>
          <a:prstGeom prst="line">
            <a:avLst/>
          </a:prstGeom>
          <a:noFill/>
          <a:ln w="38100" cap="rnd" cmpd="sng" algn="ctr">
            <a:solidFill>
              <a:srgbClr val="2AF6B0"/>
            </a:solidFill>
            <a:prstDash val="solid"/>
            <a:miter lim="800000"/>
          </a:ln>
          <a:effectLst/>
        </p:spPr>
      </p:cxnSp>
      <p:sp>
        <p:nvSpPr>
          <p:cNvPr id="2" name="TextBox 1">
            <a:extLst>
              <a:ext uri="{FF2B5EF4-FFF2-40B4-BE49-F238E27FC236}">
                <a16:creationId xmlns:a16="http://schemas.microsoft.com/office/drawing/2014/main" id="{C7D91E55-EABF-4B15-8A79-EACDC41BF1E1}"/>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1146346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Page 1">
    <p:spTree>
      <p:nvGrpSpPr>
        <p:cNvPr id="1" name=""/>
        <p:cNvGrpSpPr/>
        <p:nvPr/>
      </p:nvGrpSpPr>
      <p:grpSpPr>
        <a:xfrm>
          <a:off x="0" y="0"/>
          <a:ext cx="0" cy="0"/>
          <a:chOff x="0" y="0"/>
          <a:chExt cx="0" cy="0"/>
        </a:xfrm>
      </p:grpSpPr>
      <p:sp>
        <p:nvSpPr>
          <p:cNvPr id="4" name="Rectangle 3"/>
          <p:cNvSpPr/>
          <p:nvPr userDrawn="1"/>
        </p:nvSpPr>
        <p:spPr bwMode="auto">
          <a:xfrm>
            <a:off x="1" y="6257838"/>
            <a:ext cx="12192000" cy="461665"/>
          </a:xfrm>
          <a:prstGeom prst="rect">
            <a:avLst/>
          </a:prstGeom>
          <a:solidFill>
            <a:srgbClr val="255AA7"/>
          </a:solidFill>
          <a:ln w="12700" cap="flat" cmpd="sng" algn="ctr">
            <a:noFill/>
            <a:prstDash val="solid"/>
            <a:round/>
            <a:headEnd type="none" w="med" len="med"/>
            <a:tailEnd type="none" w="sm" len="sm"/>
          </a:ln>
          <a:effectLst/>
        </p:spPr>
        <p:txBody>
          <a:bodyPr vert="horz" wrap="square" lIns="228540" tIns="91416" rIns="228540" bIns="91416" numCol="1" rtlCol="0" anchor="t" anchorCtr="0" compatLnSpc="1">
            <a:prstTxWarp prst="textNoShape">
              <a:avLst/>
            </a:prstTxWarp>
            <a:spAutoFit/>
          </a:bodyPr>
          <a:lstStyle/>
          <a:p>
            <a:pPr algn="l">
              <a:lnSpc>
                <a:spcPct val="100000"/>
              </a:lnSpc>
              <a:spcBef>
                <a:spcPts val="600"/>
              </a:spcBef>
            </a:pPr>
            <a:r>
              <a:rPr lang="en-US" sz="900" b="0" dirty="0">
                <a:solidFill>
                  <a:srgbClr val="FFFFFF"/>
                </a:solidFill>
                <a:latin typeface="Arial" panose="020B0604020202020204" pitchFamily="34" charset="0"/>
                <a:cs typeface="Arial" panose="020B0604020202020204" pitchFamily="34" charset="0"/>
              </a:rPr>
              <a:t>© Spirent Communications, Inc. All of the company names and/or brand names and/or product names and/or logos referred to in this document, in particular the name “Spirent” and its logo device, are either registered trademarks or trademarks pending registration in accordance with relevant national laws. All rights reserved. Specifications subject to change without notice.</a:t>
            </a:r>
            <a:endParaRPr lang="en-US" sz="900" dirty="0">
              <a:solidFill>
                <a:srgbClr val="FFFFFF"/>
              </a:solidFill>
              <a:latin typeface="Arial" panose="020B0604020202020204" pitchFamily="34" charset="0"/>
              <a:cs typeface="Arial" panose="020B0604020202020204" pitchFamily="34" charset="0"/>
            </a:endParaRPr>
          </a:p>
        </p:txBody>
      </p:sp>
      <p:sp>
        <p:nvSpPr>
          <p:cNvPr id="7" name="TextBox 6"/>
          <p:cNvSpPr txBox="1"/>
          <p:nvPr userDrawn="1"/>
        </p:nvSpPr>
        <p:spPr>
          <a:xfrm>
            <a:off x="0" y="5901802"/>
            <a:ext cx="1248099" cy="353943"/>
          </a:xfrm>
          <a:prstGeom prst="rect">
            <a:avLst/>
          </a:prstGeom>
          <a:noFill/>
        </p:spPr>
        <p:txBody>
          <a:bodyPr wrap="none" lIns="228540" bIns="91416" rtlCol="0">
            <a:spAutoFit/>
          </a:bodyPr>
          <a:lstStyle/>
          <a:p>
            <a:pPr algn="l">
              <a:lnSpc>
                <a:spcPct val="100000"/>
              </a:lnSpc>
              <a:spcBef>
                <a:spcPts val="600"/>
              </a:spcBef>
            </a:pPr>
            <a:r>
              <a:rPr lang="en-US" sz="1400" dirty="0">
                <a:solidFill>
                  <a:schemeClr val="accent1"/>
                </a:solidFill>
                <a:latin typeface="Arial" panose="020B0604020202020204" pitchFamily="34" charset="0"/>
                <a:cs typeface="Arial" panose="020B0604020202020204" pitchFamily="34" charset="0"/>
              </a:rPr>
              <a:t>spirent.com</a:t>
            </a:r>
          </a:p>
        </p:txBody>
      </p:sp>
      <p:sp>
        <p:nvSpPr>
          <p:cNvPr id="10" name="Title 1"/>
          <p:cNvSpPr>
            <a:spLocks noGrp="1"/>
          </p:cNvSpPr>
          <p:nvPr>
            <p:ph type="title" hasCustomPrompt="1"/>
          </p:nvPr>
        </p:nvSpPr>
        <p:spPr>
          <a:xfrm>
            <a:off x="0" y="4406903"/>
            <a:ext cx="11839787" cy="615553"/>
          </a:xfrm>
        </p:spPr>
        <p:txBody>
          <a:bodyPr lIns="228600" anchor="t">
            <a:spAutoFit/>
          </a:bodyPr>
          <a:lstStyle>
            <a:lvl1pPr algn="l">
              <a:lnSpc>
                <a:spcPct val="100000"/>
              </a:lnSpc>
              <a:spcBef>
                <a:spcPts val="600"/>
              </a:spcBef>
              <a:defRPr sz="3999" b="1" cap="none"/>
            </a:lvl1pPr>
          </a:lstStyle>
          <a:p>
            <a:r>
              <a:rPr lang="en-US" dirty="0"/>
              <a:t>Click to edit master title style</a:t>
            </a:r>
          </a:p>
        </p:txBody>
      </p:sp>
      <p:sp>
        <p:nvSpPr>
          <p:cNvPr id="11" name="Text Placeholder 2"/>
          <p:cNvSpPr>
            <a:spLocks noGrp="1"/>
          </p:cNvSpPr>
          <p:nvPr>
            <p:ph type="body" idx="1" hasCustomPrompt="1"/>
          </p:nvPr>
        </p:nvSpPr>
        <p:spPr>
          <a:xfrm>
            <a:off x="0" y="4006790"/>
            <a:ext cx="11839787" cy="400110"/>
          </a:xfrm>
          <a:prstGeom prst="rect">
            <a:avLst/>
          </a:prstGeom>
        </p:spPr>
        <p:txBody>
          <a:bodyPr lIns="228600" anchor="b">
            <a:spAutoFit/>
          </a:bodyPr>
          <a:lstStyle>
            <a:lvl1pPr marL="0" indent="0">
              <a:lnSpc>
                <a:spcPct val="100000"/>
              </a:lnSpc>
              <a:spcBef>
                <a:spcPts val="600"/>
              </a:spcBef>
              <a:buNone/>
              <a:defRPr sz="1999"/>
            </a:lvl1pPr>
            <a:lvl2pPr marL="457063" indent="0">
              <a:buNone/>
              <a:defRPr sz="1799"/>
            </a:lvl2pPr>
            <a:lvl3pPr marL="914126" indent="0">
              <a:buNone/>
              <a:defRPr sz="1600"/>
            </a:lvl3pPr>
            <a:lvl4pPr marL="1371189" indent="0">
              <a:buNone/>
              <a:defRPr sz="1400"/>
            </a:lvl4pPr>
            <a:lvl5pPr marL="1828251" indent="0">
              <a:buNone/>
              <a:defRPr sz="1400"/>
            </a:lvl5pPr>
            <a:lvl6pPr marL="2285314" indent="0">
              <a:buNone/>
              <a:defRPr sz="1400"/>
            </a:lvl6pPr>
            <a:lvl7pPr marL="2742377" indent="0">
              <a:buNone/>
              <a:defRPr sz="1400"/>
            </a:lvl7pPr>
            <a:lvl8pPr marL="3199440" indent="0">
              <a:buNone/>
              <a:defRPr sz="1400"/>
            </a:lvl8pPr>
            <a:lvl9pPr marL="3656503" indent="0">
              <a:buNone/>
              <a:defRPr sz="1400"/>
            </a:lvl9pPr>
          </a:lstStyle>
          <a:p>
            <a:pPr lvl="0"/>
            <a:r>
              <a:rPr lang="en-US" dirty="0"/>
              <a:t>Click to edit master text styles</a:t>
            </a:r>
          </a:p>
        </p:txBody>
      </p:sp>
    </p:spTree>
    <p:extLst>
      <p:ext uri="{BB962C8B-B14F-4D97-AF65-F5344CB8AC3E}">
        <p14:creationId xmlns:p14="http://schemas.microsoft.com/office/powerpoint/2010/main" val="2678367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Pag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57838"/>
            <a:ext cx="12192000" cy="461665"/>
          </a:xfrm>
          <a:prstGeom prst="rect">
            <a:avLst/>
          </a:prstGeom>
          <a:solidFill>
            <a:schemeClr val="bg1"/>
          </a:solidFill>
          <a:ln w="12700" cap="flat" cmpd="sng" algn="ctr">
            <a:noFill/>
            <a:prstDash val="solid"/>
            <a:round/>
            <a:headEnd type="none" w="med" len="med"/>
            <a:tailEnd type="none" w="sm" len="sm"/>
          </a:ln>
          <a:effectLst/>
        </p:spPr>
        <p:txBody>
          <a:bodyPr vert="horz" wrap="square" lIns="228540" tIns="91416" rIns="228540" bIns="91416" numCol="1" rtlCol="0" anchor="t" anchorCtr="0" compatLnSpc="1">
            <a:prstTxWarp prst="textNoShape">
              <a:avLst/>
            </a:prstTxWarp>
            <a:spAutoFit/>
          </a:bodyPr>
          <a:lstStyle/>
          <a:p>
            <a:pPr algn="l">
              <a:spcBef>
                <a:spcPts val="600"/>
              </a:spcBef>
            </a:pPr>
            <a:r>
              <a:rPr lang="en-US" sz="900" b="0" dirty="0">
                <a:solidFill>
                  <a:schemeClr val="tx1"/>
                </a:solidFill>
                <a:latin typeface="Arial" panose="020B0604020202020204" pitchFamily="34" charset="0"/>
                <a:cs typeface="Arial" panose="020B0604020202020204" pitchFamily="34" charset="0"/>
              </a:rPr>
              <a:t>© Spirent Communications, Inc. All of the company names and/or brand names and/or product names and/or logos referred to in this document, in particular the name “Spirent” and its logo device, are either registered trademarks or trademarks pending registration in accordance with relevant national laws. All rights reserved. Specifications subject to change without notice.</a:t>
            </a:r>
            <a:endParaRPr lang="en-US" sz="900" dirty="0">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0" y="5901802"/>
            <a:ext cx="1248099" cy="353943"/>
          </a:xfrm>
          <a:prstGeom prst="rect">
            <a:avLst/>
          </a:prstGeom>
          <a:noFill/>
        </p:spPr>
        <p:txBody>
          <a:bodyPr wrap="none" lIns="228540" bIns="91416" rtlCol="0">
            <a:spAutoFit/>
          </a:bodyPr>
          <a:lstStyle/>
          <a:p>
            <a:pPr algn="l">
              <a:spcBef>
                <a:spcPts val="600"/>
              </a:spcBef>
            </a:pPr>
            <a:r>
              <a:rPr lang="en-US" sz="1400" dirty="0">
                <a:solidFill>
                  <a:schemeClr val="bg1"/>
                </a:solidFill>
                <a:latin typeface="Arial" panose="020B0604020202020204" pitchFamily="34" charset="0"/>
                <a:cs typeface="Arial" panose="020B0604020202020204" pitchFamily="34" charset="0"/>
              </a:rPr>
              <a:t>spirent.com</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9310" y="0"/>
            <a:ext cx="1377696" cy="1033272"/>
          </a:xfrm>
          <a:prstGeom prst="rect">
            <a:avLst/>
          </a:prstGeom>
        </p:spPr>
      </p:pic>
      <p:sp>
        <p:nvSpPr>
          <p:cNvPr id="11" name="Text Placeholder 2"/>
          <p:cNvSpPr>
            <a:spLocks noGrp="1"/>
          </p:cNvSpPr>
          <p:nvPr>
            <p:ph type="body" idx="1" hasCustomPrompt="1"/>
          </p:nvPr>
        </p:nvSpPr>
        <p:spPr>
          <a:xfrm>
            <a:off x="0" y="4006790"/>
            <a:ext cx="11839787" cy="400110"/>
          </a:xfrm>
          <a:prstGeom prst="rect">
            <a:avLst/>
          </a:prstGeom>
        </p:spPr>
        <p:txBody>
          <a:bodyPr lIns="301752" anchor="b">
            <a:spAutoFit/>
          </a:bodyPr>
          <a:lstStyle>
            <a:lvl1pPr marL="0" indent="0">
              <a:lnSpc>
                <a:spcPct val="100000"/>
              </a:lnSpc>
              <a:spcBef>
                <a:spcPts val="600"/>
              </a:spcBef>
              <a:buNone/>
              <a:defRPr sz="1999">
                <a:solidFill>
                  <a:schemeClr val="bg1"/>
                </a:solidFill>
              </a:defRPr>
            </a:lvl1pPr>
            <a:lvl2pPr marL="457063" indent="0">
              <a:buNone/>
              <a:defRPr sz="1799"/>
            </a:lvl2pPr>
            <a:lvl3pPr marL="914126" indent="0">
              <a:buNone/>
              <a:defRPr sz="1600"/>
            </a:lvl3pPr>
            <a:lvl4pPr marL="1371189" indent="0">
              <a:buNone/>
              <a:defRPr sz="1400"/>
            </a:lvl4pPr>
            <a:lvl5pPr marL="1828251" indent="0">
              <a:buNone/>
              <a:defRPr sz="1400"/>
            </a:lvl5pPr>
            <a:lvl6pPr marL="2285314" indent="0">
              <a:buNone/>
              <a:defRPr sz="1400"/>
            </a:lvl6pPr>
            <a:lvl7pPr marL="2742377" indent="0">
              <a:buNone/>
              <a:defRPr sz="1400"/>
            </a:lvl7pPr>
            <a:lvl8pPr marL="3199440" indent="0">
              <a:buNone/>
              <a:defRPr sz="1400"/>
            </a:lvl8pPr>
            <a:lvl9pPr marL="3656503" indent="0">
              <a:buNone/>
              <a:defRPr sz="1400"/>
            </a:lvl9pPr>
          </a:lstStyle>
          <a:p>
            <a:pPr lvl="0"/>
            <a:r>
              <a:rPr lang="en-US" dirty="0"/>
              <a:t>Click to edit master text styles</a:t>
            </a:r>
          </a:p>
        </p:txBody>
      </p:sp>
      <p:sp>
        <p:nvSpPr>
          <p:cNvPr id="13" name="Content Placeholder 12"/>
          <p:cNvSpPr>
            <a:spLocks noGrp="1"/>
          </p:cNvSpPr>
          <p:nvPr>
            <p:ph sz="quarter" idx="10" hasCustomPrompt="1"/>
          </p:nvPr>
        </p:nvSpPr>
        <p:spPr>
          <a:xfrm>
            <a:off x="0" y="4406900"/>
            <a:ext cx="11839787" cy="707886"/>
          </a:xfrm>
          <a:prstGeom prst="rect">
            <a:avLst/>
          </a:prstGeom>
        </p:spPr>
        <p:txBody>
          <a:bodyPr lIns="0">
            <a:spAutoFit/>
          </a:bodyPr>
          <a:lstStyle>
            <a:lvl1pPr marL="0" indent="0">
              <a:lnSpc>
                <a:spcPct val="100000"/>
              </a:lnSpc>
              <a:spcBef>
                <a:spcPts val="600"/>
              </a:spcBef>
              <a:defRPr lang="en-US" sz="3999" b="1" kern="0" cap="none" dirty="0">
                <a:solidFill>
                  <a:schemeClr val="bg1"/>
                </a:solidFill>
                <a:latin typeface="Arial" panose="020B0604020202020204" pitchFamily="34" charset="0"/>
                <a:ea typeface="+mj-ea"/>
                <a:cs typeface="Arial" panose="020B0604020202020204" pitchFamily="34" charset="0"/>
              </a:defRPr>
            </a:lvl1pPr>
          </a:lstStyle>
          <a:p>
            <a:pPr lvl="0"/>
            <a:r>
              <a:rPr lang="en-US" kern="0" dirty="0">
                <a:solidFill>
                  <a:schemeClr val="bg1"/>
                </a:solidFill>
              </a:rPr>
              <a:t>Click to edit master title style</a:t>
            </a:r>
            <a:endParaRPr lang="en-US" dirty="0"/>
          </a:p>
        </p:txBody>
      </p:sp>
    </p:spTree>
    <p:extLst>
      <p:ext uri="{BB962C8B-B14F-4D97-AF65-F5344CB8AC3E}">
        <p14:creationId xmlns:p14="http://schemas.microsoft.com/office/powerpoint/2010/main" val="4355537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4" name="Rectangle 3"/>
          <p:cNvSpPr/>
          <p:nvPr userDrawn="1"/>
        </p:nvSpPr>
        <p:spPr>
          <a:xfrm>
            <a:off x="2" y="0"/>
            <a:ext cx="12191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5085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8954" y="1217369"/>
            <a:ext cx="10929415" cy="3761948"/>
          </a:xfrm>
          <a:prstGeom prst="rect">
            <a:avLst/>
          </a:prstGeom>
        </p:spPr>
        <p:txBody>
          <a:bodyPr anchor="ctr" anchorCtr="0"/>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8954" y="5551718"/>
            <a:ext cx="10929415" cy="571747"/>
          </a:xfrm>
          <a:prstGeom prst="rect">
            <a:avLst/>
          </a:prstGeom>
        </p:spPr>
        <p:txBody>
          <a:bodyPr>
            <a:normAutofit/>
          </a:bodyPr>
          <a:lstStyle>
            <a:lvl1pPr marL="0" indent="0" algn="ctr">
              <a:lnSpc>
                <a:spcPct val="90000"/>
              </a:lnSpc>
              <a:spcBef>
                <a:spcPts val="0"/>
              </a:spcBef>
              <a:spcAft>
                <a:spcPts val="0"/>
              </a:spcAft>
              <a:buNone/>
              <a:defRPr sz="1500">
                <a:latin typeface="Calibri Light"/>
                <a:cs typeface="Calibri Light"/>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5362210" y="6435379"/>
            <a:ext cx="1401804" cy="365125"/>
          </a:xfrm>
          <a:prstGeom prst="rect">
            <a:avLst/>
          </a:prstGeom>
        </p:spPr>
        <p:txBody>
          <a:bodyPr/>
          <a:lstStyle/>
          <a:p>
            <a:fld id="{F56C8676-1494-424A-9EE1-69F4EB666BA8}" type="slidenum">
              <a:rPr lang="en-US" smtClean="0"/>
              <a:t>‹#›</a:t>
            </a:fld>
            <a:endParaRPr lang="en-US" dirty="0"/>
          </a:p>
        </p:txBody>
      </p:sp>
      <p:sp>
        <p:nvSpPr>
          <p:cNvPr id="11" name="Text Placeholder 3"/>
          <p:cNvSpPr>
            <a:spLocks noGrp="1"/>
          </p:cNvSpPr>
          <p:nvPr>
            <p:ph type="body" sz="half" idx="13"/>
          </p:nvPr>
        </p:nvSpPr>
        <p:spPr>
          <a:xfrm>
            <a:off x="628954" y="4979320"/>
            <a:ext cx="10929415" cy="572399"/>
          </a:xfrm>
          <a:prstGeom prst="rect">
            <a:avLst/>
          </a:prstGeom>
        </p:spPr>
        <p:txBody>
          <a:bodyPr>
            <a:normAutofit/>
          </a:bodyPr>
          <a:lstStyle>
            <a:lvl1pPr marL="0" indent="0" algn="ctr">
              <a:lnSpc>
                <a:spcPct val="90000"/>
              </a:lnSpc>
              <a:spcBef>
                <a:spcPts val="0"/>
              </a:spcBef>
              <a:spcAft>
                <a:spcPts val="0"/>
              </a:spcAft>
              <a:buNone/>
              <a:defRPr sz="1799" b="0">
                <a:latin typeface="Calibri"/>
                <a:cs typeface="Calibri"/>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061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17501" y="1370013"/>
            <a:ext cx="11584517" cy="45831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Molecular)">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motorcycle, metal, sitting, bicycle&#10;&#10;Description automatically generated">
            <a:extLst>
              <a:ext uri="{FF2B5EF4-FFF2-40B4-BE49-F238E27FC236}">
                <a16:creationId xmlns:a16="http://schemas.microsoft.com/office/drawing/2014/main" id="{4A582EBD-D6DA-41CB-819D-98EEE65942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061D9E22-4396-4E4A-9E1D-F9E33593F137}"/>
              </a:ext>
            </a:extLst>
          </p:cNvPr>
          <p:cNvSpPr/>
          <p:nvPr userDrawn="1"/>
        </p:nvSpPr>
        <p:spPr>
          <a:xfrm>
            <a:off x="0" y="0"/>
            <a:ext cx="12192000" cy="6858000"/>
          </a:xfrm>
          <a:prstGeom prst="rect">
            <a:avLst/>
          </a:prstGeom>
          <a:gradFill>
            <a:gsLst>
              <a:gs pos="0">
                <a:srgbClr val="00172E"/>
              </a:gs>
              <a:gs pos="51000">
                <a:srgbClr val="00336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4B1F1F1-4230-486E-99F2-281EDE1422C3}"/>
              </a:ext>
            </a:extLst>
          </p:cNvPr>
          <p:cNvSpPr/>
          <p:nvPr userDrawn="1"/>
        </p:nvSpPr>
        <p:spPr>
          <a:xfrm rot="10800000">
            <a:off x="0" y="0"/>
            <a:ext cx="12192000" cy="6858000"/>
          </a:xfrm>
          <a:prstGeom prst="rect">
            <a:avLst/>
          </a:prstGeom>
          <a:gradFill>
            <a:gsLst>
              <a:gs pos="0">
                <a:srgbClr val="00172E"/>
              </a:gs>
              <a:gs pos="25000">
                <a:srgbClr val="003366">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cxnSp>
        <p:nvCxnSpPr>
          <p:cNvPr id="10" name="Line 5">
            <a:extLst>
              <a:ext uri="{FF2B5EF4-FFF2-40B4-BE49-F238E27FC236}">
                <a16:creationId xmlns:a16="http://schemas.microsoft.com/office/drawing/2014/main" id="{4AAA25A2-6ABA-4E11-86BB-0C0001D4185D}"/>
              </a:ext>
            </a:extLst>
          </p:cNvPr>
          <p:cNvCxnSpPr>
            <a:cxnSpLocks/>
          </p:cNvCxnSpPr>
          <p:nvPr userDrawn="1"/>
        </p:nvCxnSpPr>
        <p:spPr>
          <a:xfrm>
            <a:off x="500380" y="4213401"/>
            <a:ext cx="365760" cy="0"/>
          </a:xfrm>
          <a:prstGeom prst="line">
            <a:avLst/>
          </a:prstGeom>
          <a:noFill/>
          <a:ln w="38100" cap="rnd" cmpd="sng" algn="ctr">
            <a:solidFill>
              <a:srgbClr val="2AF6B0"/>
            </a:solidFill>
            <a:prstDash val="solid"/>
            <a:miter lim="800000"/>
          </a:ln>
          <a:effectLst/>
        </p:spPr>
      </p:cxnSp>
      <p:sp>
        <p:nvSpPr>
          <p:cNvPr id="2" name="TextBox 1">
            <a:extLst>
              <a:ext uri="{FF2B5EF4-FFF2-40B4-BE49-F238E27FC236}">
                <a16:creationId xmlns:a16="http://schemas.microsoft.com/office/drawing/2014/main" id="{C7D91E55-EABF-4B15-8A79-EACDC41BF1E1}"/>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3468" y="287856"/>
            <a:ext cx="1581325" cy="393273"/>
          </a:xfrm>
          <a:prstGeom prst="rect">
            <a:avLst/>
          </a:prstGeom>
        </p:spPr>
      </p:pic>
    </p:spTree>
    <p:extLst>
      <p:ext uri="{BB962C8B-B14F-4D97-AF65-F5344CB8AC3E}">
        <p14:creationId xmlns:p14="http://schemas.microsoft.com/office/powerpoint/2010/main" val="339150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Digital)">
    <p:bg>
      <p:bgPr>
        <a:solidFill>
          <a:schemeClr val="bg2"/>
        </a:solidFill>
        <a:effectLst/>
      </p:bgPr>
    </p:bg>
    <p:spTree>
      <p:nvGrpSpPr>
        <p:cNvPr id="1" name=""/>
        <p:cNvGrpSpPr/>
        <p:nvPr/>
      </p:nvGrpSpPr>
      <p:grpSpPr>
        <a:xfrm>
          <a:off x="0" y="0"/>
          <a:ext cx="0" cy="0"/>
          <a:chOff x="0" y="0"/>
          <a:chExt cx="0" cy="0"/>
        </a:xfrm>
      </p:grpSpPr>
      <p:pic>
        <p:nvPicPr>
          <p:cNvPr id="5" name="Picture 4" descr="A circuit board&#10;&#10;Description automatically generated">
            <a:extLst>
              <a:ext uri="{FF2B5EF4-FFF2-40B4-BE49-F238E27FC236}">
                <a16:creationId xmlns:a16="http://schemas.microsoft.com/office/drawing/2014/main" id="{7B38B0F3-4BE5-4E2B-B652-688FD4BAAE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701" y="-29886"/>
            <a:ext cx="12204701" cy="6887885"/>
          </a:xfrm>
          <a:prstGeom prst="rect">
            <a:avLst/>
          </a:prstGeom>
        </p:spPr>
      </p:pic>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3468" y="287856"/>
            <a:ext cx="1581325" cy="393273"/>
          </a:xfrm>
          <a:prstGeom prst="rect">
            <a:avLst/>
          </a:prstGeom>
        </p:spPr>
      </p:pic>
      <p:cxnSp>
        <p:nvCxnSpPr>
          <p:cNvPr id="10" name="Line 5">
            <a:extLst>
              <a:ext uri="{FF2B5EF4-FFF2-40B4-BE49-F238E27FC236}">
                <a16:creationId xmlns:a16="http://schemas.microsoft.com/office/drawing/2014/main" id="{4AAA25A2-6ABA-4E11-86BB-0C0001D4185D}"/>
              </a:ext>
            </a:extLst>
          </p:cNvPr>
          <p:cNvCxnSpPr>
            <a:cxnSpLocks/>
          </p:cNvCxnSpPr>
          <p:nvPr userDrawn="1"/>
        </p:nvCxnSpPr>
        <p:spPr>
          <a:xfrm>
            <a:off x="500380" y="4213401"/>
            <a:ext cx="365760" cy="0"/>
          </a:xfrm>
          <a:prstGeom prst="line">
            <a:avLst/>
          </a:prstGeom>
          <a:noFill/>
          <a:ln w="38100" cap="rnd" cmpd="sng" algn="ctr">
            <a:solidFill>
              <a:srgbClr val="2AF6B0"/>
            </a:solidFill>
            <a:prstDash val="solid"/>
            <a:miter lim="800000"/>
          </a:ln>
          <a:effectLst/>
        </p:spPr>
      </p:cxnSp>
      <p:sp>
        <p:nvSpPr>
          <p:cNvPr id="2" name="TextBox 1">
            <a:extLst>
              <a:ext uri="{FF2B5EF4-FFF2-40B4-BE49-F238E27FC236}">
                <a16:creationId xmlns:a16="http://schemas.microsoft.com/office/drawing/2014/main" id="{C7D91E55-EABF-4B15-8A79-EACDC41BF1E1}"/>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215402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Test Center)">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computer, indoor, window, door&#10;&#10;Description automatically generated">
            <a:extLst>
              <a:ext uri="{FF2B5EF4-FFF2-40B4-BE49-F238E27FC236}">
                <a16:creationId xmlns:a16="http://schemas.microsoft.com/office/drawing/2014/main" id="{8CB2BBCB-4A66-4265-AAC4-9435C9B6AF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3468" y="287856"/>
            <a:ext cx="1581325" cy="393273"/>
          </a:xfrm>
          <a:prstGeom prst="rect">
            <a:avLst/>
          </a:prstGeom>
        </p:spPr>
      </p:pic>
      <p:cxnSp>
        <p:nvCxnSpPr>
          <p:cNvPr id="10" name="Line 5">
            <a:extLst>
              <a:ext uri="{FF2B5EF4-FFF2-40B4-BE49-F238E27FC236}">
                <a16:creationId xmlns:a16="http://schemas.microsoft.com/office/drawing/2014/main" id="{4AAA25A2-6ABA-4E11-86BB-0C0001D4185D}"/>
              </a:ext>
            </a:extLst>
          </p:cNvPr>
          <p:cNvCxnSpPr>
            <a:cxnSpLocks/>
          </p:cNvCxnSpPr>
          <p:nvPr userDrawn="1"/>
        </p:nvCxnSpPr>
        <p:spPr>
          <a:xfrm>
            <a:off x="500380" y="4213401"/>
            <a:ext cx="365760" cy="0"/>
          </a:xfrm>
          <a:prstGeom prst="line">
            <a:avLst/>
          </a:prstGeom>
          <a:noFill/>
          <a:ln w="38100" cap="rnd" cmpd="sng" algn="ctr">
            <a:solidFill>
              <a:srgbClr val="2AF6B0"/>
            </a:solidFill>
            <a:prstDash val="solid"/>
            <a:miter lim="800000"/>
          </a:ln>
          <a:effectLst/>
        </p:spPr>
      </p:cxnSp>
      <p:sp>
        <p:nvSpPr>
          <p:cNvPr id="2" name="TextBox 1">
            <a:extLst>
              <a:ext uri="{FF2B5EF4-FFF2-40B4-BE49-F238E27FC236}">
                <a16:creationId xmlns:a16="http://schemas.microsoft.com/office/drawing/2014/main" id="{C7D91E55-EABF-4B15-8A79-EACDC41BF1E1}"/>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7145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Chart)">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train, standing, person&#10;&#10;Description automatically generated">
            <a:extLst>
              <a:ext uri="{FF2B5EF4-FFF2-40B4-BE49-F238E27FC236}">
                <a16:creationId xmlns:a16="http://schemas.microsoft.com/office/drawing/2014/main" id="{9D308A1F-E5E1-47C3-83D8-33EC3C102B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088186BF-F7AE-407D-9854-5CAB426323A3}"/>
              </a:ext>
            </a:extLst>
          </p:cNvPr>
          <p:cNvSpPr/>
          <p:nvPr userDrawn="1"/>
        </p:nvSpPr>
        <p:spPr>
          <a:xfrm>
            <a:off x="0" y="0"/>
            <a:ext cx="12192000" cy="6858000"/>
          </a:xfrm>
          <a:prstGeom prst="rect">
            <a:avLst/>
          </a:prstGeom>
          <a:gradFill>
            <a:gsLst>
              <a:gs pos="0">
                <a:srgbClr val="00172E"/>
              </a:gs>
              <a:gs pos="51000">
                <a:srgbClr val="003366">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B574968B-C73B-3D47-9A8B-F3CB5AF85BA4}"/>
              </a:ext>
            </a:extLst>
          </p:cNvPr>
          <p:cNvSpPr>
            <a:spLocks noGrp="1"/>
          </p:cNvSpPr>
          <p:nvPr>
            <p:ph type="body" sz="quarter" idx="10" hasCustomPrompt="1"/>
          </p:nvPr>
        </p:nvSpPr>
        <p:spPr>
          <a:xfrm>
            <a:off x="457200" y="3429000"/>
            <a:ext cx="5486400" cy="769441"/>
          </a:xfrm>
          <a:prstGeom prst="rect">
            <a:avLst/>
          </a:prstGeom>
        </p:spPr>
        <p:txBody>
          <a:bodyPr lIns="0" tIns="91440" rIns="0" bIns="182880" anchor="b" anchorCtr="0">
            <a:spAutoFit/>
          </a:bodyPr>
          <a:lstStyle>
            <a:lvl1pPr marL="0" indent="0">
              <a:lnSpc>
                <a:spcPct val="80000"/>
              </a:lnSpc>
              <a:buNone/>
              <a:defRPr sz="4000" b="0" i="0">
                <a:solidFill>
                  <a:schemeClr val="bg2"/>
                </a:solidFill>
                <a:latin typeface="Arial" panose="020B0604020202020204" pitchFamily="34" charset="0"/>
                <a:cs typeface="Arial" panose="020B0604020202020204" pitchFamily="34" charset="0"/>
              </a:defRPr>
            </a:lvl1pPr>
            <a:lvl2pPr marL="457040" indent="0">
              <a:buNone/>
              <a:defRPr b="1" i="0">
                <a:latin typeface="Arial Black" panose="020B0604020202020204" pitchFamily="34" charset="0"/>
                <a:cs typeface="Arial Black" panose="020B0604020202020204" pitchFamily="34" charset="0"/>
              </a:defRPr>
            </a:lvl2pPr>
            <a:lvl3pPr marL="914080" indent="0">
              <a:buNone/>
              <a:defRPr b="1" i="0">
                <a:latin typeface="Arial Black" panose="020B0604020202020204" pitchFamily="34" charset="0"/>
                <a:cs typeface="Arial Black" panose="020B0604020202020204" pitchFamily="34" charset="0"/>
              </a:defRPr>
            </a:lvl3pPr>
            <a:lvl4pPr marL="1371120" indent="0">
              <a:buNone/>
              <a:defRPr b="1" i="0">
                <a:latin typeface="Arial Black" panose="020B0604020202020204" pitchFamily="34" charset="0"/>
                <a:cs typeface="Arial Black" panose="020B0604020202020204" pitchFamily="34" charset="0"/>
              </a:defRPr>
            </a:lvl4pPr>
            <a:lvl5pPr marL="1828160" indent="0">
              <a:buNone/>
              <a:defRPr b="1" i="0">
                <a:latin typeface="Arial Black" panose="020B0604020202020204" pitchFamily="34" charset="0"/>
                <a:cs typeface="Arial Black" panose="020B0604020202020204" pitchFamily="34" charset="0"/>
              </a:defRPr>
            </a:lvl5pPr>
          </a:lstStyle>
          <a:p>
            <a:pPr lvl="0"/>
            <a:r>
              <a:rPr lang="en-US" dirty="0"/>
              <a:t>Title Slide</a:t>
            </a:r>
          </a:p>
        </p:txBody>
      </p:sp>
      <p:sp>
        <p:nvSpPr>
          <p:cNvPr id="8" name="Text Placeholder 4">
            <a:extLst>
              <a:ext uri="{FF2B5EF4-FFF2-40B4-BE49-F238E27FC236}">
                <a16:creationId xmlns:a16="http://schemas.microsoft.com/office/drawing/2014/main" id="{B64B2F75-5465-6B48-98FD-344E19BC3282}"/>
              </a:ext>
            </a:extLst>
          </p:cNvPr>
          <p:cNvSpPr>
            <a:spLocks noGrp="1"/>
          </p:cNvSpPr>
          <p:nvPr>
            <p:ph type="body" sz="quarter" idx="34" hasCustomPrompt="1"/>
          </p:nvPr>
        </p:nvSpPr>
        <p:spPr>
          <a:xfrm>
            <a:off x="457200" y="4228362"/>
            <a:ext cx="5486400" cy="701731"/>
          </a:xfrm>
          <a:prstGeom prst="rect">
            <a:avLst/>
          </a:prstGeom>
          <a:ln>
            <a:noFill/>
          </a:ln>
        </p:spPr>
        <p:txBody>
          <a:bodyPr wrap="square" lIns="0" tIns="182880" rIns="0" bIns="182880">
            <a:spAutoFit/>
          </a:bodyPr>
          <a:lstStyle>
            <a:lvl1pPr marL="0" indent="0">
              <a:lnSpc>
                <a:spcPct val="90000"/>
              </a:lnSpc>
              <a:spcBef>
                <a:spcPts val="0"/>
              </a:spcBef>
              <a:buNone/>
              <a:defRPr sz="2400">
                <a:solidFill>
                  <a:schemeClr val="bg2"/>
                </a:solidFill>
                <a:latin typeface="+mj-lt"/>
              </a:defRPr>
            </a:lvl1pPr>
            <a:lvl2pPr marL="457040" indent="0">
              <a:buNone/>
              <a:defRPr sz="1350">
                <a:latin typeface="+mj-lt"/>
              </a:defRPr>
            </a:lvl2pPr>
            <a:lvl3pPr marL="914080" indent="0">
              <a:buNone/>
              <a:defRPr sz="1350">
                <a:latin typeface="+mj-lt"/>
              </a:defRPr>
            </a:lvl3pPr>
            <a:lvl4pPr marL="1371120" indent="0">
              <a:buNone/>
              <a:defRPr sz="1350">
                <a:latin typeface="+mj-lt"/>
              </a:defRPr>
            </a:lvl4pPr>
            <a:lvl5pPr marL="1828160" indent="0">
              <a:buNone/>
              <a:defRPr sz="1350">
                <a:latin typeface="+mj-lt"/>
              </a:defRPr>
            </a:lvl5pPr>
          </a:lstStyle>
          <a:p>
            <a:pPr lvl="0"/>
            <a:r>
              <a:rPr lang="en-US" dirty="0"/>
              <a:t>Subtitle</a:t>
            </a:r>
          </a:p>
        </p:txBody>
      </p:sp>
      <p:pic>
        <p:nvPicPr>
          <p:cNvPr id="13" name="Logo 3">
            <a:extLst>
              <a:ext uri="{FF2B5EF4-FFF2-40B4-BE49-F238E27FC236}">
                <a16:creationId xmlns:a16="http://schemas.microsoft.com/office/drawing/2014/main" id="{CB18C210-2571-4DBB-B057-479F7AABEB5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3468" y="287856"/>
            <a:ext cx="1581325" cy="393273"/>
          </a:xfrm>
          <a:prstGeom prst="rect">
            <a:avLst/>
          </a:prstGeom>
        </p:spPr>
      </p:pic>
      <p:cxnSp>
        <p:nvCxnSpPr>
          <p:cNvPr id="10" name="Line 5">
            <a:extLst>
              <a:ext uri="{FF2B5EF4-FFF2-40B4-BE49-F238E27FC236}">
                <a16:creationId xmlns:a16="http://schemas.microsoft.com/office/drawing/2014/main" id="{4AAA25A2-6ABA-4E11-86BB-0C0001D4185D}"/>
              </a:ext>
            </a:extLst>
          </p:cNvPr>
          <p:cNvCxnSpPr>
            <a:cxnSpLocks/>
          </p:cNvCxnSpPr>
          <p:nvPr userDrawn="1"/>
        </p:nvCxnSpPr>
        <p:spPr>
          <a:xfrm>
            <a:off x="500380" y="4213401"/>
            <a:ext cx="365760" cy="0"/>
          </a:xfrm>
          <a:prstGeom prst="line">
            <a:avLst/>
          </a:prstGeom>
          <a:noFill/>
          <a:ln w="38100" cap="rnd" cmpd="sng" algn="ctr">
            <a:solidFill>
              <a:srgbClr val="2AF6B0"/>
            </a:solidFill>
            <a:prstDash val="solid"/>
            <a:miter lim="800000"/>
          </a:ln>
          <a:effectLst/>
        </p:spPr>
      </p:cxnSp>
      <p:sp>
        <p:nvSpPr>
          <p:cNvPr id="2" name="TextBox 1">
            <a:extLst>
              <a:ext uri="{FF2B5EF4-FFF2-40B4-BE49-F238E27FC236}">
                <a16:creationId xmlns:a16="http://schemas.microsoft.com/office/drawing/2014/main" id="{C7D91E55-EABF-4B15-8A79-EACDC41BF1E1}"/>
              </a:ext>
            </a:extLst>
          </p:cNvPr>
          <p:cNvSpPr txBox="1"/>
          <p:nvPr userDrawn="1"/>
        </p:nvSpPr>
        <p:spPr>
          <a:xfrm>
            <a:off x="457199" y="6492240"/>
            <a:ext cx="1279196" cy="123111"/>
          </a:xfrm>
          <a:prstGeom prst="rect">
            <a:avLst/>
          </a:prstGeom>
          <a:noFill/>
        </p:spPr>
        <p:txBody>
          <a:bodyPr wrap="none" lIns="0" tIns="0" rIns="0" bIns="0">
            <a:spAutoFit/>
          </a:bodyPr>
          <a:lstStyle/>
          <a:p>
            <a:pPr marL="0" marR="0" lvl="0" indent="0" algn="l" defTabSz="121917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latin typeface="Arial" panose="020B0604020202020204"/>
                <a:ea typeface="+mn-ea"/>
                <a:cs typeface="+mn-cs"/>
                <a:sym typeface="Arial"/>
              </a:rPr>
              <a:t>Proprietary and Confidential</a:t>
            </a:r>
          </a:p>
        </p:txBody>
      </p:sp>
    </p:spTree>
    <p:extLst>
      <p:ext uri="{BB962C8B-B14F-4D97-AF65-F5344CB8AC3E}">
        <p14:creationId xmlns:p14="http://schemas.microsoft.com/office/powerpoint/2010/main" val="29958921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55AA8-4383-4D51-AE60-995C521F9F02}"/>
              </a:ext>
            </a:extLst>
          </p:cNvPr>
          <p:cNvSpPr>
            <a:spLocks noGrp="1"/>
          </p:cNvSpPr>
          <p:nvPr>
            <p:ph type="title"/>
          </p:nvPr>
        </p:nvSpPr>
        <p:spPr>
          <a:xfrm>
            <a:off x="457199" y="781364"/>
            <a:ext cx="11301984" cy="504754"/>
          </a:xfrm>
          <a:prstGeom prst="rect">
            <a:avLst/>
          </a:prstGeom>
        </p:spPr>
        <p:txBody>
          <a:bodyPr wrap="square" lIns="0" rIns="0" bIns="91440" anchor="b" anchorCtr="0">
            <a:spAutoFit/>
          </a:bodyPr>
          <a:lstStyle/>
          <a:p>
            <a:pPr marL="0" marR="0" lvl="0" indent="0" algn="l" defTabSz="914080" eaLnBrk="1" fontAlgn="auto" latinLnBrk="0" hangingPunct="1">
              <a:lnSpc>
                <a:spcPct val="85000"/>
              </a:lnSpc>
              <a:spcAft>
                <a:spcPts val="0"/>
              </a:spcAft>
              <a:buClrTx/>
              <a:buSzTx/>
              <a:buFontTx/>
              <a:buNone/>
              <a:tabLst>
                <a:tab pos="1365101" algn="l"/>
              </a:tabLst>
            </a:pPr>
            <a:r>
              <a:rPr lang="en-US" dirty="0"/>
              <a:t>Click to edit Master title style</a:t>
            </a:r>
          </a:p>
        </p:txBody>
      </p:sp>
      <p:sp>
        <p:nvSpPr>
          <p:cNvPr id="4" name="Text Placeholder 3">
            <a:extLst>
              <a:ext uri="{FF2B5EF4-FFF2-40B4-BE49-F238E27FC236}">
                <a16:creationId xmlns:a16="http://schemas.microsoft.com/office/drawing/2014/main" id="{87946A69-38E0-4FE9-AD81-94EC02D3880D}"/>
              </a:ext>
            </a:extLst>
          </p:cNvPr>
          <p:cNvSpPr>
            <a:spLocks noGrp="1"/>
          </p:cNvSpPr>
          <p:nvPr>
            <p:ph type="body" idx="1"/>
          </p:nvPr>
        </p:nvSpPr>
        <p:spPr>
          <a:xfrm>
            <a:off x="457199" y="1790872"/>
            <a:ext cx="11301984" cy="4351338"/>
          </a:xfrm>
          <a:prstGeom prst="rect">
            <a:avLst/>
          </a:prstGeom>
        </p:spPr>
        <p:txBody>
          <a:bodyPr lIns="0" tIns="182880" rIns="0"/>
          <a:lstStyle/>
          <a:p>
            <a:pPr marL="173831" lvl="0" indent="-173831">
              <a:spcBef>
                <a:spcPts val="0"/>
              </a:spcBef>
              <a:spcAft>
                <a:spcPts val="600"/>
              </a:spcAft>
              <a:buClr>
                <a:schemeClr val="accent2"/>
              </a:buClr>
              <a:tabLst/>
            </a:pPr>
            <a:r>
              <a:rPr lang="en-US" dirty="0"/>
              <a:t>Click to edit Master text styles</a:t>
            </a:r>
          </a:p>
          <a:p>
            <a:pPr marL="432197" lvl="1" indent="-175022">
              <a:spcBef>
                <a:spcPts val="0"/>
              </a:spcBef>
              <a:spcAft>
                <a:spcPts val="600"/>
              </a:spcAft>
              <a:buClr>
                <a:schemeClr val="accent2"/>
              </a:buClr>
              <a:tabLst/>
            </a:pPr>
            <a:r>
              <a:rPr lang="en-US" dirty="0"/>
              <a:t>Second level</a:t>
            </a:r>
          </a:p>
          <a:p>
            <a:pPr marL="646510" lvl="2" indent="-130969">
              <a:spcBef>
                <a:spcPts val="0"/>
              </a:spcBef>
              <a:spcAft>
                <a:spcPts val="600"/>
              </a:spcAft>
              <a:buClr>
                <a:schemeClr val="accent2"/>
              </a:buClr>
              <a:tabLst/>
            </a:pPr>
            <a:r>
              <a:rPr lang="en-US" dirty="0"/>
              <a:t>Third level</a:t>
            </a:r>
          </a:p>
          <a:p>
            <a:pPr marL="900113" lvl="3" indent="-170260">
              <a:spcBef>
                <a:spcPts val="0"/>
              </a:spcBef>
              <a:spcAft>
                <a:spcPts val="600"/>
              </a:spcAft>
              <a:buClr>
                <a:schemeClr val="accent2"/>
              </a:buClr>
              <a:tabLst/>
            </a:pPr>
            <a:r>
              <a:rPr lang="en-US" dirty="0"/>
              <a:t>Fourth level</a:t>
            </a:r>
          </a:p>
          <a:p>
            <a:pPr marL="1075135" lvl="4" indent="-130969">
              <a:spcBef>
                <a:spcPts val="0"/>
              </a:spcBef>
              <a:spcAft>
                <a:spcPts val="600"/>
              </a:spcAft>
              <a:buClr>
                <a:schemeClr val="accent2"/>
              </a:buClr>
              <a:buChar char="•"/>
              <a:tabLst/>
            </a:pPr>
            <a:r>
              <a:rPr lang="en-US" dirty="0"/>
              <a:t>Fifth level</a:t>
            </a:r>
          </a:p>
        </p:txBody>
      </p:sp>
      <p:sp>
        <p:nvSpPr>
          <p:cNvPr id="5" name="Slide Number Placeholder 4">
            <a:extLst>
              <a:ext uri="{FF2B5EF4-FFF2-40B4-BE49-F238E27FC236}">
                <a16:creationId xmlns:a16="http://schemas.microsoft.com/office/drawing/2014/main" id="{5219CFDD-FCEA-4914-9139-7FB00DC40F1D}"/>
              </a:ext>
            </a:extLst>
          </p:cNvPr>
          <p:cNvSpPr>
            <a:spLocks noGrp="1"/>
          </p:cNvSpPr>
          <p:nvPr>
            <p:ph type="sldNum" sz="quarter" idx="4"/>
          </p:nvPr>
        </p:nvSpPr>
        <p:spPr>
          <a:xfrm>
            <a:off x="11631167" y="6421412"/>
            <a:ext cx="256032" cy="256032"/>
          </a:xfrm>
          <a:prstGeom prst="ellipse">
            <a:avLst/>
          </a:prstGeom>
          <a:solidFill>
            <a:schemeClr val="tx1"/>
          </a:solidFill>
        </p:spPr>
        <p:txBody>
          <a:bodyPr vert="horz" lIns="0" tIns="0" rIns="0" bIns="0" rtlCol="0" anchor="ctr" anchorCtr="1"/>
          <a:lstStyle>
            <a:lvl1pPr algn="r">
              <a:defRPr sz="700">
                <a:solidFill>
                  <a:schemeClr val="bg2"/>
                </a:solidFill>
              </a:defRPr>
            </a:lvl1pPr>
          </a:lstStyle>
          <a:p>
            <a:fld id="{8B5F40F7-6C9E-4540-8D97-8F3D9EA7C303}" type="slidenum">
              <a:rPr lang="en-US" smtClean="0"/>
              <a:pPr/>
              <a:t>‹#›</a:t>
            </a:fld>
            <a:endParaRPr lang="en-US" sz="700" dirty="0"/>
          </a:p>
        </p:txBody>
      </p:sp>
    </p:spTree>
  </p:cSld>
  <p:clrMap bg1="lt1" tx1="dk1" bg2="lt2" tx2="dk2" accent1="accent1" accent2="accent2" accent3="accent3" accent4="accent4" accent5="accent5" accent6="accent6" hlink="hlink" folHlink="folHlink"/>
  <p:sldLayoutIdLst>
    <p:sldLayoutId id="2147487609" r:id="rId1"/>
    <p:sldLayoutId id="2147487630" r:id="rId2"/>
    <p:sldLayoutId id="2147487587" r:id="rId3"/>
    <p:sldLayoutId id="2147487631" r:id="rId4"/>
    <p:sldLayoutId id="2147487634" r:id="rId5"/>
    <p:sldLayoutId id="2147487647" r:id="rId6"/>
    <p:sldLayoutId id="2147487648" r:id="rId7"/>
    <p:sldLayoutId id="2147487649" r:id="rId8"/>
    <p:sldLayoutId id="2147487650" r:id="rId9"/>
    <p:sldLayoutId id="2147487632" r:id="rId10"/>
    <p:sldLayoutId id="2147487633" r:id="rId11"/>
    <p:sldLayoutId id="2147487635" r:id="rId12"/>
    <p:sldLayoutId id="2147487605" r:id="rId13"/>
    <p:sldLayoutId id="2147487636" r:id="rId14"/>
    <p:sldLayoutId id="2147487591" r:id="rId15"/>
    <p:sldLayoutId id="2147487643" r:id="rId16"/>
    <p:sldLayoutId id="2147487623" r:id="rId17"/>
    <p:sldLayoutId id="2147487589" r:id="rId18"/>
    <p:sldLayoutId id="2147487644" r:id="rId19"/>
    <p:sldLayoutId id="2147487624" r:id="rId20"/>
    <p:sldLayoutId id="2147487645" r:id="rId21"/>
    <p:sldLayoutId id="2147487625" r:id="rId22"/>
    <p:sldLayoutId id="2147487646" r:id="rId23"/>
    <p:sldLayoutId id="2147487638" r:id="rId24"/>
    <p:sldLayoutId id="2147487637" r:id="rId25"/>
    <p:sldLayoutId id="2147487626" r:id="rId26"/>
    <p:sldLayoutId id="2147487627" r:id="rId27"/>
    <p:sldLayoutId id="2147487628" r:id="rId28"/>
    <p:sldLayoutId id="2147487639" r:id="rId29"/>
    <p:sldLayoutId id="2147487640" r:id="rId30"/>
    <p:sldLayoutId id="2147487641" r:id="rId31"/>
    <p:sldLayoutId id="2147487608" r:id="rId32"/>
    <p:sldLayoutId id="2147487642" r:id="rId33"/>
    <p:sldLayoutId id="2147487651" r:id="rId34"/>
    <p:sldLayoutId id="2147487652" r:id="rId35"/>
    <p:sldLayoutId id="2147487653" r:id="rId36"/>
    <p:sldLayoutId id="2147487654" r:id="rId37"/>
    <p:sldLayoutId id="2147487655" r:id="rId38"/>
    <p:sldLayoutId id="2147487656" r:id="rId39"/>
  </p:sldLayoutIdLst>
  <p:transition spd="med">
    <p:fade/>
  </p:transition>
  <p:hf hdr="0" ftr="0" dt="0"/>
  <p:txStyles>
    <p:titleStyle>
      <a:lvl1pPr algn="ctr" defTabSz="912813" rtl="0" eaLnBrk="0" fontAlgn="base" hangingPunct="0">
        <a:spcBef>
          <a:spcPct val="0"/>
        </a:spcBef>
        <a:spcAft>
          <a:spcPct val="0"/>
        </a:spcAft>
        <a:defRPr lang="en-US" sz="2800" b="0" i="0" kern="1200" baseline="0" smtClean="0">
          <a:solidFill>
            <a:schemeClr val="accent1"/>
          </a:solidFill>
          <a:latin typeface="Arial" panose="020B0604020202020204" pitchFamily="34" charset="0"/>
          <a:ea typeface="+mj-ea"/>
          <a:cs typeface="Arial" panose="020B0604020202020204" pitchFamily="34" charset="0"/>
        </a:defRPr>
      </a:lvl1pPr>
      <a:lvl2pPr algn="ctr" defTabSz="912813" rtl="0" eaLnBrk="0" fontAlgn="base" hangingPunct="0">
        <a:spcBef>
          <a:spcPct val="0"/>
        </a:spcBef>
        <a:spcAft>
          <a:spcPct val="0"/>
        </a:spcAft>
        <a:defRPr sz="4300">
          <a:solidFill>
            <a:schemeClr val="tx1"/>
          </a:solidFill>
          <a:latin typeface="Arial" panose="020B0604020202020204" pitchFamily="34" charset="0"/>
        </a:defRPr>
      </a:lvl2pPr>
      <a:lvl3pPr algn="ctr" defTabSz="912813" rtl="0" eaLnBrk="0" fontAlgn="base" hangingPunct="0">
        <a:spcBef>
          <a:spcPct val="0"/>
        </a:spcBef>
        <a:spcAft>
          <a:spcPct val="0"/>
        </a:spcAft>
        <a:defRPr sz="4300">
          <a:solidFill>
            <a:schemeClr val="tx1"/>
          </a:solidFill>
          <a:latin typeface="Arial" panose="020B0604020202020204" pitchFamily="34" charset="0"/>
        </a:defRPr>
      </a:lvl3pPr>
      <a:lvl4pPr algn="ctr" defTabSz="912813" rtl="0" eaLnBrk="0" fontAlgn="base" hangingPunct="0">
        <a:spcBef>
          <a:spcPct val="0"/>
        </a:spcBef>
        <a:spcAft>
          <a:spcPct val="0"/>
        </a:spcAft>
        <a:defRPr sz="4300">
          <a:solidFill>
            <a:schemeClr val="tx1"/>
          </a:solidFill>
          <a:latin typeface="Arial" panose="020B0604020202020204" pitchFamily="34" charset="0"/>
        </a:defRPr>
      </a:lvl4pPr>
      <a:lvl5pPr algn="ctr" defTabSz="912813" rtl="0" eaLnBrk="0" fontAlgn="base" hangingPunct="0">
        <a:spcBef>
          <a:spcPct val="0"/>
        </a:spcBef>
        <a:spcAft>
          <a:spcPct val="0"/>
        </a:spcAft>
        <a:defRPr sz="4300">
          <a:solidFill>
            <a:schemeClr val="tx1"/>
          </a:solidFill>
          <a:latin typeface="Arial" panose="020B0604020202020204" pitchFamily="34" charset="0"/>
        </a:defRPr>
      </a:lvl5pPr>
      <a:lvl6pPr marL="457200" algn="ctr" defTabSz="912813" rtl="0" fontAlgn="base">
        <a:spcBef>
          <a:spcPct val="0"/>
        </a:spcBef>
        <a:spcAft>
          <a:spcPct val="0"/>
        </a:spcAft>
        <a:defRPr sz="4300">
          <a:solidFill>
            <a:schemeClr val="tx1"/>
          </a:solidFill>
          <a:latin typeface="Arial" panose="020B0604020202020204" pitchFamily="34" charset="0"/>
        </a:defRPr>
      </a:lvl6pPr>
      <a:lvl7pPr marL="914400" algn="ctr" defTabSz="912813" rtl="0" fontAlgn="base">
        <a:spcBef>
          <a:spcPct val="0"/>
        </a:spcBef>
        <a:spcAft>
          <a:spcPct val="0"/>
        </a:spcAft>
        <a:defRPr sz="4300">
          <a:solidFill>
            <a:schemeClr val="tx1"/>
          </a:solidFill>
          <a:latin typeface="Arial" panose="020B0604020202020204" pitchFamily="34" charset="0"/>
        </a:defRPr>
      </a:lvl7pPr>
      <a:lvl8pPr marL="1371600" algn="ctr" defTabSz="912813" rtl="0" fontAlgn="base">
        <a:spcBef>
          <a:spcPct val="0"/>
        </a:spcBef>
        <a:spcAft>
          <a:spcPct val="0"/>
        </a:spcAft>
        <a:defRPr sz="4300">
          <a:solidFill>
            <a:schemeClr val="tx1"/>
          </a:solidFill>
          <a:latin typeface="Arial" panose="020B0604020202020204" pitchFamily="34" charset="0"/>
        </a:defRPr>
      </a:lvl8pPr>
      <a:lvl9pPr marL="1828800" algn="ctr" defTabSz="912813" rtl="0" fontAlgn="base">
        <a:spcBef>
          <a:spcPct val="0"/>
        </a:spcBef>
        <a:spcAft>
          <a:spcPct val="0"/>
        </a:spcAft>
        <a:defRPr sz="4300">
          <a:solidFill>
            <a:schemeClr val="tx1"/>
          </a:solidFill>
          <a:latin typeface="Arial" panose="020B060402020202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lang="en-US" sz="1800" kern="1200" smtClean="0">
          <a:solidFill>
            <a:schemeClr val="tx2"/>
          </a:solidFill>
          <a:latin typeface="Arial" panose="020B0604020202020204" pitchFamily="34" charset="0"/>
          <a:ea typeface="+mn-ea"/>
          <a:cs typeface="Arial" panose="020B0604020202020204" pitchFamily="34" charset="0"/>
        </a:defRPr>
      </a:lvl1pPr>
      <a:lvl2pPr marL="741363" indent="-284163" algn="l" defTabSz="912813" rtl="0" eaLnBrk="0" fontAlgn="base" hangingPunct="0">
        <a:spcBef>
          <a:spcPct val="20000"/>
        </a:spcBef>
        <a:spcAft>
          <a:spcPct val="0"/>
        </a:spcAft>
        <a:buFont typeface="Arial" panose="020B0604020202020204" pitchFamily="34" charset="0"/>
        <a:buChar char="–"/>
        <a:defRPr lang="en-US" sz="1600" kern="1200" smtClean="0">
          <a:solidFill>
            <a:schemeClr val="tx2"/>
          </a:solidFill>
          <a:latin typeface="Arial" panose="020B0604020202020204" pitchFamily="34" charset="0"/>
          <a:ea typeface="+mn-ea"/>
          <a:cs typeface="Arial" panose="020B0604020202020204" pitchFamily="34" charset="0"/>
        </a:defRPr>
      </a:lvl2pPr>
      <a:lvl3pPr marL="1141413" indent="-227013" algn="l" defTabSz="912813" rtl="0" eaLnBrk="0" fontAlgn="base" hangingPunct="0">
        <a:spcBef>
          <a:spcPct val="20000"/>
        </a:spcBef>
        <a:spcAft>
          <a:spcPct val="0"/>
        </a:spcAft>
        <a:buFont typeface="Arial" panose="020B0604020202020204" pitchFamily="34" charset="0"/>
        <a:buChar char="•"/>
        <a:defRPr lang="en-US" sz="1400" kern="1200" smtClean="0">
          <a:solidFill>
            <a:schemeClr val="tx2"/>
          </a:solidFill>
          <a:latin typeface="Arial" panose="020B0604020202020204" pitchFamily="34" charset="0"/>
          <a:ea typeface="+mn-ea"/>
          <a:cs typeface="Arial" panose="020B0604020202020204" pitchFamily="34" charset="0"/>
        </a:defRPr>
      </a:lvl3pPr>
      <a:lvl4pPr marL="1598613" indent="-227013" algn="l" defTabSz="912813" rtl="0" eaLnBrk="0" fontAlgn="base" hangingPunct="0">
        <a:spcBef>
          <a:spcPct val="20000"/>
        </a:spcBef>
        <a:spcAft>
          <a:spcPct val="0"/>
        </a:spcAft>
        <a:buFont typeface="Arial" panose="020B0604020202020204" pitchFamily="34" charset="0"/>
        <a:buChar char="–"/>
        <a:defRPr lang="en-US" sz="1400" kern="1200" smtClean="0">
          <a:solidFill>
            <a:schemeClr val="tx2"/>
          </a:solidFill>
          <a:latin typeface="Arial" panose="020B0604020202020204" pitchFamily="34" charset="0"/>
          <a:ea typeface="+mn-ea"/>
          <a:cs typeface="Arial" panose="020B0604020202020204" pitchFamily="34" charset="0"/>
        </a:defRPr>
      </a:lvl4pPr>
      <a:lvl5pPr marL="2055813" indent="-227013" algn="l" defTabSz="912813" rtl="0" eaLnBrk="0" fontAlgn="base" hangingPunct="0">
        <a:spcBef>
          <a:spcPct val="20000"/>
        </a:spcBef>
        <a:spcAft>
          <a:spcPct val="0"/>
        </a:spcAft>
        <a:buFont typeface="Arial" panose="020B0604020202020204" pitchFamily="34" charset="0"/>
        <a:buChar char="»"/>
        <a:defRPr lang="en-US" sz="1400" kern="1200" smtClean="0">
          <a:solidFill>
            <a:schemeClr val="tx2"/>
          </a:solidFill>
          <a:latin typeface="Arial" panose="020B0604020202020204" pitchFamily="34" charset="0"/>
          <a:ea typeface="+mn-ea"/>
          <a:cs typeface="Arial" panose="020B0604020202020204" pitchFamily="34" charset="0"/>
        </a:defRPr>
      </a:lvl5pPr>
      <a:lvl6pPr marL="2513720" indent="-228520" algn="l" defTabSz="914080" rtl="0" eaLnBrk="1" latinLnBrk="0" hangingPunct="1">
        <a:spcBef>
          <a:spcPct val="20000"/>
        </a:spcBef>
        <a:buFont typeface="Arial" panose="020B0604020202020204" pitchFamily="34" charset="0"/>
        <a:buChar char="•"/>
        <a:defRPr sz="1987" kern="1200">
          <a:solidFill>
            <a:schemeClr val="tx1"/>
          </a:solidFill>
          <a:latin typeface="+mn-lt"/>
          <a:ea typeface="+mn-ea"/>
          <a:cs typeface="+mn-cs"/>
        </a:defRPr>
      </a:lvl6pPr>
      <a:lvl7pPr marL="2970760" indent="-228520" algn="l" defTabSz="914080" rtl="0" eaLnBrk="1" latinLnBrk="0" hangingPunct="1">
        <a:spcBef>
          <a:spcPct val="20000"/>
        </a:spcBef>
        <a:buFont typeface="Arial" panose="020B0604020202020204" pitchFamily="34" charset="0"/>
        <a:buChar char="•"/>
        <a:defRPr sz="1987" kern="1200">
          <a:solidFill>
            <a:schemeClr val="tx1"/>
          </a:solidFill>
          <a:latin typeface="+mn-lt"/>
          <a:ea typeface="+mn-ea"/>
          <a:cs typeface="+mn-cs"/>
        </a:defRPr>
      </a:lvl7pPr>
      <a:lvl8pPr marL="3427800" indent="-228520" algn="l" defTabSz="914080" rtl="0" eaLnBrk="1" latinLnBrk="0" hangingPunct="1">
        <a:spcBef>
          <a:spcPct val="20000"/>
        </a:spcBef>
        <a:buFont typeface="Arial" panose="020B0604020202020204" pitchFamily="34" charset="0"/>
        <a:buChar char="•"/>
        <a:defRPr sz="1987" kern="1200">
          <a:solidFill>
            <a:schemeClr val="tx1"/>
          </a:solidFill>
          <a:latin typeface="+mn-lt"/>
          <a:ea typeface="+mn-ea"/>
          <a:cs typeface="+mn-cs"/>
        </a:defRPr>
      </a:lvl8pPr>
      <a:lvl9pPr marL="3884840" indent="-228520" algn="l" defTabSz="914080" rtl="0" eaLnBrk="1" latinLnBrk="0" hangingPunct="1">
        <a:spcBef>
          <a:spcPct val="20000"/>
        </a:spcBef>
        <a:buFont typeface="Arial" panose="020B0604020202020204" pitchFamily="34" charset="0"/>
        <a:buChar char="•"/>
        <a:defRPr sz="1987" kern="1200">
          <a:solidFill>
            <a:schemeClr val="tx1"/>
          </a:solidFill>
          <a:latin typeface="+mn-lt"/>
          <a:ea typeface="+mn-ea"/>
          <a:cs typeface="+mn-cs"/>
        </a:defRPr>
      </a:lvl9pPr>
    </p:bodyStyle>
    <p:otherStyle>
      <a:defPPr>
        <a:defRPr lang="ru-RU"/>
      </a:defPPr>
      <a:lvl1pPr marL="0" algn="l" defTabSz="914080" rtl="0" eaLnBrk="1" latinLnBrk="0" hangingPunct="1">
        <a:defRPr sz="1799" kern="1200">
          <a:solidFill>
            <a:schemeClr val="tx1"/>
          </a:solidFill>
          <a:latin typeface="+mn-lt"/>
          <a:ea typeface="+mn-ea"/>
          <a:cs typeface="+mn-cs"/>
        </a:defRPr>
      </a:lvl1pPr>
      <a:lvl2pPr marL="457040" algn="l" defTabSz="914080" rtl="0" eaLnBrk="1" latinLnBrk="0" hangingPunct="1">
        <a:defRPr sz="1799" kern="1200">
          <a:solidFill>
            <a:schemeClr val="tx1"/>
          </a:solidFill>
          <a:latin typeface="+mn-lt"/>
          <a:ea typeface="+mn-ea"/>
          <a:cs typeface="+mn-cs"/>
        </a:defRPr>
      </a:lvl2pPr>
      <a:lvl3pPr marL="914080" algn="l" defTabSz="914080" rtl="0" eaLnBrk="1" latinLnBrk="0" hangingPunct="1">
        <a:defRPr sz="1799" kern="1200">
          <a:solidFill>
            <a:schemeClr val="tx1"/>
          </a:solidFill>
          <a:latin typeface="+mn-lt"/>
          <a:ea typeface="+mn-ea"/>
          <a:cs typeface="+mn-cs"/>
        </a:defRPr>
      </a:lvl3pPr>
      <a:lvl4pPr marL="1371120" algn="l" defTabSz="914080" rtl="0" eaLnBrk="1" latinLnBrk="0" hangingPunct="1">
        <a:defRPr sz="1799" kern="1200">
          <a:solidFill>
            <a:schemeClr val="tx1"/>
          </a:solidFill>
          <a:latin typeface="+mn-lt"/>
          <a:ea typeface="+mn-ea"/>
          <a:cs typeface="+mn-cs"/>
        </a:defRPr>
      </a:lvl4pPr>
      <a:lvl5pPr marL="1828160" algn="l" defTabSz="914080" rtl="0" eaLnBrk="1" latinLnBrk="0" hangingPunct="1">
        <a:defRPr sz="1799" kern="1200">
          <a:solidFill>
            <a:schemeClr val="tx1"/>
          </a:solidFill>
          <a:latin typeface="+mn-lt"/>
          <a:ea typeface="+mn-ea"/>
          <a:cs typeface="+mn-cs"/>
        </a:defRPr>
      </a:lvl5pPr>
      <a:lvl6pPr marL="2285200" algn="l" defTabSz="914080" rtl="0" eaLnBrk="1" latinLnBrk="0" hangingPunct="1">
        <a:defRPr sz="1799" kern="1200">
          <a:solidFill>
            <a:schemeClr val="tx1"/>
          </a:solidFill>
          <a:latin typeface="+mn-lt"/>
          <a:ea typeface="+mn-ea"/>
          <a:cs typeface="+mn-cs"/>
        </a:defRPr>
      </a:lvl6pPr>
      <a:lvl7pPr marL="2742240" algn="l" defTabSz="914080" rtl="0" eaLnBrk="1" latinLnBrk="0" hangingPunct="1">
        <a:defRPr sz="1799" kern="1200">
          <a:solidFill>
            <a:schemeClr val="tx1"/>
          </a:solidFill>
          <a:latin typeface="+mn-lt"/>
          <a:ea typeface="+mn-ea"/>
          <a:cs typeface="+mn-cs"/>
        </a:defRPr>
      </a:lvl7pPr>
      <a:lvl8pPr marL="3199280" algn="l" defTabSz="914080" rtl="0" eaLnBrk="1" latinLnBrk="0" hangingPunct="1">
        <a:defRPr sz="1799" kern="1200">
          <a:solidFill>
            <a:schemeClr val="tx1"/>
          </a:solidFill>
          <a:latin typeface="+mn-lt"/>
          <a:ea typeface="+mn-ea"/>
          <a:cs typeface="+mn-cs"/>
        </a:defRPr>
      </a:lvl8pPr>
      <a:lvl9pPr marL="3656320" algn="l" defTabSz="914080"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2" name="Rectangle 4"/>
          <p:cNvSpPr>
            <a:spLocks noGrp="1" noChangeArrowheads="1"/>
          </p:cNvSpPr>
          <p:nvPr>
            <p:ph type="title"/>
          </p:nvPr>
        </p:nvSpPr>
        <p:spPr bwMode="auto">
          <a:xfrm>
            <a:off x="0" y="331970"/>
            <a:ext cx="10789920" cy="369332"/>
          </a:xfrm>
          <a:prstGeom prst="rect">
            <a:avLst/>
          </a:prstGeom>
          <a:noFill/>
          <a:ln w="9525">
            <a:noFill/>
            <a:miter lim="800000"/>
            <a:headEnd/>
            <a:tailEnd/>
          </a:ln>
          <a:effectLst/>
        </p:spPr>
        <p:txBody>
          <a:bodyPr vert="horz" wrap="square" lIns="228600" tIns="0" rIns="457200" bIns="0" numCol="1" anchor="ctr" anchorCtr="0" compatLnSpc="1">
            <a:prstTxWarp prst="textNoShape">
              <a:avLst/>
            </a:prstTxWarp>
            <a:spAutoFit/>
          </a:bodyPr>
          <a:lstStyle/>
          <a:p>
            <a:pPr lvl="0"/>
            <a:r>
              <a:rPr lang="en-US" dirty="0"/>
              <a:t>Click to edit master title style</a:t>
            </a:r>
          </a:p>
        </p:txBody>
      </p:sp>
      <p:sp>
        <p:nvSpPr>
          <p:cNvPr id="9" name="Rectangle 8"/>
          <p:cNvSpPr/>
          <p:nvPr/>
        </p:nvSpPr>
        <p:spPr bwMode="auto">
          <a:xfrm>
            <a:off x="12398672" y="1454160"/>
            <a:ext cx="537632" cy="403224"/>
          </a:xfrm>
          <a:prstGeom prst="rect">
            <a:avLst/>
          </a:prstGeom>
          <a:solidFill>
            <a:schemeClr val="bg1"/>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0" name="Rectangle 9"/>
          <p:cNvSpPr/>
          <p:nvPr/>
        </p:nvSpPr>
        <p:spPr bwMode="auto">
          <a:xfrm>
            <a:off x="12398672" y="2009784"/>
            <a:ext cx="537632" cy="403224"/>
          </a:xfrm>
          <a:prstGeom prst="rect">
            <a:avLst/>
          </a:prstGeom>
          <a:solidFill>
            <a:schemeClr val="tx1"/>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1" name="Rectangle 10"/>
          <p:cNvSpPr/>
          <p:nvPr/>
        </p:nvSpPr>
        <p:spPr bwMode="auto">
          <a:xfrm>
            <a:off x="12398672" y="2565408"/>
            <a:ext cx="537632" cy="403224"/>
          </a:xfrm>
          <a:prstGeom prst="rect">
            <a:avLst/>
          </a:prstGeom>
          <a:solidFill>
            <a:schemeClr val="bg2"/>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2" name="Rectangle 11"/>
          <p:cNvSpPr/>
          <p:nvPr/>
        </p:nvSpPr>
        <p:spPr bwMode="auto">
          <a:xfrm>
            <a:off x="12398672" y="3121032"/>
            <a:ext cx="537632" cy="403224"/>
          </a:xfrm>
          <a:prstGeom prst="rect">
            <a:avLst/>
          </a:prstGeom>
          <a:solidFill>
            <a:schemeClr val="tx2"/>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3" name="Rectangle 12"/>
          <p:cNvSpPr/>
          <p:nvPr/>
        </p:nvSpPr>
        <p:spPr bwMode="auto">
          <a:xfrm>
            <a:off x="12398672" y="3676656"/>
            <a:ext cx="537632" cy="403224"/>
          </a:xfrm>
          <a:prstGeom prst="rect">
            <a:avLst/>
          </a:prstGeom>
          <a:solidFill>
            <a:schemeClr val="accent1"/>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4" name="Rectangle 13"/>
          <p:cNvSpPr/>
          <p:nvPr/>
        </p:nvSpPr>
        <p:spPr bwMode="auto">
          <a:xfrm>
            <a:off x="12398672" y="4232280"/>
            <a:ext cx="537632" cy="403224"/>
          </a:xfrm>
          <a:prstGeom prst="rect">
            <a:avLst/>
          </a:prstGeom>
          <a:solidFill>
            <a:schemeClr val="accent2"/>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5" name="Rectangle 14"/>
          <p:cNvSpPr/>
          <p:nvPr/>
        </p:nvSpPr>
        <p:spPr bwMode="auto">
          <a:xfrm>
            <a:off x="12398672" y="4787904"/>
            <a:ext cx="537632" cy="403224"/>
          </a:xfrm>
          <a:prstGeom prst="rect">
            <a:avLst/>
          </a:prstGeom>
          <a:solidFill>
            <a:schemeClr val="accent3"/>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6" name="Rectangle 15"/>
          <p:cNvSpPr/>
          <p:nvPr/>
        </p:nvSpPr>
        <p:spPr bwMode="auto">
          <a:xfrm>
            <a:off x="12398672" y="5343528"/>
            <a:ext cx="537632" cy="403224"/>
          </a:xfrm>
          <a:prstGeom prst="rect">
            <a:avLst/>
          </a:prstGeom>
          <a:solidFill>
            <a:schemeClr val="accent4"/>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7" name="Rectangle 16"/>
          <p:cNvSpPr/>
          <p:nvPr/>
        </p:nvSpPr>
        <p:spPr bwMode="auto">
          <a:xfrm>
            <a:off x="12398672" y="5899152"/>
            <a:ext cx="537632" cy="403224"/>
          </a:xfrm>
          <a:prstGeom prst="rect">
            <a:avLst/>
          </a:prstGeom>
          <a:solidFill>
            <a:schemeClr val="accent5"/>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8" name="Rectangle 17"/>
          <p:cNvSpPr/>
          <p:nvPr/>
        </p:nvSpPr>
        <p:spPr bwMode="auto">
          <a:xfrm>
            <a:off x="12398672" y="6454776"/>
            <a:ext cx="537632" cy="403224"/>
          </a:xfrm>
          <a:prstGeom prst="rect">
            <a:avLst/>
          </a:prstGeom>
          <a:solidFill>
            <a:schemeClr val="accent6"/>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19" name="Rectangle 18"/>
          <p:cNvSpPr/>
          <p:nvPr/>
        </p:nvSpPr>
        <p:spPr>
          <a:xfrm>
            <a:off x="1" y="6684264"/>
            <a:ext cx="12192000" cy="173736"/>
          </a:xfrm>
          <a:prstGeom prst="rect">
            <a:avLst/>
          </a:prstGeom>
          <a:noFill/>
          <a:ln w="25400" cap="flat" cmpd="sng" algn="ctr">
            <a:noFill/>
            <a:prstDash val="solid"/>
          </a:ln>
          <a:effectLst/>
        </p:spPr>
        <p:txBody>
          <a:bodyPr rIns="228540" bIns="45708" rtlCol="0" anchor="ctr"/>
          <a:lstStyle/>
          <a:p>
            <a:pPr algn="r" eaLnBrk="1" fontAlgn="auto" hangingPunct="1">
              <a:spcBef>
                <a:spcPts val="0"/>
              </a:spcBef>
              <a:spcAft>
                <a:spcPts val="0"/>
              </a:spcAft>
              <a:defRPr/>
            </a:pPr>
            <a:fld id="{CFD94992-95F9-4341-B39E-F07CAEF90486}" type="slidenum">
              <a:rPr lang="en-US" sz="700" b="0" kern="0" smtClean="0">
                <a:solidFill>
                  <a:schemeClr val="tx1">
                    <a:lumMod val="60000"/>
                    <a:lumOff val="40000"/>
                  </a:schemeClr>
                </a:solidFill>
                <a:latin typeface="Arial" panose="020B0604020202020204" pitchFamily="34" charset="0"/>
                <a:ea typeface="Segoe UI" panose="020B0502040204020203" pitchFamily="34" charset="0"/>
                <a:cs typeface="Arial" panose="020B0604020202020204" pitchFamily="34" charset="0"/>
              </a:rPr>
              <a:pPr algn="r" eaLnBrk="1" fontAlgn="auto" hangingPunct="1">
                <a:spcBef>
                  <a:spcPts val="0"/>
                </a:spcBef>
                <a:spcAft>
                  <a:spcPts val="0"/>
                </a:spcAft>
                <a:defRPr/>
              </a:pPr>
              <a:t>‹#›</a:t>
            </a:fld>
            <a:endParaRPr lang="en-US" sz="700" b="0" kern="0" dirty="0">
              <a:solidFill>
                <a:schemeClr val="tx1">
                  <a:lumMod val="60000"/>
                  <a:lumOff val="40000"/>
                </a:schemeClr>
              </a:solidFill>
              <a:latin typeface="Arial" panose="020B0604020202020204" pitchFamily="34" charset="0"/>
              <a:ea typeface="Segoe UI" panose="020B0502040204020203" pitchFamily="34" charset="0"/>
              <a:cs typeface="Arial" panose="020B0604020202020204" pitchFamily="34" charset="0"/>
            </a:endParaRPr>
          </a:p>
        </p:txBody>
      </p:sp>
      <p:cxnSp>
        <p:nvCxnSpPr>
          <p:cNvPr id="3" name="Straight Connector 2"/>
          <p:cNvCxnSpPr/>
          <p:nvPr userDrawn="1"/>
        </p:nvCxnSpPr>
        <p:spPr bwMode="auto">
          <a:xfrm>
            <a:off x="1" y="6684264"/>
            <a:ext cx="12192000" cy="0"/>
          </a:xfrm>
          <a:prstGeom prst="line">
            <a:avLst/>
          </a:prstGeom>
          <a:solidFill>
            <a:schemeClr val="accent1"/>
          </a:solidFill>
          <a:ln w="6350" cap="flat" cmpd="sng" algn="ctr">
            <a:solidFill>
              <a:schemeClr val="tx1">
                <a:lumMod val="60000"/>
                <a:lumOff val="40000"/>
              </a:schemeClr>
            </a:solidFill>
            <a:prstDash val="solid"/>
            <a:round/>
            <a:headEnd type="none" w="med" len="med"/>
            <a:tailEnd type="none" w="sm" len="sm"/>
          </a:ln>
          <a:effectLst/>
        </p:spPr>
      </p:cxnSp>
      <p:sp>
        <p:nvSpPr>
          <p:cNvPr id="23" name="Rectangle 22"/>
          <p:cNvSpPr/>
          <p:nvPr userDrawn="1"/>
        </p:nvSpPr>
        <p:spPr bwMode="auto">
          <a:xfrm>
            <a:off x="12398672" y="1454160"/>
            <a:ext cx="537632" cy="403224"/>
          </a:xfrm>
          <a:prstGeom prst="rect">
            <a:avLst/>
          </a:prstGeom>
          <a:solidFill>
            <a:schemeClr val="bg1"/>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24" name="Rectangle 23"/>
          <p:cNvSpPr/>
          <p:nvPr userDrawn="1"/>
        </p:nvSpPr>
        <p:spPr bwMode="auto">
          <a:xfrm>
            <a:off x="12398672" y="2009784"/>
            <a:ext cx="537632" cy="403224"/>
          </a:xfrm>
          <a:prstGeom prst="rect">
            <a:avLst/>
          </a:prstGeom>
          <a:solidFill>
            <a:schemeClr val="tx1"/>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25" name="Rectangle 24"/>
          <p:cNvSpPr/>
          <p:nvPr userDrawn="1"/>
        </p:nvSpPr>
        <p:spPr bwMode="auto">
          <a:xfrm>
            <a:off x="12398672" y="2565408"/>
            <a:ext cx="537632" cy="403224"/>
          </a:xfrm>
          <a:prstGeom prst="rect">
            <a:avLst/>
          </a:prstGeom>
          <a:solidFill>
            <a:schemeClr val="bg2"/>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26" name="Rectangle 25"/>
          <p:cNvSpPr/>
          <p:nvPr userDrawn="1"/>
        </p:nvSpPr>
        <p:spPr bwMode="auto">
          <a:xfrm>
            <a:off x="12398672" y="3121032"/>
            <a:ext cx="537632" cy="403224"/>
          </a:xfrm>
          <a:prstGeom prst="rect">
            <a:avLst/>
          </a:prstGeom>
          <a:solidFill>
            <a:schemeClr val="tx2"/>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27" name="Rectangle 26"/>
          <p:cNvSpPr/>
          <p:nvPr userDrawn="1"/>
        </p:nvSpPr>
        <p:spPr bwMode="auto">
          <a:xfrm>
            <a:off x="12398672" y="3676656"/>
            <a:ext cx="537632" cy="403224"/>
          </a:xfrm>
          <a:prstGeom prst="rect">
            <a:avLst/>
          </a:prstGeom>
          <a:solidFill>
            <a:srgbClr val="255AA8"/>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28" name="Rectangle 27"/>
          <p:cNvSpPr/>
          <p:nvPr userDrawn="1"/>
        </p:nvSpPr>
        <p:spPr bwMode="auto">
          <a:xfrm>
            <a:off x="12398672" y="4232280"/>
            <a:ext cx="537632" cy="403224"/>
          </a:xfrm>
          <a:prstGeom prst="rect">
            <a:avLst/>
          </a:prstGeom>
          <a:solidFill>
            <a:schemeClr val="accent2"/>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29" name="Rectangle 28"/>
          <p:cNvSpPr/>
          <p:nvPr userDrawn="1"/>
        </p:nvSpPr>
        <p:spPr bwMode="auto">
          <a:xfrm>
            <a:off x="12398672" y="4787904"/>
            <a:ext cx="537632" cy="403224"/>
          </a:xfrm>
          <a:prstGeom prst="rect">
            <a:avLst/>
          </a:prstGeom>
          <a:solidFill>
            <a:srgbClr val="378B36"/>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30" name="Rectangle 29"/>
          <p:cNvSpPr/>
          <p:nvPr userDrawn="1"/>
        </p:nvSpPr>
        <p:spPr bwMode="auto">
          <a:xfrm>
            <a:off x="12398672" y="5343528"/>
            <a:ext cx="537632" cy="403224"/>
          </a:xfrm>
          <a:prstGeom prst="rect">
            <a:avLst/>
          </a:prstGeom>
          <a:solidFill>
            <a:srgbClr val="524E86"/>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31" name="Rectangle 30"/>
          <p:cNvSpPr/>
          <p:nvPr userDrawn="1"/>
        </p:nvSpPr>
        <p:spPr bwMode="auto">
          <a:xfrm>
            <a:off x="12398672" y="5899152"/>
            <a:ext cx="537632" cy="403224"/>
          </a:xfrm>
          <a:prstGeom prst="rect">
            <a:avLst/>
          </a:prstGeom>
          <a:solidFill>
            <a:srgbClr val="D93A3D"/>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32" name="Rectangle 31"/>
          <p:cNvSpPr/>
          <p:nvPr userDrawn="1"/>
        </p:nvSpPr>
        <p:spPr bwMode="auto">
          <a:xfrm>
            <a:off x="12398672" y="6454776"/>
            <a:ext cx="537632" cy="403224"/>
          </a:xfrm>
          <a:prstGeom prst="rect">
            <a:avLst/>
          </a:prstGeom>
          <a:solidFill>
            <a:srgbClr val="F58025"/>
          </a:solidFill>
          <a:ln w="12700" cap="flat" cmpd="sng" algn="ctr">
            <a:noFill/>
            <a:prstDash val="solid"/>
            <a:round/>
            <a:headEnd type="none" w="med" len="med"/>
            <a:tailEnd type="none" w="sm" len="sm"/>
          </a:ln>
          <a:effectLst/>
        </p:spPr>
        <p:txBody>
          <a:bodyPr vert="horz" wrap="square" lIns="91416" tIns="45708" rIns="91416" bIns="45708" numCol="1" rtlCol="0" anchor="t" anchorCtr="0" compatLnSpc="1">
            <a:prstTxWarp prst="textNoShape">
              <a:avLst/>
            </a:prstTxWarp>
          </a:bodyPr>
          <a:lstStyle/>
          <a:p>
            <a:pPr marL="0" marR="0" indent="0" algn="ctr" defTabSz="914126"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Trebuchet MS" pitchFamily="34" charset="0"/>
            </a:endParaRPr>
          </a:p>
        </p:txBody>
      </p:sp>
      <p:sp>
        <p:nvSpPr>
          <p:cNvPr id="34" name="Rectangle 33"/>
          <p:cNvSpPr/>
          <p:nvPr userDrawn="1"/>
        </p:nvSpPr>
        <p:spPr>
          <a:xfrm>
            <a:off x="1" y="6717271"/>
            <a:ext cx="1232710" cy="107722"/>
          </a:xfrm>
          <a:prstGeom prst="rect">
            <a:avLst/>
          </a:prstGeom>
          <a:noFill/>
          <a:ln w="25400" cap="flat" cmpd="sng" algn="ctr">
            <a:noFill/>
            <a:prstDash val="solid"/>
          </a:ln>
          <a:effectLst/>
        </p:spPr>
        <p:txBody>
          <a:bodyPr wrap="none" lIns="228540" tIns="0" rIns="0" bIns="0" rtlCol="0" anchor="ctr" anchorCtr="0">
            <a:spAutoFit/>
          </a:bodyPr>
          <a:lstStyle/>
          <a:p>
            <a:pPr algn="l" eaLnBrk="1" fontAlgn="auto" hangingPunct="1">
              <a:spcBef>
                <a:spcPts val="0"/>
              </a:spcBef>
              <a:spcAft>
                <a:spcPts val="0"/>
              </a:spcAft>
              <a:defRPr/>
            </a:pPr>
            <a:r>
              <a:rPr lang="en-US" sz="700" b="1" kern="0" dirty="0">
                <a:solidFill>
                  <a:schemeClr val="accent1"/>
                </a:solidFill>
                <a:latin typeface="Arial" panose="020B0604020202020204" pitchFamily="34" charset="0"/>
                <a:ea typeface="Segoe UI" panose="020B0502040204020203" pitchFamily="34" charset="0"/>
                <a:cs typeface="Arial" panose="020B0604020202020204" pitchFamily="34" charset="0"/>
              </a:rPr>
              <a:t>Spirent</a:t>
            </a:r>
            <a:r>
              <a:rPr lang="en-US" sz="700" b="1" kern="0" dirty="0">
                <a:solidFill>
                  <a:schemeClr val="tx1">
                    <a:lumMod val="60000"/>
                    <a:lumOff val="40000"/>
                  </a:schemeClr>
                </a:solidFill>
                <a:latin typeface="Arial" panose="020B0604020202020204" pitchFamily="34" charset="0"/>
                <a:ea typeface="Segoe UI" panose="020B0502040204020203" pitchFamily="34" charset="0"/>
                <a:cs typeface="Arial" panose="020B0604020202020204" pitchFamily="34" charset="0"/>
              </a:rPr>
              <a:t> </a:t>
            </a:r>
            <a:r>
              <a:rPr lang="en-US" sz="700" b="0" kern="0" dirty="0">
                <a:solidFill>
                  <a:schemeClr val="tx1">
                    <a:lumMod val="60000"/>
                    <a:lumOff val="40000"/>
                  </a:schemeClr>
                </a:solidFill>
                <a:latin typeface="Arial" panose="020B0604020202020204" pitchFamily="34" charset="0"/>
                <a:ea typeface="Segoe UI" panose="020B0502040204020203" pitchFamily="34" charset="0"/>
                <a:cs typeface="Arial" panose="020B0604020202020204" pitchFamily="34" charset="0"/>
              </a:rPr>
              <a:t>Communications</a:t>
            </a:r>
          </a:p>
        </p:txBody>
      </p:sp>
    </p:spTree>
    <p:extLst>
      <p:ext uri="{BB962C8B-B14F-4D97-AF65-F5344CB8AC3E}">
        <p14:creationId xmlns:p14="http://schemas.microsoft.com/office/powerpoint/2010/main" val="3851022148"/>
      </p:ext>
    </p:extLst>
  </p:cSld>
  <p:clrMap bg1="lt1" tx1="dk1" bg2="lt2" tx2="dk2" accent1="accent1" accent2="accent2" accent3="accent3" accent4="accent4" accent5="accent5" accent6="accent6" hlink="hlink" folHlink="folHlink"/>
  <p:sldLayoutIdLst>
    <p:sldLayoutId id="2147487698" r:id="rId1"/>
    <p:sldLayoutId id="2147487699" r:id="rId2"/>
    <p:sldLayoutId id="2147487700" r:id="rId3"/>
    <p:sldLayoutId id="2147487701" r:id="rId4"/>
    <p:sldLayoutId id="2147487702" r:id="rId5"/>
    <p:sldLayoutId id="2147487703" r:id="rId6"/>
    <p:sldLayoutId id="2147487704" r:id="rId7"/>
    <p:sldLayoutId id="2147487705" r:id="rId8"/>
    <p:sldLayoutId id="2147487706" r:id="rId9"/>
    <p:sldLayoutId id="2147487707" r:id="rId10"/>
    <p:sldLayoutId id="2147487708" r:id="rId11"/>
    <p:sldLayoutId id="2147487709" r:id="rId12"/>
    <p:sldLayoutId id="2147487710" r:id="rId13"/>
    <p:sldLayoutId id="2147487711" r:id="rId14"/>
    <p:sldLayoutId id="2147487712" r:id="rId15"/>
  </p:sldLayoutIdLst>
  <p:hf hdr="0" ftr="0" dt="0"/>
  <p:txStyles>
    <p:titleStyle>
      <a:lvl1pPr algn="l" rtl="0" eaLnBrk="1" fontAlgn="base" hangingPunct="1">
        <a:lnSpc>
          <a:spcPct val="100000"/>
        </a:lnSpc>
        <a:spcBef>
          <a:spcPts val="600"/>
        </a:spcBef>
        <a:spcAft>
          <a:spcPct val="0"/>
        </a:spcAft>
        <a:defRPr sz="2399" b="0">
          <a:solidFill>
            <a:schemeClr val="accent1"/>
          </a:solidFill>
          <a:latin typeface="Arial" panose="020B0604020202020204" pitchFamily="34" charset="0"/>
          <a:ea typeface="+mj-ea"/>
          <a:cs typeface="Arial" panose="020B0604020202020204" pitchFamily="34" charset="0"/>
        </a:defRPr>
      </a:lvl1pPr>
      <a:lvl2pPr algn="l" rtl="0" eaLnBrk="1" fontAlgn="base" hangingPunct="1">
        <a:spcBef>
          <a:spcPct val="50000"/>
        </a:spcBef>
        <a:spcAft>
          <a:spcPct val="0"/>
        </a:spcAft>
        <a:defRPr sz="2999" b="1">
          <a:solidFill>
            <a:schemeClr val="tx2"/>
          </a:solidFill>
          <a:latin typeface="Trebuchet MS" pitchFamily="34" charset="0"/>
        </a:defRPr>
      </a:lvl2pPr>
      <a:lvl3pPr algn="l" rtl="0" eaLnBrk="1" fontAlgn="base" hangingPunct="1">
        <a:spcBef>
          <a:spcPct val="50000"/>
        </a:spcBef>
        <a:spcAft>
          <a:spcPct val="0"/>
        </a:spcAft>
        <a:defRPr sz="2999" b="1">
          <a:solidFill>
            <a:schemeClr val="tx2"/>
          </a:solidFill>
          <a:latin typeface="Trebuchet MS" pitchFamily="34" charset="0"/>
        </a:defRPr>
      </a:lvl3pPr>
      <a:lvl4pPr algn="l" rtl="0" eaLnBrk="1" fontAlgn="base" hangingPunct="1">
        <a:spcBef>
          <a:spcPct val="50000"/>
        </a:spcBef>
        <a:spcAft>
          <a:spcPct val="0"/>
        </a:spcAft>
        <a:defRPr sz="2999" b="1">
          <a:solidFill>
            <a:schemeClr val="tx2"/>
          </a:solidFill>
          <a:latin typeface="Trebuchet MS" pitchFamily="34" charset="0"/>
        </a:defRPr>
      </a:lvl4pPr>
      <a:lvl5pPr algn="l" rtl="0" eaLnBrk="1" fontAlgn="base" hangingPunct="1">
        <a:spcBef>
          <a:spcPct val="50000"/>
        </a:spcBef>
        <a:spcAft>
          <a:spcPct val="0"/>
        </a:spcAft>
        <a:defRPr sz="2999" b="1">
          <a:solidFill>
            <a:schemeClr val="tx2"/>
          </a:solidFill>
          <a:latin typeface="Trebuchet MS" pitchFamily="34" charset="0"/>
        </a:defRPr>
      </a:lvl5pPr>
      <a:lvl6pPr marL="457063" algn="l" rtl="0" eaLnBrk="1" fontAlgn="base" hangingPunct="1">
        <a:spcBef>
          <a:spcPct val="50000"/>
        </a:spcBef>
        <a:spcAft>
          <a:spcPct val="0"/>
        </a:spcAft>
        <a:defRPr sz="2999" b="1">
          <a:solidFill>
            <a:schemeClr val="tx2"/>
          </a:solidFill>
          <a:latin typeface="Trebuchet MS" pitchFamily="34" charset="0"/>
        </a:defRPr>
      </a:lvl6pPr>
      <a:lvl7pPr marL="914126" algn="l" rtl="0" eaLnBrk="1" fontAlgn="base" hangingPunct="1">
        <a:spcBef>
          <a:spcPct val="50000"/>
        </a:spcBef>
        <a:spcAft>
          <a:spcPct val="0"/>
        </a:spcAft>
        <a:defRPr sz="2999" b="1">
          <a:solidFill>
            <a:schemeClr val="tx2"/>
          </a:solidFill>
          <a:latin typeface="Trebuchet MS" pitchFamily="34" charset="0"/>
        </a:defRPr>
      </a:lvl7pPr>
      <a:lvl8pPr marL="1371189" algn="l" rtl="0" eaLnBrk="1" fontAlgn="base" hangingPunct="1">
        <a:spcBef>
          <a:spcPct val="50000"/>
        </a:spcBef>
        <a:spcAft>
          <a:spcPct val="0"/>
        </a:spcAft>
        <a:defRPr sz="2999" b="1">
          <a:solidFill>
            <a:schemeClr val="tx2"/>
          </a:solidFill>
          <a:latin typeface="Trebuchet MS" pitchFamily="34" charset="0"/>
        </a:defRPr>
      </a:lvl8pPr>
      <a:lvl9pPr marL="1828251" algn="l" rtl="0" eaLnBrk="1" fontAlgn="base" hangingPunct="1">
        <a:spcBef>
          <a:spcPct val="50000"/>
        </a:spcBef>
        <a:spcAft>
          <a:spcPct val="0"/>
        </a:spcAft>
        <a:defRPr sz="2999" b="1">
          <a:solidFill>
            <a:schemeClr val="tx2"/>
          </a:solidFill>
          <a:latin typeface="Trebuchet MS" pitchFamily="34" charset="0"/>
        </a:defRPr>
      </a:lvl9pPr>
    </p:titleStyle>
    <p:bodyStyle>
      <a:lvl1pPr marL="228531" indent="-228531" algn="l" rtl="0" eaLnBrk="1" fontAlgn="base" hangingPunct="1">
        <a:lnSpc>
          <a:spcPts val="1999"/>
        </a:lnSpc>
        <a:spcBef>
          <a:spcPts val="1999"/>
        </a:spcBef>
        <a:spcAft>
          <a:spcPct val="0"/>
        </a:spcAft>
        <a:buClr>
          <a:schemeClr val="accent1"/>
        </a:buClr>
        <a:buSzPct val="100000"/>
        <a:buFont typeface="Wingdings 2" panose="05020102010507070707" pitchFamily="18" charset="2"/>
        <a:buChar char="¡"/>
        <a:defRPr sz="1999">
          <a:solidFill>
            <a:schemeClr val="tx1"/>
          </a:solidFill>
          <a:latin typeface="Arial" panose="020B0604020202020204" pitchFamily="34" charset="0"/>
          <a:ea typeface="+mn-ea"/>
          <a:cs typeface="Arial" panose="020B0604020202020204" pitchFamily="34" charset="0"/>
        </a:defRPr>
      </a:lvl1pPr>
      <a:lvl2pPr marL="457063" indent="-223771" algn="l" rtl="0" eaLnBrk="1" fontAlgn="base" hangingPunct="1">
        <a:lnSpc>
          <a:spcPts val="1600"/>
        </a:lnSpc>
        <a:spcBef>
          <a:spcPts val="1600"/>
        </a:spcBef>
        <a:spcAft>
          <a:spcPct val="0"/>
        </a:spcAft>
        <a:buClr>
          <a:schemeClr val="accent1"/>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2pPr>
      <a:lvl3pPr marL="685594" indent="-228531" algn="l" rtl="0" eaLnBrk="1" fontAlgn="base" hangingPunct="1">
        <a:lnSpc>
          <a:spcPts val="1600"/>
        </a:lnSpc>
        <a:spcBef>
          <a:spcPts val="1600"/>
        </a:spcBef>
        <a:spcAft>
          <a:spcPct val="0"/>
        </a:spcAft>
        <a:buClr>
          <a:schemeClr val="accent1"/>
        </a:buClr>
        <a:buSzPct val="90000"/>
        <a:buFont typeface="Arial" panose="020B0604020202020204" pitchFamily="34" charset="0"/>
        <a:buChar char="•"/>
        <a:defRPr sz="1600">
          <a:solidFill>
            <a:schemeClr val="tx1"/>
          </a:solidFill>
          <a:latin typeface="Arial" pitchFamily="34" charset="0"/>
          <a:cs typeface="Arial" panose="020B0604020202020204" pitchFamily="34" charset="0"/>
        </a:defRPr>
      </a:lvl3pPr>
      <a:lvl4pPr marL="914126" indent="-228531" algn="l" rtl="0" eaLnBrk="1" fontAlgn="base" hangingPunct="1">
        <a:lnSpc>
          <a:spcPts val="1400"/>
        </a:lnSpc>
        <a:spcBef>
          <a:spcPts val="1400"/>
        </a:spcBef>
        <a:spcAft>
          <a:spcPct val="0"/>
        </a:spcAft>
        <a:buClr>
          <a:schemeClr val="accent1"/>
        </a:buClr>
        <a:buSzPct val="90000"/>
        <a:buFont typeface="Arial" pitchFamily="34" charset="0"/>
        <a:buChar char="-"/>
        <a:defRPr sz="1400">
          <a:solidFill>
            <a:schemeClr val="tx1"/>
          </a:solidFill>
          <a:latin typeface="Arial" pitchFamily="34" charset="0"/>
        </a:defRPr>
      </a:lvl4pPr>
      <a:lvl5pPr marL="2064718"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5pPr>
      <a:lvl6pPr marL="2521781"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6pPr>
      <a:lvl7pPr marL="2978844"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7pPr>
      <a:lvl8pPr marL="3435907"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8pPr>
      <a:lvl9pPr marL="3892970"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A1BF0C-5B7C-4077-9AEB-4D83AEB279A3}"/>
              </a:ext>
            </a:extLst>
          </p:cNvPr>
          <p:cNvSpPr>
            <a:spLocks noGrp="1"/>
          </p:cNvSpPr>
          <p:nvPr>
            <p:ph type="body" sz="quarter" idx="10"/>
          </p:nvPr>
        </p:nvSpPr>
        <p:spPr>
          <a:xfrm>
            <a:off x="457200" y="1939425"/>
            <a:ext cx="8322816" cy="2259016"/>
          </a:xfrm>
        </p:spPr>
        <p:txBody>
          <a:bodyPr/>
          <a:lstStyle/>
          <a:p>
            <a:pPr marL="0" marR="0" lvl="0" indent="0" algn="l" defTabSz="1218773"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345D9D">
                    <a:lumMod val="20000"/>
                    <a:lumOff val="80000"/>
                  </a:srgbClr>
                </a:solidFill>
                <a:effectLst/>
                <a:uLnTx/>
                <a:uFillTx/>
                <a:latin typeface="Calibri" panose="020F0502020204030204" pitchFamily="34" charset="0"/>
                <a:ea typeface="+mn-ea"/>
              </a:rPr>
              <a:t>Time Divergence in Multi-constellation GNSS Receivers – an investigation into risks and resilience</a:t>
            </a:r>
            <a:endParaRPr kumimoji="0" lang="en-US" sz="4000" b="1" i="0" u="none" strike="noStrike" kern="1200" cap="none" spc="0" normalizeH="0" baseline="0" noProof="0" dirty="0">
              <a:ln>
                <a:noFill/>
              </a:ln>
              <a:solidFill>
                <a:srgbClr val="FFFFFF">
                  <a:lumMod val="95000"/>
                </a:srgbClr>
              </a:solidFill>
              <a:effectLst/>
              <a:uLnTx/>
              <a:uFillTx/>
              <a:latin typeface="Arial Black" panose="020B0604020202020204" pitchFamily="34" charset="0"/>
              <a:ea typeface="+mn-ea"/>
            </a:endParaRPr>
          </a:p>
        </p:txBody>
      </p:sp>
      <p:sp>
        <p:nvSpPr>
          <p:cNvPr id="3" name="Text Placeholder 2">
            <a:extLst>
              <a:ext uri="{FF2B5EF4-FFF2-40B4-BE49-F238E27FC236}">
                <a16:creationId xmlns:a16="http://schemas.microsoft.com/office/drawing/2014/main" id="{34CA98D8-CCEC-4B9F-99B7-820B71CCAC02}"/>
              </a:ext>
            </a:extLst>
          </p:cNvPr>
          <p:cNvSpPr>
            <a:spLocks noGrp="1"/>
          </p:cNvSpPr>
          <p:nvPr>
            <p:ph type="body" sz="quarter" idx="34"/>
          </p:nvPr>
        </p:nvSpPr>
        <p:spPr>
          <a:xfrm>
            <a:off x="457200" y="4228362"/>
            <a:ext cx="6126480" cy="1034129"/>
          </a:xfrm>
        </p:spPr>
        <p:txBody>
          <a:bodyPr/>
          <a:lstStyle/>
          <a:p>
            <a:r>
              <a:rPr lang="en-GB" dirty="0"/>
              <a:t>Akis Drosinos, Guy Buesnel, Mark Hunter </a:t>
            </a:r>
          </a:p>
          <a:p>
            <a:r>
              <a:rPr lang="en-GB" i="1" dirty="0"/>
              <a:t>Spirent Communications</a:t>
            </a:r>
          </a:p>
        </p:txBody>
      </p:sp>
    </p:spTree>
    <p:extLst>
      <p:ext uri="{BB962C8B-B14F-4D97-AF65-F5344CB8AC3E}">
        <p14:creationId xmlns:p14="http://schemas.microsoft.com/office/powerpoint/2010/main" val="161581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9167B1-6B40-405A-91B4-5A8027F8EAA2}"/>
              </a:ext>
            </a:extLst>
          </p:cNvPr>
          <p:cNvSpPr>
            <a:spLocks noGrp="1"/>
          </p:cNvSpPr>
          <p:nvPr>
            <p:ph type="title"/>
          </p:nvPr>
        </p:nvSpPr>
        <p:spPr/>
        <p:txBody>
          <a:bodyPr/>
          <a:lstStyle/>
          <a:p>
            <a:r>
              <a:rPr lang="en-US" dirty="0"/>
              <a:t>MCMF Receiver considerations</a:t>
            </a:r>
          </a:p>
        </p:txBody>
      </p:sp>
      <p:sp>
        <p:nvSpPr>
          <p:cNvPr id="7" name="TextBox 6">
            <a:extLst>
              <a:ext uri="{FF2B5EF4-FFF2-40B4-BE49-F238E27FC236}">
                <a16:creationId xmlns:a16="http://schemas.microsoft.com/office/drawing/2014/main" id="{E942EC94-7B76-4AEF-973A-08B83A33577A}"/>
              </a:ext>
            </a:extLst>
          </p:cNvPr>
          <p:cNvSpPr txBox="1"/>
          <p:nvPr/>
        </p:nvSpPr>
        <p:spPr>
          <a:xfrm>
            <a:off x="197527" y="1488173"/>
            <a:ext cx="9408112" cy="6494085"/>
          </a:xfrm>
          <a:prstGeom prst="rect">
            <a:avLst/>
          </a:prstGeom>
          <a:noFill/>
        </p:spPr>
        <p:txBody>
          <a:bodyPr wrap="square">
            <a:spAutoFit/>
          </a:bodyPr>
          <a:lstStyle/>
          <a:p>
            <a:pPr marL="342900" indent="-342900">
              <a:buFont typeface="Arial" panose="020B0604020202020204" pitchFamily="34" charset="0"/>
              <a:buChar char="•"/>
            </a:pPr>
            <a:r>
              <a:rPr kumimoji="0" lang="en-GB" sz="2000" b="0" i="0" u="none" strike="noStrike" kern="1200" cap="none" spc="0" normalizeH="0" baseline="0" noProof="0" dirty="0">
                <a:ln>
                  <a:noFill/>
                </a:ln>
                <a:solidFill>
                  <a:srgbClr val="003247"/>
                </a:solidFill>
                <a:effectLst/>
                <a:uLnTx/>
                <a:uFillTx/>
                <a:latin typeface="Arial" panose="020B0604020202020204" pitchFamily="34" charset="0"/>
                <a:ea typeface="+mn-ea"/>
                <a:cs typeface="Arial" panose="020B0604020202020204" pitchFamily="34" charset="0"/>
              </a:rPr>
              <a:t>Multi constellation receivers might need to acquire signals on GPS L1 C/A frequency</a:t>
            </a:r>
          </a:p>
          <a:p>
            <a:pPr marL="342900" indent="-342900">
              <a:buFont typeface="Arial" panose="020B0604020202020204" pitchFamily="34" charset="0"/>
              <a:buChar char="•"/>
            </a:pPr>
            <a:endParaRPr lang="en-GB" sz="2000" dirty="0">
              <a:solidFill>
                <a:srgbClr val="003247"/>
              </a:solidFill>
            </a:endParaRPr>
          </a:p>
          <a:p>
            <a:pPr marL="342900" indent="-342900">
              <a:buFont typeface="Arial" panose="020B0604020202020204" pitchFamily="34" charset="0"/>
              <a:buChar char="•"/>
            </a:pPr>
            <a:r>
              <a:rPr kumimoji="0" lang="en-GB" sz="2000" b="0" i="0" u="none" strike="noStrike" kern="1200" cap="none" spc="0" normalizeH="0" baseline="0" noProof="0" dirty="0">
                <a:ln>
                  <a:noFill/>
                </a:ln>
                <a:solidFill>
                  <a:srgbClr val="003247"/>
                </a:solidFill>
                <a:effectLst/>
                <a:uLnTx/>
                <a:uFillTx/>
                <a:latin typeface="Arial" panose="020B0604020202020204" pitchFamily="34" charset="0"/>
                <a:ea typeface="+mn-ea"/>
                <a:cs typeface="Arial" panose="020B0604020202020204" pitchFamily="34" charset="0"/>
              </a:rPr>
              <a:t>This means that advantages of MCMF operation when processing precise timing data do not apply if the receiver is in State 1 or State 7</a:t>
            </a:r>
          </a:p>
          <a:p>
            <a:pPr marL="342900" indent="-342900">
              <a:buFont typeface="Arial" panose="020B0604020202020204" pitchFamily="34" charset="0"/>
              <a:buChar char="•"/>
            </a:pPr>
            <a:endParaRPr lang="en-GB" sz="2000" dirty="0">
              <a:solidFill>
                <a:srgbClr val="003247"/>
              </a:solidFill>
            </a:endParaRPr>
          </a:p>
          <a:p>
            <a:pPr marL="342900" indent="-342900">
              <a:buFont typeface="Arial" panose="020B0604020202020204" pitchFamily="34" charset="0"/>
              <a:buChar char="•"/>
            </a:pPr>
            <a:r>
              <a:rPr kumimoji="0" lang="en-GB" sz="2000" b="0" i="0" u="none" strike="noStrike" kern="1200" cap="none" spc="0" normalizeH="0" baseline="0" noProof="0" dirty="0">
                <a:ln>
                  <a:noFill/>
                </a:ln>
                <a:solidFill>
                  <a:srgbClr val="003247"/>
                </a:solidFill>
                <a:effectLst/>
                <a:uLnTx/>
                <a:uFillTx/>
                <a:latin typeface="Arial" panose="020B0604020202020204" pitchFamily="34" charset="0"/>
                <a:ea typeface="+mn-ea"/>
                <a:cs typeface="Arial" panose="020B0604020202020204" pitchFamily="34" charset="0"/>
              </a:rPr>
              <a:t>Not clear how the receiver </a:t>
            </a:r>
            <a:r>
              <a:rPr kumimoji="0" lang="en-GB" sz="2000" b="0" i="0" u="none" strike="noStrike" kern="1200" cap="none" spc="0" normalizeH="0" baseline="0" noProof="0" dirty="0" err="1">
                <a:ln>
                  <a:noFill/>
                </a:ln>
                <a:solidFill>
                  <a:srgbClr val="003247"/>
                </a:solidFill>
                <a:effectLst/>
                <a:uLnTx/>
                <a:uFillTx/>
                <a:latin typeface="Arial" panose="020B0604020202020204" pitchFamily="34" charset="0"/>
                <a:ea typeface="+mn-ea"/>
                <a:cs typeface="Arial" panose="020B0604020202020204" pitchFamily="34" charset="0"/>
              </a:rPr>
              <a:t>unde</a:t>
            </a:r>
            <a:r>
              <a:rPr lang="en-GB" sz="2000" dirty="0">
                <a:solidFill>
                  <a:srgbClr val="003247"/>
                </a:solidFill>
              </a:rPr>
              <a:t>r test uses GGTO with GPS to drive the 1PPS output.  Need to investigate using a selection of realistic test scenarios</a:t>
            </a:r>
          </a:p>
          <a:p>
            <a:pPr marL="342900" indent="-342900">
              <a:buFont typeface="Arial" panose="020B0604020202020204" pitchFamily="34" charset="0"/>
              <a:buChar char="•"/>
            </a:pPr>
            <a:endParaRPr lang="en-GB" sz="2000" dirty="0">
              <a:solidFill>
                <a:srgbClr val="003247"/>
              </a:solidFill>
            </a:endParaRPr>
          </a:p>
          <a:p>
            <a:pPr marL="342900" indent="-342900">
              <a:buFont typeface="Arial" panose="020B0604020202020204" pitchFamily="34" charset="0"/>
              <a:buChar char="•"/>
            </a:pPr>
            <a:r>
              <a:rPr lang="en-GB" sz="2000" dirty="0">
                <a:solidFill>
                  <a:srgbClr val="003247"/>
                </a:solidFill>
              </a:rPr>
              <a:t>How does GGTO drive solution accuracy in different environments – urban vs suburban to assess the impact of multipath? (Note this particular set of tests is limited to using the GGTO message broadcast by Galileo constellation)</a:t>
            </a:r>
          </a:p>
          <a:p>
            <a:pPr marL="342900" indent="-342900">
              <a:buFont typeface="Arial" panose="020B0604020202020204" pitchFamily="34" charset="0"/>
              <a:buChar char="•"/>
            </a:pPr>
            <a:endParaRPr lang="en-GB" sz="2000" dirty="0">
              <a:solidFill>
                <a:srgbClr val="003247"/>
              </a:solidFill>
            </a:endParaRPr>
          </a:p>
          <a:p>
            <a:pPr marL="342900" indent="-342900">
              <a:buFont typeface="Arial" panose="020B0604020202020204" pitchFamily="34" charset="0"/>
              <a:buChar char="•"/>
            </a:pPr>
            <a:r>
              <a:rPr lang="en-GB" sz="2000" dirty="0">
                <a:solidFill>
                  <a:srgbClr val="003247"/>
                </a:solidFill>
              </a:rPr>
              <a:t>Assessment of GGTO effectiveness in scenarios with differing satellite availability (large number of visible satellites vs low number of visible satellites in solution)</a:t>
            </a:r>
          </a:p>
          <a:p>
            <a:r>
              <a:rPr lang="en-GB" sz="2000" dirty="0">
                <a:solidFill>
                  <a:srgbClr val="003247"/>
                </a:solidFill>
              </a:rPr>
              <a:t>  </a:t>
            </a:r>
          </a:p>
          <a:p>
            <a:pPr marL="342900" indent="-342900">
              <a:buFont typeface="Arial" panose="020B0604020202020204" pitchFamily="34" charset="0"/>
              <a:buChar char="•"/>
            </a:pPr>
            <a:endParaRPr lang="en-GB" sz="2000" dirty="0">
              <a:solidFill>
                <a:srgbClr val="003247"/>
              </a:solidFill>
            </a:endParaRPr>
          </a:p>
          <a:p>
            <a:endParaRPr lang="en-GB" sz="2000" dirty="0">
              <a:solidFill>
                <a:srgbClr val="003247"/>
              </a:solidFill>
            </a:endParaRPr>
          </a:p>
          <a:p>
            <a:endParaRPr lang="en-GB" sz="2000" dirty="0">
              <a:solidFill>
                <a:srgbClr val="003247"/>
              </a:solidFill>
            </a:endParaRPr>
          </a:p>
          <a:p>
            <a:pPr marL="342900" indent="-34290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68B950D0-E9F0-241D-AC9F-A8DB1C418547}"/>
              </a:ext>
            </a:extLst>
          </p:cNvPr>
          <p:cNvSpPr>
            <a:spLocks noGrp="1"/>
          </p:cNvSpPr>
          <p:nvPr>
            <p:ph type="sldNum" sz="quarter" idx="4"/>
          </p:nvPr>
        </p:nvSpPr>
        <p:spPr/>
        <p:txBody>
          <a:bodyPr/>
          <a:lstStyle/>
          <a:p>
            <a:fld id="{8B5F40F7-6C9E-4540-8D97-8F3D9EA7C303}" type="slidenum">
              <a:rPr lang="en-US" smtClean="0"/>
              <a:pPr/>
              <a:t>10</a:t>
            </a:fld>
            <a:endParaRPr lang="en-US" sz="700" dirty="0"/>
          </a:p>
        </p:txBody>
      </p:sp>
    </p:spTree>
    <p:extLst>
      <p:ext uri="{BB962C8B-B14F-4D97-AF65-F5344CB8AC3E}">
        <p14:creationId xmlns:p14="http://schemas.microsoft.com/office/powerpoint/2010/main" val="225362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9167B1-6B40-405A-91B4-5A8027F8EAA2}"/>
              </a:ext>
            </a:extLst>
          </p:cNvPr>
          <p:cNvSpPr>
            <a:spLocks noGrp="1"/>
          </p:cNvSpPr>
          <p:nvPr>
            <p:ph type="title"/>
          </p:nvPr>
        </p:nvSpPr>
        <p:spPr/>
        <p:txBody>
          <a:bodyPr/>
          <a:lstStyle/>
          <a:p>
            <a:r>
              <a:rPr lang="en-US" dirty="0"/>
              <a:t>GGTO Test Set-up</a:t>
            </a:r>
          </a:p>
        </p:txBody>
      </p:sp>
      <p:pic>
        <p:nvPicPr>
          <p:cNvPr id="9" name="Picture 8">
            <a:extLst>
              <a:ext uri="{FF2B5EF4-FFF2-40B4-BE49-F238E27FC236}">
                <a16:creationId xmlns:a16="http://schemas.microsoft.com/office/drawing/2014/main" id="{B3927642-6ABB-47E7-8350-8CC1A824267A}"/>
              </a:ext>
            </a:extLst>
          </p:cNvPr>
          <p:cNvPicPr>
            <a:picLocks noChangeAspect="1"/>
          </p:cNvPicPr>
          <p:nvPr/>
        </p:nvPicPr>
        <p:blipFill>
          <a:blip r:embed="rId3"/>
          <a:stretch>
            <a:fillRect/>
          </a:stretch>
        </p:blipFill>
        <p:spPr>
          <a:xfrm>
            <a:off x="0" y="1696130"/>
            <a:ext cx="5108729" cy="4678136"/>
          </a:xfrm>
          <a:prstGeom prst="rect">
            <a:avLst/>
          </a:prstGeom>
        </p:spPr>
      </p:pic>
      <p:cxnSp>
        <p:nvCxnSpPr>
          <p:cNvPr id="10" name="Straight Arrow Connector 9">
            <a:extLst>
              <a:ext uri="{FF2B5EF4-FFF2-40B4-BE49-F238E27FC236}">
                <a16:creationId xmlns:a16="http://schemas.microsoft.com/office/drawing/2014/main" id="{484A3D45-60CA-453E-BCA7-1B85D4663C0F}"/>
              </a:ext>
            </a:extLst>
          </p:cNvPr>
          <p:cNvCxnSpPr>
            <a:cxnSpLocks/>
          </p:cNvCxnSpPr>
          <p:nvPr/>
        </p:nvCxnSpPr>
        <p:spPr>
          <a:xfrm>
            <a:off x="1279174" y="2970260"/>
            <a:ext cx="144107" cy="2487002"/>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7605DB-9E83-4D73-ABC1-27500C4AC7EB}"/>
              </a:ext>
            </a:extLst>
          </p:cNvPr>
          <p:cNvCxnSpPr>
            <a:cxnSpLocks/>
          </p:cNvCxnSpPr>
          <p:nvPr/>
        </p:nvCxnSpPr>
        <p:spPr>
          <a:xfrm flipV="1">
            <a:off x="1542409" y="5302579"/>
            <a:ext cx="2433598" cy="154683"/>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5E1A78-7032-4DCB-B7DD-1E749541C2A9}"/>
              </a:ext>
            </a:extLst>
          </p:cNvPr>
          <p:cNvSpPr txBox="1"/>
          <p:nvPr/>
        </p:nvSpPr>
        <p:spPr>
          <a:xfrm rot="21278333">
            <a:off x="2331200" y="5340768"/>
            <a:ext cx="856018" cy="338554"/>
          </a:xfrm>
          <a:prstGeom prst="rect">
            <a:avLst/>
          </a:prstGeom>
          <a:noFill/>
        </p:spPr>
        <p:txBody>
          <a:bodyPr wrap="square" rtlCol="0">
            <a:spAutoFit/>
          </a:bodyPr>
          <a:lstStyle/>
          <a:p>
            <a:r>
              <a:rPr lang="en-GB" dirty="0"/>
              <a:t>30 m</a:t>
            </a:r>
          </a:p>
        </p:txBody>
      </p:sp>
      <p:sp>
        <p:nvSpPr>
          <p:cNvPr id="13" name="TextBox 12">
            <a:extLst>
              <a:ext uri="{FF2B5EF4-FFF2-40B4-BE49-F238E27FC236}">
                <a16:creationId xmlns:a16="http://schemas.microsoft.com/office/drawing/2014/main" id="{B7120299-9368-4E99-ADFF-DB2AD6C2B520}"/>
              </a:ext>
            </a:extLst>
          </p:cNvPr>
          <p:cNvSpPr txBox="1"/>
          <p:nvPr/>
        </p:nvSpPr>
        <p:spPr>
          <a:xfrm rot="21278333">
            <a:off x="644876" y="4007248"/>
            <a:ext cx="676515" cy="338554"/>
          </a:xfrm>
          <a:prstGeom prst="rect">
            <a:avLst/>
          </a:prstGeom>
          <a:noFill/>
        </p:spPr>
        <p:txBody>
          <a:bodyPr wrap="square" rtlCol="0">
            <a:spAutoFit/>
          </a:bodyPr>
          <a:lstStyle/>
          <a:p>
            <a:r>
              <a:rPr lang="en-GB" dirty="0"/>
              <a:t>30 m</a:t>
            </a:r>
          </a:p>
        </p:txBody>
      </p:sp>
      <p:cxnSp>
        <p:nvCxnSpPr>
          <p:cNvPr id="14" name="Straight Connector 13">
            <a:extLst>
              <a:ext uri="{FF2B5EF4-FFF2-40B4-BE49-F238E27FC236}">
                <a16:creationId xmlns:a16="http://schemas.microsoft.com/office/drawing/2014/main" id="{F9CAAFCC-542B-4888-9770-33C2A3C43DA3}"/>
              </a:ext>
            </a:extLst>
          </p:cNvPr>
          <p:cNvCxnSpPr>
            <a:cxnSpLocks/>
          </p:cNvCxnSpPr>
          <p:nvPr/>
        </p:nvCxnSpPr>
        <p:spPr>
          <a:xfrm>
            <a:off x="2522273" y="2883895"/>
            <a:ext cx="149359" cy="24122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8B98BD-4BE3-43D7-B0B4-D52DA1BF31CB}"/>
              </a:ext>
            </a:extLst>
          </p:cNvPr>
          <p:cNvCxnSpPr>
            <a:cxnSpLocks/>
          </p:cNvCxnSpPr>
          <p:nvPr/>
        </p:nvCxnSpPr>
        <p:spPr>
          <a:xfrm flipV="1">
            <a:off x="1425981" y="3976384"/>
            <a:ext cx="2458829" cy="16648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Cross 15">
            <a:extLst>
              <a:ext uri="{FF2B5EF4-FFF2-40B4-BE49-F238E27FC236}">
                <a16:creationId xmlns:a16="http://schemas.microsoft.com/office/drawing/2014/main" id="{B3974968-4047-4088-A5BE-6F5142E2D31C}"/>
              </a:ext>
            </a:extLst>
          </p:cNvPr>
          <p:cNvSpPr/>
          <p:nvPr/>
        </p:nvSpPr>
        <p:spPr>
          <a:xfrm rot="21391904">
            <a:off x="2533847" y="3997305"/>
            <a:ext cx="127628" cy="14541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0FD58E9E-1FD2-473E-A3CA-38856DD3706C}"/>
              </a:ext>
            </a:extLst>
          </p:cNvPr>
          <p:cNvPicPr>
            <a:picLocks noChangeAspect="1"/>
          </p:cNvPicPr>
          <p:nvPr/>
        </p:nvPicPr>
        <p:blipFill>
          <a:blip r:embed="rId4"/>
          <a:stretch>
            <a:fillRect/>
          </a:stretch>
        </p:blipFill>
        <p:spPr>
          <a:xfrm>
            <a:off x="5121897" y="1479473"/>
            <a:ext cx="6825782" cy="4545032"/>
          </a:xfrm>
          <a:prstGeom prst="rect">
            <a:avLst/>
          </a:prstGeom>
        </p:spPr>
      </p:pic>
      <p:sp>
        <p:nvSpPr>
          <p:cNvPr id="30" name="TextBox 29">
            <a:extLst>
              <a:ext uri="{FF2B5EF4-FFF2-40B4-BE49-F238E27FC236}">
                <a16:creationId xmlns:a16="http://schemas.microsoft.com/office/drawing/2014/main" id="{FE55CB01-2EA8-469E-8785-50818D2E0BDE}"/>
              </a:ext>
            </a:extLst>
          </p:cNvPr>
          <p:cNvSpPr txBox="1"/>
          <p:nvPr/>
        </p:nvSpPr>
        <p:spPr>
          <a:xfrm>
            <a:off x="3659974" y="6262571"/>
            <a:ext cx="5012911" cy="338554"/>
          </a:xfrm>
          <a:prstGeom prst="rect">
            <a:avLst/>
          </a:prstGeom>
          <a:noFill/>
        </p:spPr>
        <p:txBody>
          <a:bodyPr wrap="none" rtlCol="0">
            <a:spAutoFit/>
          </a:bodyPr>
          <a:lstStyle/>
          <a:p>
            <a:r>
              <a:rPr lang="en-GB" dirty="0">
                <a:solidFill>
                  <a:schemeClr val="tx2"/>
                </a:solidFill>
              </a:rPr>
              <a:t>Figure 1: Sim3D scene with ~60 degrees obscuration</a:t>
            </a:r>
          </a:p>
        </p:txBody>
      </p:sp>
      <p:sp>
        <p:nvSpPr>
          <p:cNvPr id="2" name="Slide Number Placeholder 1">
            <a:extLst>
              <a:ext uri="{FF2B5EF4-FFF2-40B4-BE49-F238E27FC236}">
                <a16:creationId xmlns:a16="http://schemas.microsoft.com/office/drawing/2014/main" id="{DE06E26E-4ECA-9DC2-00BB-6ECB04000B67}"/>
              </a:ext>
            </a:extLst>
          </p:cNvPr>
          <p:cNvSpPr>
            <a:spLocks noGrp="1"/>
          </p:cNvSpPr>
          <p:nvPr>
            <p:ph type="sldNum" sz="quarter" idx="4"/>
          </p:nvPr>
        </p:nvSpPr>
        <p:spPr/>
        <p:txBody>
          <a:bodyPr/>
          <a:lstStyle/>
          <a:p>
            <a:fld id="{8B5F40F7-6C9E-4540-8D97-8F3D9EA7C303}" type="slidenum">
              <a:rPr lang="en-US" smtClean="0"/>
              <a:pPr/>
              <a:t>11</a:t>
            </a:fld>
            <a:endParaRPr lang="en-US" sz="700" dirty="0"/>
          </a:p>
        </p:txBody>
      </p:sp>
    </p:spTree>
    <p:extLst>
      <p:ext uri="{BB962C8B-B14F-4D97-AF65-F5344CB8AC3E}">
        <p14:creationId xmlns:p14="http://schemas.microsoft.com/office/powerpoint/2010/main" val="401121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519EF-FDE9-BD14-F2EA-79602D74F4A1}"/>
              </a:ext>
            </a:extLst>
          </p:cNvPr>
          <p:cNvSpPr>
            <a:spLocks noGrp="1"/>
          </p:cNvSpPr>
          <p:nvPr>
            <p:ph type="title"/>
          </p:nvPr>
        </p:nvSpPr>
        <p:spPr/>
        <p:txBody>
          <a:bodyPr/>
          <a:lstStyle/>
          <a:p>
            <a:r>
              <a:rPr lang="en-GB" dirty="0"/>
              <a:t>Obscuration geometry profile</a:t>
            </a:r>
          </a:p>
        </p:txBody>
      </p:sp>
      <p:sp>
        <p:nvSpPr>
          <p:cNvPr id="6" name="Slide Number Placeholder 5">
            <a:extLst>
              <a:ext uri="{FF2B5EF4-FFF2-40B4-BE49-F238E27FC236}">
                <a16:creationId xmlns:a16="http://schemas.microsoft.com/office/drawing/2014/main" id="{37A62619-FD01-C387-DD87-22CEDF02962B}"/>
              </a:ext>
            </a:extLst>
          </p:cNvPr>
          <p:cNvSpPr>
            <a:spLocks noGrp="1"/>
          </p:cNvSpPr>
          <p:nvPr>
            <p:ph type="sldNum" sz="quarter" idx="4"/>
          </p:nvPr>
        </p:nvSpPr>
        <p:spPr/>
        <p:txBody>
          <a:bodyPr/>
          <a:lstStyle/>
          <a:p>
            <a:fld id="{8B5F40F7-6C9E-4540-8D97-8F3D9EA7C303}" type="slidenum">
              <a:rPr lang="en-US" smtClean="0"/>
              <a:pPr/>
              <a:t>12</a:t>
            </a:fld>
            <a:endParaRPr lang="en-US" sz="700" dirty="0"/>
          </a:p>
        </p:txBody>
      </p:sp>
      <p:pic>
        <p:nvPicPr>
          <p:cNvPr id="8" name="Picture 7">
            <a:extLst>
              <a:ext uri="{FF2B5EF4-FFF2-40B4-BE49-F238E27FC236}">
                <a16:creationId xmlns:a16="http://schemas.microsoft.com/office/drawing/2014/main" id="{BD6FDBB3-F9CA-6B0E-4259-6A276FB8CBFF}"/>
              </a:ext>
            </a:extLst>
          </p:cNvPr>
          <p:cNvPicPr>
            <a:picLocks noChangeAspect="1"/>
          </p:cNvPicPr>
          <p:nvPr/>
        </p:nvPicPr>
        <p:blipFill>
          <a:blip r:embed="rId2"/>
          <a:stretch>
            <a:fillRect/>
          </a:stretch>
        </p:blipFill>
        <p:spPr>
          <a:xfrm>
            <a:off x="1271587" y="1752600"/>
            <a:ext cx="9648825" cy="3695700"/>
          </a:xfrm>
          <a:prstGeom prst="rect">
            <a:avLst/>
          </a:prstGeom>
        </p:spPr>
      </p:pic>
      <p:sp>
        <p:nvSpPr>
          <p:cNvPr id="9" name="Oval 8">
            <a:extLst>
              <a:ext uri="{FF2B5EF4-FFF2-40B4-BE49-F238E27FC236}">
                <a16:creationId xmlns:a16="http://schemas.microsoft.com/office/drawing/2014/main" id="{3D7782C3-4322-56BB-C7DB-D6C2585A64BE}"/>
              </a:ext>
            </a:extLst>
          </p:cNvPr>
          <p:cNvSpPr/>
          <p:nvPr/>
        </p:nvSpPr>
        <p:spPr>
          <a:xfrm>
            <a:off x="8049986" y="2139043"/>
            <a:ext cx="1379764" cy="3102428"/>
          </a:xfrm>
          <a:prstGeom prst="ellipse">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ACEFE45-9821-7C74-E213-5655B87F2A44}"/>
              </a:ext>
            </a:extLst>
          </p:cNvPr>
          <p:cNvSpPr txBox="1"/>
          <p:nvPr/>
        </p:nvSpPr>
        <p:spPr>
          <a:xfrm>
            <a:off x="4308549" y="5293178"/>
            <a:ext cx="3595536" cy="338554"/>
          </a:xfrm>
          <a:prstGeom prst="rect">
            <a:avLst/>
          </a:prstGeom>
          <a:noFill/>
        </p:spPr>
        <p:txBody>
          <a:bodyPr wrap="none" rtlCol="0">
            <a:spAutoFit/>
          </a:bodyPr>
          <a:lstStyle/>
          <a:p>
            <a:r>
              <a:rPr lang="en-GB" dirty="0">
                <a:solidFill>
                  <a:schemeClr val="tx2"/>
                </a:solidFill>
              </a:rPr>
              <a:t>Table 1: Obscuration geometry profile</a:t>
            </a:r>
          </a:p>
        </p:txBody>
      </p:sp>
    </p:spTree>
    <p:extLst>
      <p:ext uri="{BB962C8B-B14F-4D97-AF65-F5344CB8AC3E}">
        <p14:creationId xmlns:p14="http://schemas.microsoft.com/office/powerpoint/2010/main" val="285626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11169-603F-7679-4065-76AC0DAE8BDC}"/>
              </a:ext>
            </a:extLst>
          </p:cNvPr>
          <p:cNvSpPr>
            <a:spLocks noGrp="1"/>
          </p:cNvSpPr>
          <p:nvPr>
            <p:ph type="title"/>
          </p:nvPr>
        </p:nvSpPr>
        <p:spPr/>
        <p:txBody>
          <a:bodyPr/>
          <a:lstStyle/>
          <a:p>
            <a:r>
              <a:rPr lang="en-GB" dirty="0"/>
              <a:t>Open sky run without any GGTO applied</a:t>
            </a:r>
          </a:p>
        </p:txBody>
      </p:sp>
      <p:sp>
        <p:nvSpPr>
          <p:cNvPr id="6" name="Slide Number Placeholder 5">
            <a:extLst>
              <a:ext uri="{FF2B5EF4-FFF2-40B4-BE49-F238E27FC236}">
                <a16:creationId xmlns:a16="http://schemas.microsoft.com/office/drawing/2014/main" id="{7F459ADB-349A-FFAB-D28E-C48031DAAEF1}"/>
              </a:ext>
            </a:extLst>
          </p:cNvPr>
          <p:cNvSpPr>
            <a:spLocks noGrp="1"/>
          </p:cNvSpPr>
          <p:nvPr>
            <p:ph type="sldNum" sz="quarter" idx="4"/>
          </p:nvPr>
        </p:nvSpPr>
        <p:spPr/>
        <p:txBody>
          <a:bodyPr/>
          <a:lstStyle/>
          <a:p>
            <a:fld id="{8B5F40F7-6C9E-4540-8D97-8F3D9EA7C303}" type="slidenum">
              <a:rPr lang="en-US" smtClean="0"/>
              <a:pPr/>
              <a:t>13</a:t>
            </a:fld>
            <a:endParaRPr lang="en-US" sz="700" dirty="0"/>
          </a:p>
        </p:txBody>
      </p:sp>
      <p:pic>
        <p:nvPicPr>
          <p:cNvPr id="4" name="Picture 3">
            <a:extLst>
              <a:ext uri="{FF2B5EF4-FFF2-40B4-BE49-F238E27FC236}">
                <a16:creationId xmlns:a16="http://schemas.microsoft.com/office/drawing/2014/main" id="{7EE350A9-CC70-20F8-AF0C-6FC7F5E25B1A}"/>
              </a:ext>
            </a:extLst>
          </p:cNvPr>
          <p:cNvPicPr>
            <a:picLocks noChangeAspect="1"/>
          </p:cNvPicPr>
          <p:nvPr/>
        </p:nvPicPr>
        <p:blipFill>
          <a:blip r:embed="rId2"/>
          <a:stretch>
            <a:fillRect/>
          </a:stretch>
        </p:blipFill>
        <p:spPr>
          <a:xfrm>
            <a:off x="636815" y="1689326"/>
            <a:ext cx="10776856" cy="4524375"/>
          </a:xfrm>
          <a:prstGeom prst="rect">
            <a:avLst/>
          </a:prstGeom>
        </p:spPr>
      </p:pic>
    </p:spTree>
    <p:extLst>
      <p:ext uri="{BB962C8B-B14F-4D97-AF65-F5344CB8AC3E}">
        <p14:creationId xmlns:p14="http://schemas.microsoft.com/office/powerpoint/2010/main" val="235698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AF52D-539F-B6F3-BCCB-8041F68989E1}"/>
              </a:ext>
            </a:extLst>
          </p:cNvPr>
          <p:cNvSpPr>
            <a:spLocks noGrp="1"/>
          </p:cNvSpPr>
          <p:nvPr>
            <p:ph type="title"/>
          </p:nvPr>
        </p:nvSpPr>
        <p:spPr/>
        <p:txBody>
          <a:bodyPr/>
          <a:lstStyle/>
          <a:p>
            <a:r>
              <a:rPr lang="en-GB" dirty="0"/>
              <a:t>Open sky run with GGTO applied</a:t>
            </a:r>
          </a:p>
        </p:txBody>
      </p:sp>
      <p:sp>
        <p:nvSpPr>
          <p:cNvPr id="6" name="Slide Number Placeholder 5">
            <a:extLst>
              <a:ext uri="{FF2B5EF4-FFF2-40B4-BE49-F238E27FC236}">
                <a16:creationId xmlns:a16="http://schemas.microsoft.com/office/drawing/2014/main" id="{3EA19374-8C2C-412D-9AE5-37222E909E59}"/>
              </a:ext>
            </a:extLst>
          </p:cNvPr>
          <p:cNvSpPr>
            <a:spLocks noGrp="1"/>
          </p:cNvSpPr>
          <p:nvPr>
            <p:ph type="sldNum" sz="quarter" idx="4"/>
          </p:nvPr>
        </p:nvSpPr>
        <p:spPr/>
        <p:txBody>
          <a:bodyPr/>
          <a:lstStyle/>
          <a:p>
            <a:fld id="{8B5F40F7-6C9E-4540-8D97-8F3D9EA7C303}" type="slidenum">
              <a:rPr lang="en-US" smtClean="0"/>
              <a:pPr/>
              <a:t>14</a:t>
            </a:fld>
            <a:endParaRPr lang="en-US" sz="700" dirty="0"/>
          </a:p>
        </p:txBody>
      </p:sp>
      <p:pic>
        <p:nvPicPr>
          <p:cNvPr id="4" name="Picture 3">
            <a:extLst>
              <a:ext uri="{FF2B5EF4-FFF2-40B4-BE49-F238E27FC236}">
                <a16:creationId xmlns:a16="http://schemas.microsoft.com/office/drawing/2014/main" id="{AAAFC595-1CA1-A05E-7DC6-487931FB6F6F}"/>
              </a:ext>
            </a:extLst>
          </p:cNvPr>
          <p:cNvPicPr>
            <a:picLocks noChangeAspect="1"/>
          </p:cNvPicPr>
          <p:nvPr/>
        </p:nvPicPr>
        <p:blipFill>
          <a:blip r:embed="rId2"/>
          <a:stretch>
            <a:fillRect/>
          </a:stretch>
        </p:blipFill>
        <p:spPr>
          <a:xfrm>
            <a:off x="648492" y="1736951"/>
            <a:ext cx="10915650" cy="4543425"/>
          </a:xfrm>
          <a:prstGeom prst="rect">
            <a:avLst/>
          </a:prstGeom>
        </p:spPr>
      </p:pic>
    </p:spTree>
    <p:extLst>
      <p:ext uri="{BB962C8B-B14F-4D97-AF65-F5344CB8AC3E}">
        <p14:creationId xmlns:p14="http://schemas.microsoft.com/office/powerpoint/2010/main" val="70895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24859-1CF9-34FA-976F-94C76C29B2BA}"/>
              </a:ext>
            </a:extLst>
          </p:cNvPr>
          <p:cNvSpPr>
            <a:spLocks noGrp="1"/>
          </p:cNvSpPr>
          <p:nvPr>
            <p:ph type="title"/>
          </p:nvPr>
        </p:nvSpPr>
        <p:spPr/>
        <p:txBody>
          <a:bodyPr/>
          <a:lstStyle/>
          <a:p>
            <a:r>
              <a:rPr lang="en-GB" dirty="0"/>
              <a:t>1 PPS TE Vs Time in the run</a:t>
            </a:r>
          </a:p>
        </p:txBody>
      </p:sp>
      <p:sp>
        <p:nvSpPr>
          <p:cNvPr id="6" name="Slide Number Placeholder 5">
            <a:extLst>
              <a:ext uri="{FF2B5EF4-FFF2-40B4-BE49-F238E27FC236}">
                <a16:creationId xmlns:a16="http://schemas.microsoft.com/office/drawing/2014/main" id="{582871B2-397E-A1F3-DDAA-998B4274DC9C}"/>
              </a:ext>
            </a:extLst>
          </p:cNvPr>
          <p:cNvSpPr>
            <a:spLocks noGrp="1"/>
          </p:cNvSpPr>
          <p:nvPr>
            <p:ph type="sldNum" sz="quarter" idx="4"/>
          </p:nvPr>
        </p:nvSpPr>
        <p:spPr/>
        <p:txBody>
          <a:bodyPr/>
          <a:lstStyle/>
          <a:p>
            <a:fld id="{8B5F40F7-6C9E-4540-8D97-8F3D9EA7C303}" type="slidenum">
              <a:rPr lang="en-US" smtClean="0"/>
              <a:pPr/>
              <a:t>15</a:t>
            </a:fld>
            <a:endParaRPr lang="en-US" sz="700" dirty="0"/>
          </a:p>
        </p:txBody>
      </p:sp>
      <p:pic>
        <p:nvPicPr>
          <p:cNvPr id="14" name="Picture 13">
            <a:extLst>
              <a:ext uri="{FF2B5EF4-FFF2-40B4-BE49-F238E27FC236}">
                <a16:creationId xmlns:a16="http://schemas.microsoft.com/office/drawing/2014/main" id="{D0B3D8C3-CF19-B485-2559-300A1EB5F154}"/>
              </a:ext>
            </a:extLst>
          </p:cNvPr>
          <p:cNvPicPr>
            <a:picLocks noChangeAspect="1"/>
          </p:cNvPicPr>
          <p:nvPr/>
        </p:nvPicPr>
        <p:blipFill>
          <a:blip r:embed="rId2"/>
          <a:stretch>
            <a:fillRect/>
          </a:stretch>
        </p:blipFill>
        <p:spPr>
          <a:xfrm>
            <a:off x="643729" y="2006003"/>
            <a:ext cx="10925175" cy="4543425"/>
          </a:xfrm>
          <a:prstGeom prst="rect">
            <a:avLst/>
          </a:prstGeom>
        </p:spPr>
      </p:pic>
    </p:spTree>
    <p:extLst>
      <p:ext uri="{BB962C8B-B14F-4D97-AF65-F5344CB8AC3E}">
        <p14:creationId xmlns:p14="http://schemas.microsoft.com/office/powerpoint/2010/main" val="394871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9B7C9-5799-5F7D-0967-06864F135A63}"/>
              </a:ext>
            </a:extLst>
          </p:cNvPr>
          <p:cNvSpPr>
            <a:spLocks noGrp="1"/>
          </p:cNvSpPr>
          <p:nvPr>
            <p:ph type="title"/>
          </p:nvPr>
        </p:nvSpPr>
        <p:spPr/>
        <p:txBody>
          <a:bodyPr/>
          <a:lstStyle/>
          <a:p>
            <a:r>
              <a:rPr lang="en-GB" dirty="0"/>
              <a:t>1 PPS TE under MP conditions only</a:t>
            </a:r>
          </a:p>
        </p:txBody>
      </p:sp>
      <p:sp>
        <p:nvSpPr>
          <p:cNvPr id="6" name="Slide Number Placeholder 5">
            <a:extLst>
              <a:ext uri="{FF2B5EF4-FFF2-40B4-BE49-F238E27FC236}">
                <a16:creationId xmlns:a16="http://schemas.microsoft.com/office/drawing/2014/main" id="{102C261E-E69C-BB20-DD02-5F9392CAF7AF}"/>
              </a:ext>
            </a:extLst>
          </p:cNvPr>
          <p:cNvSpPr>
            <a:spLocks noGrp="1"/>
          </p:cNvSpPr>
          <p:nvPr>
            <p:ph type="sldNum" sz="quarter" idx="4"/>
          </p:nvPr>
        </p:nvSpPr>
        <p:spPr/>
        <p:txBody>
          <a:bodyPr/>
          <a:lstStyle/>
          <a:p>
            <a:fld id="{8B5F40F7-6C9E-4540-8D97-8F3D9EA7C303}" type="slidenum">
              <a:rPr lang="en-US" smtClean="0"/>
              <a:pPr/>
              <a:t>16</a:t>
            </a:fld>
            <a:endParaRPr lang="en-US" sz="700" dirty="0"/>
          </a:p>
        </p:txBody>
      </p:sp>
      <p:pic>
        <p:nvPicPr>
          <p:cNvPr id="8" name="Picture 7">
            <a:extLst>
              <a:ext uri="{FF2B5EF4-FFF2-40B4-BE49-F238E27FC236}">
                <a16:creationId xmlns:a16="http://schemas.microsoft.com/office/drawing/2014/main" id="{2F30F81E-8980-BDCD-9626-C395E99C6180}"/>
              </a:ext>
            </a:extLst>
          </p:cNvPr>
          <p:cNvPicPr>
            <a:picLocks noChangeAspect="1"/>
          </p:cNvPicPr>
          <p:nvPr/>
        </p:nvPicPr>
        <p:blipFill>
          <a:blip r:embed="rId2"/>
          <a:stretch>
            <a:fillRect/>
          </a:stretch>
        </p:blipFill>
        <p:spPr>
          <a:xfrm>
            <a:off x="633412" y="1582052"/>
            <a:ext cx="10925175" cy="4543425"/>
          </a:xfrm>
          <a:prstGeom prst="rect">
            <a:avLst/>
          </a:prstGeom>
        </p:spPr>
      </p:pic>
      <p:sp>
        <p:nvSpPr>
          <p:cNvPr id="9" name="Oval 8">
            <a:extLst>
              <a:ext uri="{FF2B5EF4-FFF2-40B4-BE49-F238E27FC236}">
                <a16:creationId xmlns:a16="http://schemas.microsoft.com/office/drawing/2014/main" id="{DFFA8E0E-0A22-5D64-BA11-54E490962590}"/>
              </a:ext>
            </a:extLst>
          </p:cNvPr>
          <p:cNvSpPr/>
          <p:nvPr/>
        </p:nvSpPr>
        <p:spPr>
          <a:xfrm>
            <a:off x="7013122" y="3216730"/>
            <a:ext cx="391886" cy="162818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0A13312-4A38-12FE-3EBD-3E197D717F83}"/>
              </a:ext>
            </a:extLst>
          </p:cNvPr>
          <p:cNvSpPr txBox="1"/>
          <p:nvPr/>
        </p:nvSpPr>
        <p:spPr>
          <a:xfrm>
            <a:off x="6000827" y="6416238"/>
            <a:ext cx="2590646" cy="338554"/>
          </a:xfrm>
          <a:prstGeom prst="rect">
            <a:avLst/>
          </a:prstGeom>
          <a:noFill/>
        </p:spPr>
        <p:txBody>
          <a:bodyPr wrap="none" rtlCol="0">
            <a:spAutoFit/>
          </a:bodyPr>
          <a:lstStyle/>
          <a:p>
            <a:pPr algn="l"/>
            <a:r>
              <a:rPr lang="en-GB" dirty="0">
                <a:solidFill>
                  <a:srgbClr val="7030A0"/>
                </a:solidFill>
              </a:rPr>
              <a:t>5</a:t>
            </a:r>
            <a:r>
              <a:rPr lang="el-GR" dirty="0">
                <a:solidFill>
                  <a:srgbClr val="7030A0"/>
                </a:solidFill>
              </a:rPr>
              <a:t> </a:t>
            </a:r>
            <a:r>
              <a:rPr lang="en-GB" dirty="0">
                <a:solidFill>
                  <a:srgbClr val="7030A0"/>
                </a:solidFill>
              </a:rPr>
              <a:t>GPS &amp; 3 GAL SV’s used</a:t>
            </a:r>
          </a:p>
        </p:txBody>
      </p:sp>
      <p:cxnSp>
        <p:nvCxnSpPr>
          <p:cNvPr id="11" name="Straight Arrow Connector 10">
            <a:extLst>
              <a:ext uri="{FF2B5EF4-FFF2-40B4-BE49-F238E27FC236}">
                <a16:creationId xmlns:a16="http://schemas.microsoft.com/office/drawing/2014/main" id="{9A23C0A3-AB62-6308-6BAB-639B98FD5C73}"/>
              </a:ext>
            </a:extLst>
          </p:cNvPr>
          <p:cNvCxnSpPr>
            <a:cxnSpLocks/>
          </p:cNvCxnSpPr>
          <p:nvPr/>
        </p:nvCxnSpPr>
        <p:spPr>
          <a:xfrm flipH="1">
            <a:off x="7151915" y="4844916"/>
            <a:ext cx="57150" cy="1571322"/>
          </a:xfrm>
          <a:prstGeom prst="straightConnector1">
            <a:avLst/>
          </a:prstGeom>
          <a:ln w="25400" cap="rnd">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9FEB2D-99C8-B49B-82BF-F836460E0EBB}"/>
              </a:ext>
            </a:extLst>
          </p:cNvPr>
          <p:cNvCxnSpPr>
            <a:cxnSpLocks/>
          </p:cNvCxnSpPr>
          <p:nvPr/>
        </p:nvCxnSpPr>
        <p:spPr>
          <a:xfrm>
            <a:off x="7013122" y="3942375"/>
            <a:ext cx="307778"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609846D-B110-1B97-0197-4600B31FD073}"/>
              </a:ext>
            </a:extLst>
          </p:cNvPr>
          <p:cNvCxnSpPr/>
          <p:nvPr/>
        </p:nvCxnSpPr>
        <p:spPr>
          <a:xfrm>
            <a:off x="7209065" y="3942375"/>
            <a:ext cx="931345" cy="1378737"/>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0CA9C8-6C84-E643-7756-F0D7998F3F75}"/>
              </a:ext>
            </a:extLst>
          </p:cNvPr>
          <p:cNvSpPr txBox="1"/>
          <p:nvPr/>
        </p:nvSpPr>
        <p:spPr>
          <a:xfrm>
            <a:off x="8087619" y="5127172"/>
            <a:ext cx="681597" cy="307777"/>
          </a:xfrm>
          <a:prstGeom prst="rect">
            <a:avLst/>
          </a:prstGeom>
          <a:noFill/>
        </p:spPr>
        <p:txBody>
          <a:bodyPr wrap="none" rtlCol="0">
            <a:spAutoFit/>
          </a:bodyPr>
          <a:lstStyle/>
          <a:p>
            <a:pPr algn="l"/>
            <a:r>
              <a:rPr lang="en-GB" sz="1400" dirty="0"/>
              <a:t>-34 ns</a:t>
            </a:r>
          </a:p>
        </p:txBody>
      </p:sp>
    </p:spTree>
    <p:extLst>
      <p:ext uri="{BB962C8B-B14F-4D97-AF65-F5344CB8AC3E}">
        <p14:creationId xmlns:p14="http://schemas.microsoft.com/office/powerpoint/2010/main" val="217969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2F2CF7-5178-6166-E23B-CB7506C60033}"/>
              </a:ext>
            </a:extLst>
          </p:cNvPr>
          <p:cNvSpPr>
            <a:spLocks noGrp="1"/>
          </p:cNvSpPr>
          <p:nvPr>
            <p:ph type="title"/>
          </p:nvPr>
        </p:nvSpPr>
        <p:spPr/>
        <p:txBody>
          <a:bodyPr/>
          <a:lstStyle/>
          <a:p>
            <a:r>
              <a:rPr lang="en-GB" dirty="0"/>
              <a:t>1 PPS TE under MP conditions and with GGTO applied</a:t>
            </a:r>
          </a:p>
        </p:txBody>
      </p:sp>
      <p:sp>
        <p:nvSpPr>
          <p:cNvPr id="6" name="Slide Number Placeholder 5">
            <a:extLst>
              <a:ext uri="{FF2B5EF4-FFF2-40B4-BE49-F238E27FC236}">
                <a16:creationId xmlns:a16="http://schemas.microsoft.com/office/drawing/2014/main" id="{4F8E79C9-4C70-7174-E708-8E7D7C6052EF}"/>
              </a:ext>
            </a:extLst>
          </p:cNvPr>
          <p:cNvSpPr>
            <a:spLocks noGrp="1"/>
          </p:cNvSpPr>
          <p:nvPr>
            <p:ph type="sldNum" sz="quarter" idx="4"/>
          </p:nvPr>
        </p:nvSpPr>
        <p:spPr/>
        <p:txBody>
          <a:bodyPr/>
          <a:lstStyle/>
          <a:p>
            <a:fld id="{8B5F40F7-6C9E-4540-8D97-8F3D9EA7C303}" type="slidenum">
              <a:rPr lang="en-US" smtClean="0"/>
              <a:pPr/>
              <a:t>17</a:t>
            </a:fld>
            <a:endParaRPr lang="en-US" sz="700" dirty="0"/>
          </a:p>
        </p:txBody>
      </p:sp>
      <p:pic>
        <p:nvPicPr>
          <p:cNvPr id="8" name="Picture 7">
            <a:extLst>
              <a:ext uri="{FF2B5EF4-FFF2-40B4-BE49-F238E27FC236}">
                <a16:creationId xmlns:a16="http://schemas.microsoft.com/office/drawing/2014/main" id="{858680C7-23FC-6BFF-968B-FAFF28DDF95E}"/>
              </a:ext>
            </a:extLst>
          </p:cNvPr>
          <p:cNvPicPr>
            <a:picLocks noChangeAspect="1"/>
          </p:cNvPicPr>
          <p:nvPr/>
        </p:nvPicPr>
        <p:blipFill>
          <a:blip r:embed="rId2"/>
          <a:stretch>
            <a:fillRect/>
          </a:stretch>
        </p:blipFill>
        <p:spPr>
          <a:xfrm>
            <a:off x="444943" y="1745237"/>
            <a:ext cx="11322748" cy="4217055"/>
          </a:xfrm>
          <a:prstGeom prst="rect">
            <a:avLst/>
          </a:prstGeom>
        </p:spPr>
      </p:pic>
      <p:sp>
        <p:nvSpPr>
          <p:cNvPr id="9" name="Oval 8">
            <a:extLst>
              <a:ext uri="{FF2B5EF4-FFF2-40B4-BE49-F238E27FC236}">
                <a16:creationId xmlns:a16="http://schemas.microsoft.com/office/drawing/2014/main" id="{2A49ABA2-E329-BF47-AE98-BB7BEE898F89}"/>
              </a:ext>
            </a:extLst>
          </p:cNvPr>
          <p:cNvSpPr/>
          <p:nvPr/>
        </p:nvSpPr>
        <p:spPr>
          <a:xfrm>
            <a:off x="2212521" y="3473226"/>
            <a:ext cx="391886" cy="191044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B09EE36E-9872-7B4D-014A-8CFE7339BBE0}"/>
              </a:ext>
            </a:extLst>
          </p:cNvPr>
          <p:cNvCxnSpPr>
            <a:cxnSpLocks/>
            <a:stCxn id="9" idx="4"/>
          </p:cNvCxnSpPr>
          <p:nvPr/>
        </p:nvCxnSpPr>
        <p:spPr>
          <a:xfrm flipH="1">
            <a:off x="2212521" y="5383669"/>
            <a:ext cx="195943" cy="537846"/>
          </a:xfrm>
          <a:prstGeom prst="straightConnector1">
            <a:avLst/>
          </a:prstGeom>
          <a:ln w="25400" cap="rnd">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114B7E-84F7-A786-FFCF-75151B85D0D8}"/>
              </a:ext>
            </a:extLst>
          </p:cNvPr>
          <p:cNvSpPr txBox="1"/>
          <p:nvPr/>
        </p:nvSpPr>
        <p:spPr>
          <a:xfrm>
            <a:off x="6645" y="5946905"/>
            <a:ext cx="3634625" cy="338554"/>
          </a:xfrm>
          <a:prstGeom prst="rect">
            <a:avLst/>
          </a:prstGeom>
          <a:noFill/>
        </p:spPr>
        <p:txBody>
          <a:bodyPr wrap="square" rtlCol="0">
            <a:spAutoFit/>
          </a:bodyPr>
          <a:lstStyle/>
          <a:p>
            <a:pPr algn="l"/>
            <a:r>
              <a:rPr lang="en-GB" dirty="0">
                <a:solidFill>
                  <a:srgbClr val="7030A0"/>
                </a:solidFill>
              </a:rPr>
              <a:t>4</a:t>
            </a:r>
            <a:r>
              <a:rPr lang="el-GR" dirty="0">
                <a:solidFill>
                  <a:srgbClr val="7030A0"/>
                </a:solidFill>
              </a:rPr>
              <a:t> </a:t>
            </a:r>
            <a:r>
              <a:rPr lang="en-GB" dirty="0">
                <a:solidFill>
                  <a:srgbClr val="7030A0"/>
                </a:solidFill>
              </a:rPr>
              <a:t>GPS &amp; 3 GAL SV’s used</a:t>
            </a:r>
          </a:p>
        </p:txBody>
      </p:sp>
      <p:cxnSp>
        <p:nvCxnSpPr>
          <p:cNvPr id="12" name="Straight Connector 11">
            <a:extLst>
              <a:ext uri="{FF2B5EF4-FFF2-40B4-BE49-F238E27FC236}">
                <a16:creationId xmlns:a16="http://schemas.microsoft.com/office/drawing/2014/main" id="{98D9E0DF-D917-B068-B671-C777138F7218}"/>
              </a:ext>
            </a:extLst>
          </p:cNvPr>
          <p:cNvCxnSpPr>
            <a:cxnSpLocks/>
          </p:cNvCxnSpPr>
          <p:nvPr/>
        </p:nvCxnSpPr>
        <p:spPr>
          <a:xfrm>
            <a:off x="2139043" y="5088625"/>
            <a:ext cx="61232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745A2F-5C7E-EAF0-DD74-9A57A787EF24}"/>
              </a:ext>
            </a:extLst>
          </p:cNvPr>
          <p:cNvSpPr txBox="1"/>
          <p:nvPr/>
        </p:nvSpPr>
        <p:spPr>
          <a:xfrm>
            <a:off x="1334981" y="4780848"/>
            <a:ext cx="681597" cy="307777"/>
          </a:xfrm>
          <a:prstGeom prst="rect">
            <a:avLst/>
          </a:prstGeom>
          <a:noFill/>
        </p:spPr>
        <p:txBody>
          <a:bodyPr wrap="none" rtlCol="0">
            <a:spAutoFit/>
          </a:bodyPr>
          <a:lstStyle/>
          <a:p>
            <a:pPr algn="l"/>
            <a:r>
              <a:rPr lang="en-GB" sz="1400" dirty="0"/>
              <a:t>-69 ns</a:t>
            </a:r>
          </a:p>
        </p:txBody>
      </p:sp>
      <p:cxnSp>
        <p:nvCxnSpPr>
          <p:cNvPr id="14" name="Straight Arrow Connector 13">
            <a:extLst>
              <a:ext uri="{FF2B5EF4-FFF2-40B4-BE49-F238E27FC236}">
                <a16:creationId xmlns:a16="http://schemas.microsoft.com/office/drawing/2014/main" id="{1C00EFCF-9D11-0199-3A20-F85A45A146AE}"/>
              </a:ext>
            </a:extLst>
          </p:cNvPr>
          <p:cNvCxnSpPr>
            <a:endCxn id="13" idx="3"/>
          </p:cNvCxnSpPr>
          <p:nvPr/>
        </p:nvCxnSpPr>
        <p:spPr>
          <a:xfrm flipH="1" flipV="1">
            <a:off x="2016578" y="4934737"/>
            <a:ext cx="122465" cy="110378"/>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9A7D716-D5F5-118D-0905-A049ABA14FB4}"/>
              </a:ext>
            </a:extLst>
          </p:cNvPr>
          <p:cNvSpPr txBox="1"/>
          <p:nvPr/>
        </p:nvSpPr>
        <p:spPr>
          <a:xfrm>
            <a:off x="3952668" y="6082857"/>
            <a:ext cx="2590646" cy="338554"/>
          </a:xfrm>
          <a:prstGeom prst="rect">
            <a:avLst/>
          </a:prstGeom>
          <a:noFill/>
        </p:spPr>
        <p:txBody>
          <a:bodyPr wrap="none" rtlCol="0">
            <a:spAutoFit/>
          </a:bodyPr>
          <a:lstStyle/>
          <a:p>
            <a:pPr algn="l"/>
            <a:r>
              <a:rPr lang="en-GB" dirty="0">
                <a:solidFill>
                  <a:srgbClr val="7030A0"/>
                </a:solidFill>
              </a:rPr>
              <a:t>2</a:t>
            </a:r>
            <a:r>
              <a:rPr lang="el-GR" dirty="0">
                <a:solidFill>
                  <a:srgbClr val="7030A0"/>
                </a:solidFill>
              </a:rPr>
              <a:t> </a:t>
            </a:r>
            <a:r>
              <a:rPr lang="en-GB" dirty="0">
                <a:solidFill>
                  <a:srgbClr val="7030A0"/>
                </a:solidFill>
              </a:rPr>
              <a:t>GPS &amp; 5 GAL SV’s used</a:t>
            </a:r>
          </a:p>
        </p:txBody>
      </p:sp>
      <p:sp>
        <p:nvSpPr>
          <p:cNvPr id="18" name="Oval 17">
            <a:extLst>
              <a:ext uri="{FF2B5EF4-FFF2-40B4-BE49-F238E27FC236}">
                <a16:creationId xmlns:a16="http://schemas.microsoft.com/office/drawing/2014/main" id="{4685F072-3DC3-F22E-B3B8-C85233FE2D82}"/>
              </a:ext>
            </a:extLst>
          </p:cNvPr>
          <p:cNvSpPr/>
          <p:nvPr/>
        </p:nvSpPr>
        <p:spPr>
          <a:xfrm>
            <a:off x="4110728" y="3429000"/>
            <a:ext cx="391886" cy="191044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4ECED9F6-14F6-CF1C-6792-88FB8875E0DF}"/>
              </a:ext>
            </a:extLst>
          </p:cNvPr>
          <p:cNvCxnSpPr>
            <a:cxnSpLocks/>
            <a:stCxn id="18" idx="4"/>
          </p:cNvCxnSpPr>
          <p:nvPr/>
        </p:nvCxnSpPr>
        <p:spPr>
          <a:xfrm>
            <a:off x="4306671" y="5339443"/>
            <a:ext cx="918472" cy="737193"/>
          </a:xfrm>
          <a:prstGeom prst="straightConnector1">
            <a:avLst/>
          </a:prstGeom>
          <a:ln w="25400" cap="rnd">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BF4729-BE17-D6CE-8F8B-B9E29CAE95D0}"/>
              </a:ext>
            </a:extLst>
          </p:cNvPr>
          <p:cNvCxnSpPr>
            <a:cxnSpLocks/>
          </p:cNvCxnSpPr>
          <p:nvPr/>
        </p:nvCxnSpPr>
        <p:spPr>
          <a:xfrm>
            <a:off x="4016829" y="5018314"/>
            <a:ext cx="600084" cy="13352"/>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F3D596F-14BB-3F5E-4135-3B0200651579}"/>
              </a:ext>
            </a:extLst>
          </p:cNvPr>
          <p:cNvSpPr txBox="1"/>
          <p:nvPr/>
        </p:nvSpPr>
        <p:spPr>
          <a:xfrm>
            <a:off x="4616913" y="5031666"/>
            <a:ext cx="681597" cy="307777"/>
          </a:xfrm>
          <a:prstGeom prst="rect">
            <a:avLst/>
          </a:prstGeom>
          <a:noFill/>
        </p:spPr>
        <p:txBody>
          <a:bodyPr wrap="none" rtlCol="0">
            <a:spAutoFit/>
          </a:bodyPr>
          <a:lstStyle/>
          <a:p>
            <a:pPr algn="l"/>
            <a:r>
              <a:rPr lang="en-GB" sz="1400" dirty="0"/>
              <a:t>-67 ns</a:t>
            </a:r>
          </a:p>
        </p:txBody>
      </p:sp>
      <p:cxnSp>
        <p:nvCxnSpPr>
          <p:cNvPr id="22" name="Straight Arrow Connector 21">
            <a:extLst>
              <a:ext uri="{FF2B5EF4-FFF2-40B4-BE49-F238E27FC236}">
                <a16:creationId xmlns:a16="http://schemas.microsoft.com/office/drawing/2014/main" id="{BA4EE3A9-4225-4738-702B-5AA48396E04F}"/>
              </a:ext>
            </a:extLst>
          </p:cNvPr>
          <p:cNvCxnSpPr>
            <a:cxnSpLocks/>
          </p:cNvCxnSpPr>
          <p:nvPr/>
        </p:nvCxnSpPr>
        <p:spPr>
          <a:xfrm>
            <a:off x="4505438" y="5056751"/>
            <a:ext cx="244344" cy="70082"/>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EAC9E90-1979-16C8-EF38-2580DE5EE721}"/>
              </a:ext>
            </a:extLst>
          </p:cNvPr>
          <p:cNvSpPr/>
          <p:nvPr/>
        </p:nvSpPr>
        <p:spPr>
          <a:xfrm>
            <a:off x="7188800" y="3146308"/>
            <a:ext cx="391886" cy="191044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86745EE2-F17C-0048-7FE1-0BAF82A9FE0C}"/>
              </a:ext>
            </a:extLst>
          </p:cNvPr>
          <p:cNvSpPr txBox="1"/>
          <p:nvPr/>
        </p:nvSpPr>
        <p:spPr>
          <a:xfrm>
            <a:off x="7846294" y="5934382"/>
            <a:ext cx="2648354" cy="338554"/>
          </a:xfrm>
          <a:prstGeom prst="rect">
            <a:avLst/>
          </a:prstGeom>
          <a:noFill/>
        </p:spPr>
        <p:txBody>
          <a:bodyPr wrap="none" rtlCol="0">
            <a:spAutoFit/>
          </a:bodyPr>
          <a:lstStyle/>
          <a:p>
            <a:pPr algn="l"/>
            <a:r>
              <a:rPr lang="en-GB" dirty="0">
                <a:solidFill>
                  <a:srgbClr val="7030A0"/>
                </a:solidFill>
              </a:rPr>
              <a:t>5</a:t>
            </a:r>
            <a:r>
              <a:rPr lang="el-GR" dirty="0">
                <a:solidFill>
                  <a:srgbClr val="7030A0"/>
                </a:solidFill>
              </a:rPr>
              <a:t> </a:t>
            </a:r>
            <a:r>
              <a:rPr lang="en-GB" dirty="0">
                <a:solidFill>
                  <a:srgbClr val="7030A0"/>
                </a:solidFill>
              </a:rPr>
              <a:t>GPS &amp; 3 GAL SV’s used</a:t>
            </a:r>
          </a:p>
        </p:txBody>
      </p:sp>
      <p:cxnSp>
        <p:nvCxnSpPr>
          <p:cNvPr id="29" name="Straight Arrow Connector 28">
            <a:extLst>
              <a:ext uri="{FF2B5EF4-FFF2-40B4-BE49-F238E27FC236}">
                <a16:creationId xmlns:a16="http://schemas.microsoft.com/office/drawing/2014/main" id="{D0FA8472-06AB-83D5-F167-30EA419A2266}"/>
              </a:ext>
            </a:extLst>
          </p:cNvPr>
          <p:cNvCxnSpPr>
            <a:cxnSpLocks/>
            <a:stCxn id="27" idx="4"/>
            <a:endCxn id="28" idx="0"/>
          </p:cNvCxnSpPr>
          <p:nvPr/>
        </p:nvCxnSpPr>
        <p:spPr>
          <a:xfrm>
            <a:off x="7384743" y="5056751"/>
            <a:ext cx="1785728" cy="877631"/>
          </a:xfrm>
          <a:prstGeom prst="straightConnector1">
            <a:avLst/>
          </a:prstGeom>
          <a:ln w="25400" cap="rnd">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20B0F5-BF02-A9E5-B7ED-FA8A3F063FDC}"/>
              </a:ext>
            </a:extLst>
          </p:cNvPr>
          <p:cNvCxnSpPr>
            <a:cxnSpLocks/>
          </p:cNvCxnSpPr>
          <p:nvPr/>
        </p:nvCxnSpPr>
        <p:spPr>
          <a:xfrm>
            <a:off x="7267923" y="4665687"/>
            <a:ext cx="442056"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88C609B-EAE6-CFE4-ADB7-74BA18D6FF13}"/>
              </a:ext>
            </a:extLst>
          </p:cNvPr>
          <p:cNvCxnSpPr>
            <a:cxnSpLocks/>
          </p:cNvCxnSpPr>
          <p:nvPr/>
        </p:nvCxnSpPr>
        <p:spPr>
          <a:xfrm>
            <a:off x="7587807" y="4707417"/>
            <a:ext cx="244344" cy="70082"/>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97822E8-9DA7-E68F-6286-63584A068DA9}"/>
              </a:ext>
            </a:extLst>
          </p:cNvPr>
          <p:cNvSpPr txBox="1"/>
          <p:nvPr/>
        </p:nvSpPr>
        <p:spPr>
          <a:xfrm>
            <a:off x="7643897" y="4798597"/>
            <a:ext cx="681597" cy="307777"/>
          </a:xfrm>
          <a:prstGeom prst="rect">
            <a:avLst/>
          </a:prstGeom>
          <a:noFill/>
        </p:spPr>
        <p:txBody>
          <a:bodyPr wrap="none" rtlCol="0">
            <a:spAutoFit/>
          </a:bodyPr>
          <a:lstStyle/>
          <a:p>
            <a:pPr algn="l"/>
            <a:r>
              <a:rPr lang="en-GB" sz="1400" dirty="0"/>
              <a:t>-56 ns</a:t>
            </a:r>
          </a:p>
        </p:txBody>
      </p:sp>
    </p:spTree>
    <p:extLst>
      <p:ext uri="{BB962C8B-B14F-4D97-AF65-F5344CB8AC3E}">
        <p14:creationId xmlns:p14="http://schemas.microsoft.com/office/powerpoint/2010/main" val="294998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EA2A7B-4919-45CE-8EAD-63548F0E1354}"/>
              </a:ext>
            </a:extLst>
          </p:cNvPr>
          <p:cNvSpPr>
            <a:spLocks noGrp="1"/>
          </p:cNvSpPr>
          <p:nvPr>
            <p:ph type="body" sz="quarter" idx="16"/>
          </p:nvPr>
        </p:nvSpPr>
        <p:spPr>
          <a:xfrm>
            <a:off x="0" y="1123366"/>
            <a:ext cx="7430610" cy="4460039"/>
          </a:xfrm>
        </p:spPr>
        <p:txBody>
          <a:bodyPr/>
          <a:lstStyle/>
          <a:p>
            <a:pPr lvl="1" indent="0" defTabSz="1218773">
              <a:lnSpc>
                <a:spcPct val="90000"/>
              </a:lnSpc>
              <a:spcBef>
                <a:spcPct val="20000"/>
              </a:spcBef>
              <a:buClr>
                <a:schemeClr val="accent2"/>
              </a:buClr>
              <a:buSzTx/>
              <a:buFont typeface="Arial" panose="020B0604020202020204" pitchFamily="34" charset="0"/>
              <a:buNone/>
              <a:defRPr/>
            </a:pPr>
            <a:endParaRPr kumimoji="0" lang="en-US" altLang="en-US" sz="1500" b="0" i="0" u="none" strike="noStrike" cap="none" spc="0" normalizeH="0" baseline="0" noProof="0" dirty="0">
              <a:ln>
                <a:noFill/>
              </a:ln>
              <a:solidFill>
                <a:schemeClr val="tx2">
                  <a:lumMod val="75000"/>
                </a:schemeClr>
              </a:solidFill>
              <a:effectLst/>
              <a:uLnTx/>
              <a:uFillTx/>
            </a:endParaRPr>
          </a:p>
          <a:p>
            <a:pPr marL="800100" lvl="1" indent="-342900" defTabSz="1218773">
              <a:lnSpc>
                <a:spcPct val="90000"/>
              </a:lnSpc>
              <a:spcBef>
                <a:spcPct val="20000"/>
              </a:spcBef>
              <a:buClr>
                <a:schemeClr val="accent2"/>
              </a:buClr>
              <a:buSzTx/>
              <a:buFont typeface="Arial" panose="020B0604020202020204" pitchFamily="34" charset="0"/>
              <a:defRPr/>
            </a:pPr>
            <a:r>
              <a:rPr lang="en-US" altLang="en-US" sz="1800" dirty="0">
                <a:solidFill>
                  <a:schemeClr val="tx2">
                    <a:lumMod val="75000"/>
                  </a:schemeClr>
                </a:solidFill>
              </a:rPr>
              <a:t>GGTO divergence </a:t>
            </a:r>
            <a:r>
              <a:rPr lang="en-US" altLang="en-US" sz="1800" b="1" dirty="0">
                <a:solidFill>
                  <a:schemeClr val="tx2">
                    <a:lumMod val="75000"/>
                  </a:schemeClr>
                </a:solidFill>
              </a:rPr>
              <a:t>only</a:t>
            </a:r>
            <a:r>
              <a:rPr lang="en-US" altLang="en-US" sz="1800" dirty="0">
                <a:solidFill>
                  <a:schemeClr val="tx2">
                    <a:lumMod val="75000"/>
                  </a:schemeClr>
                </a:solidFill>
              </a:rPr>
              <a:t> becomes an </a:t>
            </a:r>
            <a:r>
              <a:rPr lang="en-US" altLang="en-US" sz="1800" b="1" dirty="0">
                <a:solidFill>
                  <a:srgbClr val="FF0000"/>
                </a:solidFill>
              </a:rPr>
              <a:t>issue</a:t>
            </a:r>
            <a:r>
              <a:rPr lang="en-US" altLang="en-US" sz="1800" dirty="0">
                <a:solidFill>
                  <a:schemeClr val="tx2">
                    <a:lumMod val="75000"/>
                  </a:schemeClr>
                </a:solidFill>
              </a:rPr>
              <a:t> with low numbers of satellites available (e.g. due to multipath)</a:t>
            </a:r>
          </a:p>
          <a:p>
            <a:pPr marL="1014413" marR="0" lvl="2" indent="-342900" algn="l" defTabSz="1218773" rtl="0" eaLnBrk="0" fontAlgn="base" latinLnBrk="0" hangingPunct="0">
              <a:lnSpc>
                <a:spcPct val="90000"/>
              </a:lnSpc>
              <a:spcBef>
                <a:spcPct val="20000"/>
              </a:spcBef>
              <a:spcAft>
                <a:spcPct val="0"/>
              </a:spcAft>
              <a:buClr>
                <a:srgbClr val="08B1E1"/>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23E48">
                    <a:lumMod val="75000"/>
                  </a:srgbClr>
                </a:solidFill>
                <a:effectLst/>
                <a:uLnTx/>
                <a:uFillTx/>
                <a:latin typeface="Arial" panose="020B0604020202020204" pitchFamily="34" charset="0"/>
                <a:ea typeface="+mn-ea"/>
                <a:cs typeface="Arial" panose="020B0604020202020204" pitchFamily="34" charset="0"/>
              </a:rPr>
              <a:t>This might be the case where users would place most reliance on GGTO to help with provision of precise, traceable time data</a:t>
            </a:r>
          </a:p>
          <a:p>
            <a:pPr marL="800100" lvl="1" indent="-342900" defTabSz="1218773">
              <a:lnSpc>
                <a:spcPct val="90000"/>
              </a:lnSpc>
              <a:spcBef>
                <a:spcPct val="20000"/>
              </a:spcBef>
              <a:buClr>
                <a:schemeClr val="accent2"/>
              </a:buClr>
              <a:buSzTx/>
              <a:buFont typeface="Arial" panose="020B0604020202020204" pitchFamily="34" charset="0"/>
              <a:defRPr/>
            </a:pPr>
            <a:endParaRPr lang="en-US" altLang="en-US" sz="1800" dirty="0">
              <a:solidFill>
                <a:schemeClr val="tx2">
                  <a:lumMod val="75000"/>
                </a:schemeClr>
              </a:solidFill>
            </a:endParaRPr>
          </a:p>
          <a:p>
            <a:pPr marL="742950" lvl="1" indent="-285750" defTabSz="1218773">
              <a:lnSpc>
                <a:spcPct val="90000"/>
              </a:lnSpc>
              <a:defRPr/>
            </a:pPr>
            <a:r>
              <a:rPr lang="en-US" altLang="en-US" sz="1800" dirty="0">
                <a:solidFill>
                  <a:schemeClr val="tx2">
                    <a:lumMod val="75000"/>
                  </a:schemeClr>
                </a:solidFill>
              </a:rPr>
              <a:t>Results showed that with 8 or less satellites (LOS &amp; NLOS) available to the receiver, GGTO divergence led to a degradation in accuracy of the Receiver PPS output</a:t>
            </a:r>
          </a:p>
          <a:p>
            <a:pPr marL="457200" lvl="1" indent="0" defTabSz="1218773">
              <a:lnSpc>
                <a:spcPct val="90000"/>
              </a:lnSpc>
              <a:spcBef>
                <a:spcPct val="20000"/>
              </a:spcBef>
              <a:buClr>
                <a:schemeClr val="accent2"/>
              </a:buClr>
              <a:buSzTx/>
              <a:buNone/>
              <a:defRPr/>
            </a:pPr>
            <a:endParaRPr lang="en-US" altLang="en-US" sz="1800" dirty="0">
              <a:solidFill>
                <a:schemeClr val="tx2">
                  <a:lumMod val="75000"/>
                </a:schemeClr>
              </a:solidFill>
            </a:endParaRPr>
          </a:p>
          <a:p>
            <a:pPr marL="800100" lvl="1" indent="-342900" defTabSz="1218773">
              <a:lnSpc>
                <a:spcPct val="90000"/>
              </a:lnSpc>
              <a:spcBef>
                <a:spcPct val="20000"/>
              </a:spcBef>
              <a:buClr>
                <a:schemeClr val="accent2"/>
              </a:buClr>
              <a:buSzTx/>
              <a:buFont typeface="Arial" panose="020B0604020202020204" pitchFamily="34" charset="0"/>
              <a:defRPr/>
            </a:pPr>
            <a:r>
              <a:rPr lang="en-US" altLang="en-US" sz="1800" dirty="0">
                <a:solidFill>
                  <a:schemeClr val="tx2">
                    <a:lumMod val="75000"/>
                  </a:schemeClr>
                </a:solidFill>
              </a:rPr>
              <a:t>Clear need to understand how GGTO works in multi-constellation multi-frequency receivers </a:t>
            </a:r>
          </a:p>
          <a:p>
            <a:pPr marL="1014413" lvl="2" indent="-342900" defTabSz="1218773">
              <a:lnSpc>
                <a:spcPct val="90000"/>
              </a:lnSpc>
              <a:defRPr/>
            </a:pPr>
            <a:r>
              <a:rPr lang="en-US" altLang="en-US" sz="1600" dirty="0">
                <a:solidFill>
                  <a:schemeClr val="tx2">
                    <a:lumMod val="75000"/>
                  </a:schemeClr>
                </a:solidFill>
              </a:rPr>
              <a:t>Users need to evaluate how their multi-constellation solutions work against relevant scenarios</a:t>
            </a:r>
          </a:p>
          <a:p>
            <a:pPr marL="800100" lvl="1" indent="-342900" defTabSz="1218773">
              <a:lnSpc>
                <a:spcPct val="90000"/>
              </a:lnSpc>
              <a:spcBef>
                <a:spcPct val="20000"/>
              </a:spcBef>
              <a:buClr>
                <a:schemeClr val="accent2"/>
              </a:buClr>
              <a:buSzTx/>
              <a:buFont typeface="Arial" panose="020B0604020202020204" pitchFamily="34" charset="0"/>
              <a:defRPr/>
            </a:pPr>
            <a:endParaRPr lang="en-US" altLang="en-US" sz="1800" dirty="0">
              <a:solidFill>
                <a:schemeClr val="tx2">
                  <a:lumMod val="75000"/>
                </a:schemeClr>
              </a:solidFill>
            </a:endParaRPr>
          </a:p>
          <a:p>
            <a:pPr marL="800100" lvl="1" indent="-342900" defTabSz="1218773">
              <a:lnSpc>
                <a:spcPct val="90000"/>
              </a:lnSpc>
              <a:spcBef>
                <a:spcPct val="20000"/>
              </a:spcBef>
              <a:buClr>
                <a:schemeClr val="accent2"/>
              </a:buClr>
              <a:buSzTx/>
              <a:buFont typeface="Arial" panose="020B0604020202020204" pitchFamily="34" charset="0"/>
              <a:defRPr/>
            </a:pPr>
            <a:endParaRPr lang="en-US" altLang="en-US" sz="1800" dirty="0">
              <a:solidFill>
                <a:schemeClr val="tx2">
                  <a:lumMod val="75000"/>
                </a:schemeClr>
              </a:solidFill>
            </a:endParaRPr>
          </a:p>
          <a:p>
            <a:pPr marL="800100" lvl="1" indent="-342900" defTabSz="1218773">
              <a:lnSpc>
                <a:spcPct val="90000"/>
              </a:lnSpc>
              <a:spcBef>
                <a:spcPct val="20000"/>
              </a:spcBef>
              <a:buClr>
                <a:schemeClr val="accent2"/>
              </a:buClr>
              <a:buSzTx/>
              <a:buFont typeface="Arial" panose="020B0604020202020204" pitchFamily="34" charset="0"/>
              <a:defRPr/>
            </a:pPr>
            <a:endParaRPr lang="en-US" altLang="en-US" sz="1800" dirty="0">
              <a:solidFill>
                <a:schemeClr val="tx2">
                  <a:lumMod val="75000"/>
                </a:schemeClr>
              </a:solidFill>
            </a:endParaRPr>
          </a:p>
          <a:p>
            <a:pPr marL="457200" lvl="1" indent="0" defTabSz="1218773">
              <a:lnSpc>
                <a:spcPct val="90000"/>
              </a:lnSpc>
              <a:spcBef>
                <a:spcPct val="20000"/>
              </a:spcBef>
              <a:buClr>
                <a:schemeClr val="accent2"/>
              </a:buClr>
              <a:buSzTx/>
              <a:buNone/>
              <a:defRPr/>
            </a:pPr>
            <a:endParaRPr lang="en-US" altLang="en-US" sz="1800" dirty="0">
              <a:solidFill>
                <a:schemeClr val="tx2">
                  <a:lumMod val="75000"/>
                </a:schemeClr>
              </a:solidFill>
            </a:endParaRPr>
          </a:p>
          <a:p>
            <a:pPr marL="800100" lvl="1" indent="-342900" defTabSz="1218773">
              <a:lnSpc>
                <a:spcPct val="90000"/>
              </a:lnSpc>
              <a:spcBef>
                <a:spcPct val="20000"/>
              </a:spcBef>
              <a:buClr>
                <a:schemeClr val="accent2"/>
              </a:buClr>
              <a:buSzTx/>
              <a:buFont typeface="Arial" panose="020B0604020202020204" pitchFamily="34" charset="0"/>
              <a:defRPr/>
            </a:pPr>
            <a:endParaRPr lang="en-US" altLang="en-US" sz="1800" dirty="0">
              <a:solidFill>
                <a:schemeClr val="tx2">
                  <a:lumMod val="75000"/>
                </a:schemeClr>
              </a:solidFill>
            </a:endParaRPr>
          </a:p>
          <a:p>
            <a:pPr marL="800100" lvl="1" indent="-342900" defTabSz="1218773">
              <a:lnSpc>
                <a:spcPct val="90000"/>
              </a:lnSpc>
              <a:spcBef>
                <a:spcPct val="20000"/>
              </a:spcBef>
              <a:buClr>
                <a:schemeClr val="accent2"/>
              </a:buClr>
              <a:buSzTx/>
              <a:buFont typeface="Arial" panose="020B0604020202020204" pitchFamily="34" charset="0"/>
              <a:defRPr/>
            </a:pPr>
            <a:endParaRPr lang="en-US" altLang="en-US" sz="1800" dirty="0">
              <a:solidFill>
                <a:schemeClr val="tx2">
                  <a:lumMod val="75000"/>
                </a:schemeClr>
              </a:solidFill>
            </a:endParaRPr>
          </a:p>
          <a:p>
            <a:pPr marL="457200" lvl="1" indent="0" defTabSz="1218773">
              <a:lnSpc>
                <a:spcPct val="90000"/>
              </a:lnSpc>
              <a:spcBef>
                <a:spcPct val="20000"/>
              </a:spcBef>
              <a:buClr>
                <a:schemeClr val="accent2"/>
              </a:buClr>
              <a:buSzTx/>
              <a:buNone/>
              <a:defRPr/>
            </a:pPr>
            <a:endParaRPr lang="en-US" altLang="en-US" sz="1800" dirty="0">
              <a:solidFill>
                <a:schemeClr val="tx2">
                  <a:lumMod val="75000"/>
                </a:schemeClr>
              </a:solidFill>
            </a:endParaRPr>
          </a:p>
          <a:p>
            <a:pPr marL="800100" lvl="1" indent="-342900" defTabSz="1218773">
              <a:lnSpc>
                <a:spcPct val="90000"/>
              </a:lnSpc>
              <a:spcBef>
                <a:spcPct val="20000"/>
              </a:spcBef>
              <a:buClr>
                <a:schemeClr val="accent2"/>
              </a:buClr>
              <a:buSzTx/>
              <a:buFont typeface="Arial" panose="020B0604020202020204" pitchFamily="34" charset="0"/>
              <a:defRPr/>
            </a:pPr>
            <a:endParaRPr lang="en-US" altLang="en-US" sz="1800" dirty="0">
              <a:solidFill>
                <a:schemeClr val="tx2">
                  <a:lumMod val="75000"/>
                </a:schemeClr>
              </a:solidFill>
            </a:endParaRPr>
          </a:p>
          <a:p>
            <a:pPr marL="457200" lvl="1" indent="0" defTabSz="1218773">
              <a:lnSpc>
                <a:spcPct val="90000"/>
              </a:lnSpc>
              <a:spcBef>
                <a:spcPct val="20000"/>
              </a:spcBef>
              <a:buClr>
                <a:schemeClr val="accent2"/>
              </a:buClr>
              <a:buSzTx/>
              <a:buNone/>
              <a:defRPr/>
            </a:pPr>
            <a:endParaRPr lang="en-US" altLang="en-US" sz="1600" b="0" dirty="0">
              <a:solidFill>
                <a:schemeClr val="tx2">
                  <a:lumMod val="75000"/>
                </a:schemeClr>
              </a:solidFill>
            </a:endParaRPr>
          </a:p>
          <a:p>
            <a:endParaRPr lang="en-GB" dirty="0"/>
          </a:p>
        </p:txBody>
      </p:sp>
      <p:sp>
        <p:nvSpPr>
          <p:cNvPr id="12" name="Title 11">
            <a:extLst>
              <a:ext uri="{FF2B5EF4-FFF2-40B4-BE49-F238E27FC236}">
                <a16:creationId xmlns:a16="http://schemas.microsoft.com/office/drawing/2014/main" id="{6CB21094-9F46-439F-BAA4-72ACA516A718}"/>
              </a:ext>
            </a:extLst>
          </p:cNvPr>
          <p:cNvSpPr>
            <a:spLocks noGrp="1"/>
          </p:cNvSpPr>
          <p:nvPr>
            <p:ph type="title"/>
          </p:nvPr>
        </p:nvSpPr>
        <p:spPr/>
        <p:txBody>
          <a:bodyPr/>
          <a:lstStyle/>
          <a:p>
            <a:r>
              <a:rPr lang="en-GB" dirty="0"/>
              <a:t>Insights/further work</a:t>
            </a:r>
          </a:p>
        </p:txBody>
      </p:sp>
      <p:pic>
        <p:nvPicPr>
          <p:cNvPr id="10" name="Picture Placeholder 9">
            <a:extLst>
              <a:ext uri="{FF2B5EF4-FFF2-40B4-BE49-F238E27FC236}">
                <a16:creationId xmlns:a16="http://schemas.microsoft.com/office/drawing/2014/main" id="{BE342D76-33B7-49BB-BC0F-5291C8702655}"/>
              </a:ext>
            </a:extLst>
          </p:cNvPr>
          <p:cNvPicPr>
            <a:picLocks noGrp="1" noChangeAspect="1"/>
          </p:cNvPicPr>
          <p:nvPr>
            <p:ph type="pic" sz="quarter" idx="32"/>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E4DEC007-D68B-4E91-AB44-B9DB9CC7C459}"/>
              </a:ext>
            </a:extLst>
          </p:cNvPr>
          <p:cNvSpPr txBox="1"/>
          <p:nvPr/>
        </p:nvSpPr>
        <p:spPr>
          <a:xfrm>
            <a:off x="7758854" y="5500431"/>
            <a:ext cx="4127091" cy="830997"/>
          </a:xfrm>
          <a:prstGeom prst="rect">
            <a:avLst/>
          </a:prstGeom>
          <a:noFill/>
        </p:spPr>
        <p:txBody>
          <a:bodyPr wrap="square">
            <a:spAutoFit/>
          </a:bodyPr>
          <a:lstStyle/>
          <a:p>
            <a:r>
              <a:rPr lang="en-GB" dirty="0">
                <a:solidFill>
                  <a:srgbClr val="FFFFFF"/>
                </a:solidFill>
              </a:rPr>
              <a:t>Acknowledgements:  Thanks to Guy Buesnel and Mark Hunter from Spirent for their valuable contributions to this study</a:t>
            </a:r>
          </a:p>
        </p:txBody>
      </p:sp>
    </p:spTree>
    <p:extLst>
      <p:ext uri="{BB962C8B-B14F-4D97-AF65-F5344CB8AC3E}">
        <p14:creationId xmlns:p14="http://schemas.microsoft.com/office/powerpoint/2010/main" val="338521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03DA3-01D7-4FFE-BF80-6E3123B616B6}"/>
              </a:ext>
            </a:extLst>
          </p:cNvPr>
          <p:cNvSpPr txBox="1"/>
          <p:nvPr/>
        </p:nvSpPr>
        <p:spPr>
          <a:xfrm>
            <a:off x="5057423" y="6258799"/>
            <a:ext cx="184683" cy="461225"/>
          </a:xfrm>
          <a:prstGeom prst="rect">
            <a:avLst/>
          </a:prstGeom>
          <a:noFill/>
        </p:spPr>
        <p:txBody>
          <a:bodyPr wrap="none" rtlCol="0">
            <a:spAutoFit/>
          </a:bodyPr>
          <a:lstStyle/>
          <a:p>
            <a:pPr algn="l" defTabSz="1218773" eaLnBrk="1" fontAlgn="auto" hangingPunct="1">
              <a:spcBef>
                <a:spcPts val="0"/>
              </a:spcBef>
              <a:spcAft>
                <a:spcPts val="0"/>
              </a:spcAft>
            </a:pPr>
            <a:endParaRPr lang="en-GB" sz="2398" b="0" dirty="0">
              <a:solidFill>
                <a:srgbClr val="000000"/>
              </a:solidFill>
              <a:latin typeface="Arial" panose="020B0604020202020204"/>
            </a:endParaRPr>
          </a:p>
        </p:txBody>
      </p:sp>
      <p:sp>
        <p:nvSpPr>
          <p:cNvPr id="4" name="Text Placeholder 3">
            <a:extLst>
              <a:ext uri="{FF2B5EF4-FFF2-40B4-BE49-F238E27FC236}">
                <a16:creationId xmlns:a16="http://schemas.microsoft.com/office/drawing/2014/main" id="{6C2C834B-72E3-493E-B3FC-8A1F386CD57A}"/>
              </a:ext>
            </a:extLst>
          </p:cNvPr>
          <p:cNvSpPr>
            <a:spLocks noGrp="1"/>
          </p:cNvSpPr>
          <p:nvPr>
            <p:ph type="body" sz="quarter" idx="10"/>
          </p:nvPr>
        </p:nvSpPr>
        <p:spPr>
          <a:xfrm>
            <a:off x="295965" y="3011535"/>
            <a:ext cx="5486400" cy="720197"/>
          </a:xfrm>
        </p:spPr>
        <p:txBody>
          <a:bodyPr/>
          <a:lstStyle/>
          <a:p>
            <a:r>
              <a:rPr lang="en-GB" sz="3600" dirty="0"/>
              <a:t>Trust but Verify</a:t>
            </a:r>
          </a:p>
        </p:txBody>
      </p:sp>
      <p:sp>
        <p:nvSpPr>
          <p:cNvPr id="7" name="Text Placeholder 6">
            <a:extLst>
              <a:ext uri="{FF2B5EF4-FFF2-40B4-BE49-F238E27FC236}">
                <a16:creationId xmlns:a16="http://schemas.microsoft.com/office/drawing/2014/main" id="{F6504BD1-4ED9-4A3E-9146-0E785FE508DC}"/>
              </a:ext>
            </a:extLst>
          </p:cNvPr>
          <p:cNvSpPr>
            <a:spLocks noGrp="1"/>
          </p:cNvSpPr>
          <p:nvPr>
            <p:ph type="body" sz="quarter" idx="34"/>
          </p:nvPr>
        </p:nvSpPr>
        <p:spPr>
          <a:xfrm>
            <a:off x="295965" y="4566050"/>
            <a:ext cx="5486400" cy="1255728"/>
          </a:xfrm>
        </p:spPr>
        <p:txBody>
          <a:bodyPr/>
          <a:lstStyle/>
          <a:p>
            <a:r>
              <a:rPr lang="en-GB" u="sng" dirty="0" err="1">
                <a:latin typeface="+mn-lt"/>
              </a:rPr>
              <a:t>Akis.Drosinos</a:t>
            </a:r>
            <a:r>
              <a:rPr lang="en-GB" u="sng" dirty="0">
                <a:latin typeface="+mn-lt"/>
              </a:rPr>
              <a:t> @spirent.com</a:t>
            </a:r>
          </a:p>
          <a:p>
            <a:r>
              <a:rPr lang="en-GB" sz="1600" dirty="0">
                <a:latin typeface="+mn-lt"/>
              </a:rPr>
              <a:t>www.spirent.com/products/pnt-vulnerability-test-solutions</a:t>
            </a:r>
          </a:p>
          <a:p>
            <a:endParaRPr lang="en-GB" dirty="0"/>
          </a:p>
        </p:txBody>
      </p:sp>
      <p:pic>
        <p:nvPicPr>
          <p:cNvPr id="10" name="Logo 3">
            <a:extLst>
              <a:ext uri="{FF2B5EF4-FFF2-40B4-BE49-F238E27FC236}">
                <a16:creationId xmlns:a16="http://schemas.microsoft.com/office/drawing/2014/main" id="{5F5F7FE3-CE2B-4B43-985F-F4AA26DEC81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3468" y="287856"/>
            <a:ext cx="1581325" cy="393273"/>
          </a:xfrm>
          <a:prstGeom prst="rect">
            <a:avLst/>
          </a:prstGeom>
        </p:spPr>
      </p:pic>
    </p:spTree>
    <p:extLst>
      <p:ext uri="{BB962C8B-B14F-4D97-AF65-F5344CB8AC3E}">
        <p14:creationId xmlns:p14="http://schemas.microsoft.com/office/powerpoint/2010/main" val="232114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3ECD0-0292-441B-87F6-4FEB49C6C8E5}"/>
              </a:ext>
            </a:extLst>
          </p:cNvPr>
          <p:cNvSpPr>
            <a:spLocks noGrp="1"/>
          </p:cNvSpPr>
          <p:nvPr>
            <p:ph type="title"/>
          </p:nvPr>
        </p:nvSpPr>
        <p:spPr>
          <a:xfrm>
            <a:off x="457199" y="762510"/>
            <a:ext cx="11298237" cy="504754"/>
          </a:xfrm>
        </p:spPr>
        <p:txBody>
          <a:bodyPr/>
          <a:lstStyle/>
          <a:p>
            <a:r>
              <a:rPr lang="en-GB" dirty="0"/>
              <a:t>How accurate is GPS time?</a:t>
            </a:r>
          </a:p>
        </p:txBody>
      </p:sp>
      <p:sp>
        <p:nvSpPr>
          <p:cNvPr id="10" name="TextBox 9">
            <a:extLst>
              <a:ext uri="{FF2B5EF4-FFF2-40B4-BE49-F238E27FC236}">
                <a16:creationId xmlns:a16="http://schemas.microsoft.com/office/drawing/2014/main" id="{1B3829CF-4B60-4581-91EF-CC7F7AB8A499}"/>
              </a:ext>
            </a:extLst>
          </p:cNvPr>
          <p:cNvSpPr txBox="1"/>
          <p:nvPr/>
        </p:nvSpPr>
        <p:spPr>
          <a:xfrm>
            <a:off x="319821" y="1542431"/>
            <a:ext cx="5885670" cy="4708981"/>
          </a:xfrm>
          <a:prstGeom prst="rect">
            <a:avLst/>
          </a:prstGeom>
          <a:noFill/>
        </p:spPr>
        <p:txBody>
          <a:bodyPr wrap="square">
            <a:spAutoFit/>
          </a:bodyPr>
          <a:lstStyle/>
          <a:p>
            <a:pPr algn="l"/>
            <a:endParaRPr lang="en-GB" b="1" i="0" dirty="0">
              <a:solidFill>
                <a:srgbClr val="000000"/>
              </a:solidFill>
              <a:effectLst/>
              <a:latin typeface="+mj-lt"/>
            </a:endParaRPr>
          </a:p>
          <a:p>
            <a:pPr algn="l"/>
            <a:r>
              <a:rPr lang="en-GB" sz="1800" b="0" i="0" dirty="0">
                <a:solidFill>
                  <a:srgbClr val="000000"/>
                </a:solidFill>
                <a:effectLst/>
                <a:latin typeface="+mj-lt"/>
              </a:rPr>
              <a:t>UTC as maintained by the U.S. Naval Observatory (USNO) via the GPS signal in space with a time transfer accuracy relative to UTC(USNO) of </a:t>
            </a:r>
          </a:p>
          <a:p>
            <a:pPr algn="l"/>
            <a:endParaRPr lang="en-GB" sz="1800" dirty="0">
              <a:solidFill>
                <a:srgbClr val="000000"/>
              </a:solidFill>
              <a:latin typeface="+mj-lt"/>
            </a:endParaRPr>
          </a:p>
          <a:p>
            <a:pPr algn="l"/>
            <a:r>
              <a:rPr lang="en-GB" sz="1800" b="0" i="0" dirty="0">
                <a:solidFill>
                  <a:srgbClr val="00B0F0"/>
                </a:solidFill>
                <a:effectLst/>
                <a:latin typeface="+mj-lt"/>
              </a:rPr>
              <a:t>≤30 nanoseconds (billionths of a second), 95% of the time</a:t>
            </a:r>
            <a:r>
              <a:rPr lang="en-GB" sz="1800" b="0" i="0" dirty="0">
                <a:solidFill>
                  <a:srgbClr val="000000"/>
                </a:solidFill>
                <a:effectLst/>
                <a:latin typeface="+mj-lt"/>
              </a:rPr>
              <a:t>. </a:t>
            </a:r>
          </a:p>
          <a:p>
            <a:pPr algn="l"/>
            <a:endParaRPr lang="en-GB" sz="1800" dirty="0">
              <a:solidFill>
                <a:srgbClr val="000000"/>
              </a:solidFill>
              <a:latin typeface="+mj-lt"/>
            </a:endParaRPr>
          </a:p>
          <a:p>
            <a:pPr algn="l"/>
            <a:r>
              <a:rPr lang="en-GB" sz="1800" b="0" i="0" dirty="0">
                <a:solidFill>
                  <a:srgbClr val="000000"/>
                </a:solidFill>
                <a:effectLst/>
                <a:latin typeface="+mj-lt"/>
              </a:rPr>
              <a:t>This performance standard assumes the use of a specialized time transfer receiver at a fixed location.</a:t>
            </a:r>
          </a:p>
          <a:p>
            <a:pPr algn="l"/>
            <a:endParaRPr lang="en-GB" sz="1800" dirty="0">
              <a:solidFill>
                <a:srgbClr val="000000"/>
              </a:solidFill>
              <a:latin typeface="+mj-lt"/>
            </a:endParaRPr>
          </a:p>
          <a:p>
            <a:pPr algn="l"/>
            <a:endParaRPr lang="en-GB" sz="1800" b="0" i="0" dirty="0">
              <a:solidFill>
                <a:srgbClr val="000000"/>
              </a:solidFill>
              <a:effectLst/>
              <a:latin typeface="+mj-lt"/>
            </a:endParaRPr>
          </a:p>
          <a:p>
            <a:pPr algn="l"/>
            <a:r>
              <a:rPr lang="en-GB" sz="1800" b="1" i="0" dirty="0">
                <a:solidFill>
                  <a:srgbClr val="FF0000"/>
                </a:solidFill>
                <a:effectLst/>
                <a:latin typeface="+mj-lt"/>
              </a:rPr>
              <a:t>Question</a:t>
            </a:r>
            <a:r>
              <a:rPr lang="en-GB" sz="1800" b="0" i="0" dirty="0">
                <a:solidFill>
                  <a:srgbClr val="000000"/>
                </a:solidFill>
                <a:effectLst/>
                <a:latin typeface="+mj-lt"/>
              </a:rPr>
              <a:t> – </a:t>
            </a:r>
            <a:r>
              <a:rPr lang="en-GB" sz="1800" b="0" i="1" dirty="0">
                <a:solidFill>
                  <a:srgbClr val="000000"/>
                </a:solidFill>
                <a:effectLst/>
                <a:latin typeface="+mj-lt"/>
              </a:rPr>
              <a:t>is precision timing data from GPS sufficient or do we need to be able to process timing data from other constellations to complement GPS time?</a:t>
            </a:r>
          </a:p>
          <a:p>
            <a:pPr algn="l"/>
            <a:endParaRPr lang="en-GB" dirty="0">
              <a:solidFill>
                <a:srgbClr val="000000"/>
              </a:solidFill>
              <a:latin typeface="+mj-lt"/>
            </a:endParaRPr>
          </a:p>
          <a:p>
            <a:pPr algn="l"/>
            <a:endParaRPr lang="en-GB" b="0" i="0" dirty="0">
              <a:solidFill>
                <a:srgbClr val="000000"/>
              </a:solidFill>
              <a:effectLst/>
              <a:latin typeface="+mj-lt"/>
            </a:endParaRPr>
          </a:p>
        </p:txBody>
      </p:sp>
      <p:pic>
        <p:nvPicPr>
          <p:cNvPr id="7" name="Picture 6">
            <a:extLst>
              <a:ext uri="{FF2B5EF4-FFF2-40B4-BE49-F238E27FC236}">
                <a16:creationId xmlns:a16="http://schemas.microsoft.com/office/drawing/2014/main" id="{83899C0F-E295-48D5-8886-115CAC962A0A}"/>
              </a:ext>
            </a:extLst>
          </p:cNvPr>
          <p:cNvPicPr>
            <a:picLocks noChangeAspect="1"/>
          </p:cNvPicPr>
          <p:nvPr/>
        </p:nvPicPr>
        <p:blipFill rotWithShape="1">
          <a:blip r:embed="rId3"/>
          <a:srcRect l="33969" t="28822" r="35490" b="31821"/>
          <a:stretch/>
        </p:blipFill>
        <p:spPr>
          <a:xfrm>
            <a:off x="6119409" y="1542431"/>
            <a:ext cx="5636027" cy="4085371"/>
          </a:xfrm>
          <a:prstGeom prst="rect">
            <a:avLst/>
          </a:prstGeom>
        </p:spPr>
      </p:pic>
      <p:sp>
        <p:nvSpPr>
          <p:cNvPr id="15" name="TextBox 14">
            <a:extLst>
              <a:ext uri="{FF2B5EF4-FFF2-40B4-BE49-F238E27FC236}">
                <a16:creationId xmlns:a16="http://schemas.microsoft.com/office/drawing/2014/main" id="{608C3125-B32F-4C33-9F2F-FCF969701C9D}"/>
              </a:ext>
            </a:extLst>
          </p:cNvPr>
          <p:cNvSpPr txBox="1"/>
          <p:nvPr/>
        </p:nvSpPr>
        <p:spPr>
          <a:xfrm>
            <a:off x="7743848" y="5641359"/>
            <a:ext cx="3930978" cy="261610"/>
          </a:xfrm>
          <a:prstGeom prst="rect">
            <a:avLst/>
          </a:prstGeom>
          <a:noFill/>
        </p:spPr>
        <p:txBody>
          <a:bodyPr wrap="square" rtlCol="0">
            <a:spAutoFit/>
          </a:bodyPr>
          <a:lstStyle/>
          <a:p>
            <a:pPr algn="l"/>
            <a:r>
              <a:rPr lang="en-GB" sz="1100" dirty="0">
                <a:solidFill>
                  <a:schemeClr val="tx2"/>
                </a:solidFill>
              </a:rPr>
              <a:t>Image: FAA Satellite Navigation Branch</a:t>
            </a:r>
          </a:p>
        </p:txBody>
      </p:sp>
      <p:sp>
        <p:nvSpPr>
          <p:cNvPr id="2" name="Slide Number Placeholder 1">
            <a:extLst>
              <a:ext uri="{FF2B5EF4-FFF2-40B4-BE49-F238E27FC236}">
                <a16:creationId xmlns:a16="http://schemas.microsoft.com/office/drawing/2014/main" id="{005DB9F9-514C-6C43-4115-A379E233FB5C}"/>
              </a:ext>
            </a:extLst>
          </p:cNvPr>
          <p:cNvSpPr>
            <a:spLocks noGrp="1"/>
          </p:cNvSpPr>
          <p:nvPr>
            <p:ph type="sldNum" sz="quarter" idx="4"/>
          </p:nvPr>
        </p:nvSpPr>
        <p:spPr/>
        <p:txBody>
          <a:bodyPr/>
          <a:lstStyle/>
          <a:p>
            <a:fld id="{8B5F40F7-6C9E-4540-8D97-8F3D9EA7C303}" type="slidenum">
              <a:rPr lang="en-US" smtClean="0"/>
              <a:pPr/>
              <a:t>2</a:t>
            </a:fld>
            <a:endParaRPr lang="en-US" sz="700" dirty="0"/>
          </a:p>
        </p:txBody>
      </p:sp>
    </p:spTree>
    <p:extLst>
      <p:ext uri="{BB962C8B-B14F-4D97-AF65-F5344CB8AC3E}">
        <p14:creationId xmlns:p14="http://schemas.microsoft.com/office/powerpoint/2010/main" val="73736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3ECD0-0292-441B-87F6-4FEB49C6C8E5}"/>
              </a:ext>
            </a:extLst>
          </p:cNvPr>
          <p:cNvSpPr>
            <a:spLocks noGrp="1"/>
          </p:cNvSpPr>
          <p:nvPr>
            <p:ph type="title"/>
          </p:nvPr>
        </p:nvSpPr>
        <p:spPr>
          <a:xfrm>
            <a:off x="457199" y="762510"/>
            <a:ext cx="11298237" cy="504754"/>
          </a:xfrm>
        </p:spPr>
        <p:txBody>
          <a:bodyPr/>
          <a:lstStyle/>
          <a:p>
            <a:r>
              <a:rPr lang="en-GB" dirty="0"/>
              <a:t>Need for timing using multi-constellation GNSS receivers (1)</a:t>
            </a:r>
          </a:p>
        </p:txBody>
      </p:sp>
      <p:sp>
        <p:nvSpPr>
          <p:cNvPr id="6" name="Text Placeholder 8">
            <a:extLst>
              <a:ext uri="{FF2B5EF4-FFF2-40B4-BE49-F238E27FC236}">
                <a16:creationId xmlns:a16="http://schemas.microsoft.com/office/drawing/2014/main" id="{96FD6E40-CA54-4DA3-8DCB-BF2C368962AC}"/>
              </a:ext>
            </a:extLst>
          </p:cNvPr>
          <p:cNvSpPr txBox="1">
            <a:spLocks/>
          </p:cNvSpPr>
          <p:nvPr/>
        </p:nvSpPr>
        <p:spPr>
          <a:xfrm>
            <a:off x="160400" y="1475042"/>
            <a:ext cx="6738421" cy="3728649"/>
          </a:xfrm>
          <a:prstGeom prst="rect">
            <a:avLst/>
          </a:prstGeom>
        </p:spPr>
        <p:txBody>
          <a:bodyPr wrap="square" lIns="228600">
            <a:spAutoFit/>
          </a:bodyPr>
          <a:lstStyle>
            <a:lvl1pPr marL="228600" indent="-228600" algn="l" rtl="0" eaLnBrk="1" fontAlgn="base" hangingPunct="1">
              <a:lnSpc>
                <a:spcPct val="100000"/>
              </a:lnSpc>
              <a:spcBef>
                <a:spcPts val="600"/>
              </a:spcBef>
              <a:spcAft>
                <a:spcPct val="0"/>
              </a:spcAft>
              <a:buClr>
                <a:schemeClr val="accent1"/>
              </a:buClr>
              <a:buSzPct val="100000"/>
              <a:buFont typeface="Wingdings 2" panose="05020102010507070707" pitchFamily="18" charset="2"/>
              <a:buChar char="¡"/>
              <a:defRPr sz="2000">
                <a:solidFill>
                  <a:schemeClr val="tx1"/>
                </a:solidFill>
                <a:latin typeface="Arial" panose="020B0604020202020204" pitchFamily="34" charset="0"/>
                <a:ea typeface="+mn-ea"/>
                <a:cs typeface="Arial" panose="020B0604020202020204" pitchFamily="34" charset="0"/>
              </a:defRPr>
            </a:lvl1pPr>
            <a:lvl2pPr marL="457200" indent="-223838" algn="l" rtl="0" eaLnBrk="1" fontAlgn="base" hangingPunct="1">
              <a:lnSpc>
                <a:spcPct val="100000"/>
              </a:lnSpc>
              <a:spcBef>
                <a:spcPts val="600"/>
              </a:spcBef>
              <a:spcAft>
                <a:spcPct val="0"/>
              </a:spcAft>
              <a:buClr>
                <a:schemeClr val="accent1"/>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2pPr>
            <a:lvl3pPr marL="685800" indent="-228600" algn="l" rtl="0" eaLnBrk="1" fontAlgn="base" hangingPunct="1">
              <a:lnSpc>
                <a:spcPct val="100000"/>
              </a:lnSpc>
              <a:spcBef>
                <a:spcPts val="600"/>
              </a:spcBef>
              <a:spcAft>
                <a:spcPct val="0"/>
              </a:spcAft>
              <a:buClr>
                <a:schemeClr val="accent1"/>
              </a:buClr>
              <a:buSzPct val="90000"/>
              <a:buFont typeface="Arial" panose="020B0604020202020204" pitchFamily="34" charset="0"/>
              <a:buChar char="•"/>
              <a:defRPr sz="1600">
                <a:solidFill>
                  <a:schemeClr val="tx1"/>
                </a:solidFill>
                <a:latin typeface="Arial" pitchFamily="34" charset="0"/>
                <a:cs typeface="Arial" panose="020B0604020202020204" pitchFamily="34" charset="0"/>
              </a:defRPr>
            </a:lvl3pPr>
            <a:lvl4pPr marL="914400" indent="-228600" algn="l" rtl="0" eaLnBrk="1" fontAlgn="base" hangingPunct="1">
              <a:lnSpc>
                <a:spcPct val="100000"/>
              </a:lnSpc>
              <a:spcBef>
                <a:spcPts val="600"/>
              </a:spcBef>
              <a:spcAft>
                <a:spcPct val="0"/>
              </a:spcAft>
              <a:buClr>
                <a:schemeClr val="accent1"/>
              </a:buClr>
              <a:buSzPct val="90000"/>
              <a:buFont typeface="Arial" pitchFamily="34" charset="0"/>
              <a:buChar char="-"/>
              <a:defRPr sz="1400">
                <a:solidFill>
                  <a:schemeClr val="tx1"/>
                </a:solidFill>
                <a:latin typeface="Arial" pitchFamily="34" charset="0"/>
              </a:defRPr>
            </a:lvl4pPr>
            <a:lvl5pPr marL="20653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5pPr>
            <a:lvl6pPr marL="25225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6pPr>
            <a:lvl7pPr marL="29797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7pPr>
            <a:lvl8pPr marL="34369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8pPr>
            <a:lvl9pPr marL="38941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9pPr>
          </a:lstStyle>
          <a:p>
            <a:pPr marL="457200" marR="0" lvl="1" indent="-223838" algn="l" defTabSz="914400" rtl="0" eaLnBrk="1" fontAlgn="base" latinLnBrk="0" hangingPunct="1">
              <a:lnSpc>
                <a:spcPct val="150000"/>
              </a:lnSpc>
              <a:spcBef>
                <a:spcPts val="600"/>
              </a:spcBef>
              <a:spcAft>
                <a:spcPct val="0"/>
              </a:spcAft>
              <a:buClr>
                <a:srgbClr val="255AA7"/>
              </a:buClr>
              <a:buSzPct val="85000"/>
              <a:buFont typeface="Wingdings 2" panose="05020102010507070707" pitchFamily="18" charset="2"/>
              <a:buChar char="¡"/>
              <a:tabLst/>
              <a:defRPr/>
            </a:pPr>
            <a:r>
              <a:rPr kumimoji="0" lang="en-GB" sz="2000" b="0" i="1" u="none" strike="noStrike" kern="0" cap="none" spc="0" normalizeH="0" baseline="0" noProof="0" dirty="0">
                <a:ln>
                  <a:noFill/>
                </a:ln>
                <a:solidFill>
                  <a:srgbClr val="45525A"/>
                </a:solidFill>
                <a:effectLst/>
                <a:uLnTx/>
                <a:uFillTx/>
                <a:latin typeface="Arial" panose="020B0604020202020204" pitchFamily="34" charset="0"/>
                <a:cs typeface="Arial" panose="020B0604020202020204" pitchFamily="34" charset="0"/>
              </a:rPr>
              <a:t>April 2014: </a:t>
            </a:r>
            <a:r>
              <a:rPr kumimoji="0" lang="en-GB" sz="2000" b="0" u="none" strike="noStrike" kern="0" cap="none" spc="0" normalizeH="0" baseline="0" noProof="0" dirty="0">
                <a:ln>
                  <a:noFill/>
                </a:ln>
                <a:solidFill>
                  <a:srgbClr val="45525A"/>
                </a:solidFill>
                <a:effectLst/>
                <a:uLnTx/>
                <a:uFillTx/>
                <a:latin typeface="Arial" panose="020B0604020202020204" pitchFamily="34" charset="0"/>
                <a:cs typeface="Arial" panose="020B0604020202020204" pitchFamily="34" charset="0"/>
              </a:rPr>
              <a:t>All </a:t>
            </a:r>
            <a:r>
              <a:rPr kumimoji="0" lang="en-GB" sz="2000" b="0" i="0" u="none" strike="noStrike" kern="0" cap="none" spc="0" normalizeH="0" baseline="0" noProof="0" dirty="0">
                <a:ln>
                  <a:noFill/>
                </a:ln>
                <a:solidFill>
                  <a:srgbClr val="45525A"/>
                </a:solidFill>
                <a:effectLst/>
                <a:uLnTx/>
                <a:uFillTx/>
                <a:latin typeface="Arial" panose="020B0604020202020204" pitchFamily="34" charset="0"/>
                <a:cs typeface="Arial" panose="020B0604020202020204" pitchFamily="34" charset="0"/>
              </a:rPr>
              <a:t>GLONASS satellites broadcast corrupt information for 11 hours, from just past midnight until noon Russian time. The effect of this was to render the system completely unusable to all worldwide GLONASS receivers. </a:t>
            </a:r>
            <a:r>
              <a:rPr lang="en-GB" sz="2000" kern="0" dirty="0">
                <a:solidFill>
                  <a:srgbClr val="45525A"/>
                </a:solidFill>
              </a:rPr>
              <a:t>Many</a:t>
            </a:r>
            <a:r>
              <a:rPr kumimoji="0" lang="en-GB" sz="2000" b="0" i="0" u="none" strike="noStrike" kern="0" cap="none" spc="0" normalizeH="0" baseline="0" noProof="0" dirty="0">
                <a:ln>
                  <a:noFill/>
                </a:ln>
                <a:solidFill>
                  <a:srgbClr val="45525A"/>
                </a:solidFill>
                <a:effectLst/>
                <a:uLnTx/>
                <a:uFillTx/>
                <a:latin typeface="Arial" panose="020B0604020202020204" pitchFamily="34" charset="0"/>
                <a:cs typeface="Arial" panose="020B0604020202020204" pitchFamily="34" charset="0"/>
              </a:rPr>
              <a:t> reports were also received of Multi-Constellation Multi-Frequency (MCMF) receivers using GLONASS becoming unusable during this episode</a:t>
            </a:r>
          </a:p>
        </p:txBody>
      </p:sp>
      <p:pic>
        <p:nvPicPr>
          <p:cNvPr id="12" name="Picture 11">
            <a:extLst>
              <a:ext uri="{FF2B5EF4-FFF2-40B4-BE49-F238E27FC236}">
                <a16:creationId xmlns:a16="http://schemas.microsoft.com/office/drawing/2014/main" id="{F15E4C4F-BA9C-4E22-AE4E-5D35840670C3}"/>
              </a:ext>
            </a:extLst>
          </p:cNvPr>
          <p:cNvPicPr>
            <a:picLocks noChangeAspect="1"/>
          </p:cNvPicPr>
          <p:nvPr/>
        </p:nvPicPr>
        <p:blipFill>
          <a:blip r:embed="rId3"/>
          <a:stretch>
            <a:fillRect/>
          </a:stretch>
        </p:blipFill>
        <p:spPr>
          <a:xfrm>
            <a:off x="7102876" y="1542356"/>
            <a:ext cx="4660037" cy="2621271"/>
          </a:xfrm>
          <a:prstGeom prst="rect">
            <a:avLst/>
          </a:prstGeom>
        </p:spPr>
      </p:pic>
      <p:sp>
        <p:nvSpPr>
          <p:cNvPr id="13" name="TextBox 12">
            <a:extLst>
              <a:ext uri="{FF2B5EF4-FFF2-40B4-BE49-F238E27FC236}">
                <a16:creationId xmlns:a16="http://schemas.microsoft.com/office/drawing/2014/main" id="{CDF8E0A7-EDE4-4468-9473-4A4407D4931B}"/>
              </a:ext>
            </a:extLst>
          </p:cNvPr>
          <p:cNvSpPr txBox="1"/>
          <p:nvPr/>
        </p:nvSpPr>
        <p:spPr>
          <a:xfrm>
            <a:off x="7253055" y="4238426"/>
            <a:ext cx="4202345" cy="1246495"/>
          </a:xfrm>
          <a:prstGeom prst="rect">
            <a:avLst/>
          </a:prstGeom>
          <a:noFill/>
        </p:spPr>
        <p:txBody>
          <a:bodyPr wrap="square" rtlCol="0">
            <a:spAutoFit/>
          </a:bodyPr>
          <a:lstStyle/>
          <a:p>
            <a:pPr algn="l"/>
            <a:r>
              <a:rPr lang="en-GB" dirty="0">
                <a:solidFill>
                  <a:schemeClr val="tx2"/>
                </a:solidFill>
              </a:rPr>
              <a:t>A UK GLONASS receiver with true position given by red dot, reports its  position as being coincident with blue triangles on map  - </a:t>
            </a:r>
            <a:r>
              <a:rPr lang="en-GB" sz="1100" b="1" dirty="0">
                <a:solidFill>
                  <a:schemeClr val="tx2"/>
                </a:solidFill>
              </a:rPr>
              <a:t>Image taken from GLA Research and Development (GRAD)</a:t>
            </a:r>
          </a:p>
        </p:txBody>
      </p:sp>
      <p:sp>
        <p:nvSpPr>
          <p:cNvPr id="2" name="Slide Number Placeholder 1">
            <a:extLst>
              <a:ext uri="{FF2B5EF4-FFF2-40B4-BE49-F238E27FC236}">
                <a16:creationId xmlns:a16="http://schemas.microsoft.com/office/drawing/2014/main" id="{867219FE-53BF-C917-6C12-232EBBD3D5A9}"/>
              </a:ext>
            </a:extLst>
          </p:cNvPr>
          <p:cNvSpPr>
            <a:spLocks noGrp="1"/>
          </p:cNvSpPr>
          <p:nvPr>
            <p:ph type="sldNum" sz="quarter" idx="4"/>
          </p:nvPr>
        </p:nvSpPr>
        <p:spPr/>
        <p:txBody>
          <a:bodyPr/>
          <a:lstStyle/>
          <a:p>
            <a:fld id="{8B5F40F7-6C9E-4540-8D97-8F3D9EA7C303}" type="slidenum">
              <a:rPr lang="en-US" smtClean="0"/>
              <a:pPr/>
              <a:t>3</a:t>
            </a:fld>
            <a:endParaRPr lang="en-US" sz="700" dirty="0"/>
          </a:p>
        </p:txBody>
      </p:sp>
    </p:spTree>
    <p:extLst>
      <p:ext uri="{BB962C8B-B14F-4D97-AF65-F5344CB8AC3E}">
        <p14:creationId xmlns:p14="http://schemas.microsoft.com/office/powerpoint/2010/main" val="117069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3ECD0-0292-441B-87F6-4FEB49C6C8E5}"/>
              </a:ext>
            </a:extLst>
          </p:cNvPr>
          <p:cNvSpPr>
            <a:spLocks noGrp="1"/>
          </p:cNvSpPr>
          <p:nvPr>
            <p:ph type="title"/>
          </p:nvPr>
        </p:nvSpPr>
        <p:spPr>
          <a:xfrm>
            <a:off x="457199" y="762510"/>
            <a:ext cx="11298237" cy="504754"/>
          </a:xfrm>
        </p:spPr>
        <p:txBody>
          <a:bodyPr/>
          <a:lstStyle/>
          <a:p>
            <a:r>
              <a:rPr lang="en-GB" dirty="0"/>
              <a:t>Need for timing using multi-constellation GNSS receivers (2)</a:t>
            </a:r>
          </a:p>
        </p:txBody>
      </p:sp>
      <p:sp>
        <p:nvSpPr>
          <p:cNvPr id="6" name="Text Placeholder 8">
            <a:extLst>
              <a:ext uri="{FF2B5EF4-FFF2-40B4-BE49-F238E27FC236}">
                <a16:creationId xmlns:a16="http://schemas.microsoft.com/office/drawing/2014/main" id="{96FD6E40-CA54-4DA3-8DCB-BF2C368962AC}"/>
              </a:ext>
            </a:extLst>
          </p:cNvPr>
          <p:cNvSpPr txBox="1">
            <a:spLocks/>
          </p:cNvSpPr>
          <p:nvPr/>
        </p:nvSpPr>
        <p:spPr>
          <a:xfrm>
            <a:off x="160400" y="1306031"/>
            <a:ext cx="6787256" cy="5551969"/>
          </a:xfrm>
          <a:prstGeom prst="rect">
            <a:avLst/>
          </a:prstGeom>
        </p:spPr>
        <p:txBody>
          <a:bodyPr wrap="square" lIns="228600">
            <a:spAutoFit/>
          </a:bodyPr>
          <a:lstStyle>
            <a:lvl1pPr marL="228600" indent="-228600" algn="l" rtl="0" eaLnBrk="1" fontAlgn="base" hangingPunct="1">
              <a:lnSpc>
                <a:spcPct val="100000"/>
              </a:lnSpc>
              <a:spcBef>
                <a:spcPts val="600"/>
              </a:spcBef>
              <a:spcAft>
                <a:spcPct val="0"/>
              </a:spcAft>
              <a:buClr>
                <a:schemeClr val="accent1"/>
              </a:buClr>
              <a:buSzPct val="100000"/>
              <a:buFont typeface="Wingdings 2" panose="05020102010507070707" pitchFamily="18" charset="2"/>
              <a:buChar char="¡"/>
              <a:defRPr sz="2000">
                <a:solidFill>
                  <a:schemeClr val="tx1"/>
                </a:solidFill>
                <a:latin typeface="Arial" panose="020B0604020202020204" pitchFamily="34" charset="0"/>
                <a:ea typeface="+mn-ea"/>
                <a:cs typeface="Arial" panose="020B0604020202020204" pitchFamily="34" charset="0"/>
              </a:defRPr>
            </a:lvl1pPr>
            <a:lvl2pPr marL="457200" indent="-223838" algn="l" rtl="0" eaLnBrk="1" fontAlgn="base" hangingPunct="1">
              <a:lnSpc>
                <a:spcPct val="100000"/>
              </a:lnSpc>
              <a:spcBef>
                <a:spcPts val="600"/>
              </a:spcBef>
              <a:spcAft>
                <a:spcPct val="0"/>
              </a:spcAft>
              <a:buClr>
                <a:schemeClr val="accent1"/>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2pPr>
            <a:lvl3pPr marL="685800" indent="-228600" algn="l" rtl="0" eaLnBrk="1" fontAlgn="base" hangingPunct="1">
              <a:lnSpc>
                <a:spcPct val="100000"/>
              </a:lnSpc>
              <a:spcBef>
                <a:spcPts val="600"/>
              </a:spcBef>
              <a:spcAft>
                <a:spcPct val="0"/>
              </a:spcAft>
              <a:buClr>
                <a:schemeClr val="accent1"/>
              </a:buClr>
              <a:buSzPct val="90000"/>
              <a:buFont typeface="Arial" panose="020B0604020202020204" pitchFamily="34" charset="0"/>
              <a:buChar char="•"/>
              <a:defRPr sz="1600">
                <a:solidFill>
                  <a:schemeClr val="tx1"/>
                </a:solidFill>
                <a:latin typeface="Arial" pitchFamily="34" charset="0"/>
                <a:cs typeface="Arial" panose="020B0604020202020204" pitchFamily="34" charset="0"/>
              </a:defRPr>
            </a:lvl3pPr>
            <a:lvl4pPr marL="914400" indent="-228600" algn="l" rtl="0" eaLnBrk="1" fontAlgn="base" hangingPunct="1">
              <a:lnSpc>
                <a:spcPct val="100000"/>
              </a:lnSpc>
              <a:spcBef>
                <a:spcPts val="600"/>
              </a:spcBef>
              <a:spcAft>
                <a:spcPct val="0"/>
              </a:spcAft>
              <a:buClr>
                <a:schemeClr val="accent1"/>
              </a:buClr>
              <a:buSzPct val="90000"/>
              <a:buFont typeface="Arial" pitchFamily="34" charset="0"/>
              <a:buChar char="-"/>
              <a:defRPr sz="1400">
                <a:solidFill>
                  <a:schemeClr val="tx1"/>
                </a:solidFill>
                <a:latin typeface="Arial" pitchFamily="34" charset="0"/>
              </a:defRPr>
            </a:lvl4pPr>
            <a:lvl5pPr marL="20653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5pPr>
            <a:lvl6pPr marL="25225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6pPr>
            <a:lvl7pPr marL="29797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7pPr>
            <a:lvl8pPr marL="34369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8pPr>
            <a:lvl9pPr marL="3894138" indent="-228600" algn="l" rtl="0" eaLnBrk="1" fontAlgn="base" hangingPunct="1">
              <a:lnSpc>
                <a:spcPct val="90000"/>
              </a:lnSpc>
              <a:spcBef>
                <a:spcPct val="50000"/>
              </a:spcBef>
              <a:spcAft>
                <a:spcPct val="0"/>
              </a:spcAft>
              <a:buSzPct val="120000"/>
              <a:buChar char="•"/>
              <a:defRPr>
                <a:solidFill>
                  <a:srgbClr val="000066"/>
                </a:solidFill>
                <a:latin typeface="Arial" pitchFamily="34" charset="0"/>
              </a:defRPr>
            </a:lvl9pPr>
          </a:lstStyle>
          <a:p>
            <a:pPr marL="457200" marR="0" lvl="1" indent="-223838" algn="l" defTabSz="914400" rtl="0" eaLnBrk="1" fontAlgn="base" latinLnBrk="0" hangingPunct="1">
              <a:lnSpc>
                <a:spcPct val="150000"/>
              </a:lnSpc>
              <a:spcBef>
                <a:spcPts val="600"/>
              </a:spcBef>
              <a:spcAft>
                <a:spcPct val="0"/>
              </a:spcAft>
              <a:buClr>
                <a:srgbClr val="255AA7"/>
              </a:buClr>
              <a:buSzPct val="85000"/>
              <a:buFont typeface="Wingdings 2" panose="05020102010507070707" pitchFamily="18" charset="2"/>
              <a:buChar char="¡"/>
              <a:tabLst/>
              <a:defRPr/>
            </a:pPr>
            <a:r>
              <a:rPr kumimoji="0" lang="en-GB" sz="1800" b="0" i="1" u="none" strike="noStrike" kern="0" cap="none" spc="0" normalizeH="0" baseline="0" noProof="0" dirty="0">
                <a:ln>
                  <a:noFill/>
                </a:ln>
                <a:solidFill>
                  <a:srgbClr val="45525A"/>
                </a:solidFill>
                <a:effectLst/>
                <a:uLnTx/>
                <a:uFillTx/>
                <a:latin typeface="Arial" panose="020B0604020202020204" pitchFamily="34" charset="0"/>
                <a:cs typeface="Arial" panose="020B0604020202020204" pitchFamily="34" charset="0"/>
              </a:rPr>
              <a:t>January 2016 </a:t>
            </a:r>
            <a:r>
              <a:rPr kumimoji="0" lang="en-GB" sz="1800" b="0" u="none" strike="noStrike" kern="0" cap="none" spc="0" normalizeH="0" baseline="0" noProof="0" dirty="0">
                <a:ln>
                  <a:noFill/>
                </a:ln>
                <a:solidFill>
                  <a:schemeClr val="bg1">
                    <a:lumMod val="10000"/>
                  </a:schemeClr>
                </a:solidFill>
                <a:uLnTx/>
                <a:uFillTx/>
                <a:cs typeface="Arial" panose="020B0604020202020204" pitchFamily="34" charset="0"/>
              </a:rPr>
              <a:t>E</a:t>
            </a:r>
            <a:r>
              <a:rPr lang="en-GB" sz="1800" dirty="0" err="1">
                <a:solidFill>
                  <a:schemeClr val="bg1">
                    <a:lumMod val="10000"/>
                  </a:schemeClr>
                </a:solidFill>
                <a:effectLst/>
                <a:latin typeface="Arial" panose="020B0604020202020204" pitchFamily="34" charset="0"/>
                <a:ea typeface="Calibri" panose="020F0502020204030204" pitchFamily="34" charset="0"/>
              </a:rPr>
              <a:t>rrors</a:t>
            </a:r>
            <a:r>
              <a:rPr lang="en-GB" sz="1800" dirty="0">
                <a:solidFill>
                  <a:schemeClr val="bg1">
                    <a:lumMod val="10000"/>
                  </a:schemeClr>
                </a:solidFill>
                <a:effectLst/>
                <a:latin typeface="Arial" panose="020B0604020202020204" pitchFamily="34" charset="0"/>
                <a:ea typeface="Calibri" panose="020F0502020204030204" pitchFamily="34" charset="0"/>
              </a:rPr>
              <a:t> in the Coordinated Universal Time (UTC) offset parameters broadcast by Global Positioning System (GPS) satellites caused many thousands of GPS clocks to be in error by approximately -13 microseconds. The incorrect UTC offset information was broadcast by 15 GPS satellites,  half of the available constellation, throughout the anomaly </a:t>
            </a:r>
          </a:p>
          <a:p>
            <a:pPr marL="233362" marR="0" lvl="1" indent="0" algn="l" defTabSz="914400" rtl="0" eaLnBrk="1" fontAlgn="base" latinLnBrk="0" hangingPunct="1">
              <a:lnSpc>
                <a:spcPct val="150000"/>
              </a:lnSpc>
              <a:spcBef>
                <a:spcPts val="600"/>
              </a:spcBef>
              <a:spcAft>
                <a:spcPct val="0"/>
              </a:spcAft>
              <a:buClr>
                <a:srgbClr val="255AA7"/>
              </a:buClr>
              <a:buSzPct val="85000"/>
              <a:buNone/>
              <a:tabLst/>
              <a:defRPr/>
            </a:pPr>
            <a:endParaRPr lang="en-GB" sz="1800" dirty="0">
              <a:solidFill>
                <a:schemeClr val="bg1">
                  <a:lumMod val="10000"/>
                </a:schemeClr>
              </a:solidFill>
              <a:effectLst/>
              <a:latin typeface="Arial" panose="020B0604020202020204" pitchFamily="34" charset="0"/>
              <a:ea typeface="Calibri" panose="020F0502020204030204" pitchFamily="34" charset="0"/>
            </a:endParaRPr>
          </a:p>
          <a:p>
            <a:pPr marL="457200" marR="0" lvl="1" indent="-223838" algn="l" defTabSz="914400" rtl="0" eaLnBrk="1" fontAlgn="base" latinLnBrk="0" hangingPunct="1">
              <a:lnSpc>
                <a:spcPct val="150000"/>
              </a:lnSpc>
              <a:spcBef>
                <a:spcPts val="600"/>
              </a:spcBef>
              <a:spcAft>
                <a:spcPct val="0"/>
              </a:spcAft>
              <a:buClr>
                <a:srgbClr val="255AA7"/>
              </a:buClr>
              <a:buSzPct val="85000"/>
              <a:buFont typeface="Wingdings 2" panose="05020102010507070707" pitchFamily="18" charset="2"/>
              <a:buChar char="¡"/>
              <a:tabLst/>
              <a:defRPr/>
            </a:pPr>
            <a:r>
              <a:rPr kumimoji="0" lang="en-GB" sz="1800" b="0" i="1" u="none" strike="noStrike" kern="0" cap="none" spc="0" normalizeH="0" baseline="0" noProof="0" dirty="0">
                <a:ln>
                  <a:noFill/>
                </a:ln>
                <a:solidFill>
                  <a:srgbClr val="45525A"/>
                </a:solidFill>
                <a:effectLst/>
                <a:uLnTx/>
                <a:uFillTx/>
                <a:latin typeface="Arial" panose="020B0604020202020204" pitchFamily="34" charset="0"/>
                <a:cs typeface="Arial" panose="020B0604020202020204" pitchFamily="34" charset="0"/>
              </a:rPr>
              <a:t>May 2017  </a:t>
            </a:r>
            <a:r>
              <a:rPr kumimoji="0" lang="en-GB" sz="1800" b="0" i="0" u="none" strike="noStrike" kern="0" cap="none" spc="0" normalizeH="0" baseline="0" noProof="0" dirty="0">
                <a:ln>
                  <a:noFill/>
                </a:ln>
                <a:solidFill>
                  <a:srgbClr val="45525A"/>
                </a:solidFill>
                <a:effectLst/>
                <a:uLnTx/>
                <a:uFillTx/>
                <a:latin typeface="Arial" panose="020B0604020202020204" pitchFamily="34" charset="0"/>
                <a:cs typeface="Arial" panose="020B0604020202020204" pitchFamily="34" charset="0"/>
              </a:rPr>
              <a:t>Galileo hardware equipment failure in the ground segment – navigation messages not refreshed from 14 May at 15:50 to  6 May at  12:44 - Galileo Service Notice #01 covers..</a:t>
            </a:r>
          </a:p>
          <a:p>
            <a:pPr marL="233362" marR="0" lvl="1" indent="0" algn="l" defTabSz="914400" rtl="0" eaLnBrk="1" fontAlgn="base" latinLnBrk="0" hangingPunct="1">
              <a:lnSpc>
                <a:spcPct val="150000"/>
              </a:lnSpc>
              <a:spcBef>
                <a:spcPts val="600"/>
              </a:spcBef>
              <a:spcAft>
                <a:spcPct val="0"/>
              </a:spcAft>
              <a:buClr>
                <a:srgbClr val="255AA7"/>
              </a:buClr>
              <a:buSzPct val="85000"/>
              <a:buNone/>
              <a:tabLst/>
              <a:defRPr/>
            </a:pPr>
            <a:endParaRPr kumimoji="0" lang="en-GB" sz="1200" b="0" i="0" u="none" strike="noStrike" kern="0" cap="none" spc="0" normalizeH="0" baseline="0" noProof="0" dirty="0">
              <a:ln>
                <a:noFill/>
              </a:ln>
              <a:solidFill>
                <a:srgbClr val="45525A"/>
              </a:solidFill>
              <a:effectLst/>
              <a:uLnTx/>
              <a:uFillTx/>
              <a:latin typeface="Arial" pitchFamily="34" charset="0"/>
              <a:cs typeface="Arial" panose="020B0604020202020204" pitchFamily="34" charset="0"/>
            </a:endParaRPr>
          </a:p>
        </p:txBody>
      </p:sp>
      <p:pic>
        <p:nvPicPr>
          <p:cNvPr id="9" name="Picture 8">
            <a:extLst>
              <a:ext uri="{FF2B5EF4-FFF2-40B4-BE49-F238E27FC236}">
                <a16:creationId xmlns:a16="http://schemas.microsoft.com/office/drawing/2014/main" id="{8FA49752-4C33-4B3A-8D57-76A8AECF2579}"/>
              </a:ext>
            </a:extLst>
          </p:cNvPr>
          <p:cNvPicPr>
            <a:picLocks noChangeAspect="1"/>
          </p:cNvPicPr>
          <p:nvPr/>
        </p:nvPicPr>
        <p:blipFill>
          <a:blip r:embed="rId3"/>
          <a:stretch>
            <a:fillRect/>
          </a:stretch>
        </p:blipFill>
        <p:spPr>
          <a:xfrm>
            <a:off x="7272006" y="1477285"/>
            <a:ext cx="3762937" cy="4414654"/>
          </a:xfrm>
          <a:prstGeom prst="rect">
            <a:avLst/>
          </a:prstGeom>
        </p:spPr>
      </p:pic>
      <p:sp>
        <p:nvSpPr>
          <p:cNvPr id="2" name="TextBox 1">
            <a:extLst>
              <a:ext uri="{FF2B5EF4-FFF2-40B4-BE49-F238E27FC236}">
                <a16:creationId xmlns:a16="http://schemas.microsoft.com/office/drawing/2014/main" id="{7F3E88B3-10D7-4FED-9236-E0B9EBB476B3}"/>
              </a:ext>
            </a:extLst>
          </p:cNvPr>
          <p:cNvSpPr txBox="1"/>
          <p:nvPr/>
        </p:nvSpPr>
        <p:spPr>
          <a:xfrm>
            <a:off x="8681229" y="5863306"/>
            <a:ext cx="944489" cy="261610"/>
          </a:xfrm>
          <a:prstGeom prst="rect">
            <a:avLst/>
          </a:prstGeom>
          <a:noFill/>
        </p:spPr>
        <p:txBody>
          <a:bodyPr wrap="none" rtlCol="0">
            <a:spAutoFit/>
          </a:bodyPr>
          <a:lstStyle/>
          <a:p>
            <a:pPr algn="l"/>
            <a:r>
              <a:rPr lang="en-GB" sz="1100" dirty="0">
                <a:solidFill>
                  <a:schemeClr val="tx2"/>
                </a:solidFill>
              </a:rPr>
              <a:t>Image: BBC</a:t>
            </a:r>
          </a:p>
        </p:txBody>
      </p:sp>
      <p:sp>
        <p:nvSpPr>
          <p:cNvPr id="3" name="Slide Number Placeholder 2">
            <a:extLst>
              <a:ext uri="{FF2B5EF4-FFF2-40B4-BE49-F238E27FC236}">
                <a16:creationId xmlns:a16="http://schemas.microsoft.com/office/drawing/2014/main" id="{8CDC7C39-CDF7-7FF7-1747-579EDC0C7E7D}"/>
              </a:ext>
            </a:extLst>
          </p:cNvPr>
          <p:cNvSpPr>
            <a:spLocks noGrp="1"/>
          </p:cNvSpPr>
          <p:nvPr>
            <p:ph type="sldNum" sz="quarter" idx="4"/>
          </p:nvPr>
        </p:nvSpPr>
        <p:spPr/>
        <p:txBody>
          <a:bodyPr/>
          <a:lstStyle/>
          <a:p>
            <a:fld id="{8B5F40F7-6C9E-4540-8D97-8F3D9EA7C303}" type="slidenum">
              <a:rPr lang="en-US" smtClean="0"/>
              <a:pPr/>
              <a:t>4</a:t>
            </a:fld>
            <a:endParaRPr lang="en-US" sz="700" dirty="0"/>
          </a:p>
        </p:txBody>
      </p:sp>
    </p:spTree>
    <p:extLst>
      <p:ext uri="{BB962C8B-B14F-4D97-AF65-F5344CB8AC3E}">
        <p14:creationId xmlns:p14="http://schemas.microsoft.com/office/powerpoint/2010/main" val="1059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3ECD0-0292-441B-87F6-4FEB49C6C8E5}"/>
              </a:ext>
            </a:extLst>
          </p:cNvPr>
          <p:cNvSpPr>
            <a:spLocks noGrp="1"/>
          </p:cNvSpPr>
          <p:nvPr>
            <p:ph type="title"/>
          </p:nvPr>
        </p:nvSpPr>
        <p:spPr>
          <a:xfrm>
            <a:off x="457199" y="762510"/>
            <a:ext cx="11298237" cy="504754"/>
          </a:xfrm>
        </p:spPr>
        <p:txBody>
          <a:bodyPr/>
          <a:lstStyle/>
          <a:p>
            <a:r>
              <a:rPr lang="en-GB" dirty="0"/>
              <a:t>Need for timing using multi-constellation GNSS receivers (3)</a:t>
            </a:r>
          </a:p>
        </p:txBody>
      </p:sp>
      <p:sp>
        <p:nvSpPr>
          <p:cNvPr id="10" name="TextBox 9">
            <a:extLst>
              <a:ext uri="{FF2B5EF4-FFF2-40B4-BE49-F238E27FC236}">
                <a16:creationId xmlns:a16="http://schemas.microsoft.com/office/drawing/2014/main" id="{1D72B542-7F79-4220-84B0-8417FF72BEC6}"/>
              </a:ext>
            </a:extLst>
          </p:cNvPr>
          <p:cNvSpPr txBox="1"/>
          <p:nvPr/>
        </p:nvSpPr>
        <p:spPr>
          <a:xfrm>
            <a:off x="204187" y="1014887"/>
            <a:ext cx="10946166" cy="5103961"/>
          </a:xfrm>
          <a:prstGeom prst="rect">
            <a:avLst/>
          </a:prstGeom>
          <a:noFill/>
        </p:spPr>
        <p:txBody>
          <a:bodyPr wrap="square">
            <a:spAutoFit/>
          </a:bodyPr>
          <a:lstStyle/>
          <a:p>
            <a:pPr marL="233362" marR="0" lvl="1" indent="0" algn="l" defTabSz="914400" rtl="0" eaLnBrk="1" fontAlgn="base" latinLnBrk="0" hangingPunct="1">
              <a:lnSpc>
                <a:spcPct val="150000"/>
              </a:lnSpc>
              <a:spcBef>
                <a:spcPts val="600"/>
              </a:spcBef>
              <a:spcAft>
                <a:spcPct val="0"/>
              </a:spcAft>
              <a:buClr>
                <a:srgbClr val="255AA7"/>
              </a:buClr>
              <a:buSzPct val="85000"/>
              <a:buFontTx/>
              <a:buNone/>
              <a:tabLst/>
              <a:defRPr/>
            </a:pPr>
            <a:endParaRPr kumimoji="0" lang="en-GB" sz="1600" b="0" i="0"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endParaRPr>
          </a:p>
          <a:p>
            <a:pPr marL="233362" marR="0" lvl="1" indent="0" algn="l" defTabSz="914400" rtl="0" eaLnBrk="1" fontAlgn="base" latinLnBrk="0" hangingPunct="1">
              <a:lnSpc>
                <a:spcPct val="150000"/>
              </a:lnSpc>
              <a:spcBef>
                <a:spcPts val="600"/>
              </a:spcBef>
              <a:spcAft>
                <a:spcPct val="0"/>
              </a:spcAft>
              <a:buClr>
                <a:srgbClr val="255AA7"/>
              </a:buClr>
              <a:buSzPct val="85000"/>
              <a:buFontTx/>
              <a:buNone/>
              <a:tabLst/>
              <a:defRPr/>
            </a:pPr>
            <a:r>
              <a:rPr kumimoji="0" lang="en-GB" sz="1800" b="0" i="0"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rPr>
              <a:t>Galileo, GPS and GLONASS have all experienced major constellation issues		</a:t>
            </a:r>
          </a:p>
          <a:p>
            <a:pPr marL="519112" marR="0" lvl="1" indent="-285750" algn="l" defTabSz="914400" rtl="0" eaLnBrk="1" fontAlgn="base" latinLnBrk="0" hangingPunct="1">
              <a:lnSpc>
                <a:spcPct val="150000"/>
              </a:lnSpc>
              <a:spcBef>
                <a:spcPts val="600"/>
              </a:spcBef>
              <a:spcAft>
                <a:spcPct val="0"/>
              </a:spcAft>
              <a:buClr>
                <a:srgbClr val="255AA7"/>
              </a:buClr>
              <a:buSzPct val="85000"/>
              <a:buFont typeface="Arial" panose="020B0604020202020204" pitchFamily="34" charset="0"/>
              <a:buChar char="•"/>
              <a:tabLst/>
              <a:defRPr/>
            </a:pPr>
            <a:r>
              <a:rPr lang="en-GB" sz="1800" kern="0" dirty="0">
                <a:solidFill>
                  <a:srgbClr val="45525A"/>
                </a:solidFill>
              </a:rPr>
              <a:t>Reliance on a single constellation as source for UTC traceable time introduces unnecessary risk</a:t>
            </a:r>
          </a:p>
          <a:p>
            <a:pPr marL="519112" marR="0" lvl="1" indent="-285750" algn="l" defTabSz="914400" rtl="0" eaLnBrk="1" fontAlgn="base" latinLnBrk="0" hangingPunct="1">
              <a:lnSpc>
                <a:spcPct val="150000"/>
              </a:lnSpc>
              <a:spcBef>
                <a:spcPts val="600"/>
              </a:spcBef>
              <a:spcAft>
                <a:spcPct val="0"/>
              </a:spcAft>
              <a:buClr>
                <a:srgbClr val="255AA7"/>
              </a:buClr>
              <a:buSzPct val="85000"/>
              <a:buFont typeface="Arial" panose="020B0604020202020204" pitchFamily="34" charset="0"/>
              <a:buChar char="•"/>
              <a:tabLst/>
              <a:defRPr/>
            </a:pPr>
            <a:r>
              <a:rPr kumimoji="0" lang="en-GB" sz="1800" b="0" i="0"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rPr>
              <a:t>Receiver implementation is also a factor</a:t>
            </a:r>
          </a:p>
          <a:p>
            <a:pPr marL="685800" marR="0" lvl="2" indent="-228600" algn="l" defTabSz="914400" rtl="0" eaLnBrk="1" fontAlgn="base" latinLnBrk="0" hangingPunct="1">
              <a:lnSpc>
                <a:spcPct val="150000"/>
              </a:lnSpc>
              <a:spcBef>
                <a:spcPts val="600"/>
              </a:spcBef>
              <a:spcAft>
                <a:spcPct val="0"/>
              </a:spcAft>
              <a:buClr>
                <a:srgbClr val="255AA7"/>
              </a:buClr>
              <a:buSzPct val="90000"/>
              <a:buFont typeface="Arial" panose="020B0604020202020204" pitchFamily="34" charset="0"/>
              <a:buChar char="•"/>
              <a:tabLst/>
              <a:defRPr/>
            </a:pPr>
            <a:r>
              <a:rPr kumimoji="0" lang="en-GB" sz="1800" b="0" i="0"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rPr>
              <a:t>GPS timing error – data was flagged as being out of date but many receivers processed it as current data </a:t>
            </a:r>
            <a:r>
              <a:rPr kumimoji="0" lang="en-GB" sz="1800" b="0" i="1"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rPr>
              <a:t>(</a:t>
            </a:r>
            <a:r>
              <a:rPr kumimoji="0" lang="en-GB" sz="1800" b="0" i="1" u="none" strike="noStrike" kern="1200" cap="none" spc="0" normalizeH="0" baseline="0" noProof="0" dirty="0">
                <a:ln>
                  <a:noFill/>
                </a:ln>
                <a:solidFill>
                  <a:srgbClr val="2C54CD"/>
                </a:solidFill>
                <a:effectLst/>
                <a:uLnTx/>
                <a:uFillTx/>
                <a:latin typeface="Arial" panose="020B0604020202020204" pitchFamily="34" charset="0"/>
                <a:ea typeface="+mn-ea"/>
                <a:cs typeface="Arial" panose="020B0604020202020204" pitchFamily="34" charset="0"/>
              </a:rPr>
              <a:t>GPS Receiver Impact from the UTC Offset (UTCO) Anomaly of 25-26 January 2016, Karl Kovach et al is a recommended read to understand what exactly happened and why some receivers exhibited timing errors)</a:t>
            </a:r>
          </a:p>
          <a:p>
            <a:pPr marL="685800" marR="0" lvl="2" indent="-228600" algn="l" defTabSz="914400" rtl="0" eaLnBrk="1" fontAlgn="base" latinLnBrk="0" hangingPunct="1">
              <a:lnSpc>
                <a:spcPct val="150000"/>
              </a:lnSpc>
              <a:spcBef>
                <a:spcPts val="600"/>
              </a:spcBef>
              <a:spcAft>
                <a:spcPct val="0"/>
              </a:spcAft>
              <a:buClr>
                <a:srgbClr val="255AA7"/>
              </a:buClr>
              <a:buSzPct val="90000"/>
              <a:buFont typeface="Arial" panose="020B0604020202020204" pitchFamily="34" charset="0"/>
              <a:buChar char="•"/>
              <a:tabLst/>
              <a:defRPr/>
            </a:pPr>
            <a:r>
              <a:rPr kumimoji="0" lang="en-GB" sz="1800" b="0" i="0"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rPr>
              <a:t>Leap Second implementation – Jan 2015 GPS broadcast future leap second data</a:t>
            </a:r>
          </a:p>
          <a:p>
            <a:pPr marL="914400" marR="0" lvl="3" indent="-228600" algn="l" defTabSz="914400" rtl="0" eaLnBrk="1" fontAlgn="base" latinLnBrk="0" hangingPunct="1">
              <a:lnSpc>
                <a:spcPct val="150000"/>
              </a:lnSpc>
              <a:spcBef>
                <a:spcPts val="600"/>
              </a:spcBef>
              <a:spcAft>
                <a:spcPct val="0"/>
              </a:spcAft>
              <a:buClr>
                <a:srgbClr val="255AA7"/>
              </a:buClr>
              <a:buSzPct val="90000"/>
              <a:buFont typeface="Arial" pitchFamily="34" charset="0"/>
              <a:buChar char="-"/>
              <a:tabLst/>
              <a:defRPr/>
            </a:pPr>
            <a:r>
              <a:rPr kumimoji="0" lang="en-GB" sz="1800" b="0" i="0"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rPr>
              <a:t>Some receivers implemented this immediately</a:t>
            </a:r>
          </a:p>
          <a:p>
            <a:pPr marL="914400" marR="0" lvl="3" indent="-228600" algn="l" defTabSz="914400" rtl="0" eaLnBrk="1" fontAlgn="base" latinLnBrk="0" hangingPunct="1">
              <a:lnSpc>
                <a:spcPct val="150000"/>
              </a:lnSpc>
              <a:spcBef>
                <a:spcPts val="600"/>
              </a:spcBef>
              <a:spcAft>
                <a:spcPct val="0"/>
              </a:spcAft>
              <a:buClr>
                <a:srgbClr val="255AA7"/>
              </a:buClr>
              <a:buSzPct val="90000"/>
              <a:buFont typeface="Arial" pitchFamily="34" charset="0"/>
              <a:buChar char="-"/>
              <a:tabLst/>
              <a:defRPr/>
            </a:pPr>
            <a:r>
              <a:rPr kumimoji="0" lang="en-GB" sz="1800" b="0" i="0" u="none" strike="noStrike" kern="0" cap="none" spc="0" normalizeH="0" baseline="0" noProof="0" dirty="0">
                <a:ln>
                  <a:noFill/>
                </a:ln>
                <a:solidFill>
                  <a:srgbClr val="45525A"/>
                </a:solidFill>
                <a:effectLst/>
                <a:uLnTx/>
                <a:uFillTx/>
                <a:latin typeface="Arial" panose="020B0604020202020204" pitchFamily="34" charset="0"/>
                <a:ea typeface="+mn-ea"/>
                <a:cs typeface="Arial" panose="020B0604020202020204" pitchFamily="34" charset="0"/>
              </a:rPr>
              <a:t>Resulted in a negative one second offset in affected receivers</a:t>
            </a:r>
            <a:r>
              <a:rPr lang="en-GB" sz="1200" kern="0" dirty="0">
                <a:solidFill>
                  <a:srgbClr val="45525A"/>
                </a:solidFill>
              </a:rPr>
              <a:t>…</a:t>
            </a:r>
            <a:endParaRPr kumimoji="0" lang="en-GB" sz="1200" b="0" i="0" u="none" strike="noStrike" kern="0" cap="none" spc="0" normalizeH="0" baseline="0" noProof="0" dirty="0">
              <a:ln>
                <a:noFill/>
              </a:ln>
              <a:solidFill>
                <a:srgbClr val="45525A"/>
              </a:solidFill>
              <a:effectLst/>
              <a:uLnTx/>
              <a:uFillTx/>
              <a:latin typeface="Arial"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BEA5FBA8-5978-233C-3A2D-7BFE86BAD007}"/>
              </a:ext>
            </a:extLst>
          </p:cNvPr>
          <p:cNvSpPr>
            <a:spLocks noGrp="1"/>
          </p:cNvSpPr>
          <p:nvPr>
            <p:ph type="sldNum" sz="quarter" idx="4"/>
          </p:nvPr>
        </p:nvSpPr>
        <p:spPr/>
        <p:txBody>
          <a:bodyPr/>
          <a:lstStyle/>
          <a:p>
            <a:fld id="{8B5F40F7-6C9E-4540-8D97-8F3D9EA7C303}" type="slidenum">
              <a:rPr lang="en-US" smtClean="0"/>
              <a:pPr/>
              <a:t>5</a:t>
            </a:fld>
            <a:endParaRPr lang="en-US" sz="700" dirty="0"/>
          </a:p>
        </p:txBody>
      </p:sp>
    </p:spTree>
    <p:extLst>
      <p:ext uri="{BB962C8B-B14F-4D97-AF65-F5344CB8AC3E}">
        <p14:creationId xmlns:p14="http://schemas.microsoft.com/office/powerpoint/2010/main" val="332072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3ECD0-0292-441B-87F6-4FEB49C6C8E5}"/>
              </a:ext>
            </a:extLst>
          </p:cNvPr>
          <p:cNvSpPr>
            <a:spLocks noGrp="1"/>
          </p:cNvSpPr>
          <p:nvPr>
            <p:ph type="title"/>
          </p:nvPr>
        </p:nvSpPr>
        <p:spPr>
          <a:xfrm>
            <a:off x="457199" y="762510"/>
            <a:ext cx="11298237" cy="504754"/>
          </a:xfrm>
        </p:spPr>
        <p:txBody>
          <a:bodyPr/>
          <a:lstStyle/>
          <a:p>
            <a:r>
              <a:rPr lang="en-GB" dirty="0"/>
              <a:t>How does GNSS time trace to UTC?</a:t>
            </a:r>
          </a:p>
        </p:txBody>
      </p:sp>
      <p:sp>
        <p:nvSpPr>
          <p:cNvPr id="15" name="TextBox 14">
            <a:extLst>
              <a:ext uri="{FF2B5EF4-FFF2-40B4-BE49-F238E27FC236}">
                <a16:creationId xmlns:a16="http://schemas.microsoft.com/office/drawing/2014/main" id="{608C3125-B32F-4C33-9F2F-FCF969701C9D}"/>
              </a:ext>
            </a:extLst>
          </p:cNvPr>
          <p:cNvSpPr txBox="1"/>
          <p:nvPr/>
        </p:nvSpPr>
        <p:spPr>
          <a:xfrm>
            <a:off x="1080117" y="5581858"/>
            <a:ext cx="10031766" cy="677108"/>
          </a:xfrm>
          <a:prstGeom prst="rect">
            <a:avLst/>
          </a:prstGeom>
          <a:noFill/>
        </p:spPr>
        <p:txBody>
          <a:bodyPr wrap="square" rtlCol="0">
            <a:spAutoFit/>
          </a:bodyPr>
          <a:lstStyle/>
          <a:p>
            <a:pPr algn="l"/>
            <a:r>
              <a:rPr lang="en-GB" sz="1200" i="1" dirty="0"/>
              <a:t>From  “</a:t>
            </a:r>
            <a:r>
              <a:rPr lang="en-GB" sz="1400" i="1" dirty="0"/>
              <a:t>GPS Receiver Impact from the UTC Offset (UTCO) Anomaly of 25-26 January 2016”, </a:t>
            </a:r>
            <a:r>
              <a:rPr lang="en-GB" sz="1200" i="1" dirty="0"/>
              <a:t>Karl Kovach, The Aerospace Corporation Philip J. </a:t>
            </a:r>
            <a:r>
              <a:rPr lang="en-GB" sz="1200" i="1" dirty="0" err="1"/>
              <a:t>Mendicki</a:t>
            </a:r>
            <a:r>
              <a:rPr lang="en-GB" sz="1200" i="1" dirty="0"/>
              <a:t>, The Aerospace Corporation Edward D. Powers, United States Naval Observatory (USNO) Brent Renfro, Applied Research Laboratories, The University of Texas at Austin</a:t>
            </a:r>
            <a:endParaRPr lang="en-GB" sz="1100" i="1" dirty="0">
              <a:solidFill>
                <a:schemeClr val="tx2"/>
              </a:solidFill>
            </a:endParaRPr>
          </a:p>
        </p:txBody>
      </p:sp>
      <p:pic>
        <p:nvPicPr>
          <p:cNvPr id="3" name="Picture 2">
            <a:extLst>
              <a:ext uri="{FF2B5EF4-FFF2-40B4-BE49-F238E27FC236}">
                <a16:creationId xmlns:a16="http://schemas.microsoft.com/office/drawing/2014/main" id="{9D481E93-C1C1-4BAE-A36C-632C24396C40}"/>
              </a:ext>
            </a:extLst>
          </p:cNvPr>
          <p:cNvPicPr>
            <a:picLocks noChangeAspect="1"/>
          </p:cNvPicPr>
          <p:nvPr/>
        </p:nvPicPr>
        <p:blipFill rotWithShape="1">
          <a:blip r:embed="rId3"/>
          <a:srcRect l="30873" t="25114" r="29733" b="15987"/>
          <a:stretch/>
        </p:blipFill>
        <p:spPr>
          <a:xfrm>
            <a:off x="436564" y="1340528"/>
            <a:ext cx="4802819" cy="4039340"/>
          </a:xfrm>
          <a:prstGeom prst="rect">
            <a:avLst/>
          </a:prstGeom>
        </p:spPr>
      </p:pic>
      <p:sp>
        <p:nvSpPr>
          <p:cNvPr id="9" name="TextBox 8">
            <a:extLst>
              <a:ext uri="{FF2B5EF4-FFF2-40B4-BE49-F238E27FC236}">
                <a16:creationId xmlns:a16="http://schemas.microsoft.com/office/drawing/2014/main" id="{4D90B4C6-3B9E-44FE-B95C-1F86C81382F2}"/>
              </a:ext>
            </a:extLst>
          </p:cNvPr>
          <p:cNvSpPr txBox="1"/>
          <p:nvPr/>
        </p:nvSpPr>
        <p:spPr>
          <a:xfrm>
            <a:off x="5382088" y="1640126"/>
            <a:ext cx="6094520" cy="3293209"/>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00172E"/>
                </a:solidFill>
              </a:rPr>
              <a:t>“USNO estimates the timing difference between GPS Time and UTC(USNO)</a:t>
            </a:r>
          </a:p>
          <a:p>
            <a:pPr marL="285750" indent="-285750">
              <a:buFont typeface="Arial" panose="020B0604020202020204" pitchFamily="34" charset="0"/>
              <a:buChar char="•"/>
            </a:pPr>
            <a:endParaRPr lang="en-GB" dirty="0">
              <a:solidFill>
                <a:srgbClr val="00172E"/>
              </a:solidFill>
            </a:endParaRPr>
          </a:p>
          <a:p>
            <a:pPr marL="285750" indent="-285750">
              <a:buFont typeface="Arial" panose="020B0604020202020204" pitchFamily="34" charset="0"/>
              <a:buChar char="•"/>
            </a:pPr>
            <a:r>
              <a:rPr lang="en-GB" dirty="0">
                <a:solidFill>
                  <a:srgbClr val="00172E"/>
                </a:solidFill>
              </a:rPr>
              <a:t>This data is provided to GPS operations daily, which is used to align GPS Time (modulo whole second differences) and build the UTCO correction message. </a:t>
            </a:r>
          </a:p>
          <a:p>
            <a:pPr marL="285750" indent="-285750">
              <a:buFont typeface="Arial" panose="020B0604020202020204" pitchFamily="34" charset="0"/>
              <a:buChar char="•"/>
            </a:pPr>
            <a:endParaRPr lang="en-GB" dirty="0">
              <a:solidFill>
                <a:srgbClr val="00172E"/>
              </a:solidFill>
            </a:endParaRPr>
          </a:p>
          <a:p>
            <a:pPr marL="285750" indent="-285750">
              <a:buFont typeface="Arial" panose="020B0604020202020204" pitchFamily="34" charset="0"/>
              <a:buChar char="•"/>
            </a:pPr>
            <a:r>
              <a:rPr lang="en-GB" dirty="0">
                <a:solidFill>
                  <a:srgbClr val="00172E"/>
                </a:solidFill>
              </a:rPr>
              <a:t>GPS Time is specified to be kept within one microsecond of UTC(USNO) modulo whole second offset. </a:t>
            </a:r>
          </a:p>
          <a:p>
            <a:pPr marL="285750" indent="-285750">
              <a:buFont typeface="Arial" panose="020B0604020202020204" pitchFamily="34" charset="0"/>
              <a:buChar char="•"/>
            </a:pPr>
            <a:endParaRPr lang="en-GB" dirty="0">
              <a:solidFill>
                <a:srgbClr val="00172E"/>
              </a:solidFill>
            </a:endParaRPr>
          </a:p>
          <a:p>
            <a:pPr marL="285750" indent="-285750">
              <a:buFont typeface="Arial" panose="020B0604020202020204" pitchFamily="34" charset="0"/>
              <a:buChar char="•"/>
            </a:pPr>
            <a:r>
              <a:rPr lang="en-GB" dirty="0">
                <a:solidFill>
                  <a:srgbClr val="00172E"/>
                </a:solidFill>
              </a:rPr>
              <a:t>Over the past 20 years GPS Time has been kept within 10 nanoseconds of UTC(USNO) modulo whole second differences.”</a:t>
            </a:r>
          </a:p>
        </p:txBody>
      </p:sp>
      <p:sp>
        <p:nvSpPr>
          <p:cNvPr id="2" name="Slide Number Placeholder 1">
            <a:extLst>
              <a:ext uri="{FF2B5EF4-FFF2-40B4-BE49-F238E27FC236}">
                <a16:creationId xmlns:a16="http://schemas.microsoft.com/office/drawing/2014/main" id="{7B67AD14-2D42-9C74-187E-39FA4EC82BA0}"/>
              </a:ext>
            </a:extLst>
          </p:cNvPr>
          <p:cNvSpPr>
            <a:spLocks noGrp="1"/>
          </p:cNvSpPr>
          <p:nvPr>
            <p:ph type="sldNum" sz="quarter" idx="4"/>
          </p:nvPr>
        </p:nvSpPr>
        <p:spPr/>
        <p:txBody>
          <a:bodyPr/>
          <a:lstStyle/>
          <a:p>
            <a:fld id="{8B5F40F7-6C9E-4540-8D97-8F3D9EA7C303}" type="slidenum">
              <a:rPr lang="en-US" smtClean="0"/>
              <a:pPr/>
              <a:t>6</a:t>
            </a:fld>
            <a:endParaRPr lang="en-US" sz="700" dirty="0"/>
          </a:p>
        </p:txBody>
      </p:sp>
    </p:spTree>
    <p:extLst>
      <p:ext uri="{BB962C8B-B14F-4D97-AF65-F5344CB8AC3E}">
        <p14:creationId xmlns:p14="http://schemas.microsoft.com/office/powerpoint/2010/main" val="176366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3ECD0-0292-441B-87F6-4FEB49C6C8E5}"/>
              </a:ext>
            </a:extLst>
          </p:cNvPr>
          <p:cNvSpPr>
            <a:spLocks noGrp="1"/>
          </p:cNvSpPr>
          <p:nvPr>
            <p:ph type="title"/>
          </p:nvPr>
        </p:nvSpPr>
        <p:spPr>
          <a:xfrm>
            <a:off x="457199" y="762510"/>
            <a:ext cx="11298237" cy="504754"/>
          </a:xfrm>
        </p:spPr>
        <p:txBody>
          <a:bodyPr/>
          <a:lstStyle/>
          <a:p>
            <a:r>
              <a:rPr lang="en-GB" dirty="0"/>
              <a:t>Relationship between Galileo and GPS Time</a:t>
            </a:r>
          </a:p>
        </p:txBody>
      </p:sp>
      <p:sp>
        <p:nvSpPr>
          <p:cNvPr id="8" name="TextBox 7">
            <a:extLst>
              <a:ext uri="{FF2B5EF4-FFF2-40B4-BE49-F238E27FC236}">
                <a16:creationId xmlns:a16="http://schemas.microsoft.com/office/drawing/2014/main" id="{537E2CE3-5895-4469-A60D-DEC594D23B86}"/>
              </a:ext>
            </a:extLst>
          </p:cNvPr>
          <p:cNvSpPr txBox="1"/>
          <p:nvPr/>
        </p:nvSpPr>
        <p:spPr>
          <a:xfrm>
            <a:off x="230820" y="1289609"/>
            <a:ext cx="8247355" cy="5324535"/>
          </a:xfrm>
          <a:prstGeom prst="rect">
            <a:avLst/>
          </a:prstGeom>
          <a:noFill/>
        </p:spPr>
        <p:txBody>
          <a:bodyPr wrap="square">
            <a:spAutoFit/>
          </a:bodyPr>
          <a:lstStyle/>
          <a:p>
            <a:pPr marL="457200" indent="-457200" algn="l">
              <a:buFont typeface="Arial" panose="020B0604020202020204" pitchFamily="34" charset="0"/>
              <a:buChar char="•"/>
            </a:pPr>
            <a:r>
              <a:rPr lang="en-GB" sz="2000" b="0" i="0" dirty="0">
                <a:solidFill>
                  <a:srgbClr val="003247"/>
                </a:solidFill>
                <a:effectLst/>
                <a:latin typeface="Arial" panose="020B0604020202020204" pitchFamily="34" charset="0"/>
              </a:rPr>
              <a:t>Galile</a:t>
            </a:r>
            <a:r>
              <a:rPr lang="en-GB" sz="2000" dirty="0">
                <a:solidFill>
                  <a:srgbClr val="003247"/>
                </a:solidFill>
              </a:rPr>
              <a:t>o uses </a:t>
            </a:r>
            <a:r>
              <a:rPr lang="en-GB" sz="2000" b="0" i="0" dirty="0">
                <a:solidFill>
                  <a:srgbClr val="003247"/>
                </a:solidFill>
                <a:effectLst/>
                <a:latin typeface="Arial" panose="020B0604020202020204" pitchFamily="34" charset="0"/>
              </a:rPr>
              <a:t>Galileo System Time (GST) </a:t>
            </a:r>
          </a:p>
          <a:p>
            <a:pPr marL="457200" indent="-457200" algn="l">
              <a:buFont typeface="Arial" panose="020B0604020202020204" pitchFamily="34" charset="0"/>
              <a:buChar char="•"/>
            </a:pPr>
            <a:endParaRPr lang="en-GB" sz="2000" b="0" i="0" dirty="0">
              <a:solidFill>
                <a:srgbClr val="003247"/>
              </a:solidFill>
              <a:effectLst/>
              <a:latin typeface="Arial" panose="020B0604020202020204" pitchFamily="34" charset="0"/>
            </a:endParaRPr>
          </a:p>
          <a:p>
            <a:pPr marL="457200" indent="-457200" algn="l">
              <a:buFont typeface="Arial" panose="020B0604020202020204" pitchFamily="34" charset="0"/>
              <a:buChar char="•"/>
            </a:pPr>
            <a:r>
              <a:rPr lang="en-GB" sz="2000" b="0" i="0" dirty="0">
                <a:solidFill>
                  <a:srgbClr val="003247"/>
                </a:solidFill>
                <a:effectLst/>
                <a:latin typeface="Arial" panose="020B0604020202020204" pitchFamily="34" charset="0"/>
              </a:rPr>
              <a:t>Generated by the Precise Timing Facility (PTF) at the Galileo Control Centre (GCC), </a:t>
            </a:r>
            <a:r>
              <a:rPr lang="en-GB" sz="2000" b="0" i="0" dirty="0" err="1">
                <a:solidFill>
                  <a:srgbClr val="003247"/>
                </a:solidFill>
                <a:effectLst/>
                <a:latin typeface="Arial" panose="020B0604020202020204" pitchFamily="34" charset="0"/>
              </a:rPr>
              <a:t>Fucino</a:t>
            </a:r>
            <a:r>
              <a:rPr lang="en-GB" sz="2000" b="0" i="0" dirty="0">
                <a:solidFill>
                  <a:srgbClr val="003247"/>
                </a:solidFill>
                <a:effectLst/>
                <a:latin typeface="Arial" panose="020B0604020202020204" pitchFamily="34" charset="0"/>
              </a:rPr>
              <a:t>.  Based on averages of different atomic clocks. </a:t>
            </a:r>
          </a:p>
          <a:p>
            <a:pPr algn="l"/>
            <a:endParaRPr lang="en-GB" sz="2000" dirty="0">
              <a:solidFill>
                <a:srgbClr val="003247"/>
              </a:solidFill>
            </a:endParaRPr>
          </a:p>
          <a:p>
            <a:pPr marL="457200" indent="-457200" algn="l">
              <a:buFont typeface="Arial" panose="020B0604020202020204" pitchFamily="34" charset="0"/>
              <a:buChar char="•"/>
            </a:pPr>
            <a:r>
              <a:rPr lang="en-GB" sz="2000" b="0" i="0" dirty="0">
                <a:solidFill>
                  <a:srgbClr val="003247"/>
                </a:solidFill>
                <a:effectLst/>
                <a:latin typeface="Arial" panose="020B0604020202020204" pitchFamily="34" charset="0"/>
              </a:rPr>
              <a:t>GPS time is computed by the GPS control segment</a:t>
            </a:r>
          </a:p>
          <a:p>
            <a:pPr algn="l"/>
            <a:endParaRPr lang="en-GB" sz="2000" b="0" i="0" dirty="0">
              <a:solidFill>
                <a:srgbClr val="003247"/>
              </a:solidFill>
              <a:effectLst/>
              <a:latin typeface="Arial" panose="020B0604020202020204" pitchFamily="34" charset="0"/>
            </a:endParaRPr>
          </a:p>
          <a:p>
            <a:pPr marL="457200" indent="-457200" algn="l">
              <a:buFont typeface="Arial" panose="020B0604020202020204" pitchFamily="34" charset="0"/>
              <a:buChar char="•"/>
            </a:pPr>
            <a:r>
              <a:rPr lang="en-GB" sz="2000" b="0" i="0" dirty="0">
                <a:solidFill>
                  <a:srgbClr val="003247"/>
                </a:solidFill>
                <a:effectLst/>
                <a:latin typeface="Arial" panose="020B0604020202020204" pitchFamily="34" charset="0"/>
              </a:rPr>
              <a:t>GPS and Galileo time derived independently of one another </a:t>
            </a:r>
          </a:p>
          <a:p>
            <a:pPr marL="457200" indent="-457200" algn="l">
              <a:buFont typeface="Arial" panose="020B0604020202020204" pitchFamily="34" charset="0"/>
              <a:buChar char="•"/>
            </a:pPr>
            <a:endParaRPr lang="en-GB" sz="2000" b="0" i="0" dirty="0">
              <a:solidFill>
                <a:srgbClr val="003247"/>
              </a:solidFill>
              <a:effectLst/>
              <a:latin typeface="Arial" panose="020B0604020202020204" pitchFamily="34" charset="0"/>
            </a:endParaRPr>
          </a:p>
          <a:p>
            <a:pPr marL="457200" indent="-457200" algn="l">
              <a:buFont typeface="Arial" panose="020B0604020202020204" pitchFamily="34" charset="0"/>
              <a:buChar char="•"/>
            </a:pPr>
            <a:r>
              <a:rPr lang="en-GB" sz="2000" dirty="0">
                <a:solidFill>
                  <a:srgbClr val="003247"/>
                </a:solidFill>
              </a:rPr>
              <a:t>Both are kept </a:t>
            </a:r>
            <a:r>
              <a:rPr lang="en-GB" sz="2000" b="0" i="0" dirty="0">
                <a:solidFill>
                  <a:srgbClr val="003247"/>
                </a:solidFill>
                <a:effectLst/>
                <a:latin typeface="Arial" panose="020B0604020202020204" pitchFamily="34" charset="0"/>
              </a:rPr>
              <a:t>close to UTC </a:t>
            </a:r>
          </a:p>
          <a:p>
            <a:pPr marL="457200" indent="-457200" algn="l">
              <a:buFont typeface="Arial" panose="020B0604020202020204" pitchFamily="34" charset="0"/>
              <a:buChar char="•"/>
            </a:pPr>
            <a:endParaRPr lang="en-GB" sz="2000" b="0" i="0" dirty="0">
              <a:solidFill>
                <a:srgbClr val="003247"/>
              </a:solidFill>
              <a:effectLst/>
              <a:latin typeface="Arial" panose="020B0604020202020204" pitchFamily="34" charset="0"/>
            </a:endParaRPr>
          </a:p>
          <a:p>
            <a:pPr marL="457200" indent="-457200" algn="l">
              <a:buFont typeface="Arial" panose="020B0604020202020204" pitchFamily="34" charset="0"/>
              <a:buChar char="•"/>
            </a:pPr>
            <a:r>
              <a:rPr lang="en-GB" sz="2000" b="0" i="0" dirty="0">
                <a:solidFill>
                  <a:srgbClr val="003247"/>
                </a:solidFill>
                <a:effectLst/>
                <a:latin typeface="Arial" panose="020B0604020202020204" pitchFamily="34" charset="0"/>
              </a:rPr>
              <a:t>The offset between the two is precisely calculated on a continuous basis by the PTF </a:t>
            </a:r>
          </a:p>
          <a:p>
            <a:pPr marL="457200" indent="-457200" algn="l">
              <a:buFont typeface="Arial" panose="020B0604020202020204" pitchFamily="34" charset="0"/>
              <a:buChar char="•"/>
            </a:pPr>
            <a:endParaRPr lang="en-GB" sz="2000" b="0" i="0" dirty="0">
              <a:solidFill>
                <a:srgbClr val="003247"/>
              </a:solidFill>
              <a:effectLst/>
              <a:latin typeface="Arial" panose="020B0604020202020204" pitchFamily="34" charset="0"/>
            </a:endParaRPr>
          </a:p>
          <a:p>
            <a:pPr marL="457200" indent="-457200" algn="l">
              <a:buFont typeface="Arial" panose="020B0604020202020204" pitchFamily="34" charset="0"/>
              <a:buChar char="•"/>
            </a:pPr>
            <a:r>
              <a:rPr lang="en-GB" sz="2000" dirty="0">
                <a:solidFill>
                  <a:srgbClr val="003247"/>
                </a:solidFill>
              </a:rPr>
              <a:t>Resulting </a:t>
            </a:r>
            <a:r>
              <a:rPr lang="en-GB" sz="2000" b="0" i="0" dirty="0">
                <a:solidFill>
                  <a:srgbClr val="003247"/>
                </a:solidFill>
                <a:effectLst/>
                <a:latin typeface="Arial" panose="020B0604020202020204" pitchFamily="34" charset="0"/>
              </a:rPr>
              <a:t>GGTO distributed through Galileo Open </a:t>
            </a:r>
            <a:r>
              <a:rPr lang="en-GB" sz="2000" dirty="0">
                <a:solidFill>
                  <a:srgbClr val="003247"/>
                </a:solidFill>
              </a:rPr>
              <a:t>Service Navigation Message</a:t>
            </a:r>
          </a:p>
        </p:txBody>
      </p:sp>
      <p:pic>
        <p:nvPicPr>
          <p:cNvPr id="3" name="Picture 2">
            <a:extLst>
              <a:ext uri="{FF2B5EF4-FFF2-40B4-BE49-F238E27FC236}">
                <a16:creationId xmlns:a16="http://schemas.microsoft.com/office/drawing/2014/main" id="{93A7E954-2032-498A-A62F-9F0F6ECB8C7E}"/>
              </a:ext>
            </a:extLst>
          </p:cNvPr>
          <p:cNvPicPr>
            <a:picLocks noChangeAspect="1"/>
          </p:cNvPicPr>
          <p:nvPr/>
        </p:nvPicPr>
        <p:blipFill>
          <a:blip r:embed="rId3"/>
          <a:stretch>
            <a:fillRect/>
          </a:stretch>
        </p:blipFill>
        <p:spPr>
          <a:xfrm>
            <a:off x="8287986" y="1267264"/>
            <a:ext cx="3673194" cy="2592280"/>
          </a:xfrm>
          <a:prstGeom prst="rect">
            <a:avLst/>
          </a:prstGeom>
        </p:spPr>
      </p:pic>
      <p:sp>
        <p:nvSpPr>
          <p:cNvPr id="5" name="TextBox 4">
            <a:extLst>
              <a:ext uri="{FF2B5EF4-FFF2-40B4-BE49-F238E27FC236}">
                <a16:creationId xmlns:a16="http://schemas.microsoft.com/office/drawing/2014/main" id="{0789C3A4-654A-4596-8E24-288614BF9ED1}"/>
              </a:ext>
            </a:extLst>
          </p:cNvPr>
          <p:cNvSpPr txBox="1"/>
          <p:nvPr/>
        </p:nvSpPr>
        <p:spPr>
          <a:xfrm>
            <a:off x="9611897" y="3859544"/>
            <a:ext cx="1025371" cy="261610"/>
          </a:xfrm>
          <a:prstGeom prst="rect">
            <a:avLst/>
          </a:prstGeom>
          <a:noFill/>
        </p:spPr>
        <p:txBody>
          <a:bodyPr wrap="square" rtlCol="0">
            <a:spAutoFit/>
          </a:bodyPr>
          <a:lstStyle/>
          <a:p>
            <a:pPr algn="l"/>
            <a:r>
              <a:rPr lang="en-GB" sz="1100" dirty="0">
                <a:solidFill>
                  <a:schemeClr val="tx2"/>
                </a:solidFill>
              </a:rPr>
              <a:t>Image: ESA</a:t>
            </a:r>
          </a:p>
        </p:txBody>
      </p:sp>
      <p:sp>
        <p:nvSpPr>
          <p:cNvPr id="2" name="Slide Number Placeholder 1">
            <a:extLst>
              <a:ext uri="{FF2B5EF4-FFF2-40B4-BE49-F238E27FC236}">
                <a16:creationId xmlns:a16="http://schemas.microsoft.com/office/drawing/2014/main" id="{F4FC7050-18CC-1C23-6490-83A26EB4E1CC}"/>
              </a:ext>
            </a:extLst>
          </p:cNvPr>
          <p:cNvSpPr>
            <a:spLocks noGrp="1"/>
          </p:cNvSpPr>
          <p:nvPr>
            <p:ph type="sldNum" sz="quarter" idx="4"/>
          </p:nvPr>
        </p:nvSpPr>
        <p:spPr/>
        <p:txBody>
          <a:bodyPr/>
          <a:lstStyle/>
          <a:p>
            <a:fld id="{8B5F40F7-6C9E-4540-8D97-8F3D9EA7C303}" type="slidenum">
              <a:rPr lang="en-US" smtClean="0"/>
              <a:pPr/>
              <a:t>7</a:t>
            </a:fld>
            <a:endParaRPr lang="en-US" sz="700" dirty="0"/>
          </a:p>
        </p:txBody>
      </p:sp>
    </p:spTree>
    <p:extLst>
      <p:ext uri="{BB962C8B-B14F-4D97-AF65-F5344CB8AC3E}">
        <p14:creationId xmlns:p14="http://schemas.microsoft.com/office/powerpoint/2010/main" val="301847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3ECD0-0292-441B-87F6-4FEB49C6C8E5}"/>
              </a:ext>
            </a:extLst>
          </p:cNvPr>
          <p:cNvSpPr>
            <a:spLocks noGrp="1"/>
          </p:cNvSpPr>
          <p:nvPr>
            <p:ph type="title"/>
          </p:nvPr>
        </p:nvSpPr>
        <p:spPr>
          <a:xfrm>
            <a:off x="457199" y="762510"/>
            <a:ext cx="11298237" cy="504754"/>
          </a:xfrm>
        </p:spPr>
        <p:txBody>
          <a:bodyPr/>
          <a:lstStyle/>
          <a:p>
            <a:r>
              <a:rPr lang="en-GB" dirty="0"/>
              <a:t>The GPS to Galileo Time Offset (GGTO)</a:t>
            </a:r>
          </a:p>
        </p:txBody>
      </p:sp>
      <p:pic>
        <p:nvPicPr>
          <p:cNvPr id="2" name="Picture 1">
            <a:extLst>
              <a:ext uri="{FF2B5EF4-FFF2-40B4-BE49-F238E27FC236}">
                <a16:creationId xmlns:a16="http://schemas.microsoft.com/office/drawing/2014/main" id="{2DF00C67-E925-41EA-91C1-BC3B9F5CFD61}"/>
              </a:ext>
            </a:extLst>
          </p:cNvPr>
          <p:cNvPicPr>
            <a:picLocks noChangeAspect="1"/>
          </p:cNvPicPr>
          <p:nvPr/>
        </p:nvPicPr>
        <p:blipFill rotWithShape="1">
          <a:blip r:embed="rId3"/>
          <a:srcRect l="8415" t="1176" r="6398" b="5732"/>
          <a:stretch/>
        </p:blipFill>
        <p:spPr>
          <a:xfrm>
            <a:off x="199747" y="1267264"/>
            <a:ext cx="6560598" cy="4973738"/>
          </a:xfrm>
          <a:prstGeom prst="rect">
            <a:avLst/>
          </a:prstGeom>
        </p:spPr>
      </p:pic>
      <p:sp>
        <p:nvSpPr>
          <p:cNvPr id="8" name="TextBox 7">
            <a:extLst>
              <a:ext uri="{FF2B5EF4-FFF2-40B4-BE49-F238E27FC236}">
                <a16:creationId xmlns:a16="http://schemas.microsoft.com/office/drawing/2014/main" id="{537E2CE3-5895-4469-A60D-DEC594D23B86}"/>
              </a:ext>
            </a:extLst>
          </p:cNvPr>
          <p:cNvSpPr txBox="1"/>
          <p:nvPr/>
        </p:nvSpPr>
        <p:spPr>
          <a:xfrm>
            <a:off x="6826929" y="1195799"/>
            <a:ext cx="5067670" cy="5262979"/>
          </a:xfrm>
          <a:prstGeom prst="rect">
            <a:avLst/>
          </a:prstGeom>
          <a:noFill/>
        </p:spPr>
        <p:txBody>
          <a:bodyPr wrap="square">
            <a:spAutoFit/>
          </a:bodyPr>
          <a:lstStyle/>
          <a:p>
            <a:pPr marL="342900" indent="-342900">
              <a:buFont typeface="Arial" panose="020B0604020202020204" pitchFamily="34" charset="0"/>
              <a:buChar char="•"/>
            </a:pPr>
            <a:r>
              <a:rPr lang="en-GB" sz="2400" b="0" i="0" dirty="0">
                <a:solidFill>
                  <a:srgbClr val="003247"/>
                </a:solidFill>
                <a:effectLst/>
                <a:latin typeface="Arial" panose="020B0604020202020204" pitchFamily="34" charset="0"/>
              </a:rPr>
              <a:t>GGTO determination methods and interface design were agreed on a preliminary basis between the Galileo Project and the US Naval Observatory back in 2003</a:t>
            </a:r>
          </a:p>
          <a:p>
            <a:pPr marL="342900" indent="-342900">
              <a:buFont typeface="Arial" panose="020B0604020202020204" pitchFamily="34" charset="0"/>
              <a:buChar char="•"/>
            </a:pPr>
            <a:endParaRPr lang="en-GB" sz="2400" dirty="0">
              <a:solidFill>
                <a:srgbClr val="003247"/>
              </a:solidFill>
            </a:endParaRPr>
          </a:p>
          <a:p>
            <a:pPr marL="342900" indent="-342900">
              <a:buFont typeface="Arial" panose="020B0604020202020204" pitchFamily="34" charset="0"/>
              <a:buChar char="•"/>
            </a:pPr>
            <a:r>
              <a:rPr lang="en-GB" sz="2400" b="0" i="0" dirty="0">
                <a:solidFill>
                  <a:srgbClr val="003247"/>
                </a:solidFill>
                <a:effectLst/>
                <a:latin typeface="Arial" panose="020B0604020202020204" pitchFamily="34" charset="0"/>
              </a:rPr>
              <a:t>The accuracy of the GGTO has been benchmarked by ESA at 5ns or less</a:t>
            </a:r>
          </a:p>
          <a:p>
            <a:pPr marL="342900" indent="-342900">
              <a:buFont typeface="Arial" panose="020B0604020202020204" pitchFamily="34" charset="0"/>
              <a:buChar char="•"/>
            </a:pPr>
            <a:endParaRPr lang="en-GB" sz="2400" dirty="0">
              <a:solidFill>
                <a:srgbClr val="003247"/>
              </a:solidFill>
            </a:endParaRPr>
          </a:p>
          <a:p>
            <a:pPr marL="342900" indent="-342900">
              <a:buFont typeface="Arial" panose="020B0604020202020204" pitchFamily="34" charset="0"/>
              <a:buChar char="•"/>
            </a:pPr>
            <a:r>
              <a:rPr lang="en-GB" sz="2400" dirty="0">
                <a:solidFill>
                  <a:srgbClr val="FF0000"/>
                </a:solidFill>
              </a:rPr>
              <a:t>What happens if there is a serious constellation error (such as the UTC Offset (UTCO) Anomaly of 25-26 January 2016?</a:t>
            </a:r>
          </a:p>
        </p:txBody>
      </p:sp>
      <p:sp>
        <p:nvSpPr>
          <p:cNvPr id="3" name="Slide Number Placeholder 2">
            <a:extLst>
              <a:ext uri="{FF2B5EF4-FFF2-40B4-BE49-F238E27FC236}">
                <a16:creationId xmlns:a16="http://schemas.microsoft.com/office/drawing/2014/main" id="{5846810D-8452-0010-1EDA-52D5A27A287A}"/>
              </a:ext>
            </a:extLst>
          </p:cNvPr>
          <p:cNvSpPr>
            <a:spLocks noGrp="1"/>
          </p:cNvSpPr>
          <p:nvPr>
            <p:ph type="sldNum" sz="quarter" idx="4"/>
          </p:nvPr>
        </p:nvSpPr>
        <p:spPr/>
        <p:txBody>
          <a:bodyPr/>
          <a:lstStyle/>
          <a:p>
            <a:fld id="{8B5F40F7-6C9E-4540-8D97-8F3D9EA7C303}" type="slidenum">
              <a:rPr lang="en-US" smtClean="0"/>
              <a:pPr/>
              <a:t>8</a:t>
            </a:fld>
            <a:endParaRPr lang="en-US" sz="700" dirty="0"/>
          </a:p>
        </p:txBody>
      </p:sp>
      <p:sp>
        <p:nvSpPr>
          <p:cNvPr id="6" name="TextBox 5">
            <a:extLst>
              <a:ext uri="{FF2B5EF4-FFF2-40B4-BE49-F238E27FC236}">
                <a16:creationId xmlns:a16="http://schemas.microsoft.com/office/drawing/2014/main" id="{1F35A39D-A7DA-D33C-A78E-516957D444DC}"/>
              </a:ext>
            </a:extLst>
          </p:cNvPr>
          <p:cNvSpPr txBox="1"/>
          <p:nvPr/>
        </p:nvSpPr>
        <p:spPr>
          <a:xfrm>
            <a:off x="2967360" y="6110197"/>
            <a:ext cx="1025371" cy="261610"/>
          </a:xfrm>
          <a:prstGeom prst="rect">
            <a:avLst/>
          </a:prstGeom>
          <a:noFill/>
        </p:spPr>
        <p:txBody>
          <a:bodyPr wrap="square" rtlCol="0">
            <a:spAutoFit/>
          </a:bodyPr>
          <a:lstStyle/>
          <a:p>
            <a:pPr algn="l"/>
            <a:r>
              <a:rPr lang="en-GB" sz="1100" dirty="0">
                <a:solidFill>
                  <a:schemeClr val="tx2"/>
                </a:solidFill>
              </a:rPr>
              <a:t>Image: ESA</a:t>
            </a:r>
          </a:p>
        </p:txBody>
      </p:sp>
    </p:spTree>
    <p:extLst>
      <p:ext uri="{BB962C8B-B14F-4D97-AF65-F5344CB8AC3E}">
        <p14:creationId xmlns:p14="http://schemas.microsoft.com/office/powerpoint/2010/main" val="154671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9167B1-6B40-405A-91B4-5A8027F8EAA2}"/>
              </a:ext>
            </a:extLst>
          </p:cNvPr>
          <p:cNvSpPr>
            <a:spLocks noGrp="1"/>
          </p:cNvSpPr>
          <p:nvPr>
            <p:ph type="title"/>
          </p:nvPr>
        </p:nvSpPr>
        <p:spPr/>
        <p:txBody>
          <a:bodyPr/>
          <a:lstStyle/>
          <a:p>
            <a:r>
              <a:rPr lang="en-US" dirty="0"/>
              <a:t>GPS Receiver Operation – A refresher</a:t>
            </a:r>
          </a:p>
        </p:txBody>
      </p:sp>
      <p:sp>
        <p:nvSpPr>
          <p:cNvPr id="6" name="Text Placeholder 2">
            <a:extLst>
              <a:ext uri="{FF2B5EF4-FFF2-40B4-BE49-F238E27FC236}">
                <a16:creationId xmlns:a16="http://schemas.microsoft.com/office/drawing/2014/main" id="{0B52D85B-3B64-4454-8760-87BB9F0095CF}"/>
              </a:ext>
            </a:extLst>
          </p:cNvPr>
          <p:cNvSpPr txBox="1">
            <a:spLocks/>
          </p:cNvSpPr>
          <p:nvPr/>
        </p:nvSpPr>
        <p:spPr>
          <a:xfrm>
            <a:off x="75415" y="1466118"/>
            <a:ext cx="11847538" cy="4307750"/>
          </a:xfrm>
          <a:prstGeom prst="rect">
            <a:avLst/>
          </a:prstGeom>
        </p:spPr>
        <p:txBody>
          <a:bodyPr lIns="228600">
            <a:spAutoFit/>
          </a:bodyPr>
          <a:lstStyle>
            <a:lvl1pPr marL="228531" indent="-228531" algn="l" rtl="0" eaLnBrk="1" fontAlgn="base" hangingPunct="1">
              <a:lnSpc>
                <a:spcPct val="100000"/>
              </a:lnSpc>
              <a:spcBef>
                <a:spcPts val="600"/>
              </a:spcBef>
              <a:spcAft>
                <a:spcPct val="0"/>
              </a:spcAft>
              <a:buClr>
                <a:schemeClr val="accent1"/>
              </a:buClr>
              <a:buSzPct val="100000"/>
              <a:buFont typeface="Wingdings 2" panose="05020102010507070707" pitchFamily="18" charset="2"/>
              <a:buChar char="¡"/>
              <a:defRPr sz="1999">
                <a:solidFill>
                  <a:schemeClr val="tx1"/>
                </a:solidFill>
                <a:latin typeface="Arial" panose="020B0604020202020204" pitchFamily="34" charset="0"/>
                <a:ea typeface="+mn-ea"/>
                <a:cs typeface="Arial" panose="020B0604020202020204" pitchFamily="34" charset="0"/>
              </a:defRPr>
            </a:lvl1pPr>
            <a:lvl2pPr marL="457063" indent="-223771" algn="l" rtl="0" eaLnBrk="1" fontAlgn="base" hangingPunct="1">
              <a:lnSpc>
                <a:spcPct val="100000"/>
              </a:lnSpc>
              <a:spcBef>
                <a:spcPts val="600"/>
              </a:spcBef>
              <a:spcAft>
                <a:spcPct val="0"/>
              </a:spcAft>
              <a:buClr>
                <a:schemeClr val="accent1"/>
              </a:buClr>
              <a:buSzPct val="85000"/>
              <a:buFont typeface="Wingdings 2" panose="05020102010507070707" pitchFamily="18" charset="2"/>
              <a:buChar char="¡"/>
              <a:defRPr sz="1600">
                <a:solidFill>
                  <a:schemeClr val="tx1"/>
                </a:solidFill>
                <a:latin typeface="Arial" panose="020B0604020202020204" pitchFamily="34" charset="0"/>
                <a:cs typeface="Arial" panose="020B0604020202020204" pitchFamily="34" charset="0"/>
              </a:defRPr>
            </a:lvl2pPr>
            <a:lvl3pPr marL="685594" indent="-228531" algn="l" rtl="0" eaLnBrk="1" fontAlgn="base" hangingPunct="1">
              <a:lnSpc>
                <a:spcPct val="100000"/>
              </a:lnSpc>
              <a:spcBef>
                <a:spcPts val="600"/>
              </a:spcBef>
              <a:spcAft>
                <a:spcPct val="0"/>
              </a:spcAft>
              <a:buClr>
                <a:schemeClr val="accent1"/>
              </a:buClr>
              <a:buSzPct val="90000"/>
              <a:buFont typeface="Arial" panose="020B0604020202020204" pitchFamily="34" charset="0"/>
              <a:buChar char="•"/>
              <a:defRPr sz="1600">
                <a:solidFill>
                  <a:schemeClr val="tx1"/>
                </a:solidFill>
                <a:latin typeface="Arial" pitchFamily="34" charset="0"/>
                <a:cs typeface="Arial" panose="020B0604020202020204" pitchFamily="34" charset="0"/>
              </a:defRPr>
            </a:lvl3pPr>
            <a:lvl4pPr marL="914126" indent="-228531" algn="l" rtl="0" eaLnBrk="1" fontAlgn="base" hangingPunct="1">
              <a:lnSpc>
                <a:spcPct val="100000"/>
              </a:lnSpc>
              <a:spcBef>
                <a:spcPts val="600"/>
              </a:spcBef>
              <a:spcAft>
                <a:spcPct val="0"/>
              </a:spcAft>
              <a:buClr>
                <a:schemeClr val="accent1"/>
              </a:buClr>
              <a:buSzPct val="90000"/>
              <a:buFont typeface="Arial" pitchFamily="34" charset="0"/>
              <a:buChar char="-"/>
              <a:defRPr sz="1400">
                <a:solidFill>
                  <a:schemeClr val="tx1"/>
                </a:solidFill>
                <a:latin typeface="Arial" pitchFamily="34" charset="0"/>
              </a:defRPr>
            </a:lvl4pPr>
            <a:lvl5pPr marL="2064718"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5pPr>
            <a:lvl6pPr marL="2521781"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6pPr>
            <a:lvl7pPr marL="2978844"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7pPr>
            <a:lvl8pPr marL="3435907"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8pPr>
            <a:lvl9pPr marL="3892970" indent="-228531" algn="l" rtl="0" eaLnBrk="1" fontAlgn="base" hangingPunct="1">
              <a:lnSpc>
                <a:spcPct val="90000"/>
              </a:lnSpc>
              <a:spcBef>
                <a:spcPct val="50000"/>
              </a:spcBef>
              <a:spcAft>
                <a:spcPct val="0"/>
              </a:spcAft>
              <a:buSzPct val="120000"/>
              <a:buChar char="•"/>
              <a:defRPr>
                <a:solidFill>
                  <a:srgbClr val="000066"/>
                </a:solidFill>
                <a:latin typeface="Arial" pitchFamily="34" charset="0"/>
              </a:defRPr>
            </a:lvl9pPr>
          </a:lstStyle>
          <a:p>
            <a:pPr marL="228531" marR="0" lvl="0" indent="-228531" algn="l" defTabSz="914400" rtl="0" eaLnBrk="1" fontAlgn="base" latinLnBrk="0" hangingPunct="1">
              <a:lnSpc>
                <a:spcPct val="100000"/>
              </a:lnSpc>
              <a:spcBef>
                <a:spcPts val="600"/>
              </a:spcBef>
              <a:spcAft>
                <a:spcPts val="0"/>
              </a:spcAft>
              <a:buClr>
                <a:srgbClr val="2C54CD"/>
              </a:buClr>
              <a:buSzPct val="100000"/>
              <a:buFont typeface="Wingdings 2" panose="05020102010507070707" pitchFamily="18" charset="2"/>
              <a:buChar char="¡"/>
              <a:tabLst/>
              <a:defRPr/>
            </a:pP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A GNSS Receiver has different modes (states) of operation – these modes of operation affect the vulnerability level of the receiver.  The US Air Force defined these modes of operation (for military Receivers) as:</a:t>
            </a:r>
          </a:p>
          <a:p>
            <a:pPr marL="228531" marR="0" lvl="0" indent="-228531" algn="l" defTabSz="914400" rtl="0" eaLnBrk="1" fontAlgn="base" latinLnBrk="0" hangingPunct="1">
              <a:lnSpc>
                <a:spcPct val="100000"/>
              </a:lnSpc>
              <a:spcBef>
                <a:spcPts val="600"/>
              </a:spcBef>
              <a:spcAft>
                <a:spcPts val="0"/>
              </a:spcAft>
              <a:buClr>
                <a:srgbClr val="2C54CD"/>
              </a:buClr>
              <a:buSzPct val="100000"/>
              <a:buFont typeface="Wingdings 2" panose="05020102010507070707" pitchFamily="18" charset="2"/>
              <a:buChar char="¡"/>
              <a:tabLst/>
              <a:defRPr/>
            </a:pPr>
            <a:endPar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endParaRPr>
          </a:p>
          <a:p>
            <a:pPr marL="457063" marR="0" lvl="1" indent="-223771" algn="l" defTabSz="914400" rtl="0" eaLnBrk="1" fontAlgn="base" latinLnBrk="0" hangingPunct="1">
              <a:lnSpc>
                <a:spcPct val="100000"/>
              </a:lnSpc>
              <a:spcBef>
                <a:spcPts val="600"/>
              </a:spcBef>
              <a:spcAft>
                <a:spcPts val="0"/>
              </a:spcAft>
              <a:buClr>
                <a:srgbClr val="2C54CD"/>
              </a:buClr>
              <a:buSzPct val="85000"/>
              <a:buFont typeface="Wingdings 2" panose="05020102010507070707" pitchFamily="18" charset="2"/>
              <a:buChar char="¡"/>
              <a:tabLst/>
              <a:defRPr/>
            </a:pPr>
            <a:r>
              <a:rPr kumimoji="0" lang="en-GB" sz="1799" b="1"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State 1:  Normal Acquisition </a:t>
            </a: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(L1 C/A code)</a:t>
            </a:r>
          </a:p>
          <a:p>
            <a:pPr marL="457063" marR="0" lvl="1" indent="-223771" algn="l" defTabSz="914400" rtl="0" eaLnBrk="1" fontAlgn="base" latinLnBrk="0" hangingPunct="1">
              <a:lnSpc>
                <a:spcPct val="100000"/>
              </a:lnSpc>
              <a:spcBef>
                <a:spcPts val="600"/>
              </a:spcBef>
              <a:spcAft>
                <a:spcPts val="0"/>
              </a:spcAft>
              <a:buClr>
                <a:srgbClr val="2C54CD"/>
              </a:buClr>
              <a:buSzPct val="85000"/>
              <a:buFont typeface="Wingdings 2" panose="05020102010507070707" pitchFamily="18" charset="2"/>
              <a:buChar char="¡"/>
              <a:tabLst/>
              <a:defRPr/>
            </a:pPr>
            <a:r>
              <a:rPr kumimoji="0" lang="en-GB" sz="1799" b="1"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State 2:  Direct Acquisition </a:t>
            </a: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(applies to GPS L2 P(Y )frequency)</a:t>
            </a:r>
          </a:p>
          <a:p>
            <a:pPr marL="457063" marR="0" lvl="1" indent="-223771" algn="l" defTabSz="914400" rtl="0" eaLnBrk="1" fontAlgn="base" latinLnBrk="0" hangingPunct="1">
              <a:lnSpc>
                <a:spcPct val="100000"/>
              </a:lnSpc>
              <a:spcBef>
                <a:spcPts val="600"/>
              </a:spcBef>
              <a:spcAft>
                <a:spcPts val="0"/>
              </a:spcAft>
              <a:buClr>
                <a:srgbClr val="2C54CD"/>
              </a:buClr>
              <a:buSzPct val="85000"/>
              <a:buFont typeface="Wingdings 2" panose="05020102010507070707" pitchFamily="18" charset="2"/>
              <a:buChar char="¡"/>
              <a:tabLst/>
              <a:defRPr/>
            </a:pPr>
            <a:r>
              <a:rPr kumimoji="0" lang="en-GB" sz="1799" b="1"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State 3: Code lock  </a:t>
            </a: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(Receiver maintains code lock, but cannot maintain precise carrier tracking )</a:t>
            </a:r>
          </a:p>
          <a:p>
            <a:pPr marL="457063" marR="0" lvl="1" indent="-223771" algn="l" defTabSz="914400" rtl="0" eaLnBrk="1" fontAlgn="base" latinLnBrk="0" hangingPunct="1">
              <a:lnSpc>
                <a:spcPct val="100000"/>
              </a:lnSpc>
              <a:spcBef>
                <a:spcPts val="600"/>
              </a:spcBef>
              <a:spcAft>
                <a:spcPts val="0"/>
              </a:spcAft>
              <a:buClr>
                <a:srgbClr val="2C54CD"/>
              </a:buClr>
              <a:buSzPct val="85000"/>
              <a:buFont typeface="Wingdings 2" panose="05020102010507070707" pitchFamily="18" charset="2"/>
              <a:buChar char="¡"/>
              <a:tabLst/>
              <a:defRPr/>
            </a:pPr>
            <a:r>
              <a:rPr kumimoji="0" lang="en-GB" sz="1799" b="1"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State 4: Carrier lock </a:t>
            </a: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(Receiver locks on carrier, but pseudorange and pseudorange delta values may be inaccurate)</a:t>
            </a:r>
          </a:p>
          <a:p>
            <a:pPr marL="457063" marR="0" lvl="1" indent="-223771" algn="l" defTabSz="914400" rtl="0" eaLnBrk="1" fontAlgn="base" latinLnBrk="0" hangingPunct="1">
              <a:lnSpc>
                <a:spcPct val="100000"/>
              </a:lnSpc>
              <a:spcBef>
                <a:spcPts val="600"/>
              </a:spcBef>
              <a:spcAft>
                <a:spcPts val="0"/>
              </a:spcAft>
              <a:buClr>
                <a:srgbClr val="2C54CD"/>
              </a:buClr>
              <a:buSzPct val="85000"/>
              <a:buFont typeface="Wingdings 2" panose="05020102010507070707" pitchFamily="18" charset="2"/>
              <a:buChar char="¡"/>
              <a:tabLst/>
              <a:defRPr/>
            </a:pPr>
            <a:r>
              <a:rPr kumimoji="0" lang="en-GB" sz="1799" b="1"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State 5: Carrier Track/Data demodulation </a:t>
            </a: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 Receiver tracks carrier and demodulates signal, accurate pseudorange and pseudorange delta values)</a:t>
            </a:r>
          </a:p>
          <a:p>
            <a:pPr marL="457063" marR="0" lvl="1" indent="-223771" algn="l" defTabSz="914400" rtl="0" eaLnBrk="1" fontAlgn="base" latinLnBrk="0" hangingPunct="1">
              <a:lnSpc>
                <a:spcPct val="100000"/>
              </a:lnSpc>
              <a:spcBef>
                <a:spcPts val="600"/>
              </a:spcBef>
              <a:spcAft>
                <a:spcPts val="0"/>
              </a:spcAft>
              <a:buClr>
                <a:srgbClr val="2C54CD"/>
              </a:buClr>
              <a:buSzPct val="85000"/>
              <a:buFont typeface="Wingdings 2" panose="05020102010507070707" pitchFamily="18" charset="2"/>
              <a:buChar char="¡"/>
              <a:tabLst/>
              <a:defRPr/>
            </a:pPr>
            <a:r>
              <a:rPr kumimoji="0" lang="en-GB" sz="1799" b="1"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State 6: Sequential resynchronisation </a:t>
            </a: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(N/A for receivers with continual tracking)</a:t>
            </a:r>
          </a:p>
          <a:p>
            <a:pPr marL="457063" marR="0" lvl="1" indent="-223771" algn="l" defTabSz="914400" rtl="0" eaLnBrk="1" fontAlgn="base" latinLnBrk="0" hangingPunct="1">
              <a:lnSpc>
                <a:spcPct val="100000"/>
              </a:lnSpc>
              <a:spcBef>
                <a:spcPts val="600"/>
              </a:spcBef>
              <a:spcAft>
                <a:spcPts val="0"/>
              </a:spcAft>
              <a:buClr>
                <a:srgbClr val="2C54CD"/>
              </a:buClr>
              <a:buSzPct val="85000"/>
              <a:buFont typeface="Wingdings 2" panose="05020102010507070707" pitchFamily="18" charset="2"/>
              <a:buChar char="¡"/>
              <a:tabLst/>
              <a:defRPr/>
            </a:pPr>
            <a:r>
              <a:rPr kumimoji="0" lang="en-GB" sz="1799" b="1"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State 7: Signal reacquisition </a:t>
            </a:r>
            <a:r>
              <a:rPr kumimoji="0" lang="en-GB" sz="1799" b="0" i="0" u="none" strike="noStrike" kern="0" cap="none" spc="0" normalizeH="0" baseline="0" noProof="0" dirty="0">
                <a:ln>
                  <a:noFill/>
                </a:ln>
                <a:solidFill>
                  <a:srgbClr val="D2D2D2">
                    <a:lumMod val="10000"/>
                  </a:srgbClr>
                </a:solidFill>
                <a:effectLst/>
                <a:uLnTx/>
                <a:uFillTx/>
                <a:latin typeface="Arial" panose="020B0604020202020204"/>
                <a:ea typeface="Calibri" panose="020F0502020204030204" pitchFamily="34" charset="0"/>
                <a:cs typeface="Arial" panose="020B0604020202020204" pitchFamily="34" charset="0"/>
              </a:rPr>
              <a:t>( Receiver that was tracking in State 5 but lost lock on GPS signals and is in search mode</a:t>
            </a:r>
          </a:p>
        </p:txBody>
      </p:sp>
      <p:sp>
        <p:nvSpPr>
          <p:cNvPr id="2" name="TextBox 1">
            <a:extLst>
              <a:ext uri="{FF2B5EF4-FFF2-40B4-BE49-F238E27FC236}">
                <a16:creationId xmlns:a16="http://schemas.microsoft.com/office/drawing/2014/main" id="{C2DE6657-F597-4B27-BD75-907408869C74}"/>
              </a:ext>
            </a:extLst>
          </p:cNvPr>
          <p:cNvSpPr txBox="1"/>
          <p:nvPr/>
        </p:nvSpPr>
        <p:spPr>
          <a:xfrm>
            <a:off x="683582" y="5773868"/>
            <a:ext cx="9800947" cy="830997"/>
          </a:xfrm>
          <a:prstGeom prst="rect">
            <a:avLst/>
          </a:prstGeom>
          <a:noFill/>
        </p:spPr>
        <p:txBody>
          <a:bodyPr wrap="square" rtlCol="0">
            <a:spAutoFit/>
          </a:bodyPr>
          <a:lstStyle/>
          <a:p>
            <a:pPr algn="l"/>
            <a:r>
              <a:rPr lang="en-GB" dirty="0">
                <a:solidFill>
                  <a:srgbClr val="00B0F0"/>
                </a:solidFill>
              </a:rPr>
              <a:t>The operation mode of the receiver is always important to consider – especially with multi-constellation, multi-frequency receivers where State 1 or State 7  might be constrained to a single constellation/frequency – e.g., GPS L1</a:t>
            </a:r>
          </a:p>
        </p:txBody>
      </p:sp>
      <p:sp>
        <p:nvSpPr>
          <p:cNvPr id="3" name="Slide Number Placeholder 2">
            <a:extLst>
              <a:ext uri="{FF2B5EF4-FFF2-40B4-BE49-F238E27FC236}">
                <a16:creationId xmlns:a16="http://schemas.microsoft.com/office/drawing/2014/main" id="{AA9DD0BE-C1C3-4222-4B40-44032662F2C2}"/>
              </a:ext>
            </a:extLst>
          </p:cNvPr>
          <p:cNvSpPr>
            <a:spLocks noGrp="1"/>
          </p:cNvSpPr>
          <p:nvPr>
            <p:ph type="sldNum" sz="quarter" idx="4"/>
          </p:nvPr>
        </p:nvSpPr>
        <p:spPr/>
        <p:txBody>
          <a:bodyPr/>
          <a:lstStyle/>
          <a:p>
            <a:fld id="{8B5F40F7-6C9E-4540-8D97-8F3D9EA7C303}" type="slidenum">
              <a:rPr lang="en-US" smtClean="0"/>
              <a:pPr/>
              <a:t>9</a:t>
            </a:fld>
            <a:endParaRPr lang="en-US" sz="700" dirty="0"/>
          </a:p>
        </p:txBody>
      </p:sp>
    </p:spTree>
    <p:extLst>
      <p:ext uri="{BB962C8B-B14F-4D97-AF65-F5344CB8AC3E}">
        <p14:creationId xmlns:p14="http://schemas.microsoft.com/office/powerpoint/2010/main" val="2136120864"/>
      </p:ext>
    </p:extLst>
  </p:cSld>
  <p:clrMapOvr>
    <a:masterClrMapping/>
  </p:clrMapOvr>
</p:sld>
</file>

<file path=ppt/theme/theme1.xml><?xml version="1.0" encoding="utf-8"?>
<a:theme xmlns:a="http://schemas.openxmlformats.org/drawingml/2006/main" name="Default Theme">
  <a:themeElements>
    <a:clrScheme name="SPIRENT RGB">
      <a:dk1>
        <a:srgbClr val="2C54CD"/>
      </a:dk1>
      <a:lt1>
        <a:srgbClr val="D2D2D2"/>
      </a:lt1>
      <a:dk2>
        <a:srgbClr val="323E48"/>
      </a:dk2>
      <a:lt2>
        <a:srgbClr val="FEFFFE"/>
      </a:lt2>
      <a:accent1>
        <a:srgbClr val="2C54CD"/>
      </a:accent1>
      <a:accent2>
        <a:srgbClr val="08B1E1"/>
      </a:accent2>
      <a:accent3>
        <a:srgbClr val="2AF6B0"/>
      </a:accent3>
      <a:accent4>
        <a:srgbClr val="39308C"/>
      </a:accent4>
      <a:accent5>
        <a:srgbClr val="FF5E16"/>
      </a:accent5>
      <a:accent6>
        <a:srgbClr val="FF0101"/>
      </a:accent6>
      <a:hlink>
        <a:srgbClr val="2C54CD"/>
      </a:hlink>
      <a:folHlink>
        <a:srgbClr val="08B1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new wKicker.potx" id="{43978A71-D499-4FF6-B948-B75BDE233B3C}" vid="{E95183FE-A2F5-4E9C-A1A4-B8E984961F85}"/>
    </a:ext>
  </a:extLst>
</a:theme>
</file>

<file path=ppt/theme/theme2.xml><?xml version="1.0" encoding="utf-8"?>
<a:theme xmlns:a="http://schemas.openxmlformats.org/drawingml/2006/main" name="Spirent_2015">
  <a:themeElements>
    <a:clrScheme name="Spirent-2015">
      <a:dk1>
        <a:srgbClr val="45525A"/>
      </a:dk1>
      <a:lt1>
        <a:srgbClr val="FFFFFF"/>
      </a:lt1>
      <a:dk2>
        <a:srgbClr val="948671"/>
      </a:dk2>
      <a:lt2>
        <a:srgbClr val="000000"/>
      </a:lt2>
      <a:accent1>
        <a:srgbClr val="255AA7"/>
      </a:accent1>
      <a:accent2>
        <a:srgbClr val="009EDB"/>
      </a:accent2>
      <a:accent3>
        <a:srgbClr val="6CB33F"/>
      </a:accent3>
      <a:accent4>
        <a:srgbClr val="827390"/>
      </a:accent4>
      <a:accent5>
        <a:srgbClr val="FD4F57"/>
      </a:accent5>
      <a:accent6>
        <a:srgbClr val="FF9F36"/>
      </a:accent6>
      <a:hlink>
        <a:srgbClr val="62B1E6"/>
      </a:hlink>
      <a:folHlink>
        <a:srgbClr val="BBDC00"/>
      </a:folHlink>
    </a:clrScheme>
    <a:fontScheme name="Spirent_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Spirent_Horizon 1">
        <a:dk1>
          <a:srgbClr val="21368B"/>
        </a:dk1>
        <a:lt1>
          <a:srgbClr val="FFFFFF"/>
        </a:lt1>
        <a:dk2>
          <a:srgbClr val="0096D6"/>
        </a:dk2>
        <a:lt2>
          <a:srgbClr val="919195"/>
        </a:lt2>
        <a:accent1>
          <a:srgbClr val="3C71B7"/>
        </a:accent1>
        <a:accent2>
          <a:srgbClr val="820053"/>
        </a:accent2>
        <a:accent3>
          <a:srgbClr val="FFFFFF"/>
        </a:accent3>
        <a:accent4>
          <a:srgbClr val="1B2D76"/>
        </a:accent4>
        <a:accent5>
          <a:srgbClr val="AFBBD8"/>
        </a:accent5>
        <a:accent6>
          <a:srgbClr val="75004A"/>
        </a:accent6>
        <a:hlink>
          <a:srgbClr val="00B259"/>
        </a:hlink>
        <a:folHlink>
          <a:srgbClr val="8DC6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aee91c3-4649-4f42-8140-e7c77de52b7c">
      <Terms xmlns="http://schemas.microsoft.com/office/infopath/2007/PartnerControls"/>
    </lcf76f155ced4ddcb4097134ff3c332f>
    <TaxCatchAll xmlns="81d63505-b61b-4818-b7ff-9738316364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206D1CEEB57844BBDE672B7600EB56A" ma:contentTypeVersion="16" ma:contentTypeDescription="Create a new document." ma:contentTypeScope="" ma:versionID="fc2ced155a454357bb47d4ccc650fe50">
  <xsd:schema xmlns:xsd="http://www.w3.org/2001/XMLSchema" xmlns:xs="http://www.w3.org/2001/XMLSchema" xmlns:p="http://schemas.microsoft.com/office/2006/metadata/properties" xmlns:ns2="5aee91c3-4649-4f42-8140-e7c77de52b7c" xmlns:ns3="81d63505-b61b-4818-b7ff-9738316364c7" targetNamespace="http://schemas.microsoft.com/office/2006/metadata/properties" ma:root="true" ma:fieldsID="0f9e050fe3a66d3d528986a059454974" ns2:_="" ns3:_="">
    <xsd:import namespace="5aee91c3-4649-4f42-8140-e7c77de52b7c"/>
    <xsd:import namespace="81d63505-b61b-4818-b7ff-9738316364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e91c3-4649-4f42-8140-e7c77de52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6977b9-ce4a-410b-878b-236659b6a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d63505-b61b-4818-b7ff-9738316364c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17125f6-e0c3-45ec-a418-0fb0d6cbc94c}" ma:internalName="TaxCatchAll" ma:showField="CatchAllData" ma:web="81d63505-b61b-4818-b7ff-9738316364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1C4C8-0D1B-4E5F-9DAF-E2140885DE16}">
  <ds:schemaRefs>
    <ds:schemaRef ds:uri="34a0331a-9f2c-4473-90a7-76f29249d2aa"/>
    <ds:schemaRef ds:uri="5ce6cc21-f0b9-4f37-a50d-afbfbf499fa9"/>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FC4BE8A-BBA0-4728-89AD-A23859F34286}">
  <ds:schemaRefs>
    <ds:schemaRef ds:uri="http://schemas.microsoft.com/sharepoint/v3/contenttype/forms"/>
  </ds:schemaRefs>
</ds:datastoreItem>
</file>

<file path=customXml/itemProps3.xml><?xml version="1.0" encoding="utf-8"?>
<ds:datastoreItem xmlns:ds="http://schemas.openxmlformats.org/officeDocument/2006/customXml" ds:itemID="{17DE374A-3919-4737-A06D-82789496D65F}">
  <ds:schemaRefs>
    <ds:schemaRef ds:uri="http://schemas.microsoft.com/office/2006/metadata/longProperties"/>
  </ds:schemaRefs>
</ds:datastoreItem>
</file>

<file path=customXml/itemProps4.xml><?xml version="1.0" encoding="utf-8"?>
<ds:datastoreItem xmlns:ds="http://schemas.openxmlformats.org/officeDocument/2006/customXml" ds:itemID="{9A4149C8-D8CC-47D9-A35B-8EE56F66A40E}"/>
</file>

<file path=docProps/app.xml><?xml version="1.0" encoding="utf-8"?>
<Properties xmlns="http://schemas.openxmlformats.org/officeDocument/2006/extended-properties" xmlns:vt="http://schemas.openxmlformats.org/officeDocument/2006/docPropsVTypes">
  <Template/>
  <TotalTime>8433</TotalTime>
  <Words>1390</Words>
  <Application>Microsoft Office PowerPoint</Application>
  <PresentationFormat>Widescreen</PresentationFormat>
  <Paragraphs>143</Paragraphs>
  <Slides>19</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Black</vt:lpstr>
      <vt:lpstr>Calibri</vt:lpstr>
      <vt:lpstr>Calibri Light</vt:lpstr>
      <vt:lpstr>Symbol</vt:lpstr>
      <vt:lpstr>Trebuchet MS</vt:lpstr>
      <vt:lpstr>Wingdings</vt:lpstr>
      <vt:lpstr>Wingdings 2</vt:lpstr>
      <vt:lpstr>Default Theme</vt:lpstr>
      <vt:lpstr>Spirent_2015</vt:lpstr>
      <vt:lpstr>PowerPoint Presentation</vt:lpstr>
      <vt:lpstr>How accurate is GPS time?</vt:lpstr>
      <vt:lpstr>Need for timing using multi-constellation GNSS receivers (1)</vt:lpstr>
      <vt:lpstr>Need for timing using multi-constellation GNSS receivers (2)</vt:lpstr>
      <vt:lpstr>Need for timing using multi-constellation GNSS receivers (3)</vt:lpstr>
      <vt:lpstr>How does GNSS time trace to UTC?</vt:lpstr>
      <vt:lpstr>Relationship between Galileo and GPS Time</vt:lpstr>
      <vt:lpstr>The GPS to Galileo Time Offset (GGTO)</vt:lpstr>
      <vt:lpstr>GPS Receiver Operation – A refresher</vt:lpstr>
      <vt:lpstr>MCMF Receiver considerations</vt:lpstr>
      <vt:lpstr>GGTO Test Set-up</vt:lpstr>
      <vt:lpstr>Obscuration geometry profile</vt:lpstr>
      <vt:lpstr>Open sky run without any GGTO applied</vt:lpstr>
      <vt:lpstr>Open sky run with GGTO applied</vt:lpstr>
      <vt:lpstr>1 PPS TE Vs Time in the run</vt:lpstr>
      <vt:lpstr>1 PPS TE under MP conditions only</vt:lpstr>
      <vt:lpstr>1 PPS TE under MP conditions and with GGTO applied</vt:lpstr>
      <vt:lpstr>Insights/further work</vt:lpstr>
      <vt:lpstr>PowerPoint Presentation</vt:lpstr>
    </vt:vector>
  </TitlesOfParts>
  <Company>Spirent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Spirent Wireless Template</dc:title>
  <dc:creator>LaWanda Edmond;Hui Xiao</dc:creator>
  <cp:lastModifiedBy>Drosinos, Akis</cp:lastModifiedBy>
  <cp:revision>726</cp:revision>
  <cp:lastPrinted>2012-12-21T13:52:28Z</cp:lastPrinted>
  <dcterms:created xsi:type="dcterms:W3CDTF">2006-12-01T20:03:27Z</dcterms:created>
  <dcterms:modified xsi:type="dcterms:W3CDTF">2022-10-31T12:55:31Z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tive">
    <vt:lpwstr>1</vt:lpwstr>
  </property>
  <property fmtid="{D5CDD505-2E9C-101B-9397-08002B2CF9AE}" pid="3" name="Umb">
    <vt:lpwstr>P2.2</vt:lpwstr>
  </property>
  <property fmtid="{D5CDD505-2E9C-101B-9397-08002B2CF9AE}" pid="4" name="Revision">
    <vt:lpwstr>1</vt:lpwstr>
  </property>
  <property fmtid="{D5CDD505-2E9C-101B-9397-08002B2CF9AE}" pid="5" name="Doc Type">
    <vt:lpwstr>Customer Presentation</vt:lpwstr>
  </property>
  <property fmtid="{D5CDD505-2E9C-101B-9397-08002B2CF9AE}" pid="6" name="display_urn:schemas-microsoft-com:office:office#Editor">
    <vt:lpwstr>System Account</vt:lpwstr>
  </property>
  <property fmtid="{D5CDD505-2E9C-101B-9397-08002B2CF9AE}" pid="7" name="Order">
    <vt:lpwstr>900.000000000000</vt:lpwstr>
  </property>
  <property fmtid="{D5CDD505-2E9C-101B-9397-08002B2CF9AE}" pid="8" name="display_urn:schemas-microsoft-com:office:office#Author">
    <vt:lpwstr>Edmond, LaWanda</vt:lpwstr>
  </property>
  <property fmtid="{D5CDD505-2E9C-101B-9397-08002B2CF9AE}" pid="9" name="ContentTypeId">
    <vt:lpwstr>0x010100C2170905AFF8954889AA8C215FB1D36E</vt:lpwstr>
  </property>
  <property fmtid="{D5CDD505-2E9C-101B-9397-08002B2CF9AE}" pid="10" name="AuthorIds_UIVersion_12">
    <vt:lpwstr>93</vt:lpwstr>
  </property>
</Properties>
</file>