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3990" r:id="rId8"/>
    <p:sldMasterId id="2147484002" r:id="rId9"/>
    <p:sldMasterId id="2147484022" r:id="rId10"/>
    <p:sldMasterId id="2147484042" r:id="rId11"/>
    <p:sldMasterId id="2147484043" r:id="rId12"/>
  </p:sldMasterIdLst>
  <p:notesMasterIdLst>
    <p:notesMasterId r:id="rId35"/>
  </p:notesMasterIdLst>
  <p:handoutMasterIdLst>
    <p:handoutMasterId r:id="rId36"/>
  </p:handoutMasterIdLst>
  <p:sldIdLst>
    <p:sldId id="256" r:id="rId13"/>
    <p:sldId id="258" r:id="rId14"/>
    <p:sldId id="314" r:id="rId15"/>
    <p:sldId id="608" r:id="rId16"/>
    <p:sldId id="540" r:id="rId17"/>
    <p:sldId id="307" r:id="rId18"/>
    <p:sldId id="545" r:id="rId19"/>
    <p:sldId id="541" r:id="rId20"/>
    <p:sldId id="2097" r:id="rId21"/>
    <p:sldId id="618" r:id="rId22"/>
    <p:sldId id="619" r:id="rId23"/>
    <p:sldId id="542" r:id="rId24"/>
    <p:sldId id="389" r:id="rId25"/>
    <p:sldId id="416" r:id="rId26"/>
    <p:sldId id="304" r:id="rId27"/>
    <p:sldId id="299" r:id="rId28"/>
    <p:sldId id="376" r:id="rId29"/>
    <p:sldId id="617" r:id="rId30"/>
    <p:sldId id="613" r:id="rId31"/>
    <p:sldId id="615" r:id="rId32"/>
    <p:sldId id="413" r:id="rId33"/>
    <p:sldId id="620" r:id="rId34"/>
  </p:sldIdLst>
  <p:sldSz cx="12225338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03249"/>
    <a:srgbClr val="FEFFFF"/>
    <a:srgbClr val="335E6F"/>
    <a:srgbClr val="8197A6"/>
    <a:srgbClr val="F1666A"/>
    <a:srgbClr val="D9D9D9"/>
    <a:srgbClr val="053249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>
        <p:scale>
          <a:sx n="90" d="100"/>
          <a:sy n="90" d="100"/>
        </p:scale>
        <p:origin x="1566" y="1122"/>
      </p:cViewPr>
      <p:guideLst>
        <p:guide orient="horz" pos="2183"/>
        <p:guide pos="3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58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Ibañez Izquierdo" userId="667638d7-cfa3-4d71-a98a-055387c06f47" providerId="ADAL" clId="{0314F400-497B-4233-996E-E270F0B116FF}"/>
    <pc:docChg chg="undo custSel addSld delSld modSld sldOrd">
      <pc:chgData name="David Ibañez Izquierdo" userId="667638d7-cfa3-4d71-a98a-055387c06f47" providerId="ADAL" clId="{0314F400-497B-4233-996E-E270F0B116FF}" dt="2022-11-06T12:04:13.470" v="291" actId="1076"/>
      <pc:docMkLst>
        <pc:docMk/>
      </pc:docMkLst>
      <pc:sldChg chg="modSp">
        <pc:chgData name="David Ibañez Izquierdo" userId="667638d7-cfa3-4d71-a98a-055387c06f47" providerId="ADAL" clId="{0314F400-497B-4233-996E-E270F0B116FF}" dt="2022-11-06T11:37:53.716" v="1" actId="20577"/>
        <pc:sldMkLst>
          <pc:docMk/>
          <pc:sldMk cId="0" sldId="256"/>
        </pc:sldMkLst>
        <pc:spChg chg="mod">
          <ac:chgData name="David Ibañez Izquierdo" userId="667638d7-cfa3-4d71-a98a-055387c06f47" providerId="ADAL" clId="{0314F400-497B-4233-996E-E270F0B116FF}" dt="2022-11-06T11:37:53.716" v="1" actId="20577"/>
          <ac:spMkLst>
            <pc:docMk/>
            <pc:sldMk cId="0" sldId="256"/>
            <ac:spMk id="7" creationId="{00000000-0000-0000-0000-000000000000}"/>
          </ac:spMkLst>
        </pc:spChg>
      </pc:sldChg>
      <pc:sldChg chg="delSp modSp add setBg delAnim">
        <pc:chgData name="David Ibañez Izquierdo" userId="667638d7-cfa3-4d71-a98a-055387c06f47" providerId="ADAL" clId="{0314F400-497B-4233-996E-E270F0B116FF}" dt="2022-11-06T12:04:13.470" v="291" actId="1076"/>
        <pc:sldMkLst>
          <pc:docMk/>
          <pc:sldMk cId="2277787055" sldId="258"/>
        </pc:sldMkLst>
        <pc:grpChg chg="del">
          <ac:chgData name="David Ibañez Izquierdo" userId="667638d7-cfa3-4d71-a98a-055387c06f47" providerId="ADAL" clId="{0314F400-497B-4233-996E-E270F0B116FF}" dt="2022-11-06T12:04:00.049" v="289" actId="478"/>
          <ac:grpSpMkLst>
            <pc:docMk/>
            <pc:sldMk cId="2277787055" sldId="258"/>
            <ac:grpSpMk id="10" creationId="{00000000-0000-0000-0000-000000000000}"/>
          </ac:grpSpMkLst>
        </pc:grpChg>
        <pc:grpChg chg="mod">
          <ac:chgData name="David Ibañez Izquierdo" userId="667638d7-cfa3-4d71-a98a-055387c06f47" providerId="ADAL" clId="{0314F400-497B-4233-996E-E270F0B116FF}" dt="2022-11-06T12:04:13.470" v="291" actId="1076"/>
          <ac:grpSpMkLst>
            <pc:docMk/>
            <pc:sldMk cId="2277787055" sldId="258"/>
            <ac:grpSpMk id="16" creationId="{00000000-0000-0000-0000-000000000000}"/>
          </ac:grpSpMkLst>
        </pc:grpChg>
        <pc:grpChg chg="mod">
          <ac:chgData name="David Ibañez Izquierdo" userId="667638d7-cfa3-4d71-a98a-055387c06f47" providerId="ADAL" clId="{0314F400-497B-4233-996E-E270F0B116FF}" dt="2022-11-06T12:04:13.470" v="291" actId="1076"/>
          <ac:grpSpMkLst>
            <pc:docMk/>
            <pc:sldMk cId="2277787055" sldId="258"/>
            <ac:grpSpMk id="17" creationId="{00000000-0000-0000-0000-000000000000}"/>
          </ac:grpSpMkLst>
        </pc:grpChg>
      </pc:sldChg>
      <pc:sldChg chg="delSp modSp ord">
        <pc:chgData name="David Ibañez Izquierdo" userId="667638d7-cfa3-4d71-a98a-055387c06f47" providerId="ADAL" clId="{0314F400-497B-4233-996E-E270F0B116FF}" dt="2022-11-06T11:56:22.134" v="240" actId="108"/>
        <pc:sldMkLst>
          <pc:docMk/>
          <pc:sldMk cId="1442000863" sldId="299"/>
        </pc:sldMkLst>
        <pc:spChg chg="mod">
          <ac:chgData name="David Ibañez Izquierdo" userId="667638d7-cfa3-4d71-a98a-055387c06f47" providerId="ADAL" clId="{0314F400-497B-4233-996E-E270F0B116FF}" dt="2022-11-06T11:56:22.134" v="240" actId="108"/>
          <ac:spMkLst>
            <pc:docMk/>
            <pc:sldMk cId="1442000863" sldId="299"/>
            <ac:spMk id="5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53:37.365" v="224" actId="478"/>
          <ac:spMkLst>
            <pc:docMk/>
            <pc:sldMk cId="1442000863" sldId="299"/>
            <ac:spMk id="6" creationId="{3F8C7DAF-67F7-4371-AB1E-0D5049486FAA}"/>
          </ac:spMkLst>
        </pc:spChg>
      </pc:sldChg>
      <pc:sldChg chg="addSp delSp modSp ord">
        <pc:chgData name="David Ibañez Izquierdo" userId="667638d7-cfa3-4d71-a98a-055387c06f47" providerId="ADAL" clId="{0314F400-497B-4233-996E-E270F0B116FF}" dt="2022-11-06T12:01:58.045" v="287" actId="692"/>
        <pc:sldMkLst>
          <pc:docMk/>
          <pc:sldMk cId="2821813948" sldId="304"/>
        </pc:sldMkLst>
        <pc:spChg chg="add mod">
          <ac:chgData name="David Ibañez Izquierdo" userId="667638d7-cfa3-4d71-a98a-055387c06f47" providerId="ADAL" clId="{0314F400-497B-4233-996E-E270F0B116FF}" dt="2022-11-06T12:01:58.045" v="287" actId="692"/>
          <ac:spMkLst>
            <pc:docMk/>
            <pc:sldMk cId="2821813948" sldId="304"/>
            <ac:spMk id="11" creationId="{C405A84D-62D2-410B-9CA0-5416FA243150}"/>
          </ac:spMkLst>
        </pc:spChg>
        <pc:spChg chg="del">
          <ac:chgData name="David Ibañez Izquierdo" userId="667638d7-cfa3-4d71-a98a-055387c06f47" providerId="ADAL" clId="{0314F400-497B-4233-996E-E270F0B116FF}" dt="2022-11-06T11:56:26.160" v="241" actId="478"/>
          <ac:spMkLst>
            <pc:docMk/>
            <pc:sldMk cId="2821813948" sldId="304"/>
            <ac:spMk id="18" creationId="{CC04E838-11C8-4BC5-97C4-DF9127724844}"/>
          </ac:spMkLst>
        </pc:spChg>
        <pc:picChg chg="add mod">
          <ac:chgData name="David Ibañez Izquierdo" userId="667638d7-cfa3-4d71-a98a-055387c06f47" providerId="ADAL" clId="{0314F400-497B-4233-996E-E270F0B116FF}" dt="2022-11-06T12:01:45.342" v="279" actId="1076"/>
          <ac:picMkLst>
            <pc:docMk/>
            <pc:sldMk cId="2821813948" sldId="304"/>
            <ac:picMk id="19" creationId="{854DDA97-78BE-46D6-B0B5-180192BDE045}"/>
          </ac:picMkLst>
        </pc:picChg>
      </pc:sldChg>
      <pc:sldChg chg="delSp">
        <pc:chgData name="David Ibañez Izquierdo" userId="667638d7-cfa3-4d71-a98a-055387c06f47" providerId="ADAL" clId="{0314F400-497B-4233-996E-E270F0B116FF}" dt="2022-11-06T11:54:51.522" v="228" actId="478"/>
        <pc:sldMkLst>
          <pc:docMk/>
          <pc:sldMk cId="913367334" sldId="307"/>
        </pc:sldMkLst>
        <pc:spChg chg="del">
          <ac:chgData name="David Ibañez Izquierdo" userId="667638d7-cfa3-4d71-a98a-055387c06f47" providerId="ADAL" clId="{0314F400-497B-4233-996E-E270F0B116FF}" dt="2022-11-06T11:54:51.522" v="228" actId="478"/>
          <ac:spMkLst>
            <pc:docMk/>
            <pc:sldMk cId="913367334" sldId="307"/>
            <ac:spMk id="21" creationId="{F47F43AF-77AA-401D-8612-9C1D5CAFE5A2}"/>
          </ac:spMkLst>
        </pc:spChg>
      </pc:sldChg>
      <pc:sldChg chg="delSp">
        <pc:chgData name="David Ibañez Izquierdo" userId="667638d7-cfa3-4d71-a98a-055387c06f47" providerId="ADAL" clId="{0314F400-497B-4233-996E-E270F0B116FF}" dt="2022-11-06T11:37:58.721" v="2" actId="478"/>
        <pc:sldMkLst>
          <pc:docMk/>
          <pc:sldMk cId="2182740311" sldId="314"/>
        </pc:sldMkLst>
        <pc:spChg chg="del">
          <ac:chgData name="David Ibañez Izquierdo" userId="667638d7-cfa3-4d71-a98a-055387c06f47" providerId="ADAL" clId="{0314F400-497B-4233-996E-E270F0B116FF}" dt="2022-11-06T11:37:58.721" v="2" actId="478"/>
          <ac:spMkLst>
            <pc:docMk/>
            <pc:sldMk cId="2182740311" sldId="314"/>
            <ac:spMk id="29" creationId="{44835DFF-C2BE-4F7F-B3DB-565C01E5DC95}"/>
          </ac:spMkLst>
        </pc:spChg>
      </pc:sldChg>
      <pc:sldChg chg="ord">
        <pc:chgData name="David Ibañez Izquierdo" userId="667638d7-cfa3-4d71-a98a-055387c06f47" providerId="ADAL" clId="{0314F400-497B-4233-996E-E270F0B116FF}" dt="2022-11-06T11:40:28.629" v="11"/>
        <pc:sldMkLst>
          <pc:docMk/>
          <pc:sldMk cId="3684418951" sldId="376"/>
        </pc:sldMkLst>
      </pc:sldChg>
      <pc:sldChg chg="delSp">
        <pc:chgData name="David Ibañez Izquierdo" userId="667638d7-cfa3-4d71-a98a-055387c06f47" providerId="ADAL" clId="{0314F400-497B-4233-996E-E270F0B116FF}" dt="2022-11-06T11:46:12.576" v="83" actId="478"/>
        <pc:sldMkLst>
          <pc:docMk/>
          <pc:sldMk cId="2361438767" sldId="389"/>
        </pc:sldMkLst>
        <pc:spChg chg="del">
          <ac:chgData name="David Ibañez Izquierdo" userId="667638d7-cfa3-4d71-a98a-055387c06f47" providerId="ADAL" clId="{0314F400-497B-4233-996E-E270F0B116FF}" dt="2022-11-06T11:46:12.576" v="83" actId="478"/>
          <ac:spMkLst>
            <pc:docMk/>
            <pc:sldMk cId="2361438767" sldId="389"/>
            <ac:spMk id="12" creationId="{7E095833-4518-4FE4-9C94-C2824AC06AAB}"/>
          </ac:spMkLst>
        </pc:spChg>
      </pc:sldChg>
      <pc:sldChg chg="delSp ord">
        <pc:chgData name="David Ibañez Izquierdo" userId="667638d7-cfa3-4d71-a98a-055387c06f47" providerId="ADAL" clId="{0314F400-497B-4233-996E-E270F0B116FF}" dt="2022-11-06T11:46:50.099" v="90" actId="478"/>
        <pc:sldMkLst>
          <pc:docMk/>
          <pc:sldMk cId="622384711" sldId="413"/>
        </pc:sldMkLst>
        <pc:spChg chg="del">
          <ac:chgData name="David Ibañez Izquierdo" userId="667638d7-cfa3-4d71-a98a-055387c06f47" providerId="ADAL" clId="{0314F400-497B-4233-996E-E270F0B116FF}" dt="2022-11-06T11:46:50.099" v="90" actId="478"/>
          <ac:spMkLst>
            <pc:docMk/>
            <pc:sldMk cId="622384711" sldId="413"/>
            <ac:spMk id="17" creationId="{F6323B26-C0EA-4A5A-9F46-CA9A08C0FB72}"/>
          </ac:spMkLst>
        </pc:spChg>
      </pc:sldChg>
      <pc:sldChg chg="delSp">
        <pc:chgData name="David Ibañez Izquierdo" userId="667638d7-cfa3-4d71-a98a-055387c06f47" providerId="ADAL" clId="{0314F400-497B-4233-996E-E270F0B116FF}" dt="2022-11-06T11:38:38.259" v="8" actId="478"/>
        <pc:sldMkLst>
          <pc:docMk/>
          <pc:sldMk cId="1140045868" sldId="416"/>
        </pc:sldMkLst>
        <pc:spChg chg="del">
          <ac:chgData name="David Ibañez Izquierdo" userId="667638d7-cfa3-4d71-a98a-055387c06f47" providerId="ADAL" clId="{0314F400-497B-4233-996E-E270F0B116FF}" dt="2022-11-06T11:38:38.259" v="8" actId="478"/>
          <ac:spMkLst>
            <pc:docMk/>
            <pc:sldMk cId="1140045868" sldId="416"/>
            <ac:spMk id="56" creationId="{F23FE838-039E-4A6B-A29D-5D45B46A36A8}"/>
          </ac:spMkLst>
        </pc:spChg>
      </pc:sldChg>
      <pc:sldChg chg="delSp">
        <pc:chgData name="David Ibañez Izquierdo" userId="667638d7-cfa3-4d71-a98a-055387c06f47" providerId="ADAL" clId="{0314F400-497B-4233-996E-E270F0B116FF}" dt="2022-11-06T11:45:53.103" v="82" actId="478"/>
        <pc:sldMkLst>
          <pc:docMk/>
          <pc:sldMk cId="2432660336" sldId="540"/>
        </pc:sldMkLst>
        <pc:spChg chg="del">
          <ac:chgData name="David Ibañez Izquierdo" userId="667638d7-cfa3-4d71-a98a-055387c06f47" providerId="ADAL" clId="{0314F400-497B-4233-996E-E270F0B116FF}" dt="2022-11-06T11:45:53.103" v="82" actId="478"/>
          <ac:spMkLst>
            <pc:docMk/>
            <pc:sldMk cId="2432660336" sldId="540"/>
            <ac:spMk id="72" creationId="{EA517161-1F97-483D-8153-0EB8E7CB4B26}"/>
          </ac:spMkLst>
        </pc:spChg>
      </pc:sldChg>
      <pc:sldChg chg="delSp modSp">
        <pc:chgData name="David Ibañez Izquierdo" userId="667638d7-cfa3-4d71-a98a-055387c06f47" providerId="ADAL" clId="{0314F400-497B-4233-996E-E270F0B116FF}" dt="2022-11-06T11:59:58.249" v="261" actId="20577"/>
        <pc:sldMkLst>
          <pc:docMk/>
          <pc:sldMk cId="3518293274" sldId="541"/>
        </pc:sldMkLst>
        <pc:spChg chg="del">
          <ac:chgData name="David Ibañez Izquierdo" userId="667638d7-cfa3-4d71-a98a-055387c06f47" providerId="ADAL" clId="{0314F400-497B-4233-996E-E270F0B116FF}" dt="2022-11-06T11:38:28.583" v="7" actId="478"/>
          <ac:spMkLst>
            <pc:docMk/>
            <pc:sldMk cId="3518293274" sldId="541"/>
            <ac:spMk id="11" creationId="{514C5113-03B0-4935-BD17-0EF924F05E75}"/>
          </ac:spMkLst>
        </pc:spChg>
        <pc:spChg chg="mod">
          <ac:chgData name="David Ibañez Izquierdo" userId="667638d7-cfa3-4d71-a98a-055387c06f47" providerId="ADAL" clId="{0314F400-497B-4233-996E-E270F0B116FF}" dt="2022-11-06T11:59:58.249" v="261" actId="20577"/>
          <ac:spMkLst>
            <pc:docMk/>
            <pc:sldMk cId="3518293274" sldId="541"/>
            <ac:spMk id="15" creationId="{00000000-0000-0000-0000-000000000000}"/>
          </ac:spMkLst>
        </pc:spChg>
      </pc:sldChg>
      <pc:sldChg chg="delSp">
        <pc:chgData name="David Ibañez Izquierdo" userId="667638d7-cfa3-4d71-a98a-055387c06f47" providerId="ADAL" clId="{0314F400-497B-4233-996E-E270F0B116FF}" dt="2022-11-06T11:45:29.061" v="77" actId="478"/>
        <pc:sldMkLst>
          <pc:docMk/>
          <pc:sldMk cId="2840870733" sldId="542"/>
        </pc:sldMkLst>
        <pc:spChg chg="del">
          <ac:chgData name="David Ibañez Izquierdo" userId="667638d7-cfa3-4d71-a98a-055387c06f47" providerId="ADAL" clId="{0314F400-497B-4233-996E-E270F0B116FF}" dt="2022-11-06T11:45:29.061" v="77" actId="478"/>
          <ac:spMkLst>
            <pc:docMk/>
            <pc:sldMk cId="2840870733" sldId="542"/>
            <ac:spMk id="12" creationId="{DE648564-6624-4CC0-B7C6-9597B65C6F3B}"/>
          </ac:spMkLst>
        </pc:spChg>
      </pc:sldChg>
      <pc:sldChg chg="addSp delSp modSp del">
        <pc:chgData name="David Ibañez Izquierdo" userId="667638d7-cfa3-4d71-a98a-055387c06f47" providerId="ADAL" clId="{0314F400-497B-4233-996E-E270F0B116FF}" dt="2022-11-06T11:51:22.177" v="168" actId="2696"/>
        <pc:sldMkLst>
          <pc:docMk/>
          <pc:sldMk cId="3179509236" sldId="543"/>
        </pc:sldMkLst>
        <pc:spChg chg="del mod">
          <ac:chgData name="David Ibañez Izquierdo" userId="667638d7-cfa3-4d71-a98a-055387c06f47" providerId="ADAL" clId="{0314F400-497B-4233-996E-E270F0B116FF}" dt="2022-11-06T11:50:07.703" v="154"/>
          <ac:spMkLst>
            <pc:docMk/>
            <pc:sldMk cId="3179509236" sldId="543"/>
            <ac:spMk id="3" creationId="{00000000-0000-0000-0000-000000000000}"/>
          </ac:spMkLst>
        </pc:spChg>
        <pc:spChg chg="add del mod">
          <ac:chgData name="David Ibañez Izquierdo" userId="667638d7-cfa3-4d71-a98a-055387c06f47" providerId="ADAL" clId="{0314F400-497B-4233-996E-E270F0B116FF}" dt="2022-11-06T11:45:37.426" v="78"/>
          <ac:spMkLst>
            <pc:docMk/>
            <pc:sldMk cId="3179509236" sldId="543"/>
            <ac:spMk id="4" creationId="{8CB4FF06-990C-4C20-9506-5876F7041AE3}"/>
          </ac:spMkLst>
        </pc:spChg>
        <pc:spChg chg="add del mod">
          <ac:chgData name="David Ibañez Izquierdo" userId="667638d7-cfa3-4d71-a98a-055387c06f47" providerId="ADAL" clId="{0314F400-497B-4233-996E-E270F0B116FF}" dt="2022-11-06T11:45:37.426" v="78"/>
          <ac:spMkLst>
            <pc:docMk/>
            <pc:sldMk cId="3179509236" sldId="543"/>
            <ac:spMk id="5" creationId="{CBEEBEE9-B2E8-44A4-80C0-629C0AC9450D}"/>
          </ac:spMkLst>
        </pc:spChg>
        <pc:spChg chg="add mod">
          <ac:chgData name="David Ibañez Izquierdo" userId="667638d7-cfa3-4d71-a98a-055387c06f47" providerId="ADAL" clId="{0314F400-497B-4233-996E-E270F0B116FF}" dt="2022-11-06T11:51:08.859" v="165" actId="1076"/>
          <ac:spMkLst>
            <pc:docMk/>
            <pc:sldMk cId="3179509236" sldId="543"/>
            <ac:spMk id="6" creationId="{6C9538D7-87A7-4ABE-A8C5-6B9E310AF8A5}"/>
          </ac:spMkLst>
        </pc:spChg>
        <pc:spChg chg="del">
          <ac:chgData name="David Ibañez Izquierdo" userId="667638d7-cfa3-4d71-a98a-055387c06f47" providerId="ADAL" clId="{0314F400-497B-4233-996E-E270F0B116FF}" dt="2022-11-06T11:44:53.510" v="72" actId="478"/>
          <ac:spMkLst>
            <pc:docMk/>
            <pc:sldMk cId="3179509236" sldId="543"/>
            <ac:spMk id="8" creationId="{0227370A-23A1-47D4-9729-6FE51A7DB823}"/>
          </ac:spMkLst>
        </pc:spChg>
        <pc:picChg chg="mod">
          <ac:chgData name="David Ibañez Izquierdo" userId="667638d7-cfa3-4d71-a98a-055387c06f47" providerId="ADAL" clId="{0314F400-497B-4233-996E-E270F0B116FF}" dt="2022-11-06T11:45:10.851" v="74" actId="1076"/>
          <ac:picMkLst>
            <pc:docMk/>
            <pc:sldMk cId="3179509236" sldId="543"/>
            <ac:picMk id="146" creationId="{6F20F54C-F769-4142-934D-891FD5F9A83E}"/>
          </ac:picMkLst>
        </pc:picChg>
      </pc:sldChg>
      <pc:sldChg chg="delSp modSp del">
        <pc:chgData name="David Ibañez Izquierdo" userId="667638d7-cfa3-4d71-a98a-055387c06f47" providerId="ADAL" clId="{0314F400-497B-4233-996E-E270F0B116FF}" dt="2022-11-06T11:55:50.289" v="237" actId="2696"/>
        <pc:sldMkLst>
          <pc:docMk/>
          <pc:sldMk cId="2910787602" sldId="544"/>
        </pc:sldMkLst>
        <pc:spChg chg="mod">
          <ac:chgData name="David Ibañez Izquierdo" userId="667638d7-cfa3-4d71-a98a-055387c06f47" providerId="ADAL" clId="{0314F400-497B-4233-996E-E270F0B116FF}" dt="2022-11-06T11:54:28.090" v="226" actId="14100"/>
          <ac:spMkLst>
            <pc:docMk/>
            <pc:sldMk cId="2910787602" sldId="544"/>
            <ac:spMk id="3" creationId="{00000000-0000-0000-0000-000000000000}"/>
          </ac:spMkLst>
        </pc:spChg>
        <pc:spChg chg="mod">
          <ac:chgData name="David Ibañez Izquierdo" userId="667638d7-cfa3-4d71-a98a-055387c06f47" providerId="ADAL" clId="{0314F400-497B-4233-996E-E270F0B116FF}" dt="2022-11-06T11:54:42.831" v="227" actId="1076"/>
          <ac:spMkLst>
            <pc:docMk/>
            <pc:sldMk cId="2910787602" sldId="544"/>
            <ac:spMk id="15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6:52.982" v="91" actId="478"/>
          <ac:spMkLst>
            <pc:docMk/>
            <pc:sldMk cId="2910787602" sldId="544"/>
            <ac:spMk id="23" creationId="{039D03B6-F3E3-4849-9925-D8D94EF8A1A4}"/>
          </ac:spMkLst>
        </pc:spChg>
      </pc:sldChg>
      <pc:sldChg chg="delSp">
        <pc:chgData name="David Ibañez Izquierdo" userId="667638d7-cfa3-4d71-a98a-055387c06f47" providerId="ADAL" clId="{0314F400-497B-4233-996E-E270F0B116FF}" dt="2022-11-06T11:38:24.445" v="6" actId="478"/>
        <pc:sldMkLst>
          <pc:docMk/>
          <pc:sldMk cId="3147192179" sldId="545"/>
        </pc:sldMkLst>
        <pc:spChg chg="del">
          <ac:chgData name="David Ibañez Izquierdo" userId="667638d7-cfa3-4d71-a98a-055387c06f47" providerId="ADAL" clId="{0314F400-497B-4233-996E-E270F0B116FF}" dt="2022-11-06T11:38:24.445" v="6" actId="478"/>
          <ac:spMkLst>
            <pc:docMk/>
            <pc:sldMk cId="3147192179" sldId="545"/>
            <ac:spMk id="15" creationId="{2D271B38-2117-49FD-8500-34ED9E1A65B0}"/>
          </ac:spMkLst>
        </pc:spChg>
      </pc:sldChg>
      <pc:sldChg chg="addSp delSp">
        <pc:chgData name="David Ibañez Izquierdo" userId="667638d7-cfa3-4d71-a98a-055387c06f47" providerId="ADAL" clId="{0314F400-497B-4233-996E-E270F0B116FF}" dt="2022-11-06T11:38:09.310" v="5" actId="478"/>
        <pc:sldMkLst>
          <pc:docMk/>
          <pc:sldMk cId="1259319158" sldId="608"/>
        </pc:sldMkLst>
        <pc:spChg chg="add del">
          <ac:chgData name="David Ibañez Izquierdo" userId="667638d7-cfa3-4d71-a98a-055387c06f47" providerId="ADAL" clId="{0314F400-497B-4233-996E-E270F0B116FF}" dt="2022-11-06T11:38:05.455" v="4" actId="478"/>
          <ac:spMkLst>
            <pc:docMk/>
            <pc:sldMk cId="1259319158" sldId="608"/>
            <ac:spMk id="8" creationId="{0D03FA1B-70A8-9137-4DBA-8E9418A156B8}"/>
          </ac:spMkLst>
        </pc:spChg>
        <pc:spChg chg="del">
          <ac:chgData name="David Ibañez Izquierdo" userId="667638d7-cfa3-4d71-a98a-055387c06f47" providerId="ADAL" clId="{0314F400-497B-4233-996E-E270F0B116FF}" dt="2022-11-06T11:38:09.310" v="5" actId="478"/>
          <ac:spMkLst>
            <pc:docMk/>
            <pc:sldMk cId="1259319158" sldId="608"/>
            <ac:spMk id="10" creationId="{FDBA3338-0386-4DD0-96B3-FB2147D62776}"/>
          </ac:spMkLst>
        </pc:spChg>
      </pc:sldChg>
      <pc:sldChg chg="delSp">
        <pc:chgData name="David Ibañez Izquierdo" userId="667638d7-cfa3-4d71-a98a-055387c06f47" providerId="ADAL" clId="{0314F400-497B-4233-996E-E270F0B116FF}" dt="2022-11-06T11:46:43.184" v="88" actId="478"/>
        <pc:sldMkLst>
          <pc:docMk/>
          <pc:sldMk cId="1887173251" sldId="613"/>
        </pc:sldMkLst>
        <pc:spChg chg="del">
          <ac:chgData name="David Ibañez Izquierdo" userId="667638d7-cfa3-4d71-a98a-055387c06f47" providerId="ADAL" clId="{0314F400-497B-4233-996E-E270F0B116FF}" dt="2022-11-06T11:46:43.184" v="88" actId="478"/>
          <ac:spMkLst>
            <pc:docMk/>
            <pc:sldMk cId="1887173251" sldId="613"/>
            <ac:spMk id="63" creationId="{68152FEF-D52F-4F38-B684-6696E2B0B44A}"/>
          </ac:spMkLst>
        </pc:spChg>
      </pc:sldChg>
      <pc:sldChg chg="delSp">
        <pc:chgData name="David Ibañez Izquierdo" userId="667638d7-cfa3-4d71-a98a-055387c06f47" providerId="ADAL" clId="{0314F400-497B-4233-996E-E270F0B116FF}" dt="2022-11-06T11:46:47.090" v="89" actId="478"/>
        <pc:sldMkLst>
          <pc:docMk/>
          <pc:sldMk cId="719750946" sldId="615"/>
        </pc:sldMkLst>
        <pc:spChg chg="del">
          <ac:chgData name="David Ibañez Izquierdo" userId="667638d7-cfa3-4d71-a98a-055387c06f47" providerId="ADAL" clId="{0314F400-497B-4233-996E-E270F0B116FF}" dt="2022-11-06T11:46:47.090" v="89" actId="478"/>
          <ac:spMkLst>
            <pc:docMk/>
            <pc:sldMk cId="719750946" sldId="615"/>
            <ac:spMk id="18" creationId="{DAFD0BED-F9B8-4A89-B79C-65ADE6058BBB}"/>
          </ac:spMkLst>
        </pc:spChg>
      </pc:sldChg>
      <pc:sldChg chg="addSp delSp modSp add del setBg">
        <pc:chgData name="David Ibañez Izquierdo" userId="667638d7-cfa3-4d71-a98a-055387c06f47" providerId="ADAL" clId="{0314F400-497B-4233-996E-E270F0B116FF}" dt="2022-11-06T11:51:24.920" v="169" actId="2696"/>
        <pc:sldMkLst>
          <pc:docMk/>
          <pc:sldMk cId="20778093" sldId="616"/>
        </pc:sldMkLst>
        <pc:spChg chg="mod">
          <ac:chgData name="David Ibañez Izquierdo" userId="667638d7-cfa3-4d71-a98a-055387c06f47" providerId="ADAL" clId="{0314F400-497B-4233-996E-E270F0B116FF}" dt="2022-11-06T11:44:31.447" v="64" actId="20577"/>
          <ac:spMkLst>
            <pc:docMk/>
            <pc:sldMk cId="20778093" sldId="616"/>
            <ac:spMk id="2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4:35.099" v="65" actId="478"/>
          <ac:spMkLst>
            <pc:docMk/>
            <pc:sldMk cId="20778093" sldId="616"/>
            <ac:spMk id="3" creationId="{00000000-0000-0000-0000-000000000000}"/>
          </ac:spMkLst>
        </pc:spChg>
        <pc:spChg chg="add del mod">
          <ac:chgData name="David Ibañez Izquierdo" userId="667638d7-cfa3-4d71-a98a-055387c06f47" providerId="ADAL" clId="{0314F400-497B-4233-996E-E270F0B116FF}" dt="2022-11-06T11:44:41.624" v="66" actId="478"/>
          <ac:spMkLst>
            <pc:docMk/>
            <pc:sldMk cId="20778093" sldId="616"/>
            <ac:spMk id="4" creationId="{BDE955F1-9D7A-479B-BF5E-516C1BF6A534}"/>
          </ac:spMkLst>
        </pc:spChg>
        <pc:spChg chg="del mod">
          <ac:chgData name="David Ibañez Izquierdo" userId="667638d7-cfa3-4d71-a98a-055387c06f47" providerId="ADAL" clId="{0314F400-497B-4233-996E-E270F0B116FF}" dt="2022-11-06T11:44:44.759" v="69" actId="478"/>
          <ac:spMkLst>
            <pc:docMk/>
            <pc:sldMk cId="20778093" sldId="616"/>
            <ac:spMk id="8" creationId="{0227370A-23A1-47D4-9729-6FE51A7DB823}"/>
          </ac:spMkLst>
        </pc:spChg>
        <pc:picChg chg="del">
          <ac:chgData name="David Ibañez Izquierdo" userId="667638d7-cfa3-4d71-a98a-055387c06f47" providerId="ADAL" clId="{0314F400-497B-4233-996E-E270F0B116FF}" dt="2022-11-06T11:44:45.711" v="70" actId="478"/>
          <ac:picMkLst>
            <pc:docMk/>
            <pc:sldMk cId="20778093" sldId="616"/>
            <ac:picMk id="142" creationId="{BBDD8E68-8635-4EEB-B3AE-CFE8F8736CE1}"/>
          </ac:picMkLst>
        </pc:picChg>
        <pc:picChg chg="del">
          <ac:chgData name="David Ibañez Izquierdo" userId="667638d7-cfa3-4d71-a98a-055387c06f47" providerId="ADAL" clId="{0314F400-497B-4233-996E-E270F0B116FF}" dt="2022-11-06T11:44:46.301" v="71" actId="478"/>
          <ac:picMkLst>
            <pc:docMk/>
            <pc:sldMk cId="20778093" sldId="616"/>
            <ac:picMk id="143" creationId="{77272D54-A871-471F-A125-7E2265A3DC22}"/>
          </ac:picMkLst>
        </pc:picChg>
        <pc:picChg chg="del">
          <ac:chgData name="David Ibañez Izquierdo" userId="667638d7-cfa3-4d71-a98a-055387c06f47" providerId="ADAL" clId="{0314F400-497B-4233-996E-E270F0B116FF}" dt="2022-11-06T11:44:42.956" v="67" actId="478"/>
          <ac:picMkLst>
            <pc:docMk/>
            <pc:sldMk cId="20778093" sldId="616"/>
            <ac:picMk id="146" creationId="{6F20F54C-F769-4142-934D-891FD5F9A83E}"/>
          </ac:picMkLst>
        </pc:picChg>
      </pc:sldChg>
      <pc:sldChg chg="add del">
        <pc:chgData name="David Ibañez Izquierdo" userId="667638d7-cfa3-4d71-a98a-055387c06f47" providerId="ADAL" clId="{0314F400-497B-4233-996E-E270F0B116FF}" dt="2022-11-06T11:46:57.973" v="93"/>
        <pc:sldMkLst>
          <pc:docMk/>
          <pc:sldMk cId="1221098776" sldId="617"/>
        </pc:sldMkLst>
      </pc:sldChg>
      <pc:sldChg chg="add del">
        <pc:chgData name="David Ibañez Izquierdo" userId="667638d7-cfa3-4d71-a98a-055387c06f47" providerId="ADAL" clId="{0314F400-497B-4233-996E-E270F0B116FF}" dt="2022-11-06T11:46:38.973" v="87"/>
        <pc:sldMkLst>
          <pc:docMk/>
          <pc:sldMk cId="3220655350" sldId="617"/>
        </pc:sldMkLst>
      </pc:sldChg>
      <pc:sldChg chg="addSp delSp modSp add setBg">
        <pc:chgData name="David Ibañez Izquierdo" userId="667638d7-cfa3-4d71-a98a-055387c06f47" providerId="ADAL" clId="{0314F400-497B-4233-996E-E270F0B116FF}" dt="2022-11-06T11:53:53.560" v="225" actId="1076"/>
        <pc:sldMkLst>
          <pc:docMk/>
          <pc:sldMk cId="3835781557" sldId="617"/>
        </pc:sldMkLst>
        <pc:spChg chg="mod">
          <ac:chgData name="David Ibañez Izquierdo" userId="667638d7-cfa3-4d71-a98a-055387c06f47" providerId="ADAL" clId="{0314F400-497B-4233-996E-E270F0B116FF}" dt="2022-11-06T11:53:53.560" v="225" actId="1076"/>
          <ac:spMkLst>
            <pc:docMk/>
            <pc:sldMk cId="3835781557" sldId="617"/>
            <ac:spMk id="2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14.216" v="96" actId="478"/>
          <ac:spMkLst>
            <pc:docMk/>
            <pc:sldMk cId="3835781557" sldId="617"/>
            <ac:spMk id="3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5" creationId="{EB3C5334-384B-4741-BA45-94593B3B1CC8}"/>
          </ac:spMkLst>
        </pc:spChg>
        <pc:spChg chg="add del mod">
          <ac:chgData name="David Ibañez Izquierdo" userId="667638d7-cfa3-4d71-a98a-055387c06f47" providerId="ADAL" clId="{0314F400-497B-4233-996E-E270F0B116FF}" dt="2022-11-06T11:47:17.262" v="97" actId="478"/>
          <ac:spMkLst>
            <pc:docMk/>
            <pc:sldMk cId="3835781557" sldId="617"/>
            <ac:spMk id="6" creationId="{2E2B6101-8A71-4014-8A3D-739BCB238138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10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12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14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15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16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18" creationId="{00000000-0000-0000-0000-000000000000}"/>
          </ac:spMkLst>
        </pc:spChg>
        <pc:spChg chg="del mod">
          <ac:chgData name="David Ibañez Izquierdo" userId="667638d7-cfa3-4d71-a98a-055387c06f47" providerId="ADAL" clId="{0314F400-497B-4233-996E-E270F0B116FF}" dt="2022-11-06T11:47:21.565" v="99" actId="478"/>
          <ac:spMkLst>
            <pc:docMk/>
            <pc:sldMk cId="3835781557" sldId="617"/>
            <ac:spMk id="26" creationId="{EE144B10-25AB-47BB-8F05-B5EB626BC27C}"/>
          </ac:spMkLst>
        </pc:spChg>
        <pc:grpChg chg="del">
          <ac:chgData name="David Ibañez Izquierdo" userId="667638d7-cfa3-4d71-a98a-055387c06f47" providerId="ADAL" clId="{0314F400-497B-4233-996E-E270F0B116FF}" dt="2022-11-06T11:47:21.565" v="99" actId="478"/>
          <ac:grpSpMkLst>
            <pc:docMk/>
            <pc:sldMk cId="3835781557" sldId="617"/>
            <ac:grpSpMk id="19" creationId="{C241EA79-70B8-4387-B733-7F2FD227526F}"/>
          </ac:grpSpMkLst>
        </pc:grp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4" creationId="{B3B7B866-8341-487A-891B-76881988C6A5}"/>
          </ac:picMkLst>
        </pc:pic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9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11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13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17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20" creationId="{E58A243C-FE7D-4C62-B97B-C41FB19B907E}"/>
          </ac:picMkLst>
        </pc:picChg>
        <pc:picChg chg="del">
          <ac:chgData name="David Ibañez Izquierdo" userId="667638d7-cfa3-4d71-a98a-055387c06f47" providerId="ADAL" clId="{0314F400-497B-4233-996E-E270F0B116FF}" dt="2022-11-06T11:47:21.565" v="99" actId="478"/>
          <ac:picMkLst>
            <pc:docMk/>
            <pc:sldMk cId="3835781557" sldId="617"/>
            <ac:picMk id="27" creationId="{3E59136F-1C31-44EE-9256-D43048C63B5B}"/>
          </ac:picMkLst>
        </pc:picChg>
      </pc:sldChg>
      <pc:sldChg chg="addSp delSp modSp add setBg">
        <pc:chgData name="David Ibañez Izquierdo" userId="667638d7-cfa3-4d71-a98a-055387c06f47" providerId="ADAL" clId="{0314F400-497B-4233-996E-E270F0B116FF}" dt="2022-11-06T11:51:17.666" v="167" actId="1076"/>
        <pc:sldMkLst>
          <pc:docMk/>
          <pc:sldMk cId="4204155" sldId="618"/>
        </pc:sldMkLst>
        <pc:spChg chg="add del mod">
          <ac:chgData name="David Ibañez Izquierdo" userId="667638d7-cfa3-4d71-a98a-055387c06f47" providerId="ADAL" clId="{0314F400-497B-4233-996E-E270F0B116FF}" dt="2022-11-06T11:50:24.069" v="159" actId="478"/>
          <ac:spMkLst>
            <pc:docMk/>
            <pc:sldMk cId="4204155" sldId="618"/>
            <ac:spMk id="2" creationId="{0F1F9F83-1273-4697-8A52-E80C996DDCC9}"/>
          </ac:spMkLst>
        </pc:spChg>
        <pc:spChg chg="del">
          <ac:chgData name="David Ibañez Izquierdo" userId="667638d7-cfa3-4d71-a98a-055387c06f47" providerId="ADAL" clId="{0314F400-497B-4233-996E-E270F0B116FF}" dt="2022-11-06T11:50:13.581" v="155" actId="478"/>
          <ac:spMkLst>
            <pc:docMk/>
            <pc:sldMk cId="4204155" sldId="618"/>
            <ac:spMk id="7" creationId="{3983ECF7-BDD5-FD45-C532-D4D41D008483}"/>
          </ac:spMkLst>
        </pc:spChg>
        <pc:spChg chg="del">
          <ac:chgData name="David Ibañez Izquierdo" userId="667638d7-cfa3-4d71-a98a-055387c06f47" providerId="ADAL" clId="{0314F400-497B-4233-996E-E270F0B116FF}" dt="2022-11-06T11:50:13.581" v="155" actId="478"/>
          <ac:spMkLst>
            <pc:docMk/>
            <pc:sldMk cId="4204155" sldId="618"/>
            <ac:spMk id="8" creationId="{0D03FA1B-70A8-9137-4DBA-8E9418A156B8}"/>
          </ac:spMkLst>
        </pc:spChg>
        <pc:spChg chg="del">
          <ac:chgData name="David Ibañez Izquierdo" userId="667638d7-cfa3-4d71-a98a-055387c06f47" providerId="ADAL" clId="{0314F400-497B-4233-996E-E270F0B116FF}" dt="2022-11-06T11:50:13.581" v="155" actId="478"/>
          <ac:spMkLst>
            <pc:docMk/>
            <pc:sldMk cId="4204155" sldId="618"/>
            <ac:spMk id="11" creationId="{003E277E-27AB-F32D-3E2E-9C9108FE87EF}"/>
          </ac:spMkLst>
        </pc:spChg>
        <pc:spChg chg="add mod">
          <ac:chgData name="David Ibañez Izquierdo" userId="667638d7-cfa3-4d71-a98a-055387c06f47" providerId="ADAL" clId="{0314F400-497B-4233-996E-E270F0B116FF}" dt="2022-11-06T11:50:59.301" v="164" actId="1076"/>
          <ac:spMkLst>
            <pc:docMk/>
            <pc:sldMk cId="4204155" sldId="618"/>
            <ac:spMk id="12" creationId="{BE92D7CA-DC8E-4237-91B9-DEE2C9B8BEFD}"/>
          </ac:spMkLst>
        </pc:spChg>
        <pc:spChg chg="del">
          <ac:chgData name="David Ibañez Izquierdo" userId="667638d7-cfa3-4d71-a98a-055387c06f47" providerId="ADAL" clId="{0314F400-497B-4233-996E-E270F0B116FF}" dt="2022-11-06T11:50:13.581" v="155" actId="478"/>
          <ac:spMkLst>
            <pc:docMk/>
            <pc:sldMk cId="4204155" sldId="618"/>
            <ac:spMk id="34" creationId="{00000000-0000-0000-0000-000000000000}"/>
          </ac:spMkLst>
        </pc:spChg>
        <pc:spChg chg="mod">
          <ac:chgData name="David Ibañez Izquierdo" userId="667638d7-cfa3-4d71-a98a-055387c06f47" providerId="ADAL" clId="{0314F400-497B-4233-996E-E270F0B116FF}" dt="2022-11-06T11:50:00.939" v="153" actId="20577"/>
          <ac:spMkLst>
            <pc:docMk/>
            <pc:sldMk cId="4204155" sldId="618"/>
            <ac:spMk id="64" creationId="{00000000-0000-0000-0000-000000000000}"/>
          </ac:spMkLst>
        </pc:spChg>
        <pc:picChg chg="del">
          <ac:chgData name="David Ibañez Izquierdo" userId="667638d7-cfa3-4d71-a98a-055387c06f47" providerId="ADAL" clId="{0314F400-497B-4233-996E-E270F0B116FF}" dt="2022-11-06T11:49:51.566" v="131" actId="478"/>
          <ac:picMkLst>
            <pc:docMk/>
            <pc:sldMk cId="4204155" sldId="618"/>
            <ac:picMk id="3" creationId="{01A1E17D-5EF3-8FC0-EF3C-BB28A984B9BA}"/>
          </ac:picMkLst>
        </pc:picChg>
        <pc:picChg chg="del">
          <ac:chgData name="David Ibañez Izquierdo" userId="667638d7-cfa3-4d71-a98a-055387c06f47" providerId="ADAL" clId="{0314F400-497B-4233-996E-E270F0B116FF}" dt="2022-11-06T11:50:13.581" v="155" actId="478"/>
          <ac:picMkLst>
            <pc:docMk/>
            <pc:sldMk cId="4204155" sldId="618"/>
            <ac:picMk id="6" creationId="{262C6F1D-A6A3-D9B8-98BF-D5494481106B}"/>
          </ac:picMkLst>
        </pc:picChg>
        <pc:picChg chg="add mod">
          <ac:chgData name="David Ibañez Izquierdo" userId="667638d7-cfa3-4d71-a98a-055387c06f47" providerId="ADAL" clId="{0314F400-497B-4233-996E-E270F0B116FF}" dt="2022-11-06T11:50:56.684" v="163" actId="1076"/>
          <ac:picMkLst>
            <pc:docMk/>
            <pc:sldMk cId="4204155" sldId="618"/>
            <ac:picMk id="13" creationId="{3111021A-9A30-41AE-B8BE-7972D171A6F3}"/>
          </ac:picMkLst>
        </pc:picChg>
        <pc:picChg chg="add mod">
          <ac:chgData name="David Ibañez Izquierdo" userId="667638d7-cfa3-4d71-a98a-055387c06f47" providerId="ADAL" clId="{0314F400-497B-4233-996E-E270F0B116FF}" dt="2022-11-06T11:51:17.666" v="167" actId="1076"/>
          <ac:picMkLst>
            <pc:docMk/>
            <pc:sldMk cId="4204155" sldId="618"/>
            <ac:picMk id="14" creationId="{192AE707-6029-4C25-A32C-2A3F0273693F}"/>
          </ac:picMkLst>
        </pc:picChg>
        <pc:picChg chg="add mod">
          <ac:chgData name="David Ibañez Izquierdo" userId="667638d7-cfa3-4d71-a98a-055387c06f47" providerId="ADAL" clId="{0314F400-497B-4233-996E-E270F0B116FF}" dt="2022-11-06T11:51:17.666" v="167" actId="1076"/>
          <ac:picMkLst>
            <pc:docMk/>
            <pc:sldMk cId="4204155" sldId="618"/>
            <ac:picMk id="15" creationId="{2282D247-1E0D-4D74-A120-5A277FF385E5}"/>
          </ac:picMkLst>
        </pc:picChg>
      </pc:sldChg>
      <pc:sldChg chg="addSp delSp modSp add modNotesTx">
        <pc:chgData name="David Ibañez Izquierdo" userId="667638d7-cfa3-4d71-a98a-055387c06f47" providerId="ADAL" clId="{0314F400-497B-4233-996E-E270F0B116FF}" dt="2022-11-06T11:53:25.662" v="223" actId="20577"/>
        <pc:sldMkLst>
          <pc:docMk/>
          <pc:sldMk cId="4154615567" sldId="619"/>
        </pc:sldMkLst>
        <pc:spChg chg="del">
          <ac:chgData name="David Ibañez Izquierdo" userId="667638d7-cfa3-4d71-a98a-055387c06f47" providerId="ADAL" clId="{0314F400-497B-4233-996E-E270F0B116FF}" dt="2022-11-06T11:51:57.385" v="193" actId="478"/>
          <ac:spMkLst>
            <pc:docMk/>
            <pc:sldMk cId="4154615567" sldId="619"/>
            <ac:spMk id="12" creationId="{BE92D7CA-DC8E-4237-91B9-DEE2C9B8BEFD}"/>
          </ac:spMkLst>
        </pc:spChg>
        <pc:spChg chg="mod">
          <ac:chgData name="David Ibañez Izquierdo" userId="667638d7-cfa3-4d71-a98a-055387c06f47" providerId="ADAL" clId="{0314F400-497B-4233-996E-E270F0B116FF}" dt="2022-11-06T11:51:50.708" v="192" actId="20577"/>
          <ac:spMkLst>
            <pc:docMk/>
            <pc:sldMk cId="4154615567" sldId="619"/>
            <ac:spMk id="64" creationId="{00000000-0000-0000-0000-000000000000}"/>
          </ac:spMkLst>
        </pc:spChg>
        <pc:picChg chg="add mod">
          <ac:chgData name="David Ibañez Izquierdo" userId="667638d7-cfa3-4d71-a98a-055387c06f47" providerId="ADAL" clId="{0314F400-497B-4233-996E-E270F0B116FF}" dt="2022-11-06T11:53:01.349" v="216" actId="1076"/>
          <ac:picMkLst>
            <pc:docMk/>
            <pc:sldMk cId="4154615567" sldId="619"/>
            <ac:picMk id="3" creationId="{8646D9CC-ED34-45DC-8B7D-28CF7B23808B}"/>
          </ac:picMkLst>
        </pc:picChg>
        <pc:picChg chg="add mod">
          <ac:chgData name="David Ibañez Izquierdo" userId="667638d7-cfa3-4d71-a98a-055387c06f47" providerId="ADAL" clId="{0314F400-497B-4233-996E-E270F0B116FF}" dt="2022-11-06T11:53:07.807" v="220" actId="1076"/>
          <ac:picMkLst>
            <pc:docMk/>
            <pc:sldMk cId="4154615567" sldId="619"/>
            <ac:picMk id="6" creationId="{7238A43F-67CA-4798-9F29-231AB2093387}"/>
          </ac:picMkLst>
        </pc:picChg>
        <pc:picChg chg="add mod">
          <ac:chgData name="David Ibañez Izquierdo" userId="667638d7-cfa3-4d71-a98a-055387c06f47" providerId="ADAL" clId="{0314F400-497B-4233-996E-E270F0B116FF}" dt="2022-11-06T11:53:09.024" v="221" actId="1076"/>
          <ac:picMkLst>
            <pc:docMk/>
            <pc:sldMk cId="4154615567" sldId="619"/>
            <ac:picMk id="8" creationId="{132F8A2A-7CA4-4E4C-90A7-4F685352DADA}"/>
          </ac:picMkLst>
        </pc:picChg>
        <pc:picChg chg="del">
          <ac:chgData name="David Ibañez Izquierdo" userId="667638d7-cfa3-4d71-a98a-055387c06f47" providerId="ADAL" clId="{0314F400-497B-4233-996E-E270F0B116FF}" dt="2022-11-06T11:52:00.047" v="194" actId="478"/>
          <ac:picMkLst>
            <pc:docMk/>
            <pc:sldMk cId="4154615567" sldId="619"/>
            <ac:picMk id="13" creationId="{3111021A-9A30-41AE-B8BE-7972D171A6F3}"/>
          </ac:picMkLst>
        </pc:picChg>
        <pc:picChg chg="del">
          <ac:chgData name="David Ibañez Izquierdo" userId="667638d7-cfa3-4d71-a98a-055387c06f47" providerId="ADAL" clId="{0314F400-497B-4233-996E-E270F0B116FF}" dt="2022-11-06T11:52:00.047" v="194" actId="478"/>
          <ac:picMkLst>
            <pc:docMk/>
            <pc:sldMk cId="4154615567" sldId="619"/>
            <ac:picMk id="14" creationId="{192AE707-6029-4C25-A32C-2A3F0273693F}"/>
          </ac:picMkLst>
        </pc:picChg>
        <pc:picChg chg="del">
          <ac:chgData name="David Ibañez Izquierdo" userId="667638d7-cfa3-4d71-a98a-055387c06f47" providerId="ADAL" clId="{0314F400-497B-4233-996E-E270F0B116FF}" dt="2022-11-06T11:52:00.047" v="194" actId="478"/>
          <ac:picMkLst>
            <pc:docMk/>
            <pc:sldMk cId="4154615567" sldId="619"/>
            <ac:picMk id="15" creationId="{2282D247-1E0D-4D74-A120-5A277FF385E5}"/>
          </ac:picMkLst>
        </pc:picChg>
      </pc:sldChg>
      <pc:sldChg chg="addSp delSp modSp add modAnim">
        <pc:chgData name="David Ibañez Izquierdo" userId="667638d7-cfa3-4d71-a98a-055387c06f47" providerId="ADAL" clId="{0314F400-497B-4233-996E-E270F0B116FF}" dt="2022-11-06T11:55:47.663" v="236" actId="108"/>
        <pc:sldMkLst>
          <pc:docMk/>
          <pc:sldMk cId="3729693599" sldId="620"/>
        </pc:sldMkLst>
        <pc:spChg chg="mod">
          <ac:chgData name="David Ibañez Izquierdo" userId="667638d7-cfa3-4d71-a98a-055387c06f47" providerId="ADAL" clId="{0314F400-497B-4233-996E-E270F0B116FF}" dt="2022-11-06T11:55:47.663" v="236" actId="108"/>
          <ac:spMkLst>
            <pc:docMk/>
            <pc:sldMk cId="3729693599" sldId="620"/>
            <ac:spMk id="8" creationId="{00000000-0000-0000-0000-000000000000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21" creationId="{189C6D84-010A-4DCA-A083-E4F1AC7B4F61}"/>
          </ac:spMkLst>
        </pc:spChg>
        <pc:spChg chg="add mod">
          <ac:chgData name="David Ibañez Izquierdo" userId="667638d7-cfa3-4d71-a98a-055387c06f47" providerId="ADAL" clId="{0314F400-497B-4233-996E-E270F0B116FF}" dt="2022-11-06T11:55:28.428" v="234" actId="14100"/>
          <ac:spMkLst>
            <pc:docMk/>
            <pc:sldMk cId="3729693599" sldId="620"/>
            <ac:spMk id="23" creationId="{BB809FB8-2BF3-4E6D-9CFC-D8DCC9F47530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25" creationId="{BCE66FC0-07B6-433D-BCC5-9FC85A7C5046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27" creationId="{A4D82B15-FF91-4AAF-9DD7-06F82FA3AE44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29" creationId="{41024301-7C3E-48ED-A487-C4B2E7DB8826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30" creationId="{2D68A94A-8978-4929-A51E-90BC04445C65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32" creationId="{8B295BEF-92B9-476B-8A79-060939236AC8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36" creationId="{34EDBCE2-6E73-4C1A-B3CC-02CF86C10212}"/>
          </ac:spMkLst>
        </pc:spChg>
        <pc:spChg chg="add mod">
          <ac:chgData name="David Ibañez Izquierdo" userId="667638d7-cfa3-4d71-a98a-055387c06f47" providerId="ADAL" clId="{0314F400-497B-4233-996E-E270F0B116FF}" dt="2022-11-06T11:55:22.786" v="233" actId="14100"/>
          <ac:spMkLst>
            <pc:docMk/>
            <pc:sldMk cId="3729693599" sldId="620"/>
            <ac:spMk id="40" creationId="{BF881AC9-5D5E-4B6C-903F-6F3699F2DF63}"/>
          </ac:spMkLst>
        </pc:spChg>
        <pc:spChg chg="del">
          <ac:chgData name="David Ibañez Izquierdo" userId="667638d7-cfa3-4d71-a98a-055387c06f47" providerId="ADAL" clId="{0314F400-497B-4233-996E-E270F0B116FF}" dt="2022-11-06T11:55:05.334" v="230" actId="478"/>
          <ac:spMkLst>
            <pc:docMk/>
            <pc:sldMk cId="3729693599" sldId="620"/>
            <ac:spMk id="83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55:05.334" v="230" actId="478"/>
          <ac:spMkLst>
            <pc:docMk/>
            <pc:sldMk cId="3729693599" sldId="620"/>
            <ac:spMk id="84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55:05.334" v="230" actId="478"/>
          <ac:spMkLst>
            <pc:docMk/>
            <pc:sldMk cId="3729693599" sldId="620"/>
            <ac:spMk id="86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55:05.334" v="230" actId="478"/>
          <ac:spMkLst>
            <pc:docMk/>
            <pc:sldMk cId="3729693599" sldId="620"/>
            <ac:spMk id="87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55:05.334" v="230" actId="478"/>
          <ac:spMkLst>
            <pc:docMk/>
            <pc:sldMk cId="3729693599" sldId="620"/>
            <ac:spMk id="90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1:55:05.334" v="230" actId="478"/>
          <ac:spMkLst>
            <pc:docMk/>
            <pc:sldMk cId="3729693599" sldId="620"/>
            <ac:spMk id="93" creationId="{00000000-0000-0000-0000-000000000000}"/>
          </ac:spMkLst>
        </pc:spChg>
        <pc:grpChg chg="add mod">
          <ac:chgData name="David Ibañez Izquierdo" userId="667638d7-cfa3-4d71-a98a-055387c06f47" providerId="ADAL" clId="{0314F400-497B-4233-996E-E270F0B116FF}" dt="2022-11-06T11:55:22.786" v="233" actId="14100"/>
          <ac:grpSpMkLst>
            <pc:docMk/>
            <pc:sldMk cId="3729693599" sldId="620"/>
            <ac:grpSpMk id="33" creationId="{FFF01E31-FDBF-4335-921E-12649F5E986E}"/>
          </ac:grpSpMkLst>
        </pc:grpChg>
        <pc:grpChg chg="del">
          <ac:chgData name="David Ibañez Izquierdo" userId="667638d7-cfa3-4d71-a98a-055387c06f47" providerId="ADAL" clId="{0314F400-497B-4233-996E-E270F0B116FF}" dt="2022-11-06T11:55:05.334" v="230" actId="478"/>
          <ac:grpSpMkLst>
            <pc:docMk/>
            <pc:sldMk cId="3729693599" sldId="620"/>
            <ac:grpSpMk id="42" creationId="{00000000-0000-0000-0000-000000000000}"/>
          </ac:grpSpMkLst>
        </pc:grpChg>
        <pc:picChg chg="del">
          <ac:chgData name="David Ibañez Izquierdo" userId="667638d7-cfa3-4d71-a98a-055387c06f47" providerId="ADAL" clId="{0314F400-497B-4233-996E-E270F0B116FF}" dt="2022-11-06T11:55:05.334" v="230" actId="478"/>
          <ac:picMkLst>
            <pc:docMk/>
            <pc:sldMk cId="3729693599" sldId="620"/>
            <ac:picMk id="6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55:05.334" v="230" actId="478"/>
          <ac:picMkLst>
            <pc:docMk/>
            <pc:sldMk cId="3729693599" sldId="620"/>
            <ac:picMk id="22" creationId="{F2413A7E-2F4D-47BD-98AD-A414CED16306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24" creationId="{8C3F5B71-AF08-46A8-8367-7715E7A0F39D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26" creationId="{3F27CED2-5E34-48DB-810A-0AFDBDB782E3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28" creationId="{ADDF31F9-6AD1-4BAE-B9E7-FFF5289784C1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31" creationId="{A39D72CA-C767-4898-B9FE-48C5824615BB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37" creationId="{78A29601-3211-439B-B70C-F3643389F525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38" creationId="{431594A1-D548-4003-A31B-B005A3332F0D}"/>
          </ac:picMkLst>
        </pc:picChg>
        <pc:picChg chg="add mod">
          <ac:chgData name="David Ibañez Izquierdo" userId="667638d7-cfa3-4d71-a98a-055387c06f47" providerId="ADAL" clId="{0314F400-497B-4233-996E-E270F0B116FF}" dt="2022-11-06T11:55:22.786" v="233" actId="14100"/>
          <ac:picMkLst>
            <pc:docMk/>
            <pc:sldMk cId="3729693599" sldId="620"/>
            <ac:picMk id="39" creationId="{A4403263-D688-4021-8B9D-07D336FBDFEF}"/>
          </ac:picMkLst>
        </pc:picChg>
        <pc:picChg chg="del">
          <ac:chgData name="David Ibañez Izquierdo" userId="667638d7-cfa3-4d71-a98a-055387c06f47" providerId="ADAL" clId="{0314F400-497B-4233-996E-E270F0B116FF}" dt="2022-11-06T11:55:05.334" v="230" actId="478"/>
          <ac:picMkLst>
            <pc:docMk/>
            <pc:sldMk cId="3729693599" sldId="620"/>
            <ac:picMk id="85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55:05.334" v="230" actId="478"/>
          <ac:picMkLst>
            <pc:docMk/>
            <pc:sldMk cId="3729693599" sldId="620"/>
            <ac:picMk id="91" creationId="{00000000-0000-0000-0000-000000000000}"/>
          </ac:picMkLst>
        </pc:picChg>
        <pc:picChg chg="del">
          <ac:chgData name="David Ibañez Izquierdo" userId="667638d7-cfa3-4d71-a98a-055387c06f47" providerId="ADAL" clId="{0314F400-497B-4233-996E-E270F0B116FF}" dt="2022-11-06T11:55:05.334" v="230" actId="478"/>
          <ac:picMkLst>
            <pc:docMk/>
            <pc:sldMk cId="3729693599" sldId="620"/>
            <ac:picMk id="92" creationId="{00000000-0000-0000-0000-000000000000}"/>
          </ac:picMkLst>
        </pc:picChg>
      </pc:sldChg>
      <pc:sldChg chg="delSp modSp add del">
        <pc:chgData name="David Ibañez Izquierdo" userId="667638d7-cfa3-4d71-a98a-055387c06f47" providerId="ADAL" clId="{0314F400-497B-4233-996E-E270F0B116FF}" dt="2022-11-06T12:00:20.241" v="268" actId="2696"/>
        <pc:sldMkLst>
          <pc:docMk/>
          <pc:sldMk cId="667778426" sldId="2096"/>
        </pc:sldMkLst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3" creationId="{82DA740A-AC7D-4B56-B256-F759FE37E29E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8" creationId="{0BAD09FA-C9FB-4E83-8478-41CE9D2ADBE4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10" creationId="{7426A6F6-152D-4CF0-8723-F1025E75AD11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15" creationId="{BC15006E-0FE2-4CA5-AB0E-484CA7529D22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16" creationId="{54FFA703-D6ED-45D9-801D-5955B4CF7F6B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19" creationId="{D8626664-4BBB-4ABC-8347-70B76C9C5215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0" creationId="{E7343774-C8EC-4E52-BFD9-15079F0D3EA7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1" creationId="{CBBD1DD0-BEC1-4B81-B203-7C0C301AB8C6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4" creationId="{FEB813AB-6EF5-429B-9D62-1F4468C2C7B1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5" creationId="{73875AFE-DA4A-42B2-AEF5-4F1505AB232A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6" creationId="{B55F1D25-4C25-4536-98B8-C19ED1ABAF97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7" creationId="{72958AB3-9E04-482E-A31F-AB8D63758A8B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8" creationId="{5DF1168E-0079-471F-B203-4CEDB0988DCF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29" creationId="{08EDC9B6-CE6C-4671-BFAC-38FBAC9DF4D6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30" creationId="{33045D8E-074D-427F-8605-9F67437FCB9D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31" creationId="{63CA674F-BC9A-4F0A-A427-C5F4A97F7538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32" creationId="{377AA442-A902-496C-8B8F-FB49E26A5DE9}"/>
          </ac:spMkLst>
        </pc:spChg>
        <pc:spChg chg="del">
          <ac:chgData name="David Ibañez Izquierdo" userId="667638d7-cfa3-4d71-a98a-055387c06f47" providerId="ADAL" clId="{0314F400-497B-4233-996E-E270F0B116FF}" dt="2022-11-06T12:00:15.549" v="266"/>
          <ac:spMkLst>
            <pc:docMk/>
            <pc:sldMk cId="667778426" sldId="2096"/>
            <ac:spMk id="33" creationId="{5A8FDC0F-2754-4171-9CED-C6ACA9637C22}"/>
          </ac:spMkLst>
        </pc:spChg>
        <pc:picChg chg="del mod">
          <ac:chgData name="David Ibañez Izquierdo" userId="667638d7-cfa3-4d71-a98a-055387c06f47" providerId="ADAL" clId="{0314F400-497B-4233-996E-E270F0B116FF}" dt="2022-11-06T12:00:15.549" v="266"/>
          <ac:picMkLst>
            <pc:docMk/>
            <pc:sldMk cId="667778426" sldId="2096"/>
            <ac:picMk id="5" creationId="{161C2D1B-3C4F-4F64-B4EB-0BAC193DF529}"/>
          </ac:picMkLst>
        </pc:picChg>
        <pc:cxnChg chg="del">
          <ac:chgData name="David Ibañez Izquierdo" userId="667638d7-cfa3-4d71-a98a-055387c06f47" providerId="ADAL" clId="{0314F400-497B-4233-996E-E270F0B116FF}" dt="2022-11-06T12:00:15.549" v="266"/>
          <ac:cxnSpMkLst>
            <pc:docMk/>
            <pc:sldMk cId="667778426" sldId="2096"/>
            <ac:cxnSpMk id="6" creationId="{B84B121A-0997-4D62-A2AD-F1F908CC0B3A}"/>
          </ac:cxnSpMkLst>
        </pc:cxnChg>
        <pc:cxnChg chg="del">
          <ac:chgData name="David Ibañez Izquierdo" userId="667638d7-cfa3-4d71-a98a-055387c06f47" providerId="ADAL" clId="{0314F400-497B-4233-996E-E270F0B116FF}" dt="2022-11-06T12:00:15.549" v="266"/>
          <ac:cxnSpMkLst>
            <pc:docMk/>
            <pc:sldMk cId="667778426" sldId="2096"/>
            <ac:cxnSpMk id="9" creationId="{E09DEAAA-0FF9-427F-84E7-5EEE64C05A52}"/>
          </ac:cxnSpMkLst>
        </pc:cxnChg>
        <pc:cxnChg chg="del">
          <ac:chgData name="David Ibañez Izquierdo" userId="667638d7-cfa3-4d71-a98a-055387c06f47" providerId="ADAL" clId="{0314F400-497B-4233-996E-E270F0B116FF}" dt="2022-11-06T12:00:15.549" v="266"/>
          <ac:cxnSpMkLst>
            <pc:docMk/>
            <pc:sldMk cId="667778426" sldId="2096"/>
            <ac:cxnSpMk id="12" creationId="{FC8FF57D-A22A-4D55-9859-6C64C2F259D0}"/>
          </ac:cxnSpMkLst>
        </pc:cxnChg>
      </pc:sldChg>
      <pc:sldChg chg="addSp delSp modSp add">
        <pc:chgData name="David Ibañez Izquierdo" userId="667638d7-cfa3-4d71-a98a-055387c06f47" providerId="ADAL" clId="{0314F400-497B-4233-996E-E270F0B116FF}" dt="2022-11-06T12:00:16.866" v="267"/>
        <pc:sldMkLst>
          <pc:docMk/>
          <pc:sldMk cId="3577274698" sldId="2097"/>
        </pc:sldMkLst>
        <pc:spChg chg="del">
          <ac:chgData name="David Ibañez Izquierdo" userId="667638d7-cfa3-4d71-a98a-055387c06f47" providerId="ADAL" clId="{0314F400-497B-4233-996E-E270F0B116FF}" dt="2022-11-06T12:00:06.286" v="264" actId="478"/>
          <ac:spMkLst>
            <pc:docMk/>
            <pc:sldMk cId="3577274698" sldId="2097"/>
            <ac:spMk id="2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2:00:06.286" v="264" actId="478"/>
          <ac:spMkLst>
            <pc:docMk/>
            <pc:sldMk cId="3577274698" sldId="2097"/>
            <ac:spMk id="7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2:00:06.286" v="264" actId="478"/>
          <ac:spMkLst>
            <pc:docMk/>
            <pc:sldMk cId="3577274698" sldId="2097"/>
            <ac:spMk id="8" creationId="{00000000-0000-0000-0000-000000000000}"/>
          </ac:spMkLst>
        </pc:spChg>
        <pc:spChg chg="del">
          <ac:chgData name="David Ibañez Izquierdo" userId="667638d7-cfa3-4d71-a98a-055387c06f47" providerId="ADAL" clId="{0314F400-497B-4233-996E-E270F0B116FF}" dt="2022-11-06T12:00:06.286" v="264" actId="478"/>
          <ac:spMkLst>
            <pc:docMk/>
            <pc:sldMk cId="3577274698" sldId="2097"/>
            <ac:spMk id="10" creationId="{00000000-0000-0000-0000-000000000000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2" creationId="{36F5F461-92CD-4507-8908-9BA82F475BF4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3" creationId="{98D7D28A-4886-4DE3-915B-D54F1A9403C5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4" creationId="{447E6295-CA9B-4A21-B418-9EF0FCB3AFFE}"/>
          </ac:spMkLst>
        </pc:spChg>
        <pc:spChg chg="mod">
          <ac:chgData name="David Ibañez Izquierdo" userId="667638d7-cfa3-4d71-a98a-055387c06f47" providerId="ADAL" clId="{0314F400-497B-4233-996E-E270F0B116FF}" dt="2022-11-06T12:00:02.042" v="263" actId="20577"/>
          <ac:spMkLst>
            <pc:docMk/>
            <pc:sldMk cId="3577274698" sldId="2097"/>
            <ac:spMk id="15" creationId="{00000000-0000-0000-0000-000000000000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6" creationId="{1602E58E-09E6-4170-BEA2-5DB427FBEE54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7" creationId="{BE838D44-A4B3-4AE5-A398-A0A12F6B3F07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8" creationId="{BBE87B80-277C-4AAD-AF2A-1C719F830F98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19" creationId="{A6383DBC-95B2-4E27-B3C8-D9DA748F1CC2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0" creationId="{3ABEC79B-5233-499D-80F2-E54AB82C3B27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1" creationId="{7084510E-0205-444B-8387-0C90068F3B4C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2" creationId="{C607F4BB-B1B7-4B87-873D-6DD9707DDFE5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3" creationId="{1C668330-FC67-41A2-8B44-2631AA7567F5}"/>
          </ac:spMkLst>
        </pc:spChg>
        <pc:spChg chg="del">
          <ac:chgData name="David Ibañez Izquierdo" userId="667638d7-cfa3-4d71-a98a-055387c06f47" providerId="ADAL" clId="{0314F400-497B-4233-996E-E270F0B116FF}" dt="2022-11-06T12:00:06.286" v="264" actId="478"/>
          <ac:spMkLst>
            <pc:docMk/>
            <pc:sldMk cId="3577274698" sldId="2097"/>
            <ac:spMk id="24" creationId="{00000000-0000-0000-0000-000000000000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5" creationId="{684CA38F-B4FA-42DC-BC94-5795F85D40AA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6" creationId="{865E44CE-D72E-4737-9D1D-32FD7B9D637B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7" creationId="{D98C913D-8A86-42EA-9B44-72932B3117A3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8" creationId="{3F009507-1D44-4F5C-94A1-9C2411713A50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29" creationId="{86A49DF3-B0F7-4ED6-A67C-3C7A22D1910B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30" creationId="{A61E5C2B-346F-4C5D-9A60-9B0932FBBF32}"/>
          </ac:spMkLst>
        </pc:spChg>
        <pc:spChg chg="add">
          <ac:chgData name="David Ibañez Izquierdo" userId="667638d7-cfa3-4d71-a98a-055387c06f47" providerId="ADAL" clId="{0314F400-497B-4233-996E-E270F0B116FF}" dt="2022-11-06T12:00:16.866" v="267"/>
          <ac:spMkLst>
            <pc:docMk/>
            <pc:sldMk cId="3577274698" sldId="2097"/>
            <ac:spMk id="31" creationId="{27ADE0EB-FBB8-42EB-9F5C-BD8452DEDA70}"/>
          </ac:spMkLst>
        </pc:spChg>
        <pc:picChg chg="del">
          <ac:chgData name="David Ibañez Izquierdo" userId="667638d7-cfa3-4d71-a98a-055387c06f47" providerId="ADAL" clId="{0314F400-497B-4233-996E-E270F0B116FF}" dt="2022-11-06T12:00:09.855" v="265" actId="478"/>
          <ac:picMkLst>
            <pc:docMk/>
            <pc:sldMk cId="3577274698" sldId="2097"/>
            <ac:picMk id="4" creationId="{DBD4B843-06C6-4170-93FB-C8CB188C8341}"/>
          </ac:picMkLst>
        </pc:picChg>
        <pc:picChg chg="del">
          <ac:chgData name="David Ibañez Izquierdo" userId="667638d7-cfa3-4d71-a98a-055387c06f47" providerId="ADAL" clId="{0314F400-497B-4233-996E-E270F0B116FF}" dt="2022-11-06T12:00:06.286" v="264" actId="478"/>
          <ac:picMkLst>
            <pc:docMk/>
            <pc:sldMk cId="3577274698" sldId="2097"/>
            <ac:picMk id="5" creationId="{C10092BD-AE1E-4BB2-9863-A9838FD1D536}"/>
          </ac:picMkLst>
        </pc:picChg>
        <pc:picChg chg="add">
          <ac:chgData name="David Ibañez Izquierdo" userId="667638d7-cfa3-4d71-a98a-055387c06f47" providerId="ADAL" clId="{0314F400-497B-4233-996E-E270F0B116FF}" dt="2022-11-06T12:00:16.866" v="267"/>
          <ac:picMkLst>
            <pc:docMk/>
            <pc:sldMk cId="3577274698" sldId="2097"/>
            <ac:picMk id="11" creationId="{BB645434-39D5-44F6-944A-B08F4C001D5D}"/>
          </ac:picMkLst>
        </pc:picChg>
        <pc:cxnChg chg="add">
          <ac:chgData name="David Ibañez Izquierdo" userId="667638d7-cfa3-4d71-a98a-055387c06f47" providerId="ADAL" clId="{0314F400-497B-4233-996E-E270F0B116FF}" dt="2022-11-06T12:00:16.866" v="267"/>
          <ac:cxnSpMkLst>
            <pc:docMk/>
            <pc:sldMk cId="3577274698" sldId="2097"/>
            <ac:cxnSpMk id="32" creationId="{08A407EC-6DFE-4E64-A960-AAA652EF082E}"/>
          </ac:cxnSpMkLst>
        </pc:cxnChg>
        <pc:cxnChg chg="add">
          <ac:chgData name="David Ibañez Izquierdo" userId="667638d7-cfa3-4d71-a98a-055387c06f47" providerId="ADAL" clId="{0314F400-497B-4233-996E-E270F0B116FF}" dt="2022-11-06T12:00:16.866" v="267"/>
          <ac:cxnSpMkLst>
            <pc:docMk/>
            <pc:sldMk cId="3577274698" sldId="2097"/>
            <ac:cxnSpMk id="33" creationId="{C6EFDBE6-3435-4EA3-B2B6-BB3EDAE22C82}"/>
          </ac:cxnSpMkLst>
        </pc:cxnChg>
        <pc:cxnChg chg="add">
          <ac:chgData name="David Ibañez Izquierdo" userId="667638d7-cfa3-4d71-a98a-055387c06f47" providerId="ADAL" clId="{0314F400-497B-4233-996E-E270F0B116FF}" dt="2022-11-06T12:00:16.866" v="267"/>
          <ac:cxnSpMkLst>
            <pc:docMk/>
            <pc:sldMk cId="3577274698" sldId="2097"/>
            <ac:cxnSpMk id="34" creationId="{6FB5F8A1-FCD0-43A9-8321-FD61BE76AFDA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20" tIns="44510" rIns="89020" bIns="44510" numCol="1" anchor="t" anchorCtr="0" compatLnSpc="1">
            <a:prstTxWarp prst="textNoShape">
              <a:avLst/>
            </a:prstTxWarp>
          </a:bodyPr>
          <a:lstStyle>
            <a:lvl1pPr defTabSz="888339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2" y="0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20" tIns="44510" rIns="89020" bIns="44510" numCol="1" anchor="t" anchorCtr="0" compatLnSpc="1">
            <a:prstTxWarp prst="textNoShape">
              <a:avLst/>
            </a:prstTxWarp>
          </a:bodyPr>
          <a:lstStyle>
            <a:lvl1pPr algn="r" defTabSz="888339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51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20" tIns="44510" rIns="89020" bIns="44510" numCol="1" anchor="b" anchorCtr="0" compatLnSpc="1">
            <a:prstTxWarp prst="textNoShape">
              <a:avLst/>
            </a:prstTxWarp>
          </a:bodyPr>
          <a:lstStyle>
            <a:lvl1pPr defTabSz="888339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2" y="9428951"/>
            <a:ext cx="2945557" cy="4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20" tIns="44510" rIns="89020" bIns="44510" numCol="1" anchor="b" anchorCtr="0" compatLnSpc="1">
            <a:prstTxWarp prst="textNoShape">
              <a:avLst/>
            </a:prstTxWarp>
          </a:bodyPr>
          <a:lstStyle>
            <a:lvl1pPr algn="r" defTabSz="888339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7899" cy="5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785" tIns="42892" rIns="85785" bIns="42892" numCol="1" anchor="t" anchorCtr="0" compatLnSpc="1">
            <a:prstTxWarp prst="textNoShape">
              <a:avLst/>
            </a:prstTxWarp>
          </a:bodyPr>
          <a:lstStyle>
            <a:lvl1pPr defTabSz="858306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4" y="1"/>
            <a:ext cx="2917898" cy="5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785" tIns="42892" rIns="85785" bIns="42892" numCol="1" anchor="t" anchorCtr="0" compatLnSpc="1">
            <a:prstTxWarp prst="textNoShape">
              <a:avLst/>
            </a:prstTxWarp>
          </a:bodyPr>
          <a:lstStyle>
            <a:lvl1pPr algn="r" defTabSz="858306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11/6/2022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6525" y="739775"/>
            <a:ext cx="658495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0" y="4729711"/>
            <a:ext cx="5033722" cy="44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785" tIns="42892" rIns="85785" bIns="42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59422"/>
            <a:ext cx="2917899" cy="4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785" tIns="42892" rIns="85785" bIns="42892" numCol="1" anchor="b" anchorCtr="0" compatLnSpc="1">
            <a:prstTxWarp prst="textNoShape">
              <a:avLst/>
            </a:prstTxWarp>
          </a:bodyPr>
          <a:lstStyle>
            <a:lvl1pPr defTabSz="858306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4" y="9459422"/>
            <a:ext cx="2917898" cy="4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785" tIns="42892" rIns="85785" bIns="42892" numCol="1" anchor="b" anchorCtr="0" compatLnSpc="1">
            <a:prstTxWarp prst="textNoShape">
              <a:avLst/>
            </a:prstTxWarp>
          </a:bodyPr>
          <a:lstStyle>
            <a:lvl1pPr algn="r" defTabSz="858306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4AE5-6BD8-9347-AE8F-C7EE7F11AC1E}" type="slidenum">
              <a:rPr lang="fr-FR" smtClean="0"/>
              <a:t>8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3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4AE5-6BD8-9347-AE8F-C7EE7F11AC1E}" type="slidenum">
              <a:rPr lang="fr-FR" smtClean="0"/>
              <a:t>9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01/12/2021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05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6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84150" y="762000"/>
            <a:ext cx="6794500" cy="38115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352" indent="-285904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618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1065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8512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5959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3407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0854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8300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8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E19C6-5ADB-40C9-B77C-075A9FFD35A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8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9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84150" y="762000"/>
            <a:ext cx="6794500" cy="38115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352" indent="-285904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618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1065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8512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5959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3407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0854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8300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8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E19C6-5ADB-40C9-B77C-075A9FFD35A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8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68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8588" y="768350"/>
            <a:ext cx="6842125" cy="3838575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Times New Roman" pitchFamily="18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89" indent="-285727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08" indent="-228581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71" indent="-228581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233" indent="-228581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97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60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723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86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C076DC-E8DF-4AAA-95D9-47291E0DC72C}" type="slidenum">
              <a:rPr lang="fr-FR" sz="1200"/>
              <a:pPr eaLnBrk="1" hangingPunct="1"/>
              <a:t>16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33023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.png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" Type="http://schemas.openxmlformats.org/officeDocument/2006/relationships/image" Target="../media/image41.emf"/><Relationship Id="rId21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56.png"/><Relationship Id="rId2" Type="http://schemas.openxmlformats.org/officeDocument/2006/relationships/image" Target="../media/image40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png"/><Relationship Id="rId11" Type="http://schemas.openxmlformats.org/officeDocument/2006/relationships/image" Target="../media/image8.png"/><Relationship Id="rId24" Type="http://schemas.openxmlformats.org/officeDocument/2006/relationships/image" Target="../media/image55.png"/><Relationship Id="rId5" Type="http://schemas.openxmlformats.org/officeDocument/2006/relationships/image" Target="../media/image43.png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image" Target="../media/image2.png"/><Relationship Id="rId10" Type="http://schemas.openxmlformats.org/officeDocument/2006/relationships/image" Target="../media/image6.png"/><Relationship Id="rId19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3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Releasable to the Public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25337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3232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3" y="214287"/>
            <a:ext cx="9592620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35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600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92" name="Text Box 38"/>
          <p:cNvSpPr txBox="1">
            <a:spLocks noChangeArrowheads="1"/>
          </p:cNvSpPr>
          <p:nvPr userDrawn="1"/>
        </p:nvSpPr>
        <p:spPr bwMode="auto">
          <a:xfrm>
            <a:off x="183324" y="6217105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FE6366-1A42-4FEC-8D74-D9C90E62D348}"/>
              </a:ext>
            </a:extLst>
          </p:cNvPr>
          <p:cNvSpPr txBox="1"/>
          <p:nvPr userDrawn="1"/>
        </p:nvSpPr>
        <p:spPr>
          <a:xfrm rot="19393684">
            <a:off x="1766969" y="2690336"/>
            <a:ext cx="7171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0" dirty="0">
                <a:solidFill>
                  <a:schemeClr val="accent6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88739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1075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224000" cy="6876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/>
        </p:nvSpPr>
        <p:spPr>
          <a:xfrm>
            <a:off x="0" y="-17998"/>
            <a:ext cx="12225600" cy="6893996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982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21372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D2187-7931-40B7-9BC1-1A6AE8B73A3F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1" name="Picture 100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FE6366-1A42-4FEC-8D74-D9C90E62D348}"/>
              </a:ext>
            </a:extLst>
          </p:cNvPr>
          <p:cNvSpPr txBox="1"/>
          <p:nvPr userDrawn="1"/>
        </p:nvSpPr>
        <p:spPr>
          <a:xfrm rot="19393684">
            <a:off x="1766969" y="2690336"/>
            <a:ext cx="7171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0" dirty="0">
                <a:solidFill>
                  <a:schemeClr val="accent6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8" name="Text Box 38"/>
          <p:cNvSpPr txBox="1">
            <a:spLocks noChangeArrowheads="1"/>
          </p:cNvSpPr>
          <p:nvPr userDrawn="1"/>
        </p:nvSpPr>
        <p:spPr bwMode="auto">
          <a:xfrm>
            <a:off x="199305" y="6210000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3" y="214287"/>
            <a:ext cx="9592620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708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393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SLIDE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0200" y="6570479"/>
            <a:ext cx="6845333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34"/>
          <p:cNvSpPr txBox="1">
            <a:spLocks noChangeAspect="1" noChangeArrowheads="1"/>
          </p:cNvSpPr>
          <p:nvPr/>
        </p:nvSpPr>
        <p:spPr bwMode="auto">
          <a:xfrm>
            <a:off x="8255287" y="6128000"/>
            <a:ext cx="3759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76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0492" y="2016372"/>
            <a:ext cx="10544354" cy="4176919"/>
          </a:xfrm>
        </p:spPr>
        <p:txBody>
          <a:bodyPr/>
          <a:lstStyle>
            <a:lvl1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858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1430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002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20574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a list of bullet points</a:t>
            </a:r>
          </a:p>
          <a:p>
            <a:pPr lvl="1"/>
            <a:r>
              <a:rPr lang="en-US" dirty="0"/>
              <a:t>Keep your points as short as humanly possible!</a:t>
            </a:r>
          </a:p>
          <a:p>
            <a:pPr lvl="2"/>
            <a:r>
              <a:rPr lang="en-US" dirty="0"/>
              <a:t>Use pictures. Show, don’t tell.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40492" y="351064"/>
            <a:ext cx="916422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58543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9225" y="113685"/>
            <a:ext cx="9594026" cy="553998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7371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35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8" name="Text Box 38"/>
          <p:cNvSpPr txBox="1">
            <a:spLocks noChangeArrowheads="1"/>
          </p:cNvSpPr>
          <p:nvPr userDrawn="1"/>
        </p:nvSpPr>
        <p:spPr bwMode="auto">
          <a:xfrm>
            <a:off x="202078" y="6225531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9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C1914C-858A-4B0F-850A-1FE5BA427F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7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950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26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3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243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443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59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476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09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758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B811A7-23E5-41D3-AB01-C21FF039537E}"/>
              </a:ext>
            </a:extLst>
          </p:cNvPr>
          <p:cNvSpPr/>
          <p:nvPr userDrawn="1"/>
        </p:nvSpPr>
        <p:spPr>
          <a:xfrm>
            <a:off x="9928455" y="6142181"/>
            <a:ext cx="1407767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42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3" y="214287"/>
            <a:ext cx="9592620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29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1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600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5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80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0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3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9158341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8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1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3359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050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4120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42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990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434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477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02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38956742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709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25337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255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59197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3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944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0496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3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6086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6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472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2053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904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1943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134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9" Type="http://schemas.openxmlformats.org/officeDocument/2006/relationships/image" Target="../media/image17.png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47" Type="http://schemas.openxmlformats.org/officeDocument/2006/relationships/image" Target="../media/image25.png"/><Relationship Id="rId50" Type="http://schemas.openxmlformats.org/officeDocument/2006/relationships/image" Target="../media/image28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7.png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45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28" Type="http://schemas.openxmlformats.org/officeDocument/2006/relationships/image" Target="../media/image6.png"/><Relationship Id="rId36" Type="http://schemas.openxmlformats.org/officeDocument/2006/relationships/image" Target="../media/image14.png"/><Relationship Id="rId49" Type="http://schemas.openxmlformats.org/officeDocument/2006/relationships/image" Target="../media/image2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9.png"/><Relationship Id="rId44" Type="http://schemas.openxmlformats.org/officeDocument/2006/relationships/image" Target="../media/image2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5.png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Relationship Id="rId48" Type="http://schemas.openxmlformats.org/officeDocument/2006/relationships/image" Target="../media/image26.emf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46" Type="http://schemas.openxmlformats.org/officeDocument/2006/relationships/image" Target="../media/image24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6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38.png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31" Type="http://schemas.openxmlformats.org/officeDocument/2006/relationships/image" Target="../media/image13.png"/><Relationship Id="rId44" Type="http://schemas.openxmlformats.org/officeDocument/2006/relationships/image" Target="../media/image26.emf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37.png"/><Relationship Id="rId41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6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theme" Target="../theme/them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7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8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4.png"/><Relationship Id="rId26" Type="http://schemas.openxmlformats.org/officeDocument/2006/relationships/image" Target="../media/image12.png"/><Relationship Id="rId39" Type="http://schemas.openxmlformats.org/officeDocument/2006/relationships/image" Target="../media/image25.png"/><Relationship Id="rId21" Type="http://schemas.openxmlformats.org/officeDocument/2006/relationships/image" Target="../media/image7.png"/><Relationship Id="rId34" Type="http://schemas.openxmlformats.org/officeDocument/2006/relationships/image" Target="../media/image20.png"/><Relationship Id="rId42" Type="http://schemas.openxmlformats.org/officeDocument/2006/relationships/image" Target="../media/image28.png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37.png"/><Relationship Id="rId20" Type="http://schemas.openxmlformats.org/officeDocument/2006/relationships/image" Target="../media/image6.png"/><Relationship Id="rId29" Type="http://schemas.openxmlformats.org/officeDocument/2006/relationships/image" Target="../media/image15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emf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8.png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5.png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png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emf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6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image" Target="../media/image29.png"/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png"/><Relationship Id="rId20" Type="http://schemas.openxmlformats.org/officeDocument/2006/relationships/image" Target="../media/image1.jpeg"/><Relationship Id="rId41" Type="http://schemas.openxmlformats.org/officeDocument/2006/relationships/image" Target="../media/image22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theme" Target="../theme/theme7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emf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8.pn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theme" Target="../theme/theme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emf"/><Relationship Id="rId30" Type="http://schemas.openxmlformats.org/officeDocument/2006/relationships/image" Target="../media/image2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9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7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8" name="Text Box 38"/>
          <p:cNvSpPr txBox="1">
            <a:spLocks noChangeArrowheads="1"/>
          </p:cNvSpPr>
          <p:nvPr userDrawn="1"/>
        </p:nvSpPr>
        <p:spPr bwMode="auto">
          <a:xfrm>
            <a:off x="188247" y="6210000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89" r:id="rId18"/>
    <p:sldLayoutId id="2147484039" r:id="rId19"/>
    <p:sldLayoutId id="2147484046" r:id="rId20"/>
    <p:sldLayoutId id="2147484048" r:id="rId21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41CA98-6277-436B-BBF2-FB20C44A8434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64" name="Text Box 38"/>
          <p:cNvSpPr txBox="1">
            <a:spLocks noChangeArrowheads="1"/>
          </p:cNvSpPr>
          <p:nvPr userDrawn="1"/>
        </p:nvSpPr>
        <p:spPr bwMode="auto">
          <a:xfrm>
            <a:off x="209691" y="6236490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0" name="Picture 3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5" name="Picture 64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225971" y="6218189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2">
                    <a:lumMod val="50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80" r:id="rId13"/>
    <p:sldLayoutId id="2147483983" r:id="rId14"/>
    <p:sldLayoutId id="2147483987" r:id="rId15"/>
    <p:sldLayoutId id="2147483988" r:id="rId16"/>
    <p:sldLayoutId id="2147484040" r:id="rId17"/>
    <p:sldLayoutId id="2147484041" r:id="rId18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3" name="Picture 42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39" name="Text Box 38"/>
          <p:cNvSpPr txBox="1">
            <a:spLocks noChangeArrowheads="1"/>
          </p:cNvSpPr>
          <p:nvPr userDrawn="1"/>
        </p:nvSpPr>
        <p:spPr bwMode="auto">
          <a:xfrm>
            <a:off x="225971" y="6218189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2">
                    <a:lumMod val="50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 Box 38"/>
          <p:cNvSpPr txBox="1">
            <a:spLocks noChangeArrowheads="1"/>
          </p:cNvSpPr>
          <p:nvPr userDrawn="1"/>
        </p:nvSpPr>
        <p:spPr bwMode="auto">
          <a:xfrm>
            <a:off x="225971" y="6218189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2">
                    <a:lumMod val="50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45" r:id="rId12"/>
    <p:sldLayoutId id="2147484047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 Box 38"/>
          <p:cNvSpPr txBox="1">
            <a:spLocks noChangeArrowheads="1"/>
          </p:cNvSpPr>
          <p:nvPr userDrawn="1"/>
        </p:nvSpPr>
        <p:spPr bwMode="auto">
          <a:xfrm>
            <a:off x="225971" y="6218189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2">
                    <a:lumMod val="50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5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5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8" name="Text Box 38"/>
          <p:cNvSpPr txBox="1">
            <a:spLocks noChangeArrowheads="1"/>
          </p:cNvSpPr>
          <p:nvPr userDrawn="1"/>
        </p:nvSpPr>
        <p:spPr bwMode="auto">
          <a:xfrm>
            <a:off x="188247" y="6210000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 Box 38"/>
          <p:cNvSpPr txBox="1">
            <a:spLocks noChangeArrowheads="1"/>
          </p:cNvSpPr>
          <p:nvPr userDrawn="1"/>
        </p:nvSpPr>
        <p:spPr bwMode="auto">
          <a:xfrm>
            <a:off x="225971" y="6218189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2">
                    <a:lumMod val="50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fi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2.jfif"/><Relationship Id="rId5" Type="http://schemas.openxmlformats.org/officeDocument/2006/relationships/image" Target="../media/image101.jfif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9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video" Target="../media/media1.mp4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63.webp"/><Relationship Id="rId5" Type="http://schemas.openxmlformats.org/officeDocument/2006/relationships/video" Target="../media/media2.mp4"/><Relationship Id="rId10" Type="http://schemas.openxmlformats.org/officeDocument/2006/relationships/image" Target="../media/image62.png"/><Relationship Id="rId4" Type="http://schemas.microsoft.com/office/2007/relationships/media" Target="../media/media2.mp4"/><Relationship Id="rId9" Type="http://schemas.openxmlformats.org/officeDocument/2006/relationships/image" Target="../media/image6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127.pn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19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205513" y="2790025"/>
            <a:ext cx="10634364" cy="11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600" b="1" dirty="0">
                <a:solidFill>
                  <a:srgbClr val="FEFFFF"/>
                </a:solidFill>
              </a:rPr>
              <a:t>Galileo as a Time Source - a Look at First Generation and Beyond</a:t>
            </a:r>
            <a:r>
              <a:rPr lang="en-GB" sz="3600" dirty="0">
                <a:solidFill>
                  <a:srgbClr val="FEFFFF"/>
                </a:solidFill>
              </a:rPr>
              <a:t> </a:t>
            </a:r>
            <a:endParaRPr lang="en-GB" sz="3600" b="1" dirty="0">
              <a:solidFill>
                <a:srgbClr val="FE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198255" y="5224144"/>
            <a:ext cx="984114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Ibáñez – Head Galileo G1 System Engineering Unit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5615609" y="5885467"/>
            <a:ext cx="642379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ITSF 2022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63"/>
          <p:cNvSpPr>
            <a:spLocks noGrp="1"/>
          </p:cNvSpPr>
          <p:nvPr>
            <p:ph type="title"/>
          </p:nvPr>
        </p:nvSpPr>
        <p:spPr>
          <a:xfrm>
            <a:off x="160764" y="129077"/>
            <a:ext cx="10148992" cy="615553"/>
          </a:xfrm>
          <a:noFill/>
          <a:ln>
            <a:noFill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kern="1200" dirty="0">
                <a:solidFill>
                  <a:srgbClr val="335E6F"/>
                </a:solidFill>
                <a:latin typeface="Verdana"/>
                <a:cs typeface="Verdana"/>
              </a:rPr>
              <a:t>Galileo as Time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-5461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92D7CA-DC8E-4237-91B9-DEE2C9B8BEFD}"/>
              </a:ext>
            </a:extLst>
          </p:cNvPr>
          <p:cNvSpPr txBox="1">
            <a:spLocks/>
          </p:cNvSpPr>
          <p:nvPr/>
        </p:nvSpPr>
        <p:spPr bwMode="auto">
          <a:xfrm>
            <a:off x="231063" y="80151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600" kern="0" dirty="0"/>
              <a:t>Galileo broadcasts the offset between Galileo System Time (GST) and UTC and the GPS to Galileo Time Offset (GGTO)</a:t>
            </a:r>
          </a:p>
          <a:p>
            <a:r>
              <a:rPr lang="en-GB" sz="1600" kern="0" dirty="0"/>
              <a:t>Galileo access to UTC is provided via the leading European metrological institutes (INRIM (IT), OP (FR), PTD (DE), ROA (ES), SP (S))</a:t>
            </a:r>
          </a:p>
          <a:p>
            <a:r>
              <a:rPr lang="en-GB" sz="1600" kern="0" dirty="0"/>
              <a:t>The International Bureau of the Weights and Measures (BIPM) updated the standard for the GNSS time transfer to include also Galileo: version 2E of the CGGTTS standard was published in 2015, professional Galileo timing receivers are available on the market</a:t>
            </a:r>
          </a:p>
          <a:p>
            <a:endParaRPr lang="en-GB" sz="1600" kern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11021A-9A30-41AE-B8BE-7972D171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3" y="2520065"/>
            <a:ext cx="11335082" cy="3753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2AE707-6029-4C25-A32C-2A3F02736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1" y="4407303"/>
            <a:ext cx="1396452" cy="782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82D247-1E0D-4D74-A120-5A277FF38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1" y="5332096"/>
            <a:ext cx="1409045" cy="72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63"/>
          <p:cNvSpPr>
            <a:spLocks noGrp="1"/>
          </p:cNvSpPr>
          <p:nvPr>
            <p:ph type="title"/>
          </p:nvPr>
        </p:nvSpPr>
        <p:spPr>
          <a:xfrm>
            <a:off x="160764" y="129077"/>
            <a:ext cx="10148992" cy="615553"/>
          </a:xfrm>
          <a:noFill/>
          <a:ln>
            <a:noFill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kern="1200" dirty="0">
                <a:solidFill>
                  <a:srgbClr val="335E6F"/>
                </a:solidFill>
                <a:latin typeface="Verdana"/>
                <a:cs typeface="Verdana"/>
              </a:rPr>
              <a:t>Galileo UTC labs – UTC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-5461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646D9CC-ED34-45DC-8B7D-28CF7B238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518"/>
            <a:ext cx="7549116" cy="3691989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238A43F-67CA-4798-9F29-231AB2093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71" y="1002849"/>
            <a:ext cx="3472589" cy="2564374"/>
          </a:xfrm>
          <a:prstGeom prst="rect">
            <a:avLst/>
          </a:prstGeom>
        </p:spPr>
      </p:pic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32F8A2A-7CA4-4E4C-90A7-4F685352D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28" y="4231759"/>
            <a:ext cx="4334673" cy="18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8978" y="5330054"/>
            <a:ext cx="10492507" cy="318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en-GB" sz="146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Evaluated with calibrated timing GPS/Galileo receiver operated in UTC(k) laboratory (PTB, INRIM)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7888" y="4825440"/>
            <a:ext cx="4599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1400" b="1" dirty="0">
                <a:solidFill>
                  <a:srgbClr val="00B050"/>
                </a:solidFill>
              </a:rPr>
              <a:t>5.0ns (95%) </a:t>
            </a:r>
            <a:r>
              <a:rPr lang="en-US" sz="1400" b="1" dirty="0">
                <a:solidFill>
                  <a:srgbClr val="000000"/>
                </a:solidFill>
              </a:rPr>
              <a:t>&lt; 30ns IS target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8649" y="944038"/>
            <a:ext cx="3450059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00549F"/>
                </a:solidFill>
              </a:rPr>
              <a:t>Broadcast UTC offset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92668" y="955267"/>
            <a:ext cx="2596928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549F"/>
                </a:solidFill>
              </a:rPr>
              <a:t>GGTO accuracy</a:t>
            </a:r>
            <a:endParaRPr lang="en-GB" sz="1867" b="1" dirty="0">
              <a:solidFill>
                <a:srgbClr val="00549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7544" y="4825440"/>
            <a:ext cx="4467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400" b="1" dirty="0">
                <a:solidFill>
                  <a:srgbClr val="00B050"/>
                </a:solidFill>
              </a:rPr>
              <a:t>3.0ns (95%) </a:t>
            </a:r>
            <a:r>
              <a:rPr lang="en-US" sz="1400" b="1" dirty="0">
                <a:solidFill>
                  <a:srgbClr val="000000"/>
                </a:solidFill>
              </a:rPr>
              <a:t>&lt; 20ns IS </a:t>
            </a:r>
            <a:r>
              <a:rPr lang="en-US" sz="1333" b="1" dirty="0">
                <a:solidFill>
                  <a:srgbClr val="000000"/>
                </a:solidFill>
              </a:rPr>
              <a:t>target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07171" y="209265"/>
            <a:ext cx="9567863" cy="4616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5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5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5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5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bg1"/>
                </a:solidFill>
                <a:latin typeface="Verdan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bg1"/>
                </a:solidFill>
                <a:latin typeface="Verdan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bg1"/>
                </a:solidFill>
                <a:latin typeface="Verdan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65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/>
              <a:t>Galileo Timing Accuracy </a:t>
            </a:r>
            <a:r>
              <a:rPr lang="en-US" sz="2400" kern="0" dirty="0"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00B050"/>
                </a:solidFill>
                <a:sym typeface="Wingdings" panose="05000000000000000000" pitchFamily="2" charset="2"/>
              </a:rPr>
              <a:t>STABLE</a:t>
            </a:r>
            <a:endParaRPr lang="en-GB" sz="2400" kern="0" dirty="0">
              <a:solidFill>
                <a:srgbClr val="00B050"/>
              </a:solidFill>
            </a:endParaRPr>
          </a:p>
          <a:p>
            <a:pPr defTabSz="1219170"/>
            <a:endParaRPr lang="en-GB" sz="2400" kern="0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4EE8F-F171-4013-B61A-324940F51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53"/>
          <a:stretch/>
        </p:blipFill>
        <p:spPr>
          <a:xfrm>
            <a:off x="417835" y="1257134"/>
            <a:ext cx="5970103" cy="3651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6618C-1ED6-4F4C-BD73-15A61B838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9" r="4586"/>
          <a:stretch/>
        </p:blipFill>
        <p:spPr>
          <a:xfrm>
            <a:off x="6512321" y="1315181"/>
            <a:ext cx="5696349" cy="359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69FB457-C969-41CA-875E-506AED5A6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1" r="13325" b="5437"/>
          <a:stretch/>
        </p:blipFill>
        <p:spPr bwMode="auto">
          <a:xfrm>
            <a:off x="766802" y="2048324"/>
            <a:ext cx="4071668" cy="36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TextBox 4"/>
          <p:cNvSpPr txBox="1">
            <a:spLocks noChangeArrowheads="1"/>
          </p:cNvSpPr>
          <p:nvPr/>
        </p:nvSpPr>
        <p:spPr bwMode="auto">
          <a:xfrm>
            <a:off x="110524" y="2646277"/>
            <a:ext cx="114165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IOV </a:t>
            </a:r>
          </a:p>
        </p:txBody>
      </p:sp>
      <p:sp>
        <p:nvSpPr>
          <p:cNvPr id="8211" name="TextBox 126"/>
          <p:cNvSpPr txBox="1">
            <a:spLocks noChangeArrowheads="1"/>
          </p:cNvSpPr>
          <p:nvPr/>
        </p:nvSpPr>
        <p:spPr bwMode="auto">
          <a:xfrm>
            <a:off x="61121" y="3461328"/>
            <a:ext cx="132760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eaLnBrk="1" hangingPunct="1"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 </a:t>
            </a:r>
          </a:p>
        </p:txBody>
      </p:sp>
      <p:sp>
        <p:nvSpPr>
          <p:cNvPr id="39" name="Title 7"/>
          <p:cNvSpPr>
            <a:spLocks noGrp="1"/>
          </p:cNvSpPr>
          <p:nvPr>
            <p:ph type="title"/>
          </p:nvPr>
        </p:nvSpPr>
        <p:spPr>
          <a:xfrm>
            <a:off x="216000" y="191182"/>
            <a:ext cx="10108800" cy="492443"/>
          </a:xfrm>
        </p:spPr>
        <p:txBody>
          <a:bodyPr/>
          <a:lstStyle/>
          <a:p>
            <a:r>
              <a:rPr lang="en-GB" altLang="en-US" sz="2600" dirty="0">
                <a:solidFill>
                  <a:srgbClr val="053249"/>
                </a:solidFill>
              </a:rPr>
              <a:t>System Availability</a:t>
            </a:r>
            <a:endParaRPr lang="en-GB" altLang="en-US" sz="2600" dirty="0">
              <a:solidFill>
                <a:srgbClr val="00B050"/>
              </a:solidFill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368869" y="2912645"/>
            <a:ext cx="901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IOV </a:t>
            </a:r>
          </a:p>
        </p:txBody>
      </p:sp>
      <p:sp>
        <p:nvSpPr>
          <p:cNvPr id="38" name="TextBox 126"/>
          <p:cNvSpPr txBox="1">
            <a:spLocks noChangeArrowheads="1"/>
          </p:cNvSpPr>
          <p:nvPr/>
        </p:nvSpPr>
        <p:spPr bwMode="auto">
          <a:xfrm>
            <a:off x="368869" y="3718737"/>
            <a:ext cx="1042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eaLnBrk="1" hangingPunct="1"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 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idx="1"/>
          </p:nvPr>
        </p:nvSpPr>
        <p:spPr>
          <a:xfrm>
            <a:off x="382552" y="768541"/>
            <a:ext cx="7355160" cy="1345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defTabSz="771525" eaLnBrk="0" hangingPunct="0">
              <a:buNone/>
            </a:pPr>
            <a:r>
              <a:rPr lang="en-US" sz="1200" dirty="0">
                <a:solidFill>
                  <a:schemeClr val="tx1"/>
                </a:solidFill>
              </a:rPr>
              <a:t>Operational Satellites: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</a:t>
            </a:r>
            <a:r>
              <a:rPr lang="en-US" sz="1200" b="1" dirty="0">
                <a:solidFill>
                  <a:srgbClr val="61CD45"/>
                </a:solidFill>
                <a:sym typeface="Wingdings" panose="05000000000000000000" pitchFamily="2" charset="2"/>
              </a:rPr>
              <a:t>23</a:t>
            </a:r>
            <a:endParaRPr lang="en-US" sz="1200" b="1" dirty="0">
              <a:solidFill>
                <a:srgbClr val="61CD45"/>
              </a:solidFill>
            </a:endParaRPr>
          </a:p>
          <a:p>
            <a:pPr marL="0" indent="0" defTabSz="771525" eaLnBrk="0" hangingPunct="0">
              <a:buNone/>
            </a:pPr>
            <a:r>
              <a:rPr lang="en-US" sz="1200" b="1" dirty="0">
                <a:solidFill>
                  <a:schemeClr val="tx1"/>
                </a:solidFill>
              </a:rPr>
              <a:t>Availability of H. Accuracy &lt;4 m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              </a:t>
            </a:r>
            <a:r>
              <a:rPr lang="en-US" sz="1200" b="1" dirty="0">
                <a:solidFill>
                  <a:srgbClr val="61CD45"/>
                </a:solidFill>
              </a:rPr>
              <a:t>99.99% </a:t>
            </a:r>
            <a:r>
              <a:rPr lang="en-US" sz="1200" dirty="0">
                <a:solidFill>
                  <a:schemeClr val="tx1"/>
                </a:solidFill>
              </a:rPr>
              <a:t>(Average User Location)</a:t>
            </a:r>
          </a:p>
          <a:p>
            <a:pPr marL="0" indent="0" defTabSz="771525" eaLnBrk="0" hangingPunct="0">
              <a:buNone/>
            </a:pPr>
            <a:r>
              <a:rPr lang="en-US" sz="1200" dirty="0">
                <a:solidFill>
                  <a:schemeClr val="tx1"/>
                </a:solidFill>
              </a:rPr>
              <a:t>Global PDOP &lt;=6 availability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en-US" sz="1200" b="1" dirty="0">
                <a:solidFill>
                  <a:srgbClr val="61CD45"/>
                </a:solidFill>
              </a:rPr>
              <a:t>99.99%</a:t>
            </a:r>
            <a:r>
              <a:rPr lang="en-US" sz="1200" dirty="0">
                <a:solidFill>
                  <a:srgbClr val="61CD45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(Average User Location)</a:t>
            </a:r>
          </a:p>
          <a:p>
            <a:pPr marL="0" indent="0" defTabSz="771525" eaLnBrk="0" hangingPunct="0">
              <a:buNone/>
            </a:pPr>
            <a:r>
              <a:rPr lang="en-US" sz="1200" dirty="0">
                <a:solidFill>
                  <a:schemeClr val="tx1"/>
                </a:solidFill>
              </a:rPr>
              <a:t>Availability for Timing Service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en-US" sz="1200" b="1" dirty="0">
                <a:solidFill>
                  <a:srgbClr val="61CD45"/>
                </a:solidFill>
              </a:rPr>
              <a:t>100%</a:t>
            </a:r>
            <a:endParaRPr lang="en-US" sz="1050" dirty="0">
              <a:solidFill>
                <a:srgbClr val="61CD4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21" y="4801312"/>
            <a:ext cx="85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1CD4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1.67m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1CD45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(95%)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61CD45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72857" y="5891431"/>
            <a:ext cx="375194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Availability of Horizontal Position Accuracy &lt; 10 m for 22 satellites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F65FE02B-5E34-4814-ACCF-379E22CC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167" y="2114093"/>
            <a:ext cx="5280452" cy="373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3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TextBox 126"/>
          <p:cNvSpPr txBox="1">
            <a:spLocks noChangeArrowheads="1"/>
          </p:cNvSpPr>
          <p:nvPr/>
        </p:nvSpPr>
        <p:spPr bwMode="auto">
          <a:xfrm>
            <a:off x="61121" y="3461328"/>
            <a:ext cx="132760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eaLnBrk="1" hangingPunct="1"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 </a:t>
            </a:r>
          </a:p>
        </p:txBody>
      </p:sp>
      <p:sp>
        <p:nvSpPr>
          <p:cNvPr id="39" name="Title 7"/>
          <p:cNvSpPr>
            <a:spLocks noGrp="1"/>
          </p:cNvSpPr>
          <p:nvPr>
            <p:ph type="title"/>
          </p:nvPr>
        </p:nvSpPr>
        <p:spPr>
          <a:xfrm>
            <a:off x="2842534" y="249373"/>
            <a:ext cx="7447012" cy="769441"/>
          </a:xfrm>
        </p:spPr>
        <p:txBody>
          <a:bodyPr/>
          <a:lstStyle/>
          <a:p>
            <a:r>
              <a:rPr lang="en-GB" altLang="en-US" sz="4400" dirty="0">
                <a:solidFill>
                  <a:schemeClr val="accent2">
                    <a:lumMod val="75000"/>
                  </a:schemeClr>
                </a:solidFill>
              </a:rPr>
              <a:t>Galileo is evolving!</a:t>
            </a: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368869" y="2912645"/>
            <a:ext cx="901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IOV </a:t>
            </a:r>
          </a:p>
        </p:txBody>
      </p:sp>
      <p:sp>
        <p:nvSpPr>
          <p:cNvPr id="38" name="TextBox 126"/>
          <p:cNvSpPr txBox="1">
            <a:spLocks noChangeArrowheads="1"/>
          </p:cNvSpPr>
          <p:nvPr/>
        </p:nvSpPr>
        <p:spPr bwMode="auto">
          <a:xfrm>
            <a:off x="368869" y="3718737"/>
            <a:ext cx="1042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eaLnBrk="1" hangingPunct="1"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431">
            <a:off x="209321" y="308997"/>
            <a:ext cx="1151017" cy="11077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A49C4-9B3D-40AB-A956-6D2F7C56779D}"/>
              </a:ext>
            </a:extLst>
          </p:cNvPr>
          <p:cNvGrpSpPr/>
          <p:nvPr/>
        </p:nvGrpSpPr>
        <p:grpSpPr>
          <a:xfrm>
            <a:off x="1581239" y="1055991"/>
            <a:ext cx="8391374" cy="685128"/>
            <a:chOff x="2124641" y="1127669"/>
            <a:chExt cx="8391374" cy="923019"/>
          </a:xfrm>
        </p:grpSpPr>
        <p:pic>
          <p:nvPicPr>
            <p:cNvPr id="19" name="Picture 4" descr="11439469">
              <a:extLst>
                <a:ext uri="{FF2B5EF4-FFF2-40B4-BE49-F238E27FC236}">
                  <a16:creationId xmlns:a16="http://schemas.microsoft.com/office/drawing/2014/main" id="{6ACA0E46-B579-41A4-A21C-598107182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1276" y="1127669"/>
              <a:ext cx="1224739" cy="92301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C5AFF6D5-B831-4FE0-BDB2-9609ED3BF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641" y="1127669"/>
              <a:ext cx="3111283" cy="923019"/>
            </a:xfrm>
            <a:prstGeom prst="rect">
              <a:avLst/>
            </a:prstGeom>
            <a:solidFill>
              <a:srgbClr val="0033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I/NAV Improvement</a:t>
              </a: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7B6AEA4B-CAC7-41C3-A47A-7E1D7E36A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924" y="1127669"/>
              <a:ext cx="4050568" cy="923019"/>
            </a:xfrm>
            <a:prstGeom prst="rect">
              <a:avLst/>
            </a:prstGeom>
            <a:solidFill>
              <a:srgbClr val="DDDDDD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spcBef>
                  <a:spcPct val="50000"/>
                </a:spcBef>
              </a:pPr>
              <a:r>
                <a:rPr lang="en-GB" altLang="en-US" sz="1800" b="1" dirty="0">
                  <a:solidFill>
                    <a:srgbClr val="4D4D4D"/>
                  </a:solidFill>
                  <a:latin typeface="Arial" panose="020B0604020202020204" pitchFamily="34" charset="0"/>
                </a:rPr>
                <a:t>Allows faster Time to First Fix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382494-D19A-4CEB-B914-1323D4F70520}"/>
              </a:ext>
            </a:extLst>
          </p:cNvPr>
          <p:cNvGrpSpPr/>
          <p:nvPr/>
        </p:nvGrpSpPr>
        <p:grpSpPr>
          <a:xfrm>
            <a:off x="1573824" y="2398091"/>
            <a:ext cx="8389284" cy="685133"/>
            <a:chOff x="-1404504" y="3936733"/>
            <a:chExt cx="8389284" cy="68513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93884A1-7D11-4B58-A3ED-F275246D61C8}"/>
                </a:ext>
              </a:extLst>
            </p:cNvPr>
            <p:cNvGrpSpPr/>
            <p:nvPr/>
          </p:nvGrpSpPr>
          <p:grpSpPr>
            <a:xfrm>
              <a:off x="-1404504" y="3936733"/>
              <a:ext cx="7161851" cy="685133"/>
              <a:chOff x="-863190" y="4077750"/>
              <a:chExt cx="7161851" cy="923029"/>
            </a:xfrm>
          </p:grpSpPr>
          <p:sp>
            <p:nvSpPr>
              <p:cNvPr id="25" name="Rectangle 9">
                <a:extLst>
                  <a:ext uri="{FF2B5EF4-FFF2-40B4-BE49-F238E27FC236}">
                    <a16:creationId xmlns:a16="http://schemas.microsoft.com/office/drawing/2014/main" id="{2FEA7BDB-932C-4294-8149-5ED2452DD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63190" y="4077750"/>
                <a:ext cx="3111283" cy="923020"/>
              </a:xfrm>
              <a:prstGeom prst="rect">
                <a:avLst/>
              </a:prstGeom>
              <a:solidFill>
                <a:srgbClr val="003399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0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OS Authentication (OSNMA)</a:t>
                </a:r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34E9A473-1AE6-452E-A94A-1E811455C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8093" y="4077758"/>
                <a:ext cx="4050568" cy="923021"/>
              </a:xfrm>
              <a:prstGeom prst="rect">
                <a:avLst/>
              </a:prstGeom>
              <a:solidFill>
                <a:srgbClr val="DDDDDD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b="1" dirty="0">
                    <a:solidFill>
                      <a:srgbClr val="4D4D4D"/>
                    </a:solidFill>
                    <a:latin typeface="Arial" panose="020B0604020202020204" pitchFamily="34" charset="0"/>
                  </a:rPr>
                  <a:t>Data authentication function to ensure trusted source</a:t>
                </a:r>
                <a:endParaRPr lang="en-GB" altLang="en-US" sz="1800" b="1" dirty="0">
                  <a:solidFill>
                    <a:srgbClr val="4D4D4D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830008-BC82-4747-8EA6-F18985B8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465" y="3940734"/>
              <a:ext cx="1216315" cy="66920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991A35-C3C7-432D-A48D-95D5A1B66AEF}"/>
              </a:ext>
            </a:extLst>
          </p:cNvPr>
          <p:cNvGrpSpPr/>
          <p:nvPr/>
        </p:nvGrpSpPr>
        <p:grpSpPr>
          <a:xfrm>
            <a:off x="1550533" y="5421773"/>
            <a:ext cx="8413730" cy="718067"/>
            <a:chOff x="1550533" y="5421773"/>
            <a:chExt cx="8413730" cy="71806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FC6B088-6897-475A-BF4F-61ADE3BEE545}"/>
                </a:ext>
              </a:extLst>
            </p:cNvPr>
            <p:cNvGrpSpPr/>
            <p:nvPr/>
          </p:nvGrpSpPr>
          <p:grpSpPr>
            <a:xfrm>
              <a:off x="1550533" y="5421773"/>
              <a:ext cx="7188961" cy="718067"/>
              <a:chOff x="2119857" y="5081450"/>
              <a:chExt cx="7188961" cy="923019"/>
            </a:xfrm>
          </p:grpSpPr>
          <p:sp>
            <p:nvSpPr>
              <p:cNvPr id="30" name="Rectangle 13">
                <a:extLst>
                  <a:ext uri="{FF2B5EF4-FFF2-40B4-BE49-F238E27FC236}">
                    <a16:creationId xmlns:a16="http://schemas.microsoft.com/office/drawing/2014/main" id="{A0C415F6-60B2-465A-89C0-90F686064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9857" y="5081450"/>
                <a:ext cx="3138393" cy="923019"/>
              </a:xfrm>
              <a:prstGeom prst="rect">
                <a:avLst/>
              </a:prstGeom>
              <a:solidFill>
                <a:srgbClr val="33CC33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000" b="1" dirty="0">
                    <a:latin typeface="Arial" panose="020B0604020202020204" pitchFamily="34" charset="0"/>
                  </a:rPr>
                  <a:t>Beacon Command Service (BCS)</a:t>
                </a:r>
              </a:p>
            </p:txBody>
          </p:sp>
          <p:sp>
            <p:nvSpPr>
              <p:cNvPr id="31" name="Rectangle 18">
                <a:extLst>
                  <a:ext uri="{FF2B5EF4-FFF2-40B4-BE49-F238E27FC236}">
                    <a16:creationId xmlns:a16="http://schemas.microsoft.com/office/drawing/2014/main" id="{C8B261CB-2E33-4A6F-8AA1-BB4CE4BB7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250" y="5081450"/>
                <a:ext cx="4050568" cy="923019"/>
              </a:xfrm>
              <a:prstGeom prst="rect">
                <a:avLst/>
              </a:prstGeom>
              <a:solidFill>
                <a:srgbClr val="DDDDDD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1800" b="1" dirty="0">
                    <a:solidFill>
                      <a:srgbClr val="4D4D4D"/>
                    </a:solidFill>
                    <a:latin typeface="Arial" panose="020B0604020202020204" pitchFamily="34" charset="0"/>
                  </a:rPr>
                  <a:t>Remote control of SAR beacons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825F96E-1EF0-41AF-A1E7-A864ADA8B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877" y="5448153"/>
              <a:ext cx="1227386" cy="68675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8B8D7C2-00D1-47E4-93A9-21A1F3BE21C7}"/>
              </a:ext>
            </a:extLst>
          </p:cNvPr>
          <p:cNvGrpSpPr/>
          <p:nvPr/>
        </p:nvGrpSpPr>
        <p:grpSpPr>
          <a:xfrm>
            <a:off x="1572889" y="1745309"/>
            <a:ext cx="8387771" cy="685128"/>
            <a:chOff x="1572889" y="2412975"/>
            <a:chExt cx="8387771" cy="6851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1728D11-56D2-4ED5-BC6D-A0E1FD98BC08}"/>
                </a:ext>
              </a:extLst>
            </p:cNvPr>
            <p:cNvGrpSpPr/>
            <p:nvPr/>
          </p:nvGrpSpPr>
          <p:grpSpPr>
            <a:xfrm>
              <a:off x="1572889" y="2412975"/>
              <a:ext cx="7161851" cy="685128"/>
              <a:chOff x="2124641" y="1127669"/>
              <a:chExt cx="7161851" cy="923019"/>
            </a:xfrm>
          </p:grpSpPr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id="{3C251335-310A-484E-A1BE-3C0A4D9CB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641" y="1127669"/>
                <a:ext cx="3111283" cy="923019"/>
              </a:xfrm>
              <a:prstGeom prst="rect">
                <a:avLst/>
              </a:prstGeom>
              <a:solidFill>
                <a:srgbClr val="003399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0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High Accuracy Service (HAS)</a:t>
                </a:r>
              </a:p>
            </p:txBody>
          </p:sp>
          <p:sp>
            <p:nvSpPr>
              <p:cNvPr id="36" name="Rectangle 14">
                <a:extLst>
                  <a:ext uri="{FF2B5EF4-FFF2-40B4-BE49-F238E27FC236}">
                    <a16:creationId xmlns:a16="http://schemas.microsoft.com/office/drawing/2014/main" id="{797714D6-5505-4031-8E77-B12FFDFD6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924" y="1127669"/>
                <a:ext cx="4050568" cy="923019"/>
              </a:xfrm>
              <a:prstGeom prst="rect">
                <a:avLst/>
              </a:prstGeom>
              <a:solidFill>
                <a:srgbClr val="DDDDDD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b="1" dirty="0">
                    <a:solidFill>
                      <a:srgbClr val="4D4D4D"/>
                    </a:solidFill>
                    <a:latin typeface="Arial" panose="020B0604020202020204" pitchFamily="34" charset="0"/>
                  </a:rPr>
                  <a:t>Allows sub-decimetre level positioning accuracy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21E546B-BC9E-42DB-AE72-3E4F29F93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6297" y="2429970"/>
              <a:ext cx="1204363" cy="65216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3F44CC-E3A0-473F-81D5-A6A7DAD6476E}"/>
              </a:ext>
            </a:extLst>
          </p:cNvPr>
          <p:cNvGrpSpPr/>
          <p:nvPr/>
        </p:nvGrpSpPr>
        <p:grpSpPr>
          <a:xfrm>
            <a:off x="1560363" y="3736839"/>
            <a:ext cx="8393851" cy="701546"/>
            <a:chOff x="1560363" y="3736839"/>
            <a:chExt cx="8393851" cy="70154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95B29C9-2590-42BF-B0D0-BACA46020779}"/>
                </a:ext>
              </a:extLst>
            </p:cNvPr>
            <p:cNvGrpSpPr/>
            <p:nvPr/>
          </p:nvGrpSpPr>
          <p:grpSpPr>
            <a:xfrm>
              <a:off x="1560363" y="3753257"/>
              <a:ext cx="8393851" cy="685128"/>
              <a:chOff x="1560363" y="3753257"/>
              <a:chExt cx="8393851" cy="685128"/>
            </a:xfrm>
          </p:grpSpPr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2E47B82B-54E0-48F2-B2D1-34866EC57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363" y="3753257"/>
                <a:ext cx="3111283" cy="685128"/>
              </a:xfrm>
              <a:prstGeom prst="rect">
                <a:avLst/>
              </a:prstGeom>
              <a:solidFill>
                <a:srgbClr val="003399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0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Safety of Life (</a:t>
                </a:r>
                <a:r>
                  <a:rPr lang="en-GB" altLang="en-US" sz="2000" b="1" dirty="0" err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SoL</a:t>
                </a:r>
                <a:r>
                  <a:rPr lang="en-GB" altLang="en-US" sz="20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) –   H-ARAIM</a:t>
                </a:r>
              </a:p>
            </p:txBody>
          </p:sp>
          <p:sp>
            <p:nvSpPr>
              <p:cNvPr id="44" name="Rectangle 14">
                <a:extLst>
                  <a:ext uri="{FF2B5EF4-FFF2-40B4-BE49-F238E27FC236}">
                    <a16:creationId xmlns:a16="http://schemas.microsoft.com/office/drawing/2014/main" id="{2E5C7C7F-C18F-4F8B-A093-8B110C444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646" y="3753257"/>
                <a:ext cx="4050568" cy="685128"/>
              </a:xfrm>
              <a:prstGeom prst="rect">
                <a:avLst/>
              </a:prstGeom>
              <a:solidFill>
                <a:srgbClr val="DDDDDD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en-US" sz="1800" b="1" dirty="0">
                  <a:solidFill>
                    <a:srgbClr val="4D4D4D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5" name="Picture 6" descr="aviao">
                <a:extLst>
                  <a:ext uri="{FF2B5EF4-FFF2-40B4-BE49-F238E27FC236}">
                    <a16:creationId xmlns:a16="http://schemas.microsoft.com/office/drawing/2014/main" id="{19AA1396-930F-4D5F-A5C1-F1CDC49767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7873" y="3774057"/>
                <a:ext cx="1206341" cy="63759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Rectangle 14">
              <a:extLst>
                <a:ext uri="{FF2B5EF4-FFF2-40B4-BE49-F238E27FC236}">
                  <a16:creationId xmlns:a16="http://schemas.microsoft.com/office/drawing/2014/main" id="{C2AD19B7-79A9-4C08-9F2B-DC79666DE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4172" y="3736839"/>
              <a:ext cx="4050568" cy="685128"/>
            </a:xfrm>
            <a:prstGeom prst="rect">
              <a:avLst/>
            </a:prstGeom>
            <a:solidFill>
              <a:srgbClr val="DDDDDD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spcBef>
                  <a:spcPct val="50000"/>
                </a:spcBef>
              </a:pPr>
              <a:r>
                <a:rPr lang="en-GB" altLang="en-US" b="1" dirty="0">
                  <a:solidFill>
                    <a:srgbClr val="4D4D4D"/>
                  </a:solidFill>
                  <a:latin typeface="Arial" panose="020B0604020202020204" pitchFamily="34" charset="0"/>
                </a:rPr>
                <a:t>Integrity</a:t>
              </a:r>
              <a:endParaRPr lang="en-GB" altLang="en-US" sz="1800" b="1" dirty="0">
                <a:solidFill>
                  <a:srgbClr val="4D4D4D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F143C8-E9AE-429E-A50B-8FAA1E2C6777}"/>
              </a:ext>
            </a:extLst>
          </p:cNvPr>
          <p:cNvGrpSpPr/>
          <p:nvPr/>
        </p:nvGrpSpPr>
        <p:grpSpPr>
          <a:xfrm>
            <a:off x="1572889" y="3089379"/>
            <a:ext cx="8381326" cy="685128"/>
            <a:chOff x="1572889" y="3089379"/>
            <a:chExt cx="8381326" cy="685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A8F4A40-3C7D-4CE4-B218-1CCD382A22AA}"/>
                </a:ext>
              </a:extLst>
            </p:cNvPr>
            <p:cNvGrpSpPr/>
            <p:nvPr/>
          </p:nvGrpSpPr>
          <p:grpSpPr>
            <a:xfrm>
              <a:off x="1572889" y="3089379"/>
              <a:ext cx="7161851" cy="685128"/>
              <a:chOff x="2124641" y="1127669"/>
              <a:chExt cx="7161851" cy="923019"/>
            </a:xfrm>
          </p:grpSpPr>
          <p:sp>
            <p:nvSpPr>
              <p:cNvPr id="49" name="Rectangle 9">
                <a:extLst>
                  <a:ext uri="{FF2B5EF4-FFF2-40B4-BE49-F238E27FC236}">
                    <a16:creationId xmlns:a16="http://schemas.microsoft.com/office/drawing/2014/main" id="{FEF99B91-758D-4C1F-9CD5-817742B91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641" y="1127669"/>
                <a:ext cx="3111283" cy="923019"/>
              </a:xfrm>
              <a:prstGeom prst="rect">
                <a:avLst/>
              </a:prstGeom>
              <a:solidFill>
                <a:srgbClr val="003399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0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Commercial Service Authentication (CAS)</a:t>
                </a:r>
              </a:p>
            </p:txBody>
          </p: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B72F29C6-9733-4841-93D4-24A8A04D1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924" y="1127669"/>
                <a:ext cx="4050568" cy="923019"/>
              </a:xfrm>
              <a:prstGeom prst="rect">
                <a:avLst/>
              </a:prstGeom>
              <a:solidFill>
                <a:srgbClr val="DDDDDD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1800" b="1" dirty="0">
                    <a:solidFill>
                      <a:srgbClr val="4D4D4D"/>
                    </a:solidFill>
                    <a:latin typeface="Arial" panose="020B0604020202020204" pitchFamily="34" charset="0"/>
                  </a:rPr>
                  <a:t>Provides controlled access and authentication function to users</a:t>
                </a:r>
              </a:p>
            </p:txBody>
          </p:sp>
        </p:grpSp>
        <p:pic>
          <p:nvPicPr>
            <p:cNvPr id="48" name="Picture 5" descr="oil">
              <a:extLst>
                <a:ext uri="{FF2B5EF4-FFF2-40B4-BE49-F238E27FC236}">
                  <a16:creationId xmlns:a16="http://schemas.microsoft.com/office/drawing/2014/main" id="{C763CE12-E356-4096-A723-5CC77E9C6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763" y="3094991"/>
              <a:ext cx="1206452" cy="667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74C87-6555-44CB-A45B-66BC15E3EF76}"/>
              </a:ext>
            </a:extLst>
          </p:cNvPr>
          <p:cNvGrpSpPr/>
          <p:nvPr/>
        </p:nvGrpSpPr>
        <p:grpSpPr>
          <a:xfrm>
            <a:off x="1548445" y="4705703"/>
            <a:ext cx="8405770" cy="718067"/>
            <a:chOff x="1548445" y="4705703"/>
            <a:chExt cx="8405770" cy="71806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944C7FD-66A0-4D41-A355-BC5BB41075B9}"/>
                </a:ext>
              </a:extLst>
            </p:cNvPr>
            <p:cNvGrpSpPr/>
            <p:nvPr/>
          </p:nvGrpSpPr>
          <p:grpSpPr>
            <a:xfrm>
              <a:off x="1548445" y="4705703"/>
              <a:ext cx="7188961" cy="718067"/>
              <a:chOff x="1548445" y="4705703"/>
              <a:chExt cx="7188961" cy="718067"/>
            </a:xfrm>
          </p:grpSpPr>
          <p:sp>
            <p:nvSpPr>
              <p:cNvPr id="54" name="Rectangle 13">
                <a:extLst>
                  <a:ext uri="{FF2B5EF4-FFF2-40B4-BE49-F238E27FC236}">
                    <a16:creationId xmlns:a16="http://schemas.microsoft.com/office/drawing/2014/main" id="{17BAE6CC-37DC-4128-9FA1-2625EDB5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445" y="4705703"/>
                <a:ext cx="3138393" cy="718067"/>
              </a:xfrm>
              <a:prstGeom prst="rect">
                <a:avLst/>
              </a:prstGeom>
              <a:solidFill>
                <a:srgbClr val="33CC33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000" b="1" dirty="0">
                    <a:latin typeface="Arial" panose="020B0604020202020204" pitchFamily="34" charset="0"/>
                  </a:rPr>
                  <a:t>Emergency Warning Service (EWS)</a:t>
                </a:r>
              </a:p>
            </p:txBody>
          </p:sp>
          <p:sp>
            <p:nvSpPr>
              <p:cNvPr id="55" name="Rectangle 18">
                <a:extLst>
                  <a:ext uri="{FF2B5EF4-FFF2-40B4-BE49-F238E27FC236}">
                    <a16:creationId xmlns:a16="http://schemas.microsoft.com/office/drawing/2014/main" id="{8FE17DB4-7E96-48D6-80CC-ACE2BC6AE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6838" y="4705703"/>
                <a:ext cx="4050568" cy="718067"/>
              </a:xfrm>
              <a:prstGeom prst="rect">
                <a:avLst/>
              </a:prstGeom>
              <a:solidFill>
                <a:srgbClr val="DDDDDD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b="1" dirty="0">
                    <a:solidFill>
                      <a:srgbClr val="4D4D4D"/>
                    </a:solidFill>
                    <a:latin typeface="Arial" panose="020B0604020202020204" pitchFamily="34" charset="0"/>
                  </a:rPr>
                  <a:t> Alerting population in case of an emergency</a:t>
                </a:r>
                <a:endParaRPr lang="en-GB" altLang="en-US" sz="1800" b="1" dirty="0">
                  <a:solidFill>
                    <a:srgbClr val="4D4D4D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FA9ED87-23F5-497C-8BD1-7136B6A41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43091" y="4713804"/>
              <a:ext cx="1211124" cy="701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0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Galileo Reference documentation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097134" y="4328279"/>
            <a:ext cx="2737216" cy="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804863" indent="-350838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262063" indent="-350838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indent="-7938" algn="ctr">
              <a:spcBef>
                <a:spcPct val="20000"/>
              </a:spcBef>
            </a:pPr>
            <a:r>
              <a:rPr lang="en-GB" altLang="en-US" sz="1200" dirty="0">
                <a:latin typeface="Calibri"/>
                <a:cs typeface="Calibri"/>
              </a:rPr>
              <a:t>Galileo Open Service Signal In Space Interface Control Document (OS SIS ICD)</a:t>
            </a:r>
          </a:p>
          <a:p>
            <a:pPr marL="0" indent="-7938" algn="ctr">
              <a:spcBef>
                <a:spcPct val="20000"/>
              </a:spcBef>
            </a:pPr>
            <a:r>
              <a:rPr lang="en-GB" altLang="en-US" sz="1200" b="0" dirty="0">
                <a:solidFill>
                  <a:srgbClr val="7F7F7F"/>
                </a:solidFill>
                <a:latin typeface="Calibri"/>
                <a:cs typeface="Calibri"/>
              </a:rPr>
              <a:t>Issue 2.0, January 2021</a:t>
            </a:r>
            <a:endParaRPr lang="en-GB" altLang="en-US" sz="1200" u="sng" dirty="0">
              <a:solidFill>
                <a:srgbClr val="7F7F7F"/>
              </a:solidFill>
              <a:latin typeface="Calibri"/>
              <a:cs typeface="Calibri"/>
            </a:endParaRPr>
          </a:p>
          <a:p>
            <a:pPr marL="454014" lvl="1" indent="0" algn="ctr">
              <a:spcBef>
                <a:spcPct val="20000"/>
              </a:spcBef>
            </a:pPr>
            <a:endParaRPr lang="en-GB" altLang="en-US" sz="1200" u="sng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2270" y="4282548"/>
            <a:ext cx="289557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804863" indent="-350838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262063" indent="-350838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indent="-7938" algn="ctr">
              <a:buNone/>
            </a:pPr>
            <a:r>
              <a:rPr lang="en-GB" altLang="en-US" sz="1200" b="1" dirty="0">
                <a:solidFill>
                  <a:srgbClr val="800000"/>
                </a:solidFill>
                <a:latin typeface="Calibri"/>
                <a:cs typeface="Calibri"/>
              </a:rPr>
              <a:t>Galileo OS Service Definition Document</a:t>
            </a:r>
          </a:p>
          <a:p>
            <a:pPr marL="0" indent="-7938" algn="ctr">
              <a:buNone/>
            </a:pPr>
            <a:r>
              <a:rPr lang="en-GB" altLang="en-US" sz="1200" dirty="0">
                <a:solidFill>
                  <a:srgbClr val="7F7F7F"/>
                </a:solidFill>
                <a:latin typeface="Calibri"/>
                <a:cs typeface="Calibri"/>
              </a:rPr>
              <a:t>Version 1.2, November 2021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82" y="1528794"/>
            <a:ext cx="1948411" cy="2753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38" y="1528794"/>
            <a:ext cx="1948411" cy="2753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93898" y="939731"/>
            <a:ext cx="9921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https://www.gsc-europa.eu/electronic-library/programme-reference-documents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AA714-952F-4AE7-96B5-48E33FFF576B}"/>
              </a:ext>
            </a:extLst>
          </p:cNvPr>
          <p:cNvSpPr txBox="1"/>
          <p:nvPr/>
        </p:nvSpPr>
        <p:spPr>
          <a:xfrm>
            <a:off x="390552" y="5006039"/>
            <a:ext cx="40311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3249"/>
                </a:solidFill>
              </a:rPr>
              <a:t>Minimum Performance Levels (MPLs)</a:t>
            </a:r>
          </a:p>
          <a:p>
            <a:pPr>
              <a:buClr>
                <a:srgbClr val="0070C0"/>
              </a:buClr>
            </a:pPr>
            <a:r>
              <a:rPr lang="en-GB" sz="1000" dirty="0">
                <a:solidFill>
                  <a:schemeClr val="accent1"/>
                </a:solidFill>
              </a:rPr>
              <a:t>SIS UTC Dissemination Accuracy &lt; 30ns (95%)</a:t>
            </a:r>
          </a:p>
          <a:p>
            <a:pPr>
              <a:buClr>
                <a:srgbClr val="0070C0"/>
              </a:buClr>
            </a:pPr>
            <a:r>
              <a:rPr lang="en-GB" sz="1000" dirty="0">
                <a:solidFill>
                  <a:schemeClr val="accent1"/>
                </a:solidFill>
              </a:rPr>
              <a:t>SIS UTC Frequency Dissemination Accuracy &lt;3E-13 (95%)</a:t>
            </a:r>
          </a:p>
          <a:p>
            <a:pPr>
              <a:buClr>
                <a:srgbClr val="0070C0"/>
              </a:buClr>
            </a:pPr>
            <a:r>
              <a:rPr lang="en-GB" sz="1000" dirty="0">
                <a:solidFill>
                  <a:schemeClr val="accent1"/>
                </a:solidFill>
              </a:rPr>
              <a:t>Availability of OS UTC Time Dissemination Service ≥ 87% </a:t>
            </a:r>
          </a:p>
          <a:p>
            <a:pPr>
              <a:buClr>
                <a:srgbClr val="0070C0"/>
              </a:buClr>
            </a:pPr>
            <a:r>
              <a:rPr lang="en-GB" sz="1000" dirty="0">
                <a:solidFill>
                  <a:schemeClr val="accent1"/>
                </a:solidFill>
              </a:rPr>
              <a:t>Availability of OS UTC Time Determination Service ≥ 87% with </a:t>
            </a:r>
            <a:br>
              <a:rPr lang="en-GB" sz="1000" dirty="0">
                <a:solidFill>
                  <a:schemeClr val="accent1"/>
                </a:solidFill>
              </a:rPr>
            </a:br>
            <a:r>
              <a:rPr lang="en-GB" sz="1000" dirty="0">
                <a:solidFill>
                  <a:schemeClr val="accent1"/>
                </a:solidFill>
              </a:rPr>
              <a:t>UTC Time Determination accuracy better than 31ns (95%)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5E7F98-B8EE-4854-9E11-8AF79A67F9AC}"/>
              </a:ext>
            </a:extLst>
          </p:cNvPr>
          <p:cNvSpPr/>
          <p:nvPr/>
        </p:nvSpPr>
        <p:spPr>
          <a:xfrm>
            <a:off x="4889188" y="5258741"/>
            <a:ext cx="4251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/>
                </a:solidFill>
              </a:rPr>
              <a:t>GST-UTC Conversion Algorithm and Parameters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GPS to Galileo System Time Conversion and Parameters</a:t>
            </a:r>
          </a:p>
        </p:txBody>
      </p:sp>
      <p:pic>
        <p:nvPicPr>
          <p:cNvPr id="15" name="Picture 14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C3254600-C118-4B63-B169-8ED39792B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431" y="1477197"/>
            <a:ext cx="1275164" cy="1785612"/>
          </a:xfrm>
          <a:prstGeom prst="rect">
            <a:avLst/>
          </a:prstGeom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EAA91A-C82E-4F23-8466-C0E91F01A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104" y="3946087"/>
            <a:ext cx="1231491" cy="174120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878BD19-22B1-40BA-9129-E9AA5A1BB2F1}"/>
              </a:ext>
            </a:extLst>
          </p:cNvPr>
          <p:cNvSpPr/>
          <p:nvPr/>
        </p:nvSpPr>
        <p:spPr>
          <a:xfrm rot="5400000">
            <a:off x="1985375" y="4744514"/>
            <a:ext cx="250521" cy="298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4C71A6D-8C4D-427F-8A86-FD2AA3EB8FA8}"/>
              </a:ext>
            </a:extLst>
          </p:cNvPr>
          <p:cNvSpPr/>
          <p:nvPr/>
        </p:nvSpPr>
        <p:spPr>
          <a:xfrm rot="5400000">
            <a:off x="6227915" y="4984401"/>
            <a:ext cx="250521" cy="298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132EB9F-BDD8-4A26-9436-BDA787B97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405" y="3296482"/>
            <a:ext cx="2737216" cy="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804863" indent="-350838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262063" indent="-350838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indent="-7938" algn="ctr">
              <a:spcBef>
                <a:spcPct val="20000"/>
              </a:spcBef>
            </a:pPr>
            <a:r>
              <a:rPr lang="en-GB" altLang="en-US" sz="1200" dirty="0">
                <a:latin typeface="Calibri"/>
                <a:cs typeface="Calibri"/>
              </a:rPr>
              <a:t>Galileo High Accuracy Service Signal In Space Interface Control Document</a:t>
            </a:r>
            <a:endParaRPr lang="en-GB" altLang="en-US" sz="1200" u="sng" dirty="0">
              <a:solidFill>
                <a:srgbClr val="7F7F7F"/>
              </a:solidFill>
              <a:latin typeface="Calibri"/>
              <a:cs typeface="Calibri"/>
            </a:endParaRPr>
          </a:p>
          <a:p>
            <a:pPr marL="454014" lvl="1" indent="0" algn="ctr">
              <a:spcBef>
                <a:spcPct val="20000"/>
              </a:spcBef>
            </a:pPr>
            <a:endParaRPr lang="en-GB" altLang="en-US" sz="1200" u="sng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F17A943-EFC2-4AC6-94CD-FF52CFFF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175" y="5721621"/>
            <a:ext cx="2737216" cy="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804863" indent="-350838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262063" indent="-350838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indent="-7938" algn="ctr">
              <a:spcBef>
                <a:spcPct val="20000"/>
              </a:spcBef>
            </a:pPr>
            <a:r>
              <a:rPr lang="en-GB" altLang="en-US" sz="1200" dirty="0">
                <a:latin typeface="Calibri"/>
                <a:cs typeface="Calibri"/>
              </a:rPr>
              <a:t>Galileo Open Service Navigation Message Authentication User Interface Control Document</a:t>
            </a:r>
            <a:endParaRPr lang="en-GB" altLang="en-US" sz="1200" u="sng" dirty="0">
              <a:solidFill>
                <a:srgbClr val="7F7F7F"/>
              </a:solidFill>
              <a:latin typeface="Calibri"/>
              <a:cs typeface="Calibri"/>
            </a:endParaRPr>
          </a:p>
          <a:p>
            <a:pPr marL="454014" lvl="1" indent="0" algn="ctr">
              <a:spcBef>
                <a:spcPct val="20000"/>
              </a:spcBef>
            </a:pPr>
            <a:endParaRPr lang="en-GB" altLang="en-US" sz="1200" u="sng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4DDA97-78BE-46D6-B0B5-180192BDE0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6867">
            <a:off x="7634441" y="1713505"/>
            <a:ext cx="1151017" cy="11077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05A84D-62D2-410B-9CA0-5416FA243150}"/>
              </a:ext>
            </a:extLst>
          </p:cNvPr>
          <p:cNvSpPr/>
          <p:nvPr/>
        </p:nvSpPr>
        <p:spPr>
          <a:xfrm>
            <a:off x="8747405" y="1321920"/>
            <a:ext cx="2826986" cy="5078880"/>
          </a:xfrm>
          <a:prstGeom prst="rect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813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323" y="944959"/>
            <a:ext cx="10288691" cy="4715613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500" b="1" dirty="0">
                <a:solidFill>
                  <a:srgbClr val="008542"/>
                </a:solidFill>
              </a:rPr>
              <a:t>Galileo is a reliable time source</a:t>
            </a:r>
          </a:p>
          <a:p>
            <a:pPr marL="1162316" lvl="1" indent="-380990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tx1"/>
                </a:solidFill>
              </a:rPr>
              <a:t>Recognised by the International Bureau of the Weights and Measures (BIPM)</a:t>
            </a:r>
          </a:p>
          <a:p>
            <a:pPr marL="1162316" lvl="1" indent="-380990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tx1"/>
                </a:solidFill>
              </a:rPr>
              <a:t>Excellent and stable Galileo System performance and availability</a:t>
            </a:r>
          </a:p>
          <a:p>
            <a:pPr marL="1162316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tx1"/>
                </a:solidFill>
              </a:rPr>
              <a:t>Outstanding timing performance for GNSS &amp; clock stability demonstrated with </a:t>
            </a:r>
            <a:r>
              <a:rPr lang="en-US" sz="1867" b="1" dirty="0">
                <a:solidFill>
                  <a:schemeClr val="tx1"/>
                </a:solidFill>
              </a:rPr>
              <a:t>UTC (SIS) better than 5 ns</a:t>
            </a:r>
          </a:p>
          <a:p>
            <a:pPr marL="1162316" lvl="1" indent="-380990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tx1"/>
                </a:solidFill>
              </a:rPr>
              <a:t>Galileo is a reality in mass-market devices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altLang="en-US" sz="1867" dirty="0">
              <a:solidFill>
                <a:schemeClr val="tx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en-US" sz="2500" b="1" dirty="0">
                <a:solidFill>
                  <a:srgbClr val="008542"/>
                </a:solidFill>
              </a:rPr>
              <a:t>Galileo is in constant evolution to provide new capabilities</a:t>
            </a:r>
          </a:p>
          <a:p>
            <a:pPr marL="808038" lvl="1" indent="273050">
              <a:buFont typeface="Arial" panose="020B0604020202020204" pitchFamily="34" charset="0"/>
              <a:buChar char="•"/>
            </a:pPr>
            <a:r>
              <a:rPr lang="en-US" altLang="en-US" sz="1867" dirty="0">
                <a:solidFill>
                  <a:schemeClr val="tx1"/>
                </a:solidFill>
              </a:rPr>
              <a:t>Open Service enhancements (I/NAV, HAS)</a:t>
            </a:r>
          </a:p>
          <a:p>
            <a:pPr marL="808038" lvl="1">
              <a:buFont typeface="Arial" panose="020B0604020202020204" pitchFamily="34" charset="0"/>
              <a:buChar char="•"/>
            </a:pPr>
            <a:r>
              <a:rPr lang="en-US" altLang="en-US" sz="1867" dirty="0">
                <a:solidFill>
                  <a:schemeClr val="tx1"/>
                </a:solidFill>
              </a:rPr>
              <a:t>   Data Authentication (OS-NMA, CAS)</a:t>
            </a:r>
          </a:p>
          <a:p>
            <a:pPr marL="808038" lvl="1">
              <a:buFont typeface="Arial" panose="020B0604020202020204" pitchFamily="34" charset="0"/>
              <a:buChar char="•"/>
            </a:pPr>
            <a:r>
              <a:rPr lang="en-US" altLang="en-US" sz="1867" dirty="0">
                <a:solidFill>
                  <a:schemeClr val="tx1"/>
                </a:solidFill>
              </a:rPr>
              <a:t>   Safety (EWS, RBA/BCS)</a:t>
            </a:r>
          </a:p>
          <a:p>
            <a:endParaRPr lang="en-GB" sz="1867" b="1" dirty="0">
              <a:solidFill>
                <a:srgbClr val="008542"/>
              </a:solidFill>
            </a:endParaRPr>
          </a:p>
          <a:p>
            <a:pPr algn="ctr"/>
            <a:r>
              <a:rPr lang="en-GB" sz="2667" dirty="0">
                <a:solidFill>
                  <a:schemeClr val="tx2"/>
                </a:solidFill>
              </a:rPr>
              <a:t> </a:t>
            </a:r>
            <a:br>
              <a:rPr lang="en-GB" sz="2667" dirty="0">
                <a:solidFill>
                  <a:schemeClr val="tx2"/>
                </a:solidFill>
              </a:rPr>
            </a:br>
            <a:r>
              <a:rPr lang="en-GB" sz="1867" dirty="0">
                <a:solidFill>
                  <a:schemeClr val="tx2"/>
                </a:solidFill>
              </a:rPr>
              <a:t>        </a:t>
            </a:r>
            <a:endParaRPr lang="en-GB" sz="933" dirty="0">
              <a:solidFill>
                <a:schemeClr val="tx2"/>
              </a:solidFill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gray">
          <a:xfrm>
            <a:off x="214083" y="105354"/>
            <a:ext cx="11995149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000" b="1" dirty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Takeaways</a:t>
            </a:r>
          </a:p>
        </p:txBody>
      </p:sp>
      <p:pic>
        <p:nvPicPr>
          <p:cNvPr id="4" name="Picture 2" descr="Image result for galileo satellite navigation">
            <a:extLst>
              <a:ext uri="{FF2B5EF4-FFF2-40B4-BE49-F238E27FC236}">
                <a16:creationId xmlns:a16="http://schemas.microsoft.com/office/drawing/2014/main" id="{DD58FB31-C1D3-4BDE-972C-8F33708E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83" y="148977"/>
            <a:ext cx="1314892" cy="11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000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58" y="165491"/>
            <a:ext cx="10085651" cy="553998"/>
          </a:xfrm>
        </p:spPr>
        <p:txBody>
          <a:bodyPr/>
          <a:lstStyle/>
          <a:p>
            <a:r>
              <a:rPr lang="en-GB" dirty="0"/>
              <a:t>Do you want to know more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247"/>
            <a:ext cx="12270185" cy="5440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9308" y="5366326"/>
            <a:ext cx="6894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https://www.esa.int/Applications/Navigation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9308" y="5789001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David.Ibanez@esa.int</a:t>
            </a:r>
          </a:p>
        </p:txBody>
      </p:sp>
    </p:spTree>
    <p:extLst>
      <p:ext uri="{BB962C8B-B14F-4D97-AF65-F5344CB8AC3E}">
        <p14:creationId xmlns:p14="http://schemas.microsoft.com/office/powerpoint/2010/main" val="368441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944" y="2880738"/>
            <a:ext cx="10108800" cy="584775"/>
          </a:xfrm>
        </p:spPr>
        <p:txBody>
          <a:bodyPr/>
          <a:lstStyle/>
          <a:p>
            <a:pPr algn="ctr"/>
            <a:r>
              <a:rPr lang="en-GB" sz="32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835781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719115C-48B2-4B10-A503-AA886BDCA2C6}"/>
              </a:ext>
            </a:extLst>
          </p:cNvPr>
          <p:cNvSpPr/>
          <p:nvPr/>
        </p:nvSpPr>
        <p:spPr>
          <a:xfrm>
            <a:off x="325731" y="4271790"/>
            <a:ext cx="1440000" cy="14252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1931C3-9B17-49C9-B740-079238E4B3AC}"/>
              </a:ext>
            </a:extLst>
          </p:cNvPr>
          <p:cNvSpPr/>
          <p:nvPr/>
        </p:nvSpPr>
        <p:spPr>
          <a:xfrm>
            <a:off x="970162" y="883716"/>
            <a:ext cx="3976721" cy="156473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A29C3-3681-4799-8C0C-27CF6050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Galileo Evolutions (I/NAV Improvement) (1/2)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9E828-0172-434C-B697-086429957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162" y="1551787"/>
            <a:ext cx="4283567" cy="86923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Faster Time to First Fix (TTFF)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4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Better Data Demodulation Robustness</a:t>
            </a:r>
            <a:endParaRPr lang="en-GB" sz="1400"/>
          </a:p>
        </p:txBody>
      </p:sp>
      <p:pic>
        <p:nvPicPr>
          <p:cNvPr id="7" name="Graphic 6" descr="Lightbulb with solid fill">
            <a:extLst>
              <a:ext uri="{FF2B5EF4-FFF2-40B4-BE49-F238E27FC236}">
                <a16:creationId xmlns:a16="http://schemas.microsoft.com/office/drawing/2014/main" id="{ACBFAA1A-4A02-460C-B28E-4D4694D21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8279" y="957358"/>
            <a:ext cx="619578" cy="6195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66E91B-FBCE-4A8E-83A8-48DA5DD8F2EF}"/>
              </a:ext>
            </a:extLst>
          </p:cNvPr>
          <p:cNvSpPr/>
          <p:nvPr/>
        </p:nvSpPr>
        <p:spPr>
          <a:xfrm>
            <a:off x="6314882" y="840757"/>
            <a:ext cx="4909534" cy="1664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C54B86-22F4-4EA5-9A7D-688EEABEE606}"/>
              </a:ext>
            </a:extLst>
          </p:cNvPr>
          <p:cNvSpPr txBox="1">
            <a:spLocks/>
          </p:cNvSpPr>
          <p:nvPr/>
        </p:nvSpPr>
        <p:spPr bwMode="auto">
          <a:xfrm>
            <a:off x="6378324" y="1554669"/>
            <a:ext cx="4909534" cy="111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kern="0" dirty="0">
                <a:solidFill>
                  <a:schemeClr val="tx1"/>
                </a:solidFill>
                <a:ea typeface="Calibri" panose="020F0502020204030204" pitchFamily="34" charset="0"/>
              </a:rPr>
              <a:t>Reduced Clock and Ephemeris (</a:t>
            </a:r>
            <a:r>
              <a:rPr lang="en-GB" sz="1400" kern="0" dirty="0" err="1">
                <a:solidFill>
                  <a:schemeClr val="tx1"/>
                </a:solidFill>
                <a:ea typeface="Calibri" panose="020F0502020204030204" pitchFamily="34" charset="0"/>
              </a:rPr>
              <a:t>redCED</a:t>
            </a:r>
            <a:r>
              <a:rPr lang="en-GB" sz="1400" kern="0" dirty="0">
                <a:solidFill>
                  <a:schemeClr val="tx1"/>
                </a:solidFill>
                <a:ea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400" kern="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kern="0" dirty="0">
                <a:solidFill>
                  <a:schemeClr val="tx1"/>
                </a:solidFill>
                <a:ea typeface="Calibri" panose="020F0502020204030204" pitchFamily="34" charset="0"/>
              </a:rPr>
              <a:t>Reed Solomon Clock and Eph. Data (RS-CED)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400" kern="0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pic>
        <p:nvPicPr>
          <p:cNvPr id="12" name="Graphic 11" descr="Gears with solid fill">
            <a:extLst>
              <a:ext uri="{FF2B5EF4-FFF2-40B4-BE49-F238E27FC236}">
                <a16:creationId xmlns:a16="http://schemas.microsoft.com/office/drawing/2014/main" id="{6ADE6890-2982-4124-B74E-993C639D4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67268">
            <a:off x="8373747" y="700395"/>
            <a:ext cx="914400" cy="91440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CD8BB6-0489-4375-816E-7CC7B46AB5B9}"/>
              </a:ext>
            </a:extLst>
          </p:cNvPr>
          <p:cNvSpPr/>
          <p:nvPr/>
        </p:nvSpPr>
        <p:spPr>
          <a:xfrm>
            <a:off x="5123738" y="1466731"/>
            <a:ext cx="1062902" cy="2822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A08A480-30CA-44C3-A222-3CAA9D10A7AC}"/>
              </a:ext>
            </a:extLst>
          </p:cNvPr>
          <p:cNvSpPr/>
          <p:nvPr/>
        </p:nvSpPr>
        <p:spPr>
          <a:xfrm rot="1665074">
            <a:off x="5194277" y="1703156"/>
            <a:ext cx="1019408" cy="2822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0FBC93-6745-4116-A4CC-AE70A3864127}"/>
              </a:ext>
            </a:extLst>
          </p:cNvPr>
          <p:cNvSpPr/>
          <p:nvPr/>
        </p:nvSpPr>
        <p:spPr>
          <a:xfrm>
            <a:off x="5093058" y="2138725"/>
            <a:ext cx="1093582" cy="2822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6EAC2A6C-18C9-49BD-9380-5B489386EC2D}"/>
              </a:ext>
            </a:extLst>
          </p:cNvPr>
          <p:cNvSpPr/>
          <p:nvPr/>
        </p:nvSpPr>
        <p:spPr>
          <a:xfrm rot="16200000">
            <a:off x="253811" y="1772216"/>
            <a:ext cx="846912" cy="421374"/>
          </a:xfrm>
          <a:prstGeom prst="curved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4DB2B3-F134-425E-895A-556912629969}"/>
              </a:ext>
            </a:extLst>
          </p:cNvPr>
          <p:cNvGrpSpPr/>
          <p:nvPr/>
        </p:nvGrpSpPr>
        <p:grpSpPr>
          <a:xfrm>
            <a:off x="7585730" y="3356642"/>
            <a:ext cx="3777329" cy="2677680"/>
            <a:chOff x="3676602" y="3172975"/>
            <a:chExt cx="4485492" cy="3362838"/>
          </a:xfrm>
        </p:grpSpPr>
        <p:pic>
          <p:nvPicPr>
            <p:cNvPr id="17" name="Picture 3" descr="C:\Users\xo20000002\Desktop\Temp_TTFF_INAVIOV\Input\2022_08_03_Rott\Results\2022_08_03_Rotterdam_CDF_merged.jpg">
              <a:extLst>
                <a:ext uri="{FF2B5EF4-FFF2-40B4-BE49-F238E27FC236}">
                  <a16:creationId xmlns:a16="http://schemas.microsoft.com/office/drawing/2014/main" id="{8B678B07-B764-4BF1-BE33-E27A31A24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602" y="3172975"/>
              <a:ext cx="4485492" cy="3362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377783C-0704-468A-B334-2FF229E2BB80}"/>
                </a:ext>
              </a:extLst>
            </p:cNvPr>
            <p:cNvCxnSpPr/>
            <p:nvPr/>
          </p:nvCxnSpPr>
          <p:spPr>
            <a:xfrm flipH="1">
              <a:off x="5547769" y="4093321"/>
              <a:ext cx="19269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295634-D90B-494D-BA9B-0D8E1DBA07F2}"/>
                </a:ext>
              </a:extLst>
            </p:cNvPr>
            <p:cNvSpPr txBox="1"/>
            <p:nvPr/>
          </p:nvSpPr>
          <p:spPr>
            <a:xfrm>
              <a:off x="6035174" y="3808187"/>
              <a:ext cx="10711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Faster TTFF</a:t>
              </a:r>
              <a:endParaRPr lang="en-GB" sz="120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3D10E19-FA88-4A89-9053-635F8C887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6556" y="4607799"/>
              <a:ext cx="0" cy="13756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AEAF07-6A09-4958-9967-3D428D7AD536}"/>
                </a:ext>
              </a:extLst>
            </p:cNvPr>
            <p:cNvSpPr txBox="1"/>
            <p:nvPr/>
          </p:nvSpPr>
          <p:spPr>
            <a:xfrm rot="16200000">
              <a:off x="4306123" y="4991659"/>
              <a:ext cx="1635186" cy="548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Better Data Demodulation</a:t>
              </a:r>
              <a:endParaRPr lang="en-GB" sz="1200"/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BAA3B3A-2E63-4F79-B89F-8A36C9E03592}"/>
              </a:ext>
            </a:extLst>
          </p:cNvPr>
          <p:cNvSpPr txBox="1">
            <a:spLocks/>
          </p:cNvSpPr>
          <p:nvPr/>
        </p:nvSpPr>
        <p:spPr bwMode="auto">
          <a:xfrm>
            <a:off x="15524" y="2631044"/>
            <a:ext cx="6457187" cy="84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b="1" u="sng" kern="0" dirty="0">
                <a:solidFill>
                  <a:srgbClr val="000000"/>
                </a:solidFill>
              </a:rPr>
              <a:t>Key</a:t>
            </a:r>
            <a:r>
              <a:rPr lang="en-US" sz="1600" kern="0" dirty="0">
                <a:solidFill>
                  <a:srgbClr val="000000"/>
                </a:solidFill>
              </a:rPr>
              <a:t> performance parameter from </a:t>
            </a:r>
            <a:r>
              <a:rPr lang="en-US" sz="1600" b="1" u="sng" kern="0" dirty="0">
                <a:solidFill>
                  <a:srgbClr val="000000"/>
                </a:solidFill>
              </a:rPr>
              <a:t>user perspective is TTFF</a:t>
            </a:r>
            <a:r>
              <a:rPr lang="en-US" sz="1600" kern="0" dirty="0">
                <a:solidFill>
                  <a:srgbClr val="000000"/>
                </a:solidFill>
              </a:rPr>
              <a:t> (also as consequence of better data demodulation robustness)</a:t>
            </a:r>
            <a:endParaRPr lang="en-GB" sz="1600" kern="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D93F34-B2F1-4656-81A3-0909C9B85023}"/>
              </a:ext>
            </a:extLst>
          </p:cNvPr>
          <p:cNvCxnSpPr>
            <a:cxnSpLocks/>
          </p:cNvCxnSpPr>
          <p:nvPr/>
        </p:nvCxnSpPr>
        <p:spPr>
          <a:xfrm>
            <a:off x="325732" y="5697057"/>
            <a:ext cx="27611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042AAE5-BB42-4DEF-A2FD-A96C27A6E604}"/>
              </a:ext>
            </a:extLst>
          </p:cNvPr>
          <p:cNvSpPr txBox="1"/>
          <p:nvPr/>
        </p:nvSpPr>
        <p:spPr>
          <a:xfrm>
            <a:off x="2729914" y="5682496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Time</a:t>
            </a:r>
            <a:endParaRPr lang="en-GB" sz="110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3520D6-36ED-46E7-8C2B-7B6846E00D84}"/>
              </a:ext>
            </a:extLst>
          </p:cNvPr>
          <p:cNvCxnSpPr>
            <a:cxnSpLocks/>
          </p:cNvCxnSpPr>
          <p:nvPr/>
        </p:nvCxnSpPr>
        <p:spPr>
          <a:xfrm flipV="1">
            <a:off x="325732" y="4133167"/>
            <a:ext cx="0" cy="156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B9A0535-2072-4A16-9D2A-761FDA16E217}"/>
              </a:ext>
            </a:extLst>
          </p:cNvPr>
          <p:cNvSpPr txBox="1"/>
          <p:nvPr/>
        </p:nvSpPr>
        <p:spPr>
          <a:xfrm rot="16200000">
            <a:off x="-186353" y="4391070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Hor. Acc.</a:t>
            </a:r>
            <a:endParaRPr lang="en-GB" sz="11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FCE7F4-5D8B-4A32-B0A2-3D850F10B778}"/>
              </a:ext>
            </a:extLst>
          </p:cNvPr>
          <p:cNvSpPr txBox="1"/>
          <p:nvPr/>
        </p:nvSpPr>
        <p:spPr>
          <a:xfrm>
            <a:off x="733170" y="4243384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No Fix</a:t>
            </a:r>
            <a:endParaRPr lang="en-GB" sz="110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52E695-C5A5-4C23-97C1-42C9EBFDAEC6}"/>
              </a:ext>
            </a:extLst>
          </p:cNvPr>
          <p:cNvCxnSpPr>
            <a:cxnSpLocks/>
          </p:cNvCxnSpPr>
          <p:nvPr/>
        </p:nvCxnSpPr>
        <p:spPr>
          <a:xfrm>
            <a:off x="1755359" y="5405072"/>
            <a:ext cx="1263948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A0CC610-BCB9-4895-A44D-A17F6C7B7EBC}"/>
              </a:ext>
            </a:extLst>
          </p:cNvPr>
          <p:cNvSpPr txBox="1"/>
          <p:nvPr/>
        </p:nvSpPr>
        <p:spPr>
          <a:xfrm>
            <a:off x="-101733" y="5262582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2 m</a:t>
            </a:r>
            <a:endParaRPr lang="en-GB" sz="100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0067A84-88DF-48BB-BDD8-4E05D5A148A6}"/>
              </a:ext>
            </a:extLst>
          </p:cNvPr>
          <p:cNvCxnSpPr>
            <a:cxnSpLocks/>
          </p:cNvCxnSpPr>
          <p:nvPr/>
        </p:nvCxnSpPr>
        <p:spPr>
          <a:xfrm>
            <a:off x="266730" y="5410244"/>
            <a:ext cx="59002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160DACC-C145-4CE5-B6FC-6D994FA7E2B8}"/>
              </a:ext>
            </a:extLst>
          </p:cNvPr>
          <p:cNvSpPr txBox="1"/>
          <p:nvPr/>
        </p:nvSpPr>
        <p:spPr>
          <a:xfrm>
            <a:off x="1741646" y="5148118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Galileo typical acc</a:t>
            </a:r>
            <a:endParaRPr lang="en-GB" sz="1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76E201-AD50-4AD8-815D-55D3EC9612D9}"/>
              </a:ext>
            </a:extLst>
          </p:cNvPr>
          <p:cNvSpPr txBox="1"/>
          <p:nvPr/>
        </p:nvSpPr>
        <p:spPr>
          <a:xfrm>
            <a:off x="643722" y="5771043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TTFF legacy</a:t>
            </a:r>
            <a:endParaRPr lang="en-GB" sz="110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369B6D6-2434-4040-B1AA-8145296C68BF}"/>
              </a:ext>
            </a:extLst>
          </p:cNvPr>
          <p:cNvCxnSpPr/>
          <p:nvPr/>
        </p:nvCxnSpPr>
        <p:spPr>
          <a:xfrm>
            <a:off x="325732" y="5777572"/>
            <a:ext cx="1179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8802636-6EFD-4CB0-A12C-D944C619FBD5}"/>
              </a:ext>
            </a:extLst>
          </p:cNvPr>
          <p:cNvSpPr/>
          <p:nvPr/>
        </p:nvSpPr>
        <p:spPr>
          <a:xfrm>
            <a:off x="3767885" y="3951402"/>
            <a:ext cx="720000" cy="14252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36182F-3BB1-416B-943F-80DC1B56EDB6}"/>
              </a:ext>
            </a:extLst>
          </p:cNvPr>
          <p:cNvCxnSpPr>
            <a:cxnSpLocks/>
          </p:cNvCxnSpPr>
          <p:nvPr/>
        </p:nvCxnSpPr>
        <p:spPr>
          <a:xfrm>
            <a:off x="3778235" y="5370127"/>
            <a:ext cx="27611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097DBB9-3138-452F-9A43-BF8C2B47CBC9}"/>
              </a:ext>
            </a:extLst>
          </p:cNvPr>
          <p:cNvSpPr txBox="1"/>
          <p:nvPr/>
        </p:nvSpPr>
        <p:spPr>
          <a:xfrm>
            <a:off x="6257945" y="5431826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Time</a:t>
            </a:r>
            <a:endParaRPr lang="en-GB" sz="110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ADA0F99-27B8-4088-96EC-864F7B719C3E}"/>
              </a:ext>
            </a:extLst>
          </p:cNvPr>
          <p:cNvCxnSpPr>
            <a:cxnSpLocks/>
          </p:cNvCxnSpPr>
          <p:nvPr/>
        </p:nvCxnSpPr>
        <p:spPr>
          <a:xfrm flipV="1">
            <a:off x="3778235" y="3806237"/>
            <a:ext cx="0" cy="156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87DE0A0-48C7-4FA8-9451-7D3CD39684CD}"/>
              </a:ext>
            </a:extLst>
          </p:cNvPr>
          <p:cNvSpPr txBox="1"/>
          <p:nvPr/>
        </p:nvSpPr>
        <p:spPr>
          <a:xfrm rot="16200000">
            <a:off x="3250260" y="4101627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Hor. Acc.</a:t>
            </a:r>
            <a:endParaRPr lang="en-GB" sz="110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047117-89EC-490C-9386-9ECCB37AE81F}"/>
              </a:ext>
            </a:extLst>
          </p:cNvPr>
          <p:cNvCxnSpPr>
            <a:cxnSpLocks/>
          </p:cNvCxnSpPr>
          <p:nvPr/>
        </p:nvCxnSpPr>
        <p:spPr>
          <a:xfrm flipV="1">
            <a:off x="4844581" y="5078142"/>
            <a:ext cx="1627229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0E2C2BD-7290-4799-A49E-25171B66E878}"/>
              </a:ext>
            </a:extLst>
          </p:cNvPr>
          <p:cNvSpPr txBox="1"/>
          <p:nvPr/>
        </p:nvSpPr>
        <p:spPr>
          <a:xfrm>
            <a:off x="3331547" y="4948656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2 m</a:t>
            </a:r>
            <a:endParaRPr lang="en-GB" sz="100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1A7E8C-9E9E-4131-A233-9D7C705C3D59}"/>
              </a:ext>
            </a:extLst>
          </p:cNvPr>
          <p:cNvCxnSpPr>
            <a:cxnSpLocks/>
          </p:cNvCxnSpPr>
          <p:nvPr/>
        </p:nvCxnSpPr>
        <p:spPr>
          <a:xfrm>
            <a:off x="3719233" y="5083314"/>
            <a:ext cx="59002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5F4A9AD-DEAB-4C92-9259-7825554F7A36}"/>
              </a:ext>
            </a:extLst>
          </p:cNvPr>
          <p:cNvSpPr txBox="1"/>
          <p:nvPr/>
        </p:nvSpPr>
        <p:spPr>
          <a:xfrm>
            <a:off x="5016233" y="4821188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Galileo typical acc</a:t>
            </a:r>
            <a:endParaRPr lang="en-GB" sz="10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F54F31-2429-48DC-8391-C4D6BDC94BBC}"/>
              </a:ext>
            </a:extLst>
          </p:cNvPr>
          <p:cNvSpPr txBox="1"/>
          <p:nvPr/>
        </p:nvSpPr>
        <p:spPr>
          <a:xfrm>
            <a:off x="3677186" y="5448563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TTFF </a:t>
            </a:r>
            <a:r>
              <a:rPr lang="en-US" sz="1100" err="1"/>
              <a:t>Impr</a:t>
            </a:r>
            <a:r>
              <a:rPr lang="en-US" sz="1100"/>
              <a:t>.</a:t>
            </a:r>
            <a:endParaRPr lang="en-GB" sz="110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474FDA2-42E7-4A29-B62C-D90F5E471174}"/>
              </a:ext>
            </a:extLst>
          </p:cNvPr>
          <p:cNvCxnSpPr>
            <a:cxnSpLocks/>
          </p:cNvCxnSpPr>
          <p:nvPr/>
        </p:nvCxnSpPr>
        <p:spPr>
          <a:xfrm>
            <a:off x="3778235" y="5450642"/>
            <a:ext cx="706346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F21DBDB-F161-414A-9E08-DCAEBF63F4BD}"/>
              </a:ext>
            </a:extLst>
          </p:cNvPr>
          <p:cNvSpPr txBox="1"/>
          <p:nvPr/>
        </p:nvSpPr>
        <p:spPr>
          <a:xfrm>
            <a:off x="3341897" y="4509451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5 m</a:t>
            </a:r>
            <a:endParaRPr lang="en-GB" sz="100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088F665-C97C-4EAC-A12C-24FC13C6058D}"/>
              </a:ext>
            </a:extLst>
          </p:cNvPr>
          <p:cNvCxnSpPr>
            <a:cxnSpLocks/>
          </p:cNvCxnSpPr>
          <p:nvPr/>
        </p:nvCxnSpPr>
        <p:spPr>
          <a:xfrm>
            <a:off x="3719233" y="4638279"/>
            <a:ext cx="59002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75B927-3B48-4092-9F3D-C53A0A6BDD88}"/>
              </a:ext>
            </a:extLst>
          </p:cNvPr>
          <p:cNvSpPr txBox="1"/>
          <p:nvPr/>
        </p:nvSpPr>
        <p:spPr>
          <a:xfrm>
            <a:off x="3797205" y="3981537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No Fix</a:t>
            </a:r>
            <a:endParaRPr lang="en-GB" sz="110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E1DD7EB-F3AF-40CC-8EA0-5CBF1C403758}"/>
              </a:ext>
            </a:extLst>
          </p:cNvPr>
          <p:cNvCxnSpPr>
            <a:cxnSpLocks/>
          </p:cNvCxnSpPr>
          <p:nvPr/>
        </p:nvCxnSpPr>
        <p:spPr>
          <a:xfrm>
            <a:off x="4484581" y="4638279"/>
            <a:ext cx="360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1911705-D716-477F-9A60-FDA3CE14F81D}"/>
              </a:ext>
            </a:extLst>
          </p:cNvPr>
          <p:cNvCxnSpPr>
            <a:cxnSpLocks/>
          </p:cNvCxnSpPr>
          <p:nvPr/>
        </p:nvCxnSpPr>
        <p:spPr>
          <a:xfrm>
            <a:off x="4844581" y="4630816"/>
            <a:ext cx="0" cy="45059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DDB6D8B-B7A8-4166-B53A-489F66FDC1FC}"/>
              </a:ext>
            </a:extLst>
          </p:cNvPr>
          <p:cNvSpPr txBox="1"/>
          <p:nvPr/>
        </p:nvSpPr>
        <p:spPr>
          <a:xfrm>
            <a:off x="4439554" y="4339821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err="1"/>
              <a:t>redCED</a:t>
            </a:r>
            <a:r>
              <a:rPr lang="en-US" sz="1000"/>
              <a:t> acc</a:t>
            </a:r>
            <a:endParaRPr lang="en-GB" sz="10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6790CE2-B198-4DDA-981E-2DF61EB8341B}"/>
              </a:ext>
            </a:extLst>
          </p:cNvPr>
          <p:cNvSpPr txBox="1"/>
          <p:nvPr/>
        </p:nvSpPr>
        <p:spPr>
          <a:xfrm>
            <a:off x="1337049" y="3624689"/>
            <a:ext cx="1112612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>
                <a:latin typeface="+mn-lt"/>
              </a:rPr>
              <a:t>Legacy I/NAV</a:t>
            </a:r>
            <a:endParaRPr lang="en-GB" sz="1200">
              <a:latin typeface="+mn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B189C7E-AFF4-4981-AD9D-F45EF030FB2D}"/>
              </a:ext>
            </a:extLst>
          </p:cNvPr>
          <p:cNvSpPr txBox="1"/>
          <p:nvPr/>
        </p:nvSpPr>
        <p:spPr>
          <a:xfrm>
            <a:off x="4245325" y="3268914"/>
            <a:ext cx="151496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I/NAV Improvement</a:t>
            </a:r>
            <a:endParaRPr lang="en-GB" sz="1200" dirty="0">
              <a:latin typeface="+mn-lt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FDF7A68-E869-499E-BCF6-E53B432CFA0D}"/>
              </a:ext>
            </a:extLst>
          </p:cNvPr>
          <p:cNvSpPr/>
          <p:nvPr/>
        </p:nvSpPr>
        <p:spPr>
          <a:xfrm>
            <a:off x="3785242" y="5249950"/>
            <a:ext cx="1440000" cy="1067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>
                <a:solidFill>
                  <a:schemeClr val="tx1"/>
                </a:solidFill>
              </a:rPr>
              <a:t>No fix in Legacy (for comparison)</a:t>
            </a:r>
            <a:endParaRPr lang="en-GB" sz="600">
              <a:solidFill>
                <a:schemeClr val="tx1"/>
              </a:solidFill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6A0D106A-64C0-42F1-A224-23EFA36F8F54}"/>
              </a:ext>
            </a:extLst>
          </p:cNvPr>
          <p:cNvSpPr/>
          <p:nvPr/>
        </p:nvSpPr>
        <p:spPr>
          <a:xfrm rot="19494351">
            <a:off x="2265028" y="4282122"/>
            <a:ext cx="1332167" cy="512522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D551BC6-47E1-445B-9935-8F3E4F01205C}"/>
              </a:ext>
            </a:extLst>
          </p:cNvPr>
          <p:cNvSpPr txBox="1">
            <a:spLocks/>
          </p:cNvSpPr>
          <p:nvPr/>
        </p:nvSpPr>
        <p:spPr bwMode="auto">
          <a:xfrm>
            <a:off x="6220782" y="2624516"/>
            <a:ext cx="5876411" cy="76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kern="0" dirty="0">
                <a:solidFill>
                  <a:srgbClr val="000000"/>
                </a:solidFill>
              </a:rPr>
              <a:t>U</a:t>
            </a:r>
            <a:r>
              <a:rPr lang="en-GB" sz="1600" kern="0" dirty="0">
                <a:solidFill>
                  <a:srgbClr val="000000"/>
                </a:solidFill>
              </a:rPr>
              <a:t>ser performance improvement validated during I/NAV IOV in Urban Environment</a:t>
            </a:r>
            <a:endParaRPr lang="en-GB" sz="1600" kern="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1936C-3C14-4ADE-9A6F-750B61216050}"/>
              </a:ext>
            </a:extLst>
          </p:cNvPr>
          <p:cNvSpPr txBox="1"/>
          <p:nvPr/>
        </p:nvSpPr>
        <p:spPr>
          <a:xfrm>
            <a:off x="2251107" y="6090998"/>
            <a:ext cx="7871065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I/NAV Improvement provides 2-times faster First Fix with Galileo!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7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But… does Galileo work?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73238" y="1185626"/>
            <a:ext cx="2024899" cy="4874820"/>
            <a:chOff x="1872029" y="1153728"/>
            <a:chExt cx="2024899" cy="4874820"/>
          </a:xfrm>
        </p:grpSpPr>
        <p:pic>
          <p:nvPicPr>
            <p:cNvPr id="11" name="Google Shape;220;p24"/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56941" y="5672295"/>
              <a:ext cx="818509" cy="240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378" y="5286915"/>
              <a:ext cx="741633" cy="7416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68011" y="5288399"/>
              <a:ext cx="1228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rgbClr val="00338D"/>
                  </a:solidFill>
                  <a:latin typeface="NotesEsa" panose="02000506030000020004" pitchFamily="2" charset="0"/>
                </a:rPr>
                <a:t>GalileoPVT</a:t>
              </a:r>
              <a:endParaRPr lang="en-GB" dirty="0">
                <a:solidFill>
                  <a:srgbClr val="00338D"/>
                </a:solidFill>
                <a:latin typeface="NotesEsa" panose="02000506030000020004" pitchFamily="2" charset="0"/>
              </a:endParaRPr>
            </a:p>
          </p:txBody>
        </p:sp>
        <p:pic>
          <p:nvPicPr>
            <p:cNvPr id="5" name="screen-20220614-121000">
              <a:hlinkClick r:id="" action="ppaction://media"/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1872029" y="1153728"/>
              <a:ext cx="1879600" cy="40640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769240" y="1185626"/>
            <a:ext cx="2115407" cy="5023225"/>
            <a:chOff x="4666749" y="1153728"/>
            <a:chExt cx="2115407" cy="5023225"/>
          </a:xfrm>
        </p:grpSpPr>
        <p:grpSp>
          <p:nvGrpSpPr>
            <p:cNvPr id="7" name="Group 6"/>
            <p:cNvGrpSpPr/>
            <p:nvPr/>
          </p:nvGrpSpPr>
          <p:grpSpPr>
            <a:xfrm>
              <a:off x="4666749" y="1153728"/>
              <a:ext cx="2115407" cy="5023225"/>
              <a:chOff x="4666749" y="1153728"/>
              <a:chExt cx="2115407" cy="502322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7730" y="5435237"/>
                <a:ext cx="1474426" cy="73721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788322" y="5467417"/>
                <a:ext cx="709536" cy="709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449022" y="5302963"/>
                <a:ext cx="1228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338D"/>
                    </a:solidFill>
                    <a:latin typeface="NotesEsa" panose="02000506030000020004" pitchFamily="2" charset="0"/>
                  </a:rPr>
                  <a:t>GNSS View</a:t>
                </a:r>
              </a:p>
            </p:txBody>
          </p:sp>
          <p:pic>
            <p:nvPicPr>
              <p:cNvPr id="6" name="trim-1655280046.9837198">
                <a:hlinkClick r:id="" action="ppaction://media"/>
              </p:cNvPr>
              <p:cNvPicPr>
                <a:picLocks noChangeAspect="1"/>
              </p:cNvPicPr>
              <p:nvPr>
                <a:videoFile r:link="rId3"/>
                <p:extLst>
                  <p:ext uri="{DAA4B4D4-6D71-4841-9C94-3DE7FCFB9230}">
                    <p14:media xmlns:p14="http://schemas.microsoft.com/office/powerpoint/2010/main" r:embed="rId2"/>
                  </p:ext>
                </p:ext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4666749" y="1153728"/>
                <a:ext cx="1881506" cy="4080376"/>
              </a:xfrm>
              <a:prstGeom prst="rect">
                <a:avLst/>
              </a:prstGeom>
            </p:spPr>
          </p:pic>
        </p:grpSp>
        <p:pic>
          <p:nvPicPr>
            <p:cNvPr id="15" name="Google Shape;220;p24"/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35688" y="5932155"/>
              <a:ext cx="818509" cy="2404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7787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1931C3-9B17-49C9-B740-079238E4B3AC}"/>
              </a:ext>
            </a:extLst>
          </p:cNvPr>
          <p:cNvSpPr/>
          <p:nvPr/>
        </p:nvSpPr>
        <p:spPr>
          <a:xfrm>
            <a:off x="970162" y="883717"/>
            <a:ext cx="3976721" cy="108271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A29C3-3681-4799-8C0C-27CF6050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Galileo Evolutions (I/NAV Improvement) (2/2)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9E828-0172-434C-B697-086429957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162" y="1551787"/>
            <a:ext cx="4283567" cy="30257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Time Ambiguity Resolution</a:t>
            </a:r>
          </a:p>
        </p:txBody>
      </p:sp>
      <p:pic>
        <p:nvPicPr>
          <p:cNvPr id="7" name="Graphic 6" descr="Lightbulb with solid fill">
            <a:extLst>
              <a:ext uri="{FF2B5EF4-FFF2-40B4-BE49-F238E27FC236}">
                <a16:creationId xmlns:a16="http://schemas.microsoft.com/office/drawing/2014/main" id="{ACBFAA1A-4A02-460C-B28E-4D4694D21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8279" y="957358"/>
            <a:ext cx="619578" cy="6195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66E91B-FBCE-4A8E-83A8-48DA5DD8F2EF}"/>
              </a:ext>
            </a:extLst>
          </p:cNvPr>
          <p:cNvSpPr/>
          <p:nvPr/>
        </p:nvSpPr>
        <p:spPr>
          <a:xfrm>
            <a:off x="6314882" y="840756"/>
            <a:ext cx="4909534" cy="150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C54B86-22F4-4EA5-9A7D-688EEABEE606}"/>
              </a:ext>
            </a:extLst>
          </p:cNvPr>
          <p:cNvSpPr txBox="1">
            <a:spLocks/>
          </p:cNvSpPr>
          <p:nvPr/>
        </p:nvSpPr>
        <p:spPr bwMode="auto">
          <a:xfrm>
            <a:off x="6378324" y="1554669"/>
            <a:ext cx="4909534" cy="3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kern="0" dirty="0">
                <a:solidFill>
                  <a:schemeClr val="tx1"/>
                </a:solidFill>
                <a:ea typeface="Calibri" panose="020F0502020204030204" pitchFamily="34" charset="0"/>
              </a:rPr>
              <a:t>Secondary Synchronization Pattern (SSP)</a:t>
            </a:r>
          </a:p>
        </p:txBody>
      </p:sp>
      <p:pic>
        <p:nvPicPr>
          <p:cNvPr id="12" name="Graphic 11" descr="Gears with solid fill">
            <a:extLst>
              <a:ext uri="{FF2B5EF4-FFF2-40B4-BE49-F238E27FC236}">
                <a16:creationId xmlns:a16="http://schemas.microsoft.com/office/drawing/2014/main" id="{6ADE6890-2982-4124-B74E-993C639D4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67268">
            <a:off x="8373747" y="700395"/>
            <a:ext cx="914400" cy="91440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CD8BB6-0489-4375-816E-7CC7B46AB5B9}"/>
              </a:ext>
            </a:extLst>
          </p:cNvPr>
          <p:cNvSpPr/>
          <p:nvPr/>
        </p:nvSpPr>
        <p:spPr>
          <a:xfrm>
            <a:off x="5123737" y="1536003"/>
            <a:ext cx="1062902" cy="2822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BAA3B3A-2E63-4F79-B89F-8A36C9E03592}"/>
              </a:ext>
            </a:extLst>
          </p:cNvPr>
          <p:cNvSpPr txBox="1">
            <a:spLocks/>
          </p:cNvSpPr>
          <p:nvPr/>
        </p:nvSpPr>
        <p:spPr bwMode="auto">
          <a:xfrm>
            <a:off x="32235" y="2337872"/>
            <a:ext cx="11633289" cy="64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b="1" u="sng" kern="0" dirty="0">
                <a:solidFill>
                  <a:srgbClr val="000000"/>
                </a:solidFill>
              </a:rPr>
              <a:t>SSP</a:t>
            </a:r>
            <a:r>
              <a:rPr lang="en-US" sz="1600" kern="0" dirty="0">
                <a:solidFill>
                  <a:srgbClr val="000000"/>
                </a:solidFill>
              </a:rPr>
              <a:t> </a:t>
            </a:r>
            <a:r>
              <a:rPr lang="en-GB" sz="1600" kern="0" dirty="0">
                <a:solidFill>
                  <a:srgbClr val="000000"/>
                </a:solidFill>
              </a:rPr>
              <a:t>provide to users that already have coarse time information (+/- 1.5 sec) the means to resolve remaining time ambiguity and give access to the Galileo System Time. No need to demodulate time information from the navigation message.</a:t>
            </a:r>
            <a:endParaRPr lang="en-GB" sz="1600" kern="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1936C-3C14-4ADE-9A6F-750B61216050}"/>
              </a:ext>
            </a:extLst>
          </p:cNvPr>
          <p:cNvSpPr txBox="1"/>
          <p:nvPr/>
        </p:nvSpPr>
        <p:spPr>
          <a:xfrm>
            <a:off x="5019827" y="4906498"/>
            <a:ext cx="6749882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I/NAV Improvement provides 2-times faster access to Galileo system time for users that have coarse time information in Urban Environment!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028AFEE8-ECB4-4BC4-ACE5-C7ED95173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b="58814"/>
          <a:stretch/>
        </p:blipFill>
        <p:spPr bwMode="auto">
          <a:xfrm>
            <a:off x="6501498" y="1904463"/>
            <a:ext cx="4621196" cy="265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51F4290-492E-469A-8E42-91AAEBF72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64" y="3270526"/>
            <a:ext cx="4008863" cy="3005583"/>
          </a:xfrm>
          <a:prstGeom prst="rect">
            <a:avLst/>
          </a:prstGeom>
          <a:noFill/>
        </p:spPr>
      </p:pic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E12A5A49-CF48-4B18-B61E-6FD17F3D6594}"/>
              </a:ext>
            </a:extLst>
          </p:cNvPr>
          <p:cNvSpPr txBox="1">
            <a:spLocks/>
          </p:cNvSpPr>
          <p:nvPr/>
        </p:nvSpPr>
        <p:spPr bwMode="auto">
          <a:xfrm>
            <a:off x="32235" y="2931972"/>
            <a:ext cx="10292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 kern="0" dirty="0">
                <a:solidFill>
                  <a:srgbClr val="000000"/>
                </a:solidFill>
              </a:rPr>
              <a:t>U</a:t>
            </a:r>
            <a:r>
              <a:rPr lang="en-GB" sz="1600" kern="0" dirty="0">
                <a:solidFill>
                  <a:srgbClr val="000000"/>
                </a:solidFill>
              </a:rPr>
              <a:t>ser performance improvement validated during I/NAV IOV in Urban Environment</a:t>
            </a:r>
            <a:endParaRPr lang="en-GB" sz="16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8DEB1-5223-43F4-92E8-7C6E84C83E4E}"/>
              </a:ext>
            </a:extLst>
          </p:cNvPr>
          <p:cNvSpPr txBox="1"/>
          <p:nvPr/>
        </p:nvSpPr>
        <p:spPr>
          <a:xfrm>
            <a:off x="267921" y="6197795"/>
            <a:ext cx="48558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Note: non-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sight</a:t>
            </a:r>
            <a:r>
              <a:rPr lang="de-DE" sz="105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Urban</a:t>
            </a:r>
            <a:endParaRPr lang="en-GB" sz="1050"/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D5A4CCDC-FA87-4888-A0F4-B860AA099219}"/>
              </a:ext>
            </a:extLst>
          </p:cNvPr>
          <p:cNvSpPr txBox="1">
            <a:spLocks/>
          </p:cNvSpPr>
          <p:nvPr/>
        </p:nvSpPr>
        <p:spPr bwMode="auto">
          <a:xfrm>
            <a:off x="5019827" y="3787370"/>
            <a:ext cx="67498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1600" kern="0" dirty="0">
                <a:solidFill>
                  <a:srgbClr val="000000"/>
                </a:solidFill>
              </a:rPr>
              <a:t>Access to Galileo System Time is key for connected mass market users!</a:t>
            </a:r>
            <a:endParaRPr lang="en-GB" sz="1600" kern="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1648107-330B-4027-AEFD-0C73E3AA5C49}"/>
              </a:ext>
            </a:extLst>
          </p:cNvPr>
          <p:cNvSpPr/>
          <p:nvPr/>
        </p:nvSpPr>
        <p:spPr>
          <a:xfrm>
            <a:off x="8139545" y="4125924"/>
            <a:ext cx="658091" cy="695458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750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45013"/>
            <a:ext cx="10108800" cy="584775"/>
          </a:xfrm>
        </p:spPr>
        <p:txBody>
          <a:bodyPr/>
          <a:lstStyle/>
          <a:p>
            <a:r>
              <a:rPr lang="en-GB" sz="3200" dirty="0"/>
              <a:t>Galileo Evolutions (HAS)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8617" y="812070"/>
            <a:ext cx="2523896" cy="3372987"/>
            <a:chOff x="468807" y="3811073"/>
            <a:chExt cx="2243987" cy="1532238"/>
          </a:xfrm>
        </p:grpSpPr>
        <p:sp>
          <p:nvSpPr>
            <p:cNvPr id="28" name="Rounded Rectangle 27"/>
            <p:cNvSpPr/>
            <p:nvPr/>
          </p:nvSpPr>
          <p:spPr>
            <a:xfrm>
              <a:off x="468807" y="3811073"/>
              <a:ext cx="2243987" cy="1532238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635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000" y="3811073"/>
              <a:ext cx="1755318" cy="15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2">
                      <a:lumMod val="50000"/>
                    </a:schemeClr>
                  </a:solidFill>
                </a:rPr>
                <a:t>HAS</a:t>
              </a:r>
              <a:endParaRPr lang="en-GB" sz="105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27114" y="1150624"/>
            <a:ext cx="21553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 corrections: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orbits, clocks, code and phase biases; atmospheric corrections (full service).</a:t>
            </a:r>
          </a:p>
          <a:p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Accessible: 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E6-B Signal in Space (</a:t>
            </a:r>
            <a:r>
              <a:rPr lang="en-GB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terrestrial link, </a:t>
            </a:r>
          </a:p>
          <a:p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Multi-constellation and multi-frequency: 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Galileo E1/E5a/E5b/E6; E5 </a:t>
            </a:r>
            <a:r>
              <a:rPr lang="en-GB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AltBOC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GPS L1/L5; L2C.</a:t>
            </a:r>
          </a:p>
          <a:p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format: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corrections follow a similar format to Compact-State Space Representation (CSSR).</a:t>
            </a:r>
          </a:p>
          <a:p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(Initial HAS SIS ICD under preparation)</a:t>
            </a:r>
          </a:p>
          <a:p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8E06E79-B495-8B47-B1B4-C593CE466B97}"/>
              </a:ext>
            </a:extLst>
          </p:cNvPr>
          <p:cNvSpPr/>
          <p:nvPr/>
        </p:nvSpPr>
        <p:spPr>
          <a:xfrm>
            <a:off x="554302" y="4358072"/>
            <a:ext cx="3122181" cy="1425244"/>
          </a:xfrm>
          <a:prstGeom prst="roundRect">
            <a:avLst/>
          </a:prstGeom>
          <a:solidFill>
            <a:schemeClr val="bg1"/>
          </a:solidFill>
          <a:effectLst>
            <a:outerShdw blurRad="50800" dist="635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419225" algn="l"/>
              </a:tabLst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Accuracy: 	&lt;20 cm</a:t>
            </a:r>
          </a:p>
          <a:p>
            <a:pPr>
              <a:tabLst>
                <a:tab pos="1419225" algn="l"/>
              </a:tabLst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Vertical Accuracy: 		&lt;40 cm</a:t>
            </a:r>
          </a:p>
          <a:p>
            <a:pPr>
              <a:tabLst>
                <a:tab pos="1419225" algn="l"/>
              </a:tabLst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Convergence Time: 	&lt; 300 s (SL1) </a:t>
            </a:r>
          </a:p>
          <a:p>
            <a:pPr>
              <a:tabLst>
                <a:tab pos="1419225" algn="l"/>
              </a:tabLst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&lt; 100 s (SL2)</a:t>
            </a:r>
          </a:p>
          <a:p>
            <a:pPr>
              <a:tabLst>
                <a:tab pos="1419225" algn="l"/>
              </a:tabLst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Availability: 		99%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CCEC74-58BB-E94E-9A32-E40E45F447B0}"/>
              </a:ext>
            </a:extLst>
          </p:cNvPr>
          <p:cNvSpPr txBox="1"/>
          <p:nvPr/>
        </p:nvSpPr>
        <p:spPr>
          <a:xfrm>
            <a:off x="1132465" y="4367753"/>
            <a:ext cx="1755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Service Targets: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54662" y="3165890"/>
            <a:ext cx="686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HAS SIS test campaigns ongoing with E6B Signal transmission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CA018B2-B440-4C2F-BBE4-DA60FFC6D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9" y="2017353"/>
            <a:ext cx="736995" cy="736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2A3A9-4D0C-4445-BC6E-39F9C817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59" y="600818"/>
            <a:ext cx="4821630" cy="2356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7993E-4596-439A-ABD1-3D5F73BE85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9509" r="11148" b="8709"/>
          <a:stretch/>
        </p:blipFill>
        <p:spPr>
          <a:xfrm>
            <a:off x="4663238" y="3750652"/>
            <a:ext cx="2357416" cy="216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D6C58E5E-B9B3-4F41-8063-4EF5A0A124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088"/>
          <a:stretch/>
        </p:blipFill>
        <p:spPr>
          <a:xfrm>
            <a:off x="9241948" y="4919669"/>
            <a:ext cx="2085173" cy="1340195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D8E7A2D-AA22-4078-BBDC-51894078B8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4" r="25188"/>
          <a:stretch/>
        </p:blipFill>
        <p:spPr>
          <a:xfrm>
            <a:off x="9377413" y="3654944"/>
            <a:ext cx="1894773" cy="1318021"/>
          </a:xfrm>
          <a:prstGeom prst="rect">
            <a:avLst/>
          </a:prstGeom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BE8A1013-C10E-4967-85D2-CE5B014892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929"/>
          <a:stretch/>
        </p:blipFill>
        <p:spPr>
          <a:xfrm>
            <a:off x="7292241" y="3640504"/>
            <a:ext cx="2085172" cy="1337364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CA0152DE-9D3A-49E6-9003-56A13E5B61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5088"/>
          <a:stretch/>
        </p:blipFill>
        <p:spPr>
          <a:xfrm>
            <a:off x="7300830" y="4907807"/>
            <a:ext cx="2085173" cy="13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8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0524" y="59182"/>
            <a:ext cx="9566461" cy="58477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b="1" dirty="0">
                <a:solidFill>
                  <a:srgbClr val="003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Evolutions (OS-NMA)</a:t>
            </a:r>
            <a:endParaRPr lang="en-US" sz="3200" b="1" dirty="0">
              <a:solidFill>
                <a:srgbClr val="003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9C6D84-010A-4DCA-A083-E4F1AC7B4F61}"/>
              </a:ext>
            </a:extLst>
          </p:cNvPr>
          <p:cNvSpPr/>
          <p:nvPr/>
        </p:nvSpPr>
        <p:spPr>
          <a:xfrm>
            <a:off x="285461" y="3465513"/>
            <a:ext cx="7992400" cy="1612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B809FB8-2BF3-4E6D-9CFC-D8DCC9F47530}"/>
              </a:ext>
            </a:extLst>
          </p:cNvPr>
          <p:cNvSpPr txBox="1">
            <a:spLocks/>
          </p:cNvSpPr>
          <p:nvPr/>
        </p:nvSpPr>
        <p:spPr>
          <a:xfrm>
            <a:off x="218860" y="808546"/>
            <a:ext cx="7521642" cy="53280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GNSS Open Service (OS) signals are of low power and the signal definition is publicly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With emerging technology and sophisticated tools available for low price, spoofing is a threat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Key applications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en-GB" sz="15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1" kern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1" kern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1" kern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1" kern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1" kern="0" dirty="0">
                <a:solidFill>
                  <a:srgbClr val="FF0000"/>
                </a:solidFill>
              </a:rPr>
              <a:t>“Live” test campaign completed; Public Observation Phase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3F5B71-AF08-46A8-8367-7715E7A0F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7"/>
          <a:stretch/>
        </p:blipFill>
        <p:spPr>
          <a:xfrm>
            <a:off x="4505637" y="2662203"/>
            <a:ext cx="1700043" cy="9845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E66FC0-07B6-433D-BCC5-9FC85A7C5046}"/>
              </a:ext>
            </a:extLst>
          </p:cNvPr>
          <p:cNvSpPr txBox="1"/>
          <p:nvPr/>
        </p:nvSpPr>
        <p:spPr>
          <a:xfrm>
            <a:off x="4346264" y="3658789"/>
            <a:ext cx="2100959" cy="369332"/>
          </a:xfrm>
          <a:prstGeom prst="rect">
            <a:avLst/>
          </a:prstGeom>
          <a:solidFill>
            <a:srgbClr val="FEFFFF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Transport Dangerous/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Valuable Goods</a:t>
            </a:r>
          </a:p>
        </p:txBody>
      </p:sp>
      <p:pic>
        <p:nvPicPr>
          <p:cNvPr id="26" name="Picture 4" descr="Risultati immagini per digital tachograph">
            <a:extLst>
              <a:ext uri="{FF2B5EF4-FFF2-40B4-BE49-F238E27FC236}">
                <a16:creationId xmlns:a16="http://schemas.microsoft.com/office/drawing/2014/main" id="{3F27CED2-5E34-48DB-810A-0AFDBDB7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6" y="2662204"/>
            <a:ext cx="1938395" cy="984537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4D82B15-FF91-4AAF-9DD7-06F82FA3AE44}"/>
              </a:ext>
            </a:extLst>
          </p:cNvPr>
          <p:cNvSpPr txBox="1"/>
          <p:nvPr/>
        </p:nvSpPr>
        <p:spPr>
          <a:xfrm>
            <a:off x="754120" y="3673386"/>
            <a:ext cx="1276311" cy="230832"/>
          </a:xfrm>
          <a:prstGeom prst="rect">
            <a:avLst/>
          </a:prstGeom>
          <a:solidFill>
            <a:srgbClr val="FEFFFF">
              <a:alpha val="74118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Digital Tachograph</a:t>
            </a:r>
          </a:p>
        </p:txBody>
      </p:sp>
      <p:pic>
        <p:nvPicPr>
          <p:cNvPr id="28" name="Picture 4" descr="https://www.mcmurdogroup.com/wp-content/uploads/2015/09/vessel_monitoring-cropped.jpg">
            <a:extLst>
              <a:ext uri="{FF2B5EF4-FFF2-40B4-BE49-F238E27FC236}">
                <a16:creationId xmlns:a16="http://schemas.microsoft.com/office/drawing/2014/main" id="{ADDF31F9-6AD1-4BAE-B9E7-FFF52897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68" y="2662225"/>
            <a:ext cx="1767118" cy="9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1024301-7C3E-48ED-A487-C4B2E7DB8826}"/>
              </a:ext>
            </a:extLst>
          </p:cNvPr>
          <p:cNvSpPr txBox="1"/>
          <p:nvPr/>
        </p:nvSpPr>
        <p:spPr>
          <a:xfrm>
            <a:off x="3140445" y="3684282"/>
            <a:ext cx="604653" cy="230832"/>
          </a:xfrm>
          <a:prstGeom prst="rect">
            <a:avLst/>
          </a:prstGeom>
          <a:solidFill>
            <a:srgbClr val="FEFFFF">
              <a:alpha val="74118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Fishery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68A94A-8978-4929-A51E-90BC04445C65}"/>
              </a:ext>
            </a:extLst>
          </p:cNvPr>
          <p:cNvSpPr txBox="1"/>
          <p:nvPr/>
        </p:nvSpPr>
        <p:spPr>
          <a:xfrm>
            <a:off x="403972" y="2367139"/>
            <a:ext cx="300755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 Regulation in Place for use of OS-NMA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9D72CA-C767-4898-B9FE-48C5824615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324"/>
          <a:stretch/>
        </p:blipFill>
        <p:spPr>
          <a:xfrm>
            <a:off x="6516878" y="2662203"/>
            <a:ext cx="1504438" cy="9874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295BEF-92B9-476B-8A79-060939236AC8}"/>
              </a:ext>
            </a:extLst>
          </p:cNvPr>
          <p:cNvSpPr txBox="1"/>
          <p:nvPr/>
        </p:nvSpPr>
        <p:spPr>
          <a:xfrm>
            <a:off x="6447223" y="3684282"/>
            <a:ext cx="1504438" cy="230832"/>
          </a:xfrm>
          <a:prstGeom prst="rect">
            <a:avLst/>
          </a:prstGeom>
          <a:solidFill>
            <a:srgbClr val="FEFFFF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Fleet Management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F01E31-FDBF-4335-921E-12649F5E986E}"/>
              </a:ext>
            </a:extLst>
          </p:cNvPr>
          <p:cNvGrpSpPr/>
          <p:nvPr/>
        </p:nvGrpSpPr>
        <p:grpSpPr>
          <a:xfrm>
            <a:off x="8902904" y="1230842"/>
            <a:ext cx="3058104" cy="4101331"/>
            <a:chOff x="468807" y="3811073"/>
            <a:chExt cx="2243987" cy="1532238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36E765D1-3C7D-4965-BCE7-1B069359A571}"/>
                </a:ext>
              </a:extLst>
            </p:cNvPr>
            <p:cNvSpPr/>
            <p:nvPr/>
          </p:nvSpPr>
          <p:spPr>
            <a:xfrm>
              <a:off x="468807" y="3811073"/>
              <a:ext cx="2243987" cy="1532238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635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86FECA-4B88-45E2-AF9C-7919B7FA1B6B}"/>
                </a:ext>
              </a:extLst>
            </p:cNvPr>
            <p:cNvSpPr txBox="1"/>
            <p:nvPr/>
          </p:nvSpPr>
          <p:spPr>
            <a:xfrm>
              <a:off x="720000" y="3811073"/>
              <a:ext cx="1755318" cy="13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OS-NMA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4EDBCE2-6E73-4C1A-B3CC-02CF86C10212}"/>
              </a:ext>
            </a:extLst>
          </p:cNvPr>
          <p:cNvSpPr txBox="1"/>
          <p:nvPr/>
        </p:nvSpPr>
        <p:spPr>
          <a:xfrm>
            <a:off x="9438072" y="1586532"/>
            <a:ext cx="24667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GNSS receiver minimal capabilities: single frequency E1</a:t>
            </a:r>
          </a:p>
          <a:p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 of authentication: Navigation data (E1B I/Nav and E5b I/Nav) – </a:t>
            </a:r>
            <a:r>
              <a:rPr lang="en-GB" sz="1000" b="1" dirty="0">
                <a:solidFill>
                  <a:srgbClr val="FF0000"/>
                </a:solidFill>
              </a:rPr>
              <a:t>includes GST to UTC conversion parameters</a:t>
            </a:r>
          </a:p>
          <a:p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need to store raw GNSS signal at Receiver; the Receiver only stores a public key</a:t>
            </a:r>
          </a:p>
          <a:p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need of a network connection</a:t>
            </a:r>
          </a:p>
          <a:p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 to First Authentication: one to few minutes</a:t>
            </a:r>
          </a:p>
          <a:p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Authentication availability: expected above 95%</a:t>
            </a:r>
          </a:p>
          <a:p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of Time synchronisation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8A29601-3211-439B-B70C-F3643389F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6" y="2827906"/>
            <a:ext cx="736995" cy="736995"/>
          </a:xfrm>
          <a:prstGeom prst="rect">
            <a:avLst/>
          </a:prstGeom>
        </p:spPr>
      </p:pic>
      <p:pic>
        <p:nvPicPr>
          <p:cNvPr id="38" name="Picture 2" descr="Testbed vehicle by ESA's Navigation Lab">
            <a:extLst>
              <a:ext uri="{FF2B5EF4-FFF2-40B4-BE49-F238E27FC236}">
                <a16:creationId xmlns:a16="http://schemas.microsoft.com/office/drawing/2014/main" id="{431594A1-D548-4003-A31B-B005A333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95" y="4766890"/>
            <a:ext cx="2124507" cy="14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403263-D688-4021-8B9D-07D336FBD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3341" y="4563154"/>
            <a:ext cx="4547975" cy="179246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F881AC9-5D5E-4B6C-903F-6F3699F2DF63}"/>
              </a:ext>
            </a:extLst>
          </p:cNvPr>
          <p:cNvSpPr/>
          <p:nvPr/>
        </p:nvSpPr>
        <p:spPr>
          <a:xfrm>
            <a:off x="3338500" y="4471988"/>
            <a:ext cx="406598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93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4931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140897" y="189135"/>
            <a:ext cx="10224698" cy="535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Satellite Navigation </a:t>
            </a:r>
            <a:r>
              <a:rPr lang="en-GB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“made in Europe”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4932" y="976313"/>
            <a:ext cx="5344583" cy="5373688"/>
            <a:chOff x="1023277" y="976313"/>
            <a:chExt cx="5344583" cy="5373688"/>
          </a:xfrm>
        </p:grpSpPr>
        <p:sp>
          <p:nvSpPr>
            <p:cNvPr id="9" name="Rectangle 8"/>
            <p:cNvSpPr/>
            <p:nvPr/>
          </p:nvSpPr>
          <p:spPr>
            <a:xfrm>
              <a:off x="1023277" y="976313"/>
              <a:ext cx="5344583" cy="53736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E6E6E6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14693" y="3099276"/>
              <a:ext cx="4890492" cy="219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C901"/>
                </a:buClr>
                <a:buFont typeface="Wingdings" pitchFamily="2" charset="2"/>
                <a:buChar char="«"/>
                <a:defRPr sz="24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«"/>
                <a:defRPr sz="20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C901"/>
                </a:buClr>
                <a:buFont typeface="Wingdings" pitchFamily="2" charset="2"/>
                <a:buChar char="«"/>
                <a:defRPr sz="17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«"/>
                <a:defRPr sz="16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C901"/>
                </a:buClr>
                <a:buFont typeface="Wingdings" pitchFamily="2" charset="2"/>
                <a:buChar char="«"/>
                <a:defRPr sz="15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901"/>
                </a:buClr>
                <a:buFont typeface="Wingdings" pitchFamily="2" charset="2"/>
                <a:buChar char="«"/>
                <a:defRPr sz="15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901"/>
                </a:buClr>
                <a:buFont typeface="Wingdings" pitchFamily="2" charset="2"/>
                <a:buChar char="«"/>
                <a:defRPr sz="15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901"/>
                </a:buClr>
                <a:buFont typeface="Wingdings" pitchFamily="2" charset="2"/>
                <a:buChar char="«"/>
                <a:defRPr sz="15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901"/>
                </a:buClr>
                <a:buFont typeface="Wingdings" pitchFamily="2" charset="2"/>
                <a:buChar char="«"/>
                <a:defRPr sz="1500">
                  <a:solidFill>
                    <a:srgbClr val="00468C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ts val="1600"/>
                </a:spcAft>
                <a:buClrTx/>
                <a:buNone/>
              </a:pPr>
              <a:r>
                <a:rPr lang="en-GB" altLang="en-US" sz="1867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Verdana" pitchFamily="34" charset="0"/>
                </a:rPr>
                <a:t>Putting Europe at the forefront of this strategically and economically important sector 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ts val="1600"/>
                </a:spcAft>
                <a:buClrTx/>
                <a:buNone/>
              </a:pPr>
              <a:r>
                <a:rPr lang="en-GB" altLang="en-US" sz="1867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Verdana" pitchFamily="34" charset="0"/>
                </a:rPr>
                <a:t>Galileo provides a highly accurate, guaranteed global positioning service under civilian control </a:t>
              </a:r>
            </a:p>
          </p:txBody>
        </p:sp>
        <p:pic>
          <p:nvPicPr>
            <p:cNvPr id="11" name="Picture 2" descr="Image result for galileo satellite navigati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050" y="1044575"/>
              <a:ext cx="2259171" cy="193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Image result for logo 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576" y="5413377"/>
              <a:ext cx="1313881" cy="74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 descr="Image result for logo es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1469" y="5332591"/>
              <a:ext cx="1615519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454" y="3681584"/>
            <a:ext cx="4255877" cy="27063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02881" y="3681584"/>
            <a:ext cx="360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>
                <a:solidFill>
                  <a:srgbClr val="7030A0"/>
                </a:solidFill>
              </a:rPr>
              <a:t>www.usegalileo.eu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03" y="5376461"/>
            <a:ext cx="1809951" cy="77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8307" y="3140874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Sep 2022</a:t>
            </a:r>
          </a:p>
        </p:txBody>
      </p:sp>
      <p:pic>
        <p:nvPicPr>
          <p:cNvPr id="4099" name="Picture 3" descr="The number of smartphones around the globe benefitting from Galileo is increasing rapid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92" y="938084"/>
            <a:ext cx="1497550" cy="2785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5693" y="1067951"/>
            <a:ext cx="3338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~ 3.5 Billion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Estimated number of Galileo enabled smartphones sold until today</a:t>
            </a:r>
          </a:p>
        </p:txBody>
      </p:sp>
    </p:spTree>
    <p:extLst>
      <p:ext uri="{BB962C8B-B14F-4D97-AF65-F5344CB8AC3E}">
        <p14:creationId xmlns:p14="http://schemas.microsoft.com/office/powerpoint/2010/main" val="218274031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63"/>
          <p:cNvSpPr>
            <a:spLocks noGrp="1"/>
          </p:cNvSpPr>
          <p:nvPr>
            <p:ph type="title"/>
          </p:nvPr>
        </p:nvSpPr>
        <p:spPr>
          <a:xfrm>
            <a:off x="160764" y="129077"/>
            <a:ext cx="10148992" cy="615553"/>
          </a:xfrm>
          <a:noFill/>
          <a:ln>
            <a:noFill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3200" kern="1200" dirty="0">
                <a:solidFill>
                  <a:srgbClr val="335E6F"/>
                </a:solidFill>
                <a:latin typeface="Verdana"/>
                <a:cs typeface="Verdana"/>
              </a:rPr>
              <a:t>Launch#11 SAT27 &amp; SAT 28 In Service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087926" y="754790"/>
            <a:ext cx="5411674" cy="3846119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</a:rPr>
              <a:t>L11 launched on 5 December 2021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</a:rPr>
              <a:t>Commissioning and In Orbit testing successfully completed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-5461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1E17D-5EF3-8FC0-EF3C-BB28A984B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6" y="834649"/>
            <a:ext cx="3527293" cy="503694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62C6F1D-A6A3-D9B8-98BF-D54944811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095" y="834650"/>
            <a:ext cx="3028536" cy="20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3ECF7-BDD5-FD45-C532-D4D41D008483}"/>
              </a:ext>
            </a:extLst>
          </p:cNvPr>
          <p:cNvSpPr txBox="1"/>
          <p:nvPr/>
        </p:nvSpPr>
        <p:spPr>
          <a:xfrm>
            <a:off x="160765" y="5946611"/>
            <a:ext cx="3405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L11 Launch on 5 December 2021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03FA1B-70A8-9137-4DBA-8E9418A156B8}"/>
              </a:ext>
            </a:extLst>
          </p:cNvPr>
          <p:cNvSpPr txBox="1">
            <a:spLocks/>
          </p:cNvSpPr>
          <p:nvPr/>
        </p:nvSpPr>
        <p:spPr bwMode="auto">
          <a:xfrm>
            <a:off x="4087926" y="2177231"/>
            <a:ext cx="6112714" cy="384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ts val="60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In-Orbit Test Review completed:</a:t>
            </a:r>
          </a:p>
          <a:p>
            <a:pPr marL="1124226" marR="0" lvl="1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ts val="600"/>
              </a:spcAft>
              <a:buClr>
                <a:srgbClr val="75C8A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Both satellites fully healthy</a:t>
            </a:r>
          </a:p>
          <a:p>
            <a:pPr marL="1124226" marR="0" lvl="1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ts val="600"/>
              </a:spcAft>
              <a:buClr>
                <a:srgbClr val="75C8A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Excellent Clock and Payload performance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ts val="60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Updated NSGU I/NAV software uploaded and successfully tested over summer.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ts val="60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ts val="60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800" b="0" i="0" u="none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03E277E-27AB-F32D-3E2E-9C9108FE87EF}"/>
              </a:ext>
            </a:extLst>
          </p:cNvPr>
          <p:cNvSpPr/>
          <p:nvPr/>
        </p:nvSpPr>
        <p:spPr>
          <a:xfrm>
            <a:off x="4431323" y="4867397"/>
            <a:ext cx="7174523" cy="88946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Both L11 Satellites have been included in the operational Galileo constellation providing service to the users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1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7"/>
          <p:cNvSpPr>
            <a:spLocks noGrp="1"/>
          </p:cNvSpPr>
          <p:nvPr>
            <p:ph type="title"/>
          </p:nvPr>
        </p:nvSpPr>
        <p:spPr>
          <a:xfrm>
            <a:off x="264912" y="148083"/>
            <a:ext cx="9488415" cy="543675"/>
          </a:xfrm>
        </p:spPr>
        <p:txBody>
          <a:bodyPr/>
          <a:lstStyle/>
          <a:p>
            <a:r>
              <a:rPr lang="en-GB" b="1" dirty="0">
                <a:solidFill>
                  <a:srgbClr val="335E6F"/>
                </a:solidFill>
              </a:rPr>
              <a:t>Galileo Constellation Status:</a:t>
            </a:r>
            <a:endParaRPr lang="en-US" dirty="0">
              <a:solidFill>
                <a:srgbClr val="335E6F"/>
              </a:solidFill>
            </a:endParaRPr>
          </a:p>
        </p:txBody>
      </p:sp>
      <p:sp>
        <p:nvSpPr>
          <p:cNvPr id="191" name="TextBox 9"/>
          <p:cNvSpPr txBox="1">
            <a:spLocks noChangeArrowheads="1"/>
          </p:cNvSpPr>
          <p:nvPr/>
        </p:nvSpPr>
        <p:spPr bwMode="auto">
          <a:xfrm>
            <a:off x="420740" y="5770196"/>
            <a:ext cx="4445686" cy="40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59"/>
              <a:t>Plane A             Plane B             Plane C</a:t>
            </a: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" y="799383"/>
            <a:ext cx="7979597" cy="5081979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380" y="3782739"/>
            <a:ext cx="846693" cy="326524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525" y="1319698"/>
            <a:ext cx="846693" cy="326524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95" y="1441365"/>
            <a:ext cx="846693" cy="326524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93" y="4154222"/>
            <a:ext cx="846693" cy="326524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228" y="3601386"/>
            <a:ext cx="846693" cy="326524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863" y="2032286"/>
            <a:ext cx="846693" cy="326524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47" y="2551329"/>
            <a:ext cx="846693" cy="326524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41" y="3082802"/>
            <a:ext cx="846693" cy="326524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253" y="4677145"/>
            <a:ext cx="846693" cy="326524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6597971" y="1506269"/>
            <a:ext cx="739497" cy="378433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36" y="2925341"/>
            <a:ext cx="846693" cy="326524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575" y="3960206"/>
            <a:ext cx="846693" cy="32652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60" y="5029091"/>
            <a:ext cx="846693" cy="326524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245" y="869873"/>
            <a:ext cx="846693" cy="326524"/>
          </a:xfrm>
          <a:prstGeom prst="rect">
            <a:avLst/>
          </a:prstGeom>
        </p:spPr>
      </p:pic>
      <p:sp>
        <p:nvSpPr>
          <p:cNvPr id="207" name="Oval 206"/>
          <p:cNvSpPr/>
          <p:nvPr/>
        </p:nvSpPr>
        <p:spPr>
          <a:xfrm>
            <a:off x="5834188" y="864171"/>
            <a:ext cx="238692" cy="238692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sp>
        <p:nvSpPr>
          <p:cNvPr id="208" name="Oval 207"/>
          <p:cNvSpPr/>
          <p:nvPr/>
        </p:nvSpPr>
        <p:spPr>
          <a:xfrm>
            <a:off x="7156027" y="1237902"/>
            <a:ext cx="238692" cy="23869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281" y="3013606"/>
            <a:ext cx="846693" cy="326524"/>
          </a:xfrm>
          <a:prstGeom prst="rect">
            <a:avLst/>
          </a:prstGeom>
        </p:spPr>
      </p:pic>
      <p:sp>
        <p:nvSpPr>
          <p:cNvPr id="210" name="Oval 209"/>
          <p:cNvSpPr/>
          <p:nvPr/>
        </p:nvSpPr>
        <p:spPr>
          <a:xfrm>
            <a:off x="3943223" y="3007905"/>
            <a:ext cx="238692" cy="238692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pic>
        <p:nvPicPr>
          <p:cNvPr id="211" name="Picture 2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5050657" y="1142728"/>
            <a:ext cx="739497" cy="378433"/>
          </a:xfrm>
          <a:prstGeom prst="rect">
            <a:avLst/>
          </a:prstGeom>
        </p:spPr>
      </p:pic>
      <p:sp>
        <p:nvSpPr>
          <p:cNvPr id="212" name="Rectangle 211"/>
          <p:cNvSpPr/>
          <p:nvPr/>
        </p:nvSpPr>
        <p:spPr>
          <a:xfrm>
            <a:off x="5451866" y="1179209"/>
            <a:ext cx="176447" cy="220079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2633626" y="4812997"/>
            <a:ext cx="739497" cy="378433"/>
          </a:xfrm>
          <a:prstGeom prst="rect">
            <a:avLst/>
          </a:prstGeom>
        </p:spPr>
      </p:pic>
      <p:sp>
        <p:nvSpPr>
          <p:cNvPr id="214" name="Rectangle 213"/>
          <p:cNvSpPr/>
          <p:nvPr/>
        </p:nvSpPr>
        <p:spPr>
          <a:xfrm>
            <a:off x="3034835" y="4849479"/>
            <a:ext cx="176447" cy="220079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pic>
        <p:nvPicPr>
          <p:cNvPr id="215" name="Picture 214" descr="Galileo FOC Constellation (circular)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47" y="892578"/>
            <a:ext cx="1680501" cy="1684031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7892589" y="714036"/>
            <a:ext cx="4117957" cy="3068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sp>
        <p:nvSpPr>
          <p:cNvPr id="217" name="TextBox 9"/>
          <p:cNvSpPr txBox="1">
            <a:spLocks noChangeArrowheads="1"/>
          </p:cNvSpPr>
          <p:nvPr/>
        </p:nvSpPr>
        <p:spPr bwMode="auto">
          <a:xfrm>
            <a:off x="9294220" y="1935844"/>
            <a:ext cx="2710341" cy="3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592" dirty="0">
                <a:solidFill>
                  <a:srgbClr val="FF6600"/>
                </a:solidFill>
              </a:rPr>
              <a:t>3 not usable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8177260" y="2025843"/>
            <a:ext cx="846693" cy="329733"/>
            <a:chOff x="6183651" y="1627465"/>
            <a:chExt cx="638497" cy="248654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3651" y="1629884"/>
              <a:ext cx="638497" cy="246235"/>
            </a:xfrm>
            <a:prstGeom prst="rect">
              <a:avLst/>
            </a:prstGeom>
          </p:spPr>
        </p:pic>
        <p:sp>
          <p:nvSpPr>
            <p:cNvPr id="220" name="Oval 219"/>
            <p:cNvSpPr/>
            <p:nvPr/>
          </p:nvSpPr>
          <p:spPr>
            <a:xfrm>
              <a:off x="6514290" y="1627465"/>
              <a:ext cx="180000" cy="180000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</p:grpSp>
      <p:sp>
        <p:nvSpPr>
          <p:cNvPr id="221" name="TextBox 9"/>
          <p:cNvSpPr txBox="1">
            <a:spLocks noChangeArrowheads="1"/>
          </p:cNvSpPr>
          <p:nvPr/>
        </p:nvSpPr>
        <p:spPr bwMode="auto">
          <a:xfrm>
            <a:off x="9303300" y="2772376"/>
            <a:ext cx="2828813" cy="3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592">
                <a:solidFill>
                  <a:srgbClr val="FF0000"/>
                </a:solidFill>
              </a:rPr>
              <a:t>1 unavailable</a:t>
            </a:r>
          </a:p>
        </p:txBody>
      </p:sp>
      <p:pic>
        <p:nvPicPr>
          <p:cNvPr id="222" name="Picture 2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136" y="1635786"/>
            <a:ext cx="846693" cy="326524"/>
          </a:xfrm>
          <a:prstGeom prst="rect">
            <a:avLst/>
          </a:prstGeom>
        </p:spPr>
      </p:pic>
      <p:sp>
        <p:nvSpPr>
          <p:cNvPr id="223" name="TextBox 9"/>
          <p:cNvSpPr txBox="1">
            <a:spLocks noChangeArrowheads="1"/>
          </p:cNvSpPr>
          <p:nvPr/>
        </p:nvSpPr>
        <p:spPr bwMode="auto">
          <a:xfrm>
            <a:off x="9204926" y="1547490"/>
            <a:ext cx="2793375" cy="3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592" dirty="0">
                <a:solidFill>
                  <a:schemeClr val="tx1"/>
                </a:solidFill>
              </a:rPr>
              <a:t>28 satellites in orbit</a:t>
            </a:r>
          </a:p>
        </p:txBody>
      </p:sp>
      <p:sp>
        <p:nvSpPr>
          <p:cNvPr id="224" name="TextBox 9"/>
          <p:cNvSpPr txBox="1">
            <a:spLocks noChangeArrowheads="1"/>
          </p:cNvSpPr>
          <p:nvPr/>
        </p:nvSpPr>
        <p:spPr bwMode="auto">
          <a:xfrm>
            <a:off x="7776320" y="793605"/>
            <a:ext cx="4223236" cy="69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59" b="1" dirty="0">
                <a:solidFill>
                  <a:srgbClr val="008542"/>
                </a:solidFill>
              </a:rPr>
              <a:t>Navigation (23 in service)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59" b="1" dirty="0"/>
              <a:t>Search and Rescue (25 in service)</a:t>
            </a:r>
          </a:p>
        </p:txBody>
      </p:sp>
      <p:sp>
        <p:nvSpPr>
          <p:cNvPr id="225" name="TextBox 9"/>
          <p:cNvSpPr txBox="1">
            <a:spLocks noChangeArrowheads="1"/>
          </p:cNvSpPr>
          <p:nvPr/>
        </p:nvSpPr>
        <p:spPr bwMode="auto">
          <a:xfrm>
            <a:off x="9325942" y="3200912"/>
            <a:ext cx="2624588" cy="3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592" dirty="0">
                <a:solidFill>
                  <a:srgbClr val="008000"/>
                </a:solidFill>
              </a:rPr>
              <a:t>2 no SAR (by design)</a:t>
            </a:r>
          </a:p>
        </p:txBody>
      </p:sp>
      <p:grpSp>
        <p:nvGrpSpPr>
          <p:cNvPr id="226" name="Group 225"/>
          <p:cNvGrpSpPr/>
          <p:nvPr/>
        </p:nvGrpSpPr>
        <p:grpSpPr>
          <a:xfrm>
            <a:off x="8214853" y="3244177"/>
            <a:ext cx="739497" cy="378433"/>
            <a:chOff x="6223391" y="3145769"/>
            <a:chExt cx="557661" cy="285379"/>
          </a:xfrm>
        </p:grpSpPr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1337">
              <a:off x="6223391" y="3145769"/>
              <a:ext cx="557661" cy="285379"/>
            </a:xfrm>
            <a:prstGeom prst="rect">
              <a:avLst/>
            </a:prstGeom>
          </p:spPr>
        </p:pic>
        <p:sp>
          <p:nvSpPr>
            <p:cNvPr id="228" name="Rectangle 227"/>
            <p:cNvSpPr/>
            <p:nvPr/>
          </p:nvSpPr>
          <p:spPr>
            <a:xfrm>
              <a:off x="6525945" y="3173282"/>
              <a:ext cx="133060" cy="165962"/>
            </a:xfrm>
            <a:prstGeom prst="rect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</p:grpSp>
      <p:pic>
        <p:nvPicPr>
          <p:cNvPr id="229" name="Picture 2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680" y="1880807"/>
            <a:ext cx="846693" cy="326524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12" y="2414966"/>
            <a:ext cx="846693" cy="326524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199" y="3459077"/>
            <a:ext cx="846693" cy="326524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23" y="4520977"/>
            <a:ext cx="846693" cy="326524"/>
          </a:xfrm>
          <a:prstGeom prst="rect">
            <a:avLst/>
          </a:prstGeom>
        </p:spPr>
      </p:pic>
      <p:grpSp>
        <p:nvGrpSpPr>
          <p:cNvPr id="233" name="Group 232"/>
          <p:cNvGrpSpPr/>
          <p:nvPr/>
        </p:nvGrpSpPr>
        <p:grpSpPr>
          <a:xfrm>
            <a:off x="8159163" y="2843928"/>
            <a:ext cx="846693" cy="329733"/>
            <a:chOff x="6188475" y="2226945"/>
            <a:chExt cx="638497" cy="248654"/>
          </a:xfrm>
        </p:grpSpPr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8475" y="2229364"/>
              <a:ext cx="638497" cy="246235"/>
            </a:xfrm>
            <a:prstGeom prst="rect">
              <a:avLst/>
            </a:prstGeom>
          </p:spPr>
        </p:pic>
        <p:sp>
          <p:nvSpPr>
            <p:cNvPr id="235" name="Oval 234"/>
            <p:cNvSpPr/>
            <p:nvPr/>
          </p:nvSpPr>
          <p:spPr>
            <a:xfrm>
              <a:off x="6519114" y="2226945"/>
              <a:ext cx="180000" cy="180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</p:grpSp>
      <p:sp>
        <p:nvSpPr>
          <p:cNvPr id="236" name="Hexagon 235"/>
          <p:cNvSpPr/>
          <p:nvPr/>
        </p:nvSpPr>
        <p:spPr>
          <a:xfrm>
            <a:off x="5303319" y="1442219"/>
            <a:ext cx="258629" cy="228559"/>
          </a:xfrm>
          <a:prstGeom prst="hexagon">
            <a:avLst/>
          </a:prstGeom>
          <a:noFill/>
          <a:ln w="190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  <p:sp>
        <p:nvSpPr>
          <p:cNvPr id="237" name="TextBox 9"/>
          <p:cNvSpPr txBox="1">
            <a:spLocks noChangeArrowheads="1"/>
          </p:cNvSpPr>
          <p:nvPr/>
        </p:nvSpPr>
        <p:spPr bwMode="auto">
          <a:xfrm>
            <a:off x="9304014" y="2328657"/>
            <a:ext cx="2706535" cy="3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244" tIns="60621" rIns="121244" bIns="60621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592">
                <a:solidFill>
                  <a:srgbClr val="3366FF"/>
                </a:solidFill>
              </a:rPr>
              <a:t>1 spare</a:t>
            </a:r>
          </a:p>
        </p:txBody>
      </p:sp>
      <p:grpSp>
        <p:nvGrpSpPr>
          <p:cNvPr id="238" name="Group 237"/>
          <p:cNvGrpSpPr/>
          <p:nvPr/>
        </p:nvGrpSpPr>
        <p:grpSpPr>
          <a:xfrm>
            <a:off x="8180992" y="2411144"/>
            <a:ext cx="846693" cy="328625"/>
            <a:chOff x="6186466" y="1894828"/>
            <a:chExt cx="638497" cy="247819"/>
          </a:xfrm>
        </p:grpSpPr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6466" y="1896412"/>
              <a:ext cx="638497" cy="246235"/>
            </a:xfrm>
            <a:prstGeom prst="rect">
              <a:avLst/>
            </a:prstGeom>
          </p:spPr>
        </p:pic>
        <p:sp>
          <p:nvSpPr>
            <p:cNvPr id="240" name="Hexagon 239"/>
            <p:cNvSpPr/>
            <p:nvPr/>
          </p:nvSpPr>
          <p:spPr>
            <a:xfrm>
              <a:off x="6511287" y="1894828"/>
              <a:ext cx="195035" cy="172357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</p:grpSp>
      <p:pic>
        <p:nvPicPr>
          <p:cNvPr id="241" name="Picture 2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67" y="1689145"/>
            <a:ext cx="846693" cy="326524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91" y="2682315"/>
            <a:ext cx="846693" cy="326524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88" y="3211502"/>
            <a:ext cx="846693" cy="326524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749" y="4299425"/>
            <a:ext cx="846693" cy="326524"/>
          </a:xfrm>
          <a:prstGeom prst="rect">
            <a:avLst/>
          </a:prstGeom>
        </p:spPr>
      </p:pic>
      <p:sp>
        <p:nvSpPr>
          <p:cNvPr id="245" name="TextBox 244">
            <a:extLst>
              <a:ext uri="{FF2B5EF4-FFF2-40B4-BE49-F238E27FC236}">
                <a16:creationId xmlns:a16="http://schemas.microsoft.com/office/drawing/2014/main" id="{199F722F-C7B0-A642-AFDC-F06EE957F7E5}"/>
              </a:ext>
            </a:extLst>
          </p:cNvPr>
          <p:cNvSpPr txBox="1"/>
          <p:nvPr/>
        </p:nvSpPr>
        <p:spPr>
          <a:xfrm>
            <a:off x="7861025" y="3803756"/>
            <a:ext cx="4181083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33" b="1" dirty="0">
                <a:solidFill>
                  <a:srgbClr val="335E6F"/>
                </a:solidFill>
              </a:rPr>
              <a:t>GSAT 104 (</a:t>
            </a:r>
            <a:r>
              <a:rPr lang="it-IT" sz="933" b="1" dirty="0" err="1">
                <a:solidFill>
                  <a:srgbClr val="335E6F"/>
                </a:solidFill>
              </a:rPr>
              <a:t>Spare</a:t>
            </a:r>
            <a:r>
              <a:rPr lang="it-IT" sz="933" b="1" dirty="0">
                <a:solidFill>
                  <a:srgbClr val="335E6F"/>
                </a:solidFill>
              </a:rPr>
              <a:t>, NAVANT </a:t>
            </a:r>
            <a:r>
              <a:rPr lang="it-IT" sz="933" b="1" dirty="0" err="1">
                <a:solidFill>
                  <a:srgbClr val="335E6F"/>
                </a:solidFill>
              </a:rPr>
              <a:t>failure</a:t>
            </a:r>
            <a:r>
              <a:rPr lang="it-IT" sz="933" dirty="0">
                <a:solidFill>
                  <a:srgbClr val="335E6F"/>
                </a:solidFill>
              </a:rPr>
              <a:t>), relocation from C05 to C14 </a:t>
            </a:r>
            <a:r>
              <a:rPr lang="it-IT" sz="933" dirty="0" err="1">
                <a:solidFill>
                  <a:srgbClr val="335E6F"/>
                </a:solidFill>
              </a:rPr>
              <a:t>completed</a:t>
            </a:r>
            <a:r>
              <a:rPr lang="it-IT" sz="933" dirty="0">
                <a:solidFill>
                  <a:srgbClr val="335E6F"/>
                </a:solidFill>
              </a:rPr>
              <a:t> on 12/05/2021 </a:t>
            </a:r>
          </a:p>
          <a:p>
            <a:endParaRPr lang="it-IT" sz="933" b="1" dirty="0">
              <a:solidFill>
                <a:srgbClr val="335E6F"/>
              </a:solidFill>
            </a:endParaRPr>
          </a:p>
          <a:p>
            <a:r>
              <a:rPr lang="it-IT" sz="933" b="1" dirty="0">
                <a:solidFill>
                  <a:srgbClr val="335E6F"/>
                </a:solidFill>
              </a:rPr>
              <a:t>GSAT 204 (</a:t>
            </a:r>
            <a:r>
              <a:rPr lang="it-IT" sz="933" b="1" dirty="0" err="1">
                <a:solidFill>
                  <a:srgbClr val="335E6F"/>
                </a:solidFill>
              </a:rPr>
              <a:t>Spare</a:t>
            </a:r>
            <a:r>
              <a:rPr lang="it-IT" sz="933" b="1" dirty="0">
                <a:solidFill>
                  <a:srgbClr val="335E6F"/>
                </a:solidFill>
              </a:rPr>
              <a:t>, SAR off</a:t>
            </a:r>
            <a:r>
              <a:rPr lang="it-IT" sz="933" dirty="0">
                <a:solidFill>
                  <a:srgbClr val="335E6F"/>
                </a:solidFill>
              </a:rPr>
              <a:t>), relocation from B03 to B14 </a:t>
            </a:r>
            <a:r>
              <a:rPr lang="it-IT" sz="933" dirty="0" err="1">
                <a:solidFill>
                  <a:srgbClr val="335E6F"/>
                </a:solidFill>
              </a:rPr>
              <a:t>completed</a:t>
            </a:r>
            <a:r>
              <a:rPr lang="it-IT" sz="933" dirty="0">
                <a:solidFill>
                  <a:srgbClr val="335E6F"/>
                </a:solidFill>
              </a:rPr>
              <a:t> on 06/05/2021 </a:t>
            </a:r>
          </a:p>
          <a:p>
            <a:endParaRPr lang="en-US" sz="933" b="1" dirty="0">
              <a:solidFill>
                <a:srgbClr val="335E6F"/>
              </a:solidFill>
            </a:endParaRPr>
          </a:p>
          <a:p>
            <a:r>
              <a:rPr lang="en-US" sz="933" b="1" dirty="0">
                <a:solidFill>
                  <a:srgbClr val="335E6F"/>
                </a:solidFill>
              </a:rPr>
              <a:t>GSAT 201/202 (set to unhealthy)</a:t>
            </a:r>
          </a:p>
          <a:p>
            <a:endParaRPr lang="en-US" sz="933" b="1" dirty="0">
              <a:solidFill>
                <a:srgbClr val="335E6F"/>
              </a:solidFill>
            </a:endParaRPr>
          </a:p>
          <a:p>
            <a:r>
              <a:rPr lang="en-US" sz="933" b="1" dirty="0">
                <a:solidFill>
                  <a:srgbClr val="335E6F"/>
                </a:solidFill>
              </a:rPr>
              <a:t>GSAT 210 </a:t>
            </a:r>
            <a:r>
              <a:rPr lang="en-US" sz="933" dirty="0">
                <a:solidFill>
                  <a:srgbClr val="335E6F"/>
                </a:solidFill>
              </a:rPr>
              <a:t>currently </a:t>
            </a:r>
            <a:r>
              <a:rPr lang="en-US" sz="933" b="1" dirty="0">
                <a:solidFill>
                  <a:srgbClr val="335E6F"/>
                </a:solidFill>
              </a:rPr>
              <a:t>Not Usable, </a:t>
            </a:r>
            <a:r>
              <a:rPr lang="en-US" sz="933" dirty="0">
                <a:solidFill>
                  <a:srgbClr val="335E6F"/>
                </a:solidFill>
              </a:rPr>
              <a:t>NAGU2022035</a:t>
            </a:r>
            <a:endParaRPr lang="en-US" sz="1200" dirty="0">
              <a:solidFill>
                <a:srgbClr val="335E6F"/>
              </a:solidFill>
            </a:endParaRPr>
          </a:p>
          <a:p>
            <a:endParaRPr lang="en-US" sz="933" b="1" dirty="0">
              <a:solidFill>
                <a:srgbClr val="335E6F"/>
              </a:solidFill>
            </a:endParaRPr>
          </a:p>
          <a:p>
            <a:r>
              <a:rPr lang="en-US" sz="933" b="1" dirty="0">
                <a:solidFill>
                  <a:srgbClr val="335E6F"/>
                </a:solidFill>
              </a:rPr>
              <a:t>L11 slots on Plane B: B03, B15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7325352" y="1312643"/>
            <a:ext cx="402674" cy="214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5" b="1">
                <a:solidFill>
                  <a:srgbClr val="433FAB"/>
                </a:solidFill>
              </a:rPr>
              <a:t>C14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5493755" y="1519253"/>
            <a:ext cx="405880" cy="214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5" b="1">
                <a:solidFill>
                  <a:srgbClr val="433FAB"/>
                </a:solidFill>
              </a:rPr>
              <a:t>B14</a:t>
            </a:r>
            <a:endParaRPr lang="en-GB" sz="925" b="1">
              <a:solidFill>
                <a:srgbClr val="433FAB"/>
              </a:solidFill>
            </a:endParaRPr>
          </a:p>
        </p:txBody>
      </p:sp>
      <p:sp>
        <p:nvSpPr>
          <p:cNvPr id="248" name="Flowchart: Connector 247"/>
          <p:cNvSpPr/>
          <p:nvPr/>
        </p:nvSpPr>
        <p:spPr>
          <a:xfrm>
            <a:off x="7404076" y="1059773"/>
            <a:ext cx="90199" cy="80723"/>
          </a:xfrm>
          <a:prstGeom prst="flowChartConnector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6"/>
          </a:p>
        </p:txBody>
      </p:sp>
      <p:sp>
        <p:nvSpPr>
          <p:cNvPr id="249" name="Rectangle 248"/>
          <p:cNvSpPr/>
          <p:nvPr/>
        </p:nvSpPr>
        <p:spPr>
          <a:xfrm>
            <a:off x="7442004" y="1237903"/>
            <a:ext cx="211347" cy="106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6"/>
          </a:p>
        </p:txBody>
      </p:sp>
      <p:sp>
        <p:nvSpPr>
          <p:cNvPr id="250" name="TextBox 249"/>
          <p:cNvSpPr txBox="1"/>
          <p:nvPr/>
        </p:nvSpPr>
        <p:spPr>
          <a:xfrm>
            <a:off x="7423912" y="1032072"/>
            <a:ext cx="402674" cy="214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5" b="1">
                <a:solidFill>
                  <a:srgbClr val="433FAB"/>
                </a:solidFill>
              </a:rPr>
              <a:t>C05</a:t>
            </a:r>
          </a:p>
        </p:txBody>
      </p:sp>
      <p:pic>
        <p:nvPicPr>
          <p:cNvPr id="251" name="Picture 2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6788655" y="1210073"/>
            <a:ext cx="739497" cy="378433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808" y="2224803"/>
            <a:ext cx="846693" cy="326524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13" y="5382181"/>
            <a:ext cx="846693" cy="326524"/>
          </a:xfrm>
          <a:prstGeom prst="rect">
            <a:avLst/>
          </a:prstGeom>
        </p:spPr>
      </p:pic>
      <p:sp>
        <p:nvSpPr>
          <p:cNvPr id="254" name="TextBox 253"/>
          <p:cNvSpPr txBox="1"/>
          <p:nvPr/>
        </p:nvSpPr>
        <p:spPr>
          <a:xfrm>
            <a:off x="2808137" y="5485725"/>
            <a:ext cx="405880" cy="214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5" b="1">
                <a:solidFill>
                  <a:srgbClr val="433FAB"/>
                </a:solidFill>
              </a:rPr>
              <a:t>B15</a:t>
            </a:r>
            <a:endParaRPr lang="en-GB" sz="925" b="1">
              <a:solidFill>
                <a:srgbClr val="433FAB"/>
              </a:solidFill>
            </a:endParaRPr>
          </a:p>
        </p:txBody>
      </p:sp>
      <p:sp>
        <p:nvSpPr>
          <p:cNvPr id="255" name="Flowchart: Connector 254"/>
          <p:cNvSpPr/>
          <p:nvPr/>
        </p:nvSpPr>
        <p:spPr>
          <a:xfrm>
            <a:off x="6514898" y="2378080"/>
            <a:ext cx="90199" cy="80723"/>
          </a:xfrm>
          <a:prstGeom prst="flowChartConnector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6"/>
          </a:p>
        </p:txBody>
      </p:sp>
      <p:sp>
        <p:nvSpPr>
          <p:cNvPr id="256" name="TextBox 255"/>
          <p:cNvSpPr txBox="1"/>
          <p:nvPr/>
        </p:nvSpPr>
        <p:spPr>
          <a:xfrm>
            <a:off x="6534734" y="2350376"/>
            <a:ext cx="402674" cy="214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5" b="1">
                <a:solidFill>
                  <a:srgbClr val="433FAB"/>
                </a:solidFill>
              </a:rPr>
              <a:t>C12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2BBFE-36B8-4D66-9542-77E4A6C6B02B}"/>
              </a:ext>
            </a:extLst>
          </p:cNvPr>
          <p:cNvSpPr txBox="1"/>
          <p:nvPr/>
        </p:nvSpPr>
        <p:spPr>
          <a:xfrm>
            <a:off x="7081075" y="5688070"/>
            <a:ext cx="4968471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Lato" panose="020F0502020204030203" pitchFamily="34" charset="0"/>
              </a:rPr>
              <a:t>GSAT223/224 entered into Service on 29 August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AE78899-D91D-4278-A8D9-CDF06A2A583F}"/>
              </a:ext>
            </a:extLst>
          </p:cNvPr>
          <p:cNvSpPr/>
          <p:nvPr/>
        </p:nvSpPr>
        <p:spPr>
          <a:xfrm>
            <a:off x="2582152" y="2911018"/>
            <a:ext cx="238692" cy="238692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4"/>
          </a:p>
        </p:txBody>
      </p:sp>
    </p:spTree>
    <p:extLst>
      <p:ext uri="{BB962C8B-B14F-4D97-AF65-F5344CB8AC3E}">
        <p14:creationId xmlns:p14="http://schemas.microsoft.com/office/powerpoint/2010/main" val="243266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2413A7E-2F4D-47BD-98AD-A414CED1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074" y="695390"/>
            <a:ext cx="36792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0524" y="59182"/>
            <a:ext cx="9566461" cy="58477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kern="1200" dirty="0">
                <a:solidFill>
                  <a:srgbClr val="003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Satellites In Orbit</a:t>
            </a:r>
          </a:p>
        </p:txBody>
      </p:sp>
      <p:pic>
        <p:nvPicPr>
          <p:cNvPr id="6" name="Picture 3" descr="19527A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25" y="643957"/>
            <a:ext cx="4142298" cy="227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4637505" y="703670"/>
            <a:ext cx="6453946" cy="1007056"/>
            <a:chOff x="-795310" y="2691695"/>
            <a:chExt cx="4839740" cy="1007171"/>
          </a:xfrm>
        </p:grpSpPr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78422" y="3325267"/>
              <a:ext cx="48083" cy="27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800" b="1"/>
                <a:t> </a:t>
              </a:r>
              <a:endParaRPr lang="en-GB" altLang="en-US" sz="1600" b="1" i="1" u="sng"/>
            </a:p>
          </p:txBody>
        </p:sp>
        <p:sp>
          <p:nvSpPr>
            <p:cNvPr id="44" name="Rectangle 31"/>
            <p:cNvSpPr>
              <a:spLocks noChangeArrowheads="1"/>
            </p:cNvSpPr>
            <p:nvPr/>
          </p:nvSpPr>
          <p:spPr bwMode="auto">
            <a:xfrm>
              <a:off x="1878621" y="3325267"/>
              <a:ext cx="48083" cy="27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800" b="1"/>
                <a:t> </a:t>
              </a:r>
              <a:endParaRPr lang="en-GB" altLang="en-US" sz="1600" b="1" i="1" u="sng"/>
            </a:p>
          </p:txBody>
        </p:sp>
        <p:sp>
          <p:nvSpPr>
            <p:cNvPr id="45" name="Rectangle 50"/>
            <p:cNvSpPr>
              <a:spLocks noChangeArrowheads="1"/>
            </p:cNvSpPr>
            <p:nvPr/>
          </p:nvSpPr>
          <p:spPr bwMode="auto">
            <a:xfrm>
              <a:off x="3996347" y="3325267"/>
              <a:ext cx="48083" cy="27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800" b="1"/>
                <a:t> </a:t>
              </a:r>
              <a:endParaRPr lang="en-GB" altLang="en-US" sz="1600" b="1" i="1" u="sng"/>
            </a:p>
          </p:txBody>
        </p:sp>
        <p:sp>
          <p:nvSpPr>
            <p:cNvPr id="46" name="Rectangle 122"/>
            <p:cNvSpPr>
              <a:spLocks noChangeArrowheads="1"/>
            </p:cNvSpPr>
            <p:nvPr/>
          </p:nvSpPr>
          <p:spPr bwMode="auto">
            <a:xfrm>
              <a:off x="2019660" y="3514179"/>
              <a:ext cx="32457" cy="18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200"/>
                <a:t> </a:t>
              </a:r>
              <a:endParaRPr lang="en-GB" altLang="en-US" sz="1600" b="1" i="1" u="sng"/>
            </a:p>
          </p:txBody>
        </p: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-795310" y="2691695"/>
              <a:ext cx="3109331" cy="55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GB" altLang="en-US" sz="1800" b="1" dirty="0"/>
                <a:t>S/C Prime Contractor  </a:t>
              </a:r>
              <a:r>
                <a:rPr lang="en-GB" altLang="en-US" sz="1800" b="1" dirty="0" err="1"/>
                <a:t>Astrium</a:t>
              </a:r>
              <a:r>
                <a:rPr lang="en-GB" altLang="en-US" sz="1800" b="1" dirty="0"/>
                <a:t> GmbH </a:t>
              </a:r>
            </a:p>
            <a:p>
              <a:pPr algn="l" eaLnBrk="1" hangingPunct="1"/>
              <a:r>
                <a:rPr lang="en-GB" altLang="en-US" sz="1800" b="1" dirty="0"/>
                <a:t>(now Airbus Defence &amp; Space)</a:t>
              </a:r>
            </a:p>
          </p:txBody>
        </p:sp>
        <p:sp>
          <p:nvSpPr>
            <p:cNvPr id="48" name="Rectangle 30"/>
            <p:cNvSpPr>
              <a:spLocks noChangeArrowheads="1"/>
            </p:cNvSpPr>
            <p:nvPr/>
          </p:nvSpPr>
          <p:spPr bwMode="auto">
            <a:xfrm>
              <a:off x="-795310" y="3347887"/>
              <a:ext cx="1993038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GB" altLang="en-US" sz="2000" b="1" u="sng" dirty="0">
                  <a:solidFill>
                    <a:srgbClr val="00B050"/>
                  </a:solidFill>
                </a:rPr>
                <a:t>All 4 satellites in-orbit</a:t>
              </a:r>
            </a:p>
          </p:txBody>
        </p:sp>
      </p:grpSp>
      <p:sp>
        <p:nvSpPr>
          <p:cNvPr id="83" name="Rectangle 30"/>
          <p:cNvSpPr>
            <a:spLocks noChangeArrowheads="1"/>
          </p:cNvSpPr>
          <p:nvPr/>
        </p:nvSpPr>
        <p:spPr bwMode="auto">
          <a:xfrm>
            <a:off x="4681507" y="3440830"/>
            <a:ext cx="47448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b="1" dirty="0">
                <a:solidFill>
                  <a:srgbClr val="00468C"/>
                </a:solidFill>
                <a:latin typeface="Arial" charset="0"/>
              </a:rPr>
              <a:t>S/C Prime Contractor  OHB Systems GmbH</a:t>
            </a:r>
            <a:br>
              <a:rPr lang="en-GB" altLang="en-US" b="1" dirty="0">
                <a:solidFill>
                  <a:srgbClr val="00468C"/>
                </a:solidFill>
                <a:latin typeface="Arial" charset="0"/>
              </a:rPr>
            </a:br>
            <a:r>
              <a:rPr lang="en-US" altLang="en-US" b="1" dirty="0">
                <a:solidFill>
                  <a:srgbClr val="00468C"/>
                </a:solidFill>
                <a:latin typeface="Arial" charset="0"/>
              </a:rPr>
              <a:t>P/L Prime Contractor  SSTL Ltd</a:t>
            </a:r>
          </a:p>
          <a:p>
            <a:endParaRPr lang="en-GB" altLang="en-US" b="1" dirty="0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84" name="Rectangle 30"/>
          <p:cNvSpPr>
            <a:spLocks noChangeArrowheads="1"/>
          </p:cNvSpPr>
          <p:nvPr/>
        </p:nvSpPr>
        <p:spPr bwMode="auto">
          <a:xfrm>
            <a:off x="4700318" y="4223133"/>
            <a:ext cx="2473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en-US" sz="2000" b="1" u="sng" dirty="0">
                <a:solidFill>
                  <a:srgbClr val="00B050"/>
                </a:solidFill>
              </a:rPr>
              <a:t>24 satellites in-orbit </a:t>
            </a:r>
          </a:p>
        </p:txBody>
      </p:sp>
      <p:pic>
        <p:nvPicPr>
          <p:cNvPr id="85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16" y="3429709"/>
            <a:ext cx="4152440" cy="236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4"/>
          <p:cNvSpPr txBox="1">
            <a:spLocks noChangeArrowheads="1"/>
          </p:cNvSpPr>
          <p:nvPr/>
        </p:nvSpPr>
        <p:spPr bwMode="auto">
          <a:xfrm>
            <a:off x="109167" y="2351073"/>
            <a:ext cx="2917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en-US" sz="3200" b="1" dirty="0">
                <a:solidFill>
                  <a:schemeClr val="bg1"/>
                </a:solidFill>
              </a:rPr>
              <a:t>IOV Satellites </a:t>
            </a:r>
          </a:p>
        </p:txBody>
      </p:sp>
      <p:sp>
        <p:nvSpPr>
          <p:cNvPr id="87" name="TextBox 126"/>
          <p:cNvSpPr txBox="1">
            <a:spLocks noChangeArrowheads="1"/>
          </p:cNvSpPr>
          <p:nvPr/>
        </p:nvSpPr>
        <p:spPr bwMode="auto">
          <a:xfrm>
            <a:off x="109167" y="3336250"/>
            <a:ext cx="30764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eaLnBrk="1" hangingPunct="1"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sz="3200" dirty="0"/>
              <a:t>FOC Satellites </a:t>
            </a:r>
          </a:p>
        </p:txBody>
      </p:sp>
      <p:sp>
        <p:nvSpPr>
          <p:cNvPr id="90" name="Rectangle 30"/>
          <p:cNvSpPr>
            <a:spLocks noChangeArrowheads="1"/>
          </p:cNvSpPr>
          <p:nvPr/>
        </p:nvSpPr>
        <p:spPr bwMode="auto">
          <a:xfrm>
            <a:off x="8728892" y="4114128"/>
            <a:ext cx="3428246" cy="6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00468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Embarked Clocks: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00468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Rubidium Atomic Frequency Standard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00468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Passive Hydrogen Maser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78" y="4891304"/>
            <a:ext cx="1559283" cy="119545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77" y="4945083"/>
            <a:ext cx="1453765" cy="1114553"/>
          </a:xfrm>
          <a:prstGeom prst="rect">
            <a:avLst/>
          </a:prstGeom>
        </p:spPr>
      </p:pic>
      <p:sp>
        <p:nvSpPr>
          <p:cNvPr id="93" name="6-Point Star 92"/>
          <p:cNvSpPr/>
          <p:nvPr/>
        </p:nvSpPr>
        <p:spPr>
          <a:xfrm>
            <a:off x="10814188" y="1079642"/>
            <a:ext cx="759761" cy="70758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 w="0"/>
                <a:solidFill>
                  <a:srgbClr val="003249"/>
                </a:solidFill>
                <a:effectLst>
                  <a:outerShdw blurRad="38100" dist="19050" dir="2700000" algn="tl" rotWithShape="0">
                    <a:srgbClr val="003249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24 SIS</a:t>
            </a:r>
          </a:p>
        </p:txBody>
      </p:sp>
    </p:spTree>
    <p:extLst>
      <p:ext uri="{BB962C8B-B14F-4D97-AF65-F5344CB8AC3E}">
        <p14:creationId xmlns:p14="http://schemas.microsoft.com/office/powerpoint/2010/main" val="91336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959" y="5915377"/>
            <a:ext cx="2816577" cy="186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F2E46D-E134-DE43-AD63-6B88DB931A3D}"/>
              </a:ext>
            </a:extLst>
          </p:cNvPr>
          <p:cNvSpPr txBox="1">
            <a:spLocks/>
          </p:cNvSpPr>
          <p:nvPr/>
        </p:nvSpPr>
        <p:spPr bwMode="auto">
          <a:xfrm>
            <a:off x="200431" y="33881"/>
            <a:ext cx="9682477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1200" dirty="0">
                <a:solidFill>
                  <a:srgbClr val="003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Services</a:t>
            </a:r>
            <a:endParaRPr lang="it-IT" sz="3200" b="1" i="1" kern="1200" dirty="0">
              <a:solidFill>
                <a:srgbClr val="003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77" y="757961"/>
            <a:ext cx="11584188" cy="5442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2863" y="3660602"/>
            <a:ext cx="4892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65063" y="4745565"/>
            <a:ext cx="4892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35219" y="1990329"/>
            <a:ext cx="6190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PRS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5968" y="6098267"/>
            <a:ext cx="6303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SAR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13" y="649827"/>
            <a:ext cx="2451100" cy="145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59517-82DD-470B-9B5D-941D78949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7584"/>
          <a:stretch/>
        </p:blipFill>
        <p:spPr>
          <a:xfrm rot="434798">
            <a:off x="1409455" y="4551474"/>
            <a:ext cx="2695576" cy="1593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2538" y="5661255"/>
            <a:ext cx="9460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 Narrow" panose="020B0606020202030204" pitchFamily="34" charset="0"/>
              </a:rPr>
              <a:t>EGNOS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C4B69-194E-436E-9216-949A72A477E9}"/>
              </a:ext>
            </a:extLst>
          </p:cNvPr>
          <p:cNvSpPr/>
          <p:nvPr/>
        </p:nvSpPr>
        <p:spPr>
          <a:xfrm>
            <a:off x="10488990" y="2559352"/>
            <a:ext cx="1522975" cy="2786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E0649-CF6A-4321-B160-B808AE764325}"/>
              </a:ext>
            </a:extLst>
          </p:cNvPr>
          <p:cNvSpPr/>
          <p:nvPr/>
        </p:nvSpPr>
        <p:spPr>
          <a:xfrm>
            <a:off x="1901371" y="3149600"/>
            <a:ext cx="8587619" cy="614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19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710292" y="1421696"/>
            <a:ext cx="6777039" cy="323296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endParaRPr lang="en-GB" sz="1651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3525" y="5418600"/>
            <a:ext cx="11701253" cy="557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285737" indent="-285737">
              <a:lnSpc>
                <a:spcPct val="119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B050"/>
                </a:solidFill>
                <a:latin typeface="Verdana" pitchFamily="34" charset="0"/>
              </a:rPr>
              <a:t>Very stable Signal In Space Ranging Error (SISE) </a:t>
            </a:r>
            <a:r>
              <a:rPr lang="en-US" sz="1400" dirty="0">
                <a:solidFill>
                  <a:srgbClr val="00B050"/>
                </a:solidFill>
                <a:latin typeface="Verdana" pitchFamily="34" charset="0"/>
              </a:rPr>
              <a:t>trend </a:t>
            </a:r>
            <a:r>
              <a:rPr lang="en-US" sz="1400" dirty="0">
                <a:solidFill>
                  <a:srgbClr val="00B050"/>
                </a:solidFill>
                <a:latin typeface="Verdana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tx1"/>
                </a:solidFill>
                <a:latin typeface="Verdana" pitchFamily="34" charset="0"/>
              </a:rPr>
              <a:t>0.22m (95%) </a:t>
            </a:r>
            <a:r>
              <a:rPr lang="en-US" sz="1400" b="0" dirty="0">
                <a:solidFill>
                  <a:schemeClr val="tx1"/>
                </a:solidFill>
                <a:latin typeface="Verdana" pitchFamily="34" charset="0"/>
              </a:rPr>
              <a:t>all satellites, in July (FNAV)</a:t>
            </a:r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9405909" y="2946117"/>
            <a:ext cx="304456" cy="216024"/>
          </a:xfr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en-GB" sz="3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98681" y="114519"/>
            <a:ext cx="9566461" cy="492443"/>
          </a:xfr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Stable As-observed Ranging Performance </a:t>
            </a:r>
            <a:r>
              <a:rPr lang="en-GB" sz="2400" dirty="0">
                <a:solidFill>
                  <a:srgbClr val="00B050"/>
                </a:solidFill>
              </a:rPr>
              <a:t>STABLE (1/2)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483157" y="4948545"/>
            <a:ext cx="1661032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" b="1" dirty="0">
                <a:solidFill>
                  <a:schemeClr val="bg1">
                    <a:lumMod val="50000"/>
                  </a:schemeClr>
                </a:solidFill>
              </a:rPr>
              <a:t>y-axis log scale</a:t>
            </a:r>
            <a:endParaRPr lang="en-GB" sz="1333" dirty="0"/>
          </a:p>
        </p:txBody>
      </p:sp>
      <p:sp>
        <p:nvSpPr>
          <p:cNvPr id="24" name="Rectangle 23"/>
          <p:cNvSpPr/>
          <p:nvPr/>
        </p:nvSpPr>
        <p:spPr>
          <a:xfrm>
            <a:off x="2240475" y="5009602"/>
            <a:ext cx="197361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" b="1" dirty="0">
                <a:solidFill>
                  <a:schemeClr val="bg1">
                    <a:lumMod val="50000"/>
                  </a:schemeClr>
                </a:solidFill>
              </a:rPr>
              <a:t>y-axis linear scale </a:t>
            </a:r>
            <a:endParaRPr lang="en-GB" sz="13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4B843-06C6-4170-93FB-C8CB188C8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4" r="7501"/>
          <a:stretch/>
        </p:blipFill>
        <p:spPr>
          <a:xfrm>
            <a:off x="198681" y="1039833"/>
            <a:ext cx="5588591" cy="3945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092BD-AE1E-4BB2-9863-A9838FD1D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7" r="6384"/>
          <a:stretch/>
        </p:blipFill>
        <p:spPr>
          <a:xfrm>
            <a:off x="6098811" y="1059255"/>
            <a:ext cx="5891010" cy="39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9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98681" y="114519"/>
            <a:ext cx="9566461" cy="492443"/>
          </a:xfr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Stable As-observed Ranging Performance </a:t>
            </a:r>
            <a:r>
              <a:rPr lang="en-GB" sz="2400" dirty="0">
                <a:solidFill>
                  <a:srgbClr val="00B050"/>
                </a:solidFill>
              </a:rPr>
              <a:t>STABLE (2/2)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45434-39D5-44F6-944A-B08F4C001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7" r="5995"/>
          <a:stretch/>
        </p:blipFill>
        <p:spPr>
          <a:xfrm>
            <a:off x="148427" y="833173"/>
            <a:ext cx="6790572" cy="5245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F5F461-92CD-4507-8908-9BA82F475BF4}"/>
              </a:ext>
            </a:extLst>
          </p:cNvPr>
          <p:cNvSpPr txBox="1"/>
          <p:nvPr/>
        </p:nvSpPr>
        <p:spPr>
          <a:xfrm>
            <a:off x="6878039" y="5843993"/>
            <a:ext cx="502781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/>
              <a:t>SISE FNAV DF values computed at average user location (SISE Global Average)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7D28A-4886-4DE3-915B-D54F1A9403C5}"/>
              </a:ext>
            </a:extLst>
          </p:cNvPr>
          <p:cNvSpPr txBox="1"/>
          <p:nvPr/>
        </p:nvSpPr>
        <p:spPr>
          <a:xfrm>
            <a:off x="2196439" y="5855552"/>
            <a:ext cx="3693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SISE FNAV DF 95</a:t>
            </a:r>
            <a:r>
              <a:rPr lang="en-GB" sz="1400" b="1" baseline="30000" dirty="0"/>
              <a:t>th</a:t>
            </a:r>
            <a:r>
              <a:rPr lang="en-GB" sz="1400" b="1" dirty="0"/>
              <a:t> monthly ranges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7E6295-CA9B-4A21-B418-9EF0FCB3AFFE}"/>
              </a:ext>
            </a:extLst>
          </p:cNvPr>
          <p:cNvSpPr/>
          <p:nvPr/>
        </p:nvSpPr>
        <p:spPr>
          <a:xfrm>
            <a:off x="7157768" y="1546107"/>
            <a:ext cx="2143872" cy="34544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nsolas" panose="020B0609020204030204" pitchFamily="49" charset="0"/>
              </a:rPr>
              <a:t>BEST SAT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2E58E-09E6-4170-BEA2-5DB427FBEE54}"/>
              </a:ext>
            </a:extLst>
          </p:cNvPr>
          <p:cNvSpPr/>
          <p:nvPr/>
        </p:nvSpPr>
        <p:spPr>
          <a:xfrm>
            <a:off x="9414454" y="1546107"/>
            <a:ext cx="2143872" cy="345440"/>
          </a:xfrm>
          <a:prstGeom prst="rect">
            <a:avLst/>
          </a:prstGeom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nsolas" panose="020B0609020204030204" pitchFamily="49" charset="0"/>
              </a:rPr>
              <a:t>WORST SAT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838D44-A4B3-4AE5-A398-A0A12F6B3F07}"/>
              </a:ext>
            </a:extLst>
          </p:cNvPr>
          <p:cNvSpPr/>
          <p:nvPr/>
        </p:nvSpPr>
        <p:spPr>
          <a:xfrm>
            <a:off x="7157766" y="1035008"/>
            <a:ext cx="4400560" cy="45238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67" dirty="0">
                <a:latin typeface="Consolas" panose="020B0609020204030204" pitchFamily="49" charset="0"/>
              </a:rPr>
              <a:t>Satellites SISE RMS daily statistics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E87B80-277C-4AAD-AF2A-1C719F830F98}"/>
              </a:ext>
            </a:extLst>
          </p:cNvPr>
          <p:cNvSpPr txBox="1"/>
          <p:nvPr/>
        </p:nvSpPr>
        <p:spPr>
          <a:xfrm>
            <a:off x="7157768" y="1943529"/>
            <a:ext cx="2143872" cy="502573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>
                <a:solidFill>
                  <a:srgbClr val="00B050"/>
                </a:solidFill>
                <a:latin typeface="Consolas" panose="020B0609020204030204" pitchFamily="49" charset="0"/>
              </a:rPr>
              <a:t>GSAT0214 </a:t>
            </a:r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0.017m</a:t>
            </a:r>
            <a:r>
              <a:rPr lang="en-GB" sz="1333" b="1" dirty="0">
                <a:solidFill>
                  <a:srgbClr val="00B050"/>
                </a:solidFill>
                <a:latin typeface="Consolas" panose="020B0609020204030204" pitchFamily="49" charset="0"/>
              </a:rPr>
              <a:t> </a:t>
            </a:r>
          </a:p>
          <a:p>
            <a:pPr algn="ctr"/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</a:rPr>
              <a:t>29</a:t>
            </a:r>
            <a:r>
              <a:rPr lang="en-GB" sz="1333" baseline="30000" dirty="0">
                <a:solidFill>
                  <a:srgbClr val="00B050"/>
                </a:solidFill>
                <a:latin typeface="Consolas" panose="020B0609020204030204" pitchFamily="49" charset="0"/>
              </a:rPr>
              <a:t>th</a:t>
            </a:r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</a:rPr>
              <a:t> June 2022</a:t>
            </a:r>
            <a:endParaRPr lang="en-GB" sz="1333" dirty="0">
              <a:solidFill>
                <a:srgbClr val="00B05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383DBC-95B2-4E27-B3C8-D9DA748F1CC2}"/>
              </a:ext>
            </a:extLst>
          </p:cNvPr>
          <p:cNvSpPr txBox="1"/>
          <p:nvPr/>
        </p:nvSpPr>
        <p:spPr>
          <a:xfrm>
            <a:off x="9414454" y="1944776"/>
            <a:ext cx="2143872" cy="50257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>
                <a:solidFill>
                  <a:srgbClr val="FF0000"/>
                </a:solidFill>
                <a:latin typeface="Consolas" panose="020B0609020204030204" pitchFamily="49" charset="0"/>
              </a:rPr>
              <a:t>GSAT0210</a:t>
            </a:r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5.2m</a:t>
            </a:r>
            <a:endParaRPr lang="en-GB" sz="1333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algn="ctr"/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</a:rPr>
              <a:t>29</a:t>
            </a:r>
            <a:r>
              <a:rPr lang="en-GB" sz="1333" baseline="30000" dirty="0">
                <a:solidFill>
                  <a:srgbClr val="FF0000"/>
                </a:solidFill>
                <a:latin typeface="Consolas" panose="020B0609020204030204" pitchFamily="49" charset="0"/>
              </a:rPr>
              <a:t>th</a:t>
            </a:r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</a:rPr>
              <a:t>  April 2022  </a:t>
            </a:r>
            <a:endParaRPr lang="en-GB" sz="1333" dirty="0">
              <a:solidFill>
                <a:srgbClr val="FF000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BEC79B-5233-499D-80F2-E54AB82C3B27}"/>
              </a:ext>
            </a:extLst>
          </p:cNvPr>
          <p:cNvSpPr/>
          <p:nvPr/>
        </p:nvSpPr>
        <p:spPr>
          <a:xfrm>
            <a:off x="7157766" y="3196107"/>
            <a:ext cx="2143872" cy="34544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nsolas" panose="020B0609020204030204" pitchFamily="49" charset="0"/>
              </a:rPr>
              <a:t>BEST DAY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84510E-0205-444B-8387-0C90068F3B4C}"/>
              </a:ext>
            </a:extLst>
          </p:cNvPr>
          <p:cNvSpPr/>
          <p:nvPr/>
        </p:nvSpPr>
        <p:spPr>
          <a:xfrm>
            <a:off x="9414453" y="3196107"/>
            <a:ext cx="2143872" cy="345440"/>
          </a:xfrm>
          <a:prstGeom prst="rect">
            <a:avLst/>
          </a:prstGeom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nsolas" panose="020B0609020204030204" pitchFamily="49" charset="0"/>
              </a:rPr>
              <a:t>WORST DAY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07F4BB-B1B7-4B87-873D-6DD9707DDFE5}"/>
              </a:ext>
            </a:extLst>
          </p:cNvPr>
          <p:cNvSpPr/>
          <p:nvPr/>
        </p:nvSpPr>
        <p:spPr>
          <a:xfrm>
            <a:off x="7157768" y="2685008"/>
            <a:ext cx="4400557" cy="45238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67" dirty="0">
                <a:latin typeface="Consolas" panose="020B0609020204030204" pitchFamily="49" charset="0"/>
              </a:rPr>
              <a:t>Constellation SISE RMS daily statistics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668330-FC67-41A2-8B44-2631AA7567F5}"/>
              </a:ext>
            </a:extLst>
          </p:cNvPr>
          <p:cNvSpPr txBox="1"/>
          <p:nvPr/>
        </p:nvSpPr>
        <p:spPr>
          <a:xfrm>
            <a:off x="7157766" y="3593528"/>
            <a:ext cx="2143872" cy="502573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0.076m</a:t>
            </a:r>
            <a:r>
              <a:rPr lang="en-GB" sz="1333" b="1" dirty="0">
                <a:solidFill>
                  <a:srgbClr val="00B050"/>
                </a:solidFill>
                <a:latin typeface="Consolas" panose="020B0609020204030204" pitchFamily="49" charset="0"/>
              </a:rPr>
              <a:t> </a:t>
            </a:r>
          </a:p>
          <a:p>
            <a:pPr algn="ctr"/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</a:rPr>
              <a:t>19</a:t>
            </a:r>
            <a:r>
              <a:rPr lang="en-GB" sz="1333" baseline="30000" dirty="0">
                <a:solidFill>
                  <a:srgbClr val="00B050"/>
                </a:solidFill>
                <a:latin typeface="Consolas" panose="020B0609020204030204" pitchFamily="49" charset="0"/>
              </a:rPr>
              <a:t>th</a:t>
            </a:r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</a:rPr>
              <a:t> February 2022</a:t>
            </a:r>
            <a:endParaRPr lang="en-GB" sz="1333" dirty="0">
              <a:solidFill>
                <a:srgbClr val="00B05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4CA38F-B4FA-42DC-BC94-5795F85D40AA}"/>
              </a:ext>
            </a:extLst>
          </p:cNvPr>
          <p:cNvSpPr txBox="1"/>
          <p:nvPr/>
        </p:nvSpPr>
        <p:spPr>
          <a:xfrm>
            <a:off x="9414453" y="3594777"/>
            <a:ext cx="2143872" cy="50257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0.23m</a:t>
            </a:r>
          </a:p>
          <a:p>
            <a:pPr algn="ctr"/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4</a:t>
            </a:r>
            <a:r>
              <a:rPr lang="en-GB" sz="1333" baseline="30000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th</a:t>
            </a:r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March </a:t>
            </a:r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</a:rPr>
              <a:t>2022  </a:t>
            </a:r>
            <a:endParaRPr lang="en-GB" sz="1333" dirty="0">
              <a:solidFill>
                <a:srgbClr val="FF000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E44CE-D72E-4737-9D1D-32FD7B9D637B}"/>
              </a:ext>
            </a:extLst>
          </p:cNvPr>
          <p:cNvSpPr/>
          <p:nvPr/>
        </p:nvSpPr>
        <p:spPr>
          <a:xfrm>
            <a:off x="7159584" y="4837369"/>
            <a:ext cx="2143872" cy="34544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nsolas" panose="020B0609020204030204" pitchFamily="49" charset="0"/>
              </a:rPr>
              <a:t>BEST SAT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8C913D-8A86-42EA-9B44-72932B3117A3}"/>
              </a:ext>
            </a:extLst>
          </p:cNvPr>
          <p:cNvSpPr/>
          <p:nvPr/>
        </p:nvSpPr>
        <p:spPr>
          <a:xfrm>
            <a:off x="9416270" y="4837369"/>
            <a:ext cx="2143872" cy="345440"/>
          </a:xfrm>
          <a:prstGeom prst="rect">
            <a:avLst/>
          </a:prstGeom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onsolas" panose="020B0609020204030204" pitchFamily="49" charset="0"/>
              </a:rPr>
              <a:t>WORST SAT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09507-1D44-4F5C-94A1-9C2411713A50}"/>
              </a:ext>
            </a:extLst>
          </p:cNvPr>
          <p:cNvSpPr/>
          <p:nvPr/>
        </p:nvSpPr>
        <p:spPr>
          <a:xfrm>
            <a:off x="7159585" y="4326271"/>
            <a:ext cx="4400557" cy="45238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67" dirty="0">
                <a:latin typeface="Consolas" panose="020B0609020204030204" pitchFamily="49" charset="0"/>
              </a:rPr>
              <a:t>Monthly SISE 95% statistics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A49DF3-B0F7-4ED6-A67C-3C7A22D1910B}"/>
              </a:ext>
            </a:extLst>
          </p:cNvPr>
          <p:cNvSpPr txBox="1"/>
          <p:nvPr/>
        </p:nvSpPr>
        <p:spPr>
          <a:xfrm>
            <a:off x="7159584" y="5234792"/>
            <a:ext cx="2143872" cy="502573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>
                <a:solidFill>
                  <a:srgbClr val="00B05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GSAT0215 0.18m</a:t>
            </a:r>
            <a:r>
              <a:rPr lang="en-GB" sz="1333" b="1" dirty="0">
                <a:solidFill>
                  <a:srgbClr val="00B050"/>
                </a:solidFill>
                <a:latin typeface="Consolas" panose="020B0609020204030204" pitchFamily="49" charset="0"/>
              </a:rPr>
              <a:t> </a:t>
            </a:r>
          </a:p>
          <a:p>
            <a:pPr algn="ctr"/>
            <a:r>
              <a:rPr lang="en-GB" sz="1333" dirty="0">
                <a:solidFill>
                  <a:srgbClr val="00B050"/>
                </a:solidFill>
                <a:latin typeface="Consolas" panose="020B0609020204030204" pitchFamily="49" charset="0"/>
              </a:rPr>
              <a:t>April 2022</a:t>
            </a:r>
            <a:endParaRPr lang="en-GB" sz="1333" dirty="0">
              <a:solidFill>
                <a:srgbClr val="00B05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1E5C2B-346F-4C5D-9A60-9B0932FBBF32}"/>
              </a:ext>
            </a:extLst>
          </p:cNvPr>
          <p:cNvSpPr txBox="1"/>
          <p:nvPr/>
        </p:nvSpPr>
        <p:spPr>
          <a:xfrm>
            <a:off x="9416270" y="5236040"/>
            <a:ext cx="2143872" cy="50257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GSAT0101 0.36m</a:t>
            </a:r>
          </a:p>
          <a:p>
            <a:pPr algn="ctr"/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April </a:t>
            </a:r>
            <a:r>
              <a:rPr lang="en-GB" sz="1333" dirty="0">
                <a:solidFill>
                  <a:srgbClr val="FF0000"/>
                </a:solidFill>
                <a:latin typeface="Consolas" panose="020B0609020204030204" pitchFamily="49" charset="0"/>
              </a:rPr>
              <a:t>2022  </a:t>
            </a:r>
            <a:endParaRPr lang="en-GB" sz="1333" dirty="0">
              <a:solidFill>
                <a:srgbClr val="FF000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ADE0EB-FBB8-42EB-9F5C-BD8452DEDA70}"/>
              </a:ext>
            </a:extLst>
          </p:cNvPr>
          <p:cNvSpPr txBox="1"/>
          <p:nvPr/>
        </p:nvSpPr>
        <p:spPr>
          <a:xfrm>
            <a:off x="665196" y="4960185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Satellites with</a:t>
            </a:r>
          </a:p>
          <a:p>
            <a:pPr algn="l"/>
            <a:r>
              <a:rPr lang="en-GB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RAFS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A407EC-6DFE-4E64-A960-AAA652EF082E}"/>
              </a:ext>
            </a:extLst>
          </p:cNvPr>
          <p:cNvCxnSpPr/>
          <p:nvPr/>
        </p:nvCxnSpPr>
        <p:spPr>
          <a:xfrm flipH="1" flipV="1">
            <a:off x="781823" y="3860268"/>
            <a:ext cx="201799" cy="114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EFDBE6-3435-4EA3-B2B6-BB3EDAE22C82}"/>
              </a:ext>
            </a:extLst>
          </p:cNvPr>
          <p:cNvCxnSpPr/>
          <p:nvPr/>
        </p:nvCxnSpPr>
        <p:spPr>
          <a:xfrm flipV="1">
            <a:off x="993490" y="4212547"/>
            <a:ext cx="0" cy="797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B5F8A1-FCD0-43A9-8321-FD61BE76AFDA}"/>
              </a:ext>
            </a:extLst>
          </p:cNvPr>
          <p:cNvCxnSpPr/>
          <p:nvPr/>
        </p:nvCxnSpPr>
        <p:spPr>
          <a:xfrm flipV="1">
            <a:off x="983621" y="4435179"/>
            <a:ext cx="184981" cy="574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274698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_Tutorial.potx" id="{F3B509BE-215D-473C-ACFB-AF9BE1958F65}" vid="{23867D56-8571-403B-908B-FF3254A32B71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_Tutorial.potx" id="{F3B509BE-215D-473C-ACFB-AF9BE1958F65}" vid="{64ADDCD3-8D7B-4058-819F-B8656CB2260A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_Tutorial.potx" id="{F3B509BE-215D-473C-ACFB-AF9BE1958F65}" vid="{BCBE2E4E-B260-422A-98EC-5C0174836C91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_Tutorial.potx" id="{F3B509BE-215D-473C-ACFB-AF9BE1958F65}" vid="{D38632A2-16C3-46B6-90AF-8E82ADFB87F2}"/>
    </a:ext>
  </a:extLst>
</a:theme>
</file>

<file path=ppt/theme/theme5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E436994D-DBEF-456E-B8C7-3D8B2B401F88}"/>
    </a:ext>
  </a:extLst>
</a:theme>
</file>

<file path=ppt/theme/theme6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_Tutorial.potx" id="{F3B509BE-215D-473C-ACFB-AF9BE1958F65}" vid="{23867D56-8571-403B-908B-FF3254A32B71}"/>
    </a:ext>
  </a:extLst>
</a:theme>
</file>

<file path=ppt/theme/theme7.xml><?xml version="1.0" encoding="utf-8"?>
<a:theme xmlns:a="http://schemas.openxmlformats.org/drawingml/2006/main" name="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E436994D-DBEF-456E-B8C7-3D8B2B401F88}"/>
    </a:ext>
  </a:extLst>
</a:theme>
</file>

<file path=ppt/theme/theme8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_Tutorial.potx" id="{F3B509BE-215D-473C-ACFB-AF9BE1958F65}" vid="{23867D56-8571-403B-908B-FF3254A32B71}"/>
    </a:ext>
  </a:extLst>
</a:theme>
</file>

<file path=ppt/theme/theme9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E436994D-DBEF-456E-B8C7-3D8B2B401F88}"/>
    </a:ext>
  </a:extLst>
</a:theme>
</file>

<file path=ppt/theme/themeOverride1.xml><?xml version="1.0" encoding="utf-8"?>
<a:themeOverride xmlns:a="http://schemas.openxmlformats.org/drawingml/2006/main">
  <a:clrScheme name="ESA Presentation 2020 Light">
    <a:dk1>
      <a:srgbClr val="003249"/>
    </a:dk1>
    <a:lt1>
      <a:srgbClr val="FEFFFF"/>
    </a:lt1>
    <a:dk2>
      <a:srgbClr val="335E6E"/>
    </a:dk2>
    <a:lt2>
      <a:srgbClr val="E7E8E3"/>
    </a:lt2>
    <a:accent1>
      <a:srgbClr val="75C8AE"/>
    </a:accent1>
    <a:accent2>
      <a:srgbClr val="F06669"/>
    </a:accent2>
    <a:accent3>
      <a:srgbClr val="FFCC4D"/>
    </a:accent3>
    <a:accent4>
      <a:srgbClr val="6DCFF6"/>
    </a:accent4>
    <a:accent5>
      <a:srgbClr val="8096A6"/>
    </a:accent5>
    <a:accent6>
      <a:srgbClr val="E7E8E3"/>
    </a:accent6>
    <a:hlink>
      <a:srgbClr val="009BDA"/>
    </a:hlink>
    <a:folHlink>
      <a:srgbClr val="75C8AE"/>
    </a:folHlink>
  </a:clrScheme>
</a:themeOverride>
</file>

<file path=ppt/theme/themeOverride2.xml><?xml version="1.0" encoding="utf-8"?>
<a:themeOverride xmlns:a="http://schemas.openxmlformats.org/drawingml/2006/main">
  <a:clrScheme name="ESA Presentation 2020 Light">
    <a:dk1>
      <a:srgbClr val="003249"/>
    </a:dk1>
    <a:lt1>
      <a:srgbClr val="FEFFFF"/>
    </a:lt1>
    <a:dk2>
      <a:srgbClr val="335E6E"/>
    </a:dk2>
    <a:lt2>
      <a:srgbClr val="E7E8E3"/>
    </a:lt2>
    <a:accent1>
      <a:srgbClr val="75C8AE"/>
    </a:accent1>
    <a:accent2>
      <a:srgbClr val="F06669"/>
    </a:accent2>
    <a:accent3>
      <a:srgbClr val="FFCC4D"/>
    </a:accent3>
    <a:accent4>
      <a:srgbClr val="6DCFF6"/>
    </a:accent4>
    <a:accent5>
      <a:srgbClr val="8096A6"/>
    </a:accent5>
    <a:accent6>
      <a:srgbClr val="E7E8E3"/>
    </a:accent6>
    <a:hlink>
      <a:srgbClr val="009BDA"/>
    </a:hlink>
    <a:folHlink>
      <a:srgbClr val="75C8AE"/>
    </a:folHlink>
  </a:clrScheme>
</a:themeOverride>
</file>

<file path=ppt/theme/themeOverride3.xml><?xml version="1.0" encoding="utf-8"?>
<a:themeOverride xmlns:a="http://schemas.openxmlformats.org/drawingml/2006/main">
  <a:clrScheme name="ESA Presentation 2020 Light">
    <a:dk1>
      <a:srgbClr val="003249"/>
    </a:dk1>
    <a:lt1>
      <a:srgbClr val="FEFFFF"/>
    </a:lt1>
    <a:dk2>
      <a:srgbClr val="335E6E"/>
    </a:dk2>
    <a:lt2>
      <a:srgbClr val="E7E8E3"/>
    </a:lt2>
    <a:accent1>
      <a:srgbClr val="75C8AE"/>
    </a:accent1>
    <a:accent2>
      <a:srgbClr val="F06669"/>
    </a:accent2>
    <a:accent3>
      <a:srgbClr val="FFCC4D"/>
    </a:accent3>
    <a:accent4>
      <a:srgbClr val="6DCFF6"/>
    </a:accent4>
    <a:accent5>
      <a:srgbClr val="8096A6"/>
    </a:accent5>
    <a:accent6>
      <a:srgbClr val="E7E8E3"/>
    </a:accent6>
    <a:hlink>
      <a:srgbClr val="009BDA"/>
    </a:hlink>
    <a:folHlink>
      <a:srgbClr val="75C8AE"/>
    </a:folHlink>
  </a:clrScheme>
</a:themeOverride>
</file>

<file path=ppt/theme/themeOverride4.xml><?xml version="1.0" encoding="utf-8"?>
<a:themeOverride xmlns:a="http://schemas.openxmlformats.org/drawingml/2006/main">
  <a:clrScheme name="ESA Presentation 2020 Light">
    <a:dk1>
      <a:srgbClr val="003249"/>
    </a:dk1>
    <a:lt1>
      <a:srgbClr val="FEFFFF"/>
    </a:lt1>
    <a:dk2>
      <a:srgbClr val="335E6E"/>
    </a:dk2>
    <a:lt2>
      <a:srgbClr val="E7E8E3"/>
    </a:lt2>
    <a:accent1>
      <a:srgbClr val="75C8AE"/>
    </a:accent1>
    <a:accent2>
      <a:srgbClr val="F06669"/>
    </a:accent2>
    <a:accent3>
      <a:srgbClr val="FFCC4D"/>
    </a:accent3>
    <a:accent4>
      <a:srgbClr val="6DCFF6"/>
    </a:accent4>
    <a:accent5>
      <a:srgbClr val="8096A6"/>
    </a:accent5>
    <a:accent6>
      <a:srgbClr val="E7E8E3"/>
    </a:accent6>
    <a:hlink>
      <a:srgbClr val="009BDA"/>
    </a:hlink>
    <a:folHlink>
      <a:srgbClr val="75C8A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ee91c3-4649-4f42-8140-e7c77de52b7c">
      <Terms xmlns="http://schemas.microsoft.com/office/infopath/2007/PartnerControls"/>
    </lcf76f155ced4ddcb4097134ff3c332f>
    <TaxCatchAll xmlns="81d63505-b61b-4818-b7ff-9738316364c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fc2ced155a454357bb47d4ccc650fe50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f9e050fe3a66d3d528986a059454974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17125f6-e0c3-45ec-a418-0fb0d6cbc94c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dcmitype/"/>
    <ds:schemaRef ds:uri="d8346915-ce65-41a3-82b4-95282eda79fc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949bd68-1d5d-492b-858a-949b68222e0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DEF0EA-2F4D-42CC-A6E2-D5DF99157627}"/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ESA_Presentation_Tutorial</Template>
  <TotalTime>1638</TotalTime>
  <Words>1402</Words>
  <Application>Microsoft Office PowerPoint</Application>
  <PresentationFormat>Custom</PresentationFormat>
  <Paragraphs>273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Consolas</vt:lpstr>
      <vt:lpstr>Lato</vt:lpstr>
      <vt:lpstr>NotesEsa</vt:lpstr>
      <vt:lpstr>Symbol</vt:lpstr>
      <vt:lpstr>Times New Roman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1_ESA_Presentation_CLEAR</vt:lpstr>
      <vt:lpstr>1_ESA_Presentation_DARK</vt:lpstr>
      <vt:lpstr>2_ESA_Presentation_CLEAR</vt:lpstr>
      <vt:lpstr>ESA_Presentation_DARK</vt:lpstr>
      <vt:lpstr>1_ESA_Presentation_CLEAR</vt:lpstr>
      <vt:lpstr>PowerPoint Presentation</vt:lpstr>
      <vt:lpstr>But… does Galileo work?</vt:lpstr>
      <vt:lpstr>PowerPoint Presentation</vt:lpstr>
      <vt:lpstr>Launch#11 SAT27 &amp; SAT 28 In Service</vt:lpstr>
      <vt:lpstr>Galileo Constellation Status:</vt:lpstr>
      <vt:lpstr>Galileo Satellites In Orbit</vt:lpstr>
      <vt:lpstr> </vt:lpstr>
      <vt:lpstr>Stable As-observed Ranging Performance STABLE (1/2)</vt:lpstr>
      <vt:lpstr>Stable As-observed Ranging Performance STABLE (2/2)</vt:lpstr>
      <vt:lpstr>Galileo as Time Source</vt:lpstr>
      <vt:lpstr>Galileo UTC labs – UTC offset</vt:lpstr>
      <vt:lpstr>PowerPoint Presentation</vt:lpstr>
      <vt:lpstr>System Availability</vt:lpstr>
      <vt:lpstr>Galileo is evolving!</vt:lpstr>
      <vt:lpstr>Galileo Reference documentation</vt:lpstr>
      <vt:lpstr>PowerPoint Presentation</vt:lpstr>
      <vt:lpstr>Do you want to know more ?</vt:lpstr>
      <vt:lpstr>Backup Slides</vt:lpstr>
      <vt:lpstr>Galileo Evolutions (I/NAV Improvement) (1/2)</vt:lpstr>
      <vt:lpstr>Galileo Evolutions (I/NAV Improvement) (2/2)</vt:lpstr>
      <vt:lpstr>Galileo Evolutions (HAS)</vt:lpstr>
      <vt:lpstr>Galileo Evolutions (OS-NMA)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Galileo Global Navigation Satellite System continuous evolution</dc:title>
  <dc:subject>Galileo Global Navigation Satellite System continuous evolution</dc:subject>
  <dc:creator>ESA</dc:creator>
  <cp:keywords/>
  <dc:description/>
  <cp:lastModifiedBy>David Ibañez Izquierdo</cp:lastModifiedBy>
  <cp:revision>261</cp:revision>
  <cp:lastPrinted>2021-08-27T16:49:41Z</cp:lastPrinted>
  <dcterms:created xsi:type="dcterms:W3CDTF">2021-08-14T09:48:09Z</dcterms:created>
  <dcterms:modified xsi:type="dcterms:W3CDTF">2022-11-06T12:04:19Z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ESA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0x010100CEA1AEDE9323234387BE9F6C4251155E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 Caveat">
    <vt:lpwstr/>
  </property>
  <property fmtid="{D5CDD505-2E9C-101B-9397-08002B2CF9AE}" pid="18" name="Status">
    <vt:lpwstr>N/A</vt:lpwstr>
  </property>
  <property fmtid="{D5CDD505-2E9C-101B-9397-08002B2CF9AE}" pid="19" name="bmsSiteName">
    <vt:lpwstr/>
  </property>
  <property fmtid="{D5CDD505-2E9C-101B-9397-08002B2CF9AE}" pid="20" name="Originating Organisation">
    <vt:lpwstr/>
  </property>
  <property fmtid="{D5CDD505-2E9C-101B-9397-08002B2CF9AE}" pid="21" name="Distribution">
    <vt:lpwstr/>
  </property>
  <property fmtid="{D5CDD505-2E9C-101B-9397-08002B2CF9AE}" pid="22" name="bmsSitename2">
    <vt:lpwstr/>
  </property>
  <property fmtid="{D5CDD505-2E9C-101B-9397-08002B2CF9AE}" pid="23" name="bmsAddress">
    <vt:lpwstr/>
  </property>
  <property fmtid="{D5CDD505-2E9C-101B-9397-08002B2CF9AE}" pid="24" name="bmsPlace">
    <vt:lpwstr/>
  </property>
  <property fmtid="{D5CDD505-2E9C-101B-9397-08002B2CF9AE}" pid="25" name="bmsPhoneFax">
    <vt:lpwstr/>
  </property>
  <property fmtid="{D5CDD505-2E9C-101B-9397-08002B2CF9AE}" pid="26" name="Issue">
    <vt:i4>0</vt:i4>
  </property>
  <property fmtid="{D5CDD505-2E9C-101B-9397-08002B2CF9AE}" pid="27" name="Revision">
    <vt:i4>0</vt:i4>
  </property>
  <property fmtid="{D5CDD505-2E9C-101B-9397-08002B2CF9AE}" pid="28" name="Issue Date">
    <vt:filetime>2021-08-13T22:00:00Z</vt:filetime>
  </property>
  <property fmtid="{D5CDD505-2E9C-101B-9397-08002B2CF9AE}" pid="29" name="Organisational_x0020_entity">
    <vt:lpwstr/>
  </property>
  <property fmtid="{D5CDD505-2E9C-101B-9397-08002B2CF9AE}" pid="30" name="_dlc_DocIdItemGuid">
    <vt:lpwstr>d450ce09-6241-46fc-b699-6b83d75fda8f</vt:lpwstr>
  </property>
  <property fmtid="{D5CDD505-2E9C-101B-9397-08002B2CF9AE}" pid="31" name="Organisational entity">
    <vt:lpwstr/>
  </property>
  <property fmtid="{D5CDD505-2E9C-101B-9397-08002B2CF9AE}" pid="32" name="IconOverlay">
    <vt:lpwstr/>
  </property>
  <property fmtid="{D5CDD505-2E9C-101B-9397-08002B2CF9AE}" pid="33" name="Document ID Value">
    <vt:lpwstr>PKKMWAM5UKCP-1108600927-1255</vt:lpwstr>
  </property>
  <property fmtid="{D5CDD505-2E9C-101B-9397-08002B2CF9AE}" pid="34" name="MSIP_Label_3976fa30-1907-4356-8241-62ea5e1c0256_Enabled">
    <vt:lpwstr>true</vt:lpwstr>
  </property>
  <property fmtid="{D5CDD505-2E9C-101B-9397-08002B2CF9AE}" pid="35" name="MSIP_Label_3976fa30-1907-4356-8241-62ea5e1c0256_SetDate">
    <vt:lpwstr>2020-09-30T12:14:03Z</vt:lpwstr>
  </property>
  <property fmtid="{D5CDD505-2E9C-101B-9397-08002B2CF9AE}" pid="36" name="MSIP_Label_3976fa30-1907-4356-8241-62ea5e1c0256_Method">
    <vt:lpwstr>Standard</vt:lpwstr>
  </property>
  <property fmtid="{D5CDD505-2E9C-101B-9397-08002B2CF9AE}" pid="37" name="MSIP_Label_3976fa30-1907-4356-8241-62ea5e1c0256_Name">
    <vt:lpwstr>ESA UNCLASSIFIED – For ESA Official Use Only</vt:lpwstr>
  </property>
  <property fmtid="{D5CDD505-2E9C-101B-9397-08002B2CF9AE}" pid="38" name="MSIP_Label_3976fa30-1907-4356-8241-62ea5e1c0256_SiteId">
    <vt:lpwstr>9a5cacd0-2bef-4dd7-ac5c-7ebe1f54f495</vt:lpwstr>
  </property>
  <property fmtid="{D5CDD505-2E9C-101B-9397-08002B2CF9AE}" pid="39" name="MSIP_Label_3976fa30-1907-4356-8241-62ea5e1c0256_ActionId">
    <vt:lpwstr>c41b7b93-7688-49e1-93f2-2611d3e7665f</vt:lpwstr>
  </property>
  <property fmtid="{D5CDD505-2E9C-101B-9397-08002B2CF9AE}" pid="40" name="MSIP_Label_3976fa30-1907-4356-8241-62ea5e1c0256_ContentBits">
    <vt:lpwstr>0</vt:lpwstr>
  </property>
  <property fmtid="{D5CDD505-2E9C-101B-9397-08002B2CF9AE}" pid="41" name="Classification">
    <vt:lpwstr>ESA UNCLASSIFIED - For Official Use</vt:lpwstr>
  </property>
</Properties>
</file>